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99" r:id="rId2"/>
    <p:sldMasterId id="2147483725" r:id="rId3"/>
    <p:sldMasterId id="2147483785" r:id="rId4"/>
  </p:sldMasterIdLst>
  <p:notesMasterIdLst>
    <p:notesMasterId r:id="rId34"/>
  </p:notesMasterIdLst>
  <p:sldIdLst>
    <p:sldId id="312" r:id="rId5"/>
    <p:sldId id="256" r:id="rId6"/>
    <p:sldId id="261" r:id="rId7"/>
    <p:sldId id="297" r:id="rId8"/>
    <p:sldId id="263" r:id="rId9"/>
    <p:sldId id="315" r:id="rId10"/>
    <p:sldId id="264" r:id="rId11"/>
    <p:sldId id="316" r:id="rId12"/>
    <p:sldId id="319" r:id="rId13"/>
    <p:sldId id="324" r:id="rId14"/>
    <p:sldId id="317" r:id="rId15"/>
    <p:sldId id="301" r:id="rId16"/>
    <p:sldId id="318" r:id="rId17"/>
    <p:sldId id="320" r:id="rId18"/>
    <p:sldId id="313" r:id="rId19"/>
    <p:sldId id="257" r:id="rId20"/>
    <p:sldId id="322" r:id="rId21"/>
    <p:sldId id="302" r:id="rId22"/>
    <p:sldId id="303" r:id="rId23"/>
    <p:sldId id="304" r:id="rId24"/>
    <p:sldId id="307" r:id="rId25"/>
    <p:sldId id="305" r:id="rId26"/>
    <p:sldId id="310" r:id="rId27"/>
    <p:sldId id="306" r:id="rId28"/>
    <p:sldId id="309" r:id="rId29"/>
    <p:sldId id="314" r:id="rId30"/>
    <p:sldId id="308" r:id="rId31"/>
    <p:sldId id="323" r:id="rId32"/>
    <p:sldId id="311"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970B7"/>
    <a:srgbClr val="3168B2"/>
    <a:srgbClr val="3D76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ần Huy Khoa" userId="5dd4c9bd-2935-4cdc-91d3-3664007b5359" providerId="ADAL" clId="{1B8D9BB6-CBE5-4AE9-9C50-631DF8F8E707}"/>
    <pc:docChg chg="modSld">
      <pc:chgData name="Trần Huy Khoa" userId="5dd4c9bd-2935-4cdc-91d3-3664007b5359" providerId="ADAL" clId="{1B8D9BB6-CBE5-4AE9-9C50-631DF8F8E707}" dt="2023-01-13T04:09:45.615" v="78" actId="1076"/>
      <pc:docMkLst>
        <pc:docMk/>
      </pc:docMkLst>
      <pc:sldChg chg="modSp mod">
        <pc:chgData name="Trần Huy Khoa" userId="5dd4c9bd-2935-4cdc-91d3-3664007b5359" providerId="ADAL" clId="{1B8D9BB6-CBE5-4AE9-9C50-631DF8F8E707}" dt="2023-01-13T04:02:35.254" v="25" actId="14100"/>
        <pc:sldMkLst>
          <pc:docMk/>
          <pc:sldMk cId="3941290836" sldId="264"/>
        </pc:sldMkLst>
        <pc:spChg chg="mod">
          <ac:chgData name="Trần Huy Khoa" userId="5dd4c9bd-2935-4cdc-91d3-3664007b5359" providerId="ADAL" clId="{1B8D9BB6-CBE5-4AE9-9C50-631DF8F8E707}" dt="2023-01-13T04:02:35.254" v="25" actId="14100"/>
          <ac:spMkLst>
            <pc:docMk/>
            <pc:sldMk cId="3941290836" sldId="264"/>
            <ac:spMk id="16" creationId="{00000000-0000-0000-0000-000000000000}"/>
          </ac:spMkLst>
        </pc:spChg>
        <pc:spChg chg="mod">
          <ac:chgData name="Trần Huy Khoa" userId="5dd4c9bd-2935-4cdc-91d3-3664007b5359" providerId="ADAL" clId="{1B8D9BB6-CBE5-4AE9-9C50-631DF8F8E707}" dt="2023-01-13T04:02:35.254" v="25" actId="14100"/>
          <ac:spMkLst>
            <pc:docMk/>
            <pc:sldMk cId="3941290836" sldId="264"/>
            <ac:spMk id="17" creationId="{00000000-0000-0000-0000-000000000000}"/>
          </ac:spMkLst>
        </pc:spChg>
        <pc:spChg chg="mod">
          <ac:chgData name="Trần Huy Khoa" userId="5dd4c9bd-2935-4cdc-91d3-3664007b5359" providerId="ADAL" clId="{1B8D9BB6-CBE5-4AE9-9C50-631DF8F8E707}" dt="2023-01-13T04:02:35.254" v="25" actId="14100"/>
          <ac:spMkLst>
            <pc:docMk/>
            <pc:sldMk cId="3941290836" sldId="264"/>
            <ac:spMk id="20" creationId="{00000000-0000-0000-0000-000000000000}"/>
          </ac:spMkLst>
        </pc:spChg>
        <pc:grpChg chg="mod">
          <ac:chgData name="Trần Huy Khoa" userId="5dd4c9bd-2935-4cdc-91d3-3664007b5359" providerId="ADAL" clId="{1B8D9BB6-CBE5-4AE9-9C50-631DF8F8E707}" dt="2023-01-13T04:02:35.254" v="25" actId="14100"/>
          <ac:grpSpMkLst>
            <pc:docMk/>
            <pc:sldMk cId="3941290836" sldId="264"/>
            <ac:grpSpMk id="2" creationId="{00000000-0000-0000-0000-000000000000}"/>
          </ac:grpSpMkLst>
        </pc:grpChg>
        <pc:grpChg chg="mod">
          <ac:chgData name="Trần Huy Khoa" userId="5dd4c9bd-2935-4cdc-91d3-3664007b5359" providerId="ADAL" clId="{1B8D9BB6-CBE5-4AE9-9C50-631DF8F8E707}" dt="2023-01-13T04:02:35.254" v="25" actId="14100"/>
          <ac:grpSpMkLst>
            <pc:docMk/>
            <pc:sldMk cId="3941290836" sldId="264"/>
            <ac:grpSpMk id="15" creationId="{00000000-0000-0000-0000-000000000000}"/>
          </ac:grpSpMkLst>
        </pc:grpChg>
        <pc:cxnChg chg="mod">
          <ac:chgData name="Trần Huy Khoa" userId="5dd4c9bd-2935-4cdc-91d3-3664007b5359" providerId="ADAL" clId="{1B8D9BB6-CBE5-4AE9-9C50-631DF8F8E707}" dt="2023-01-13T04:02:35.254" v="25" actId="14100"/>
          <ac:cxnSpMkLst>
            <pc:docMk/>
            <pc:sldMk cId="3941290836" sldId="264"/>
            <ac:cxnSpMk id="18" creationId="{00000000-0000-0000-0000-000000000000}"/>
          </ac:cxnSpMkLst>
        </pc:cxnChg>
      </pc:sldChg>
      <pc:sldChg chg="modSp mod">
        <pc:chgData name="Trần Huy Khoa" userId="5dd4c9bd-2935-4cdc-91d3-3664007b5359" providerId="ADAL" clId="{1B8D9BB6-CBE5-4AE9-9C50-631DF8F8E707}" dt="2023-01-13T04:03:13.886" v="28" actId="14100"/>
        <pc:sldMkLst>
          <pc:docMk/>
          <pc:sldMk cId="3633304476" sldId="267"/>
        </pc:sldMkLst>
        <pc:spChg chg="mod">
          <ac:chgData name="Trần Huy Khoa" userId="5dd4c9bd-2935-4cdc-91d3-3664007b5359" providerId="ADAL" clId="{1B8D9BB6-CBE5-4AE9-9C50-631DF8F8E707}" dt="2023-01-13T04:03:02.966" v="26" actId="14100"/>
          <ac:spMkLst>
            <pc:docMk/>
            <pc:sldMk cId="3633304476" sldId="267"/>
            <ac:spMk id="63" creationId="{00000000-0000-0000-0000-000000000000}"/>
          </ac:spMkLst>
        </pc:spChg>
        <pc:picChg chg="mod">
          <ac:chgData name="Trần Huy Khoa" userId="5dd4c9bd-2935-4cdc-91d3-3664007b5359" providerId="ADAL" clId="{1B8D9BB6-CBE5-4AE9-9C50-631DF8F8E707}" dt="2023-01-13T04:03:13.886" v="28" actId="14100"/>
          <ac:picMkLst>
            <pc:docMk/>
            <pc:sldMk cId="3633304476" sldId="267"/>
            <ac:picMk id="66" creationId="{00000000-0000-0000-0000-000000000000}"/>
          </ac:picMkLst>
        </pc:picChg>
      </pc:sldChg>
      <pc:sldChg chg="modSp mod">
        <pc:chgData name="Trần Huy Khoa" userId="5dd4c9bd-2935-4cdc-91d3-3664007b5359" providerId="ADAL" clId="{1B8D9BB6-CBE5-4AE9-9C50-631DF8F8E707}" dt="2023-01-13T04:04:14.134" v="32" actId="14100"/>
        <pc:sldMkLst>
          <pc:docMk/>
          <pc:sldMk cId="1624821673" sldId="274"/>
        </pc:sldMkLst>
        <pc:spChg chg="mod">
          <ac:chgData name="Trần Huy Khoa" userId="5dd4c9bd-2935-4cdc-91d3-3664007b5359" providerId="ADAL" clId="{1B8D9BB6-CBE5-4AE9-9C50-631DF8F8E707}" dt="2023-01-13T04:04:14.134" v="32" actId="14100"/>
          <ac:spMkLst>
            <pc:docMk/>
            <pc:sldMk cId="1624821673" sldId="274"/>
            <ac:spMk id="26" creationId="{00000000-0000-0000-0000-000000000000}"/>
          </ac:spMkLst>
        </pc:spChg>
      </pc:sldChg>
      <pc:sldChg chg="modSp mod">
        <pc:chgData name="Trần Huy Khoa" userId="5dd4c9bd-2935-4cdc-91d3-3664007b5359" providerId="ADAL" clId="{1B8D9BB6-CBE5-4AE9-9C50-631DF8F8E707}" dt="2023-01-13T04:09:45.615" v="78" actId="1076"/>
        <pc:sldMkLst>
          <pc:docMk/>
          <pc:sldMk cId="745481733" sldId="284"/>
        </pc:sldMkLst>
        <pc:spChg chg="mod">
          <ac:chgData name="Trần Huy Khoa" userId="5dd4c9bd-2935-4cdc-91d3-3664007b5359" providerId="ADAL" clId="{1B8D9BB6-CBE5-4AE9-9C50-631DF8F8E707}" dt="2023-01-13T04:09:45.615" v="78" actId="1076"/>
          <ac:spMkLst>
            <pc:docMk/>
            <pc:sldMk cId="745481733" sldId="284"/>
            <ac:spMk id="11" creationId="{00000000-0000-0000-0000-000000000000}"/>
          </ac:spMkLst>
        </pc:spChg>
      </pc:sldChg>
      <pc:sldChg chg="modSp mod">
        <pc:chgData name="Trần Huy Khoa" userId="5dd4c9bd-2935-4cdc-91d3-3664007b5359" providerId="ADAL" clId="{1B8D9BB6-CBE5-4AE9-9C50-631DF8F8E707}" dt="2023-01-13T04:09:38.446" v="77" actId="14100"/>
        <pc:sldMkLst>
          <pc:docMk/>
          <pc:sldMk cId="3788403844" sldId="285"/>
        </pc:sldMkLst>
        <pc:spChg chg="mod">
          <ac:chgData name="Trần Huy Khoa" userId="5dd4c9bd-2935-4cdc-91d3-3664007b5359" providerId="ADAL" clId="{1B8D9BB6-CBE5-4AE9-9C50-631DF8F8E707}" dt="2023-01-13T04:09:38.446" v="77" actId="14100"/>
          <ac:spMkLst>
            <pc:docMk/>
            <pc:sldMk cId="3788403844" sldId="285"/>
            <ac:spMk id="13" creationId="{00000000-0000-0000-0000-000000000000}"/>
          </ac:spMkLst>
        </pc:spChg>
      </pc:sldChg>
      <pc:sldChg chg="modSp mod">
        <pc:chgData name="Trần Huy Khoa" userId="5dd4c9bd-2935-4cdc-91d3-3664007b5359" providerId="ADAL" clId="{1B8D9BB6-CBE5-4AE9-9C50-631DF8F8E707}" dt="2023-01-13T04:09:27.152" v="75" actId="14100"/>
        <pc:sldMkLst>
          <pc:docMk/>
          <pc:sldMk cId="878394923" sldId="288"/>
        </pc:sldMkLst>
        <pc:spChg chg="mod">
          <ac:chgData name="Trần Huy Khoa" userId="5dd4c9bd-2935-4cdc-91d3-3664007b5359" providerId="ADAL" clId="{1B8D9BB6-CBE5-4AE9-9C50-631DF8F8E707}" dt="2023-01-13T04:09:27.152" v="75" actId="14100"/>
          <ac:spMkLst>
            <pc:docMk/>
            <pc:sldMk cId="878394923" sldId="288"/>
            <ac:spMk id="8" creationId="{00000000-0000-0000-0000-000000000000}"/>
          </ac:spMkLst>
        </pc:spChg>
      </pc:sldChg>
      <pc:sldChg chg="modSp mod">
        <pc:chgData name="Trần Huy Khoa" userId="5dd4c9bd-2935-4cdc-91d3-3664007b5359" providerId="ADAL" clId="{1B8D9BB6-CBE5-4AE9-9C50-631DF8F8E707}" dt="2023-01-13T04:09:14.827" v="74" actId="1037"/>
        <pc:sldMkLst>
          <pc:docMk/>
          <pc:sldMk cId="3055511444" sldId="292"/>
        </pc:sldMkLst>
        <pc:spChg chg="mod">
          <ac:chgData name="Trần Huy Khoa" userId="5dd4c9bd-2935-4cdc-91d3-3664007b5359" providerId="ADAL" clId="{1B8D9BB6-CBE5-4AE9-9C50-631DF8F8E707}" dt="2023-01-13T04:09:14.827" v="74" actId="1037"/>
          <ac:spMkLst>
            <pc:docMk/>
            <pc:sldMk cId="3055511444" sldId="292"/>
            <ac:spMk id="2" creationId="{00000000-0000-0000-0000-000000000000}"/>
          </ac:spMkLst>
        </pc:spChg>
      </pc:sldChg>
      <pc:sldChg chg="modSp mod">
        <pc:chgData name="Trần Huy Khoa" userId="5dd4c9bd-2935-4cdc-91d3-3664007b5359" providerId="ADAL" clId="{1B8D9BB6-CBE5-4AE9-9C50-631DF8F8E707}" dt="2023-01-13T04:08:46.786" v="63" actId="1037"/>
        <pc:sldMkLst>
          <pc:docMk/>
          <pc:sldMk cId="154380921" sldId="298"/>
        </pc:sldMkLst>
        <pc:spChg chg="mod">
          <ac:chgData name="Trần Huy Khoa" userId="5dd4c9bd-2935-4cdc-91d3-3664007b5359" providerId="ADAL" clId="{1B8D9BB6-CBE5-4AE9-9C50-631DF8F8E707}" dt="2023-01-13T04:08:46.786" v="63" actId="1037"/>
          <ac:spMkLst>
            <pc:docMk/>
            <pc:sldMk cId="154380921" sldId="298"/>
            <ac:spMk id="2" creationId="{00000000-0000-0000-0000-000000000000}"/>
          </ac:spMkLst>
        </pc:spChg>
      </pc:sldChg>
      <pc:sldChg chg="modSp mod">
        <pc:chgData name="Trần Huy Khoa" userId="5dd4c9bd-2935-4cdc-91d3-3664007b5359" providerId="ADAL" clId="{1B8D9BB6-CBE5-4AE9-9C50-631DF8F8E707}" dt="2023-01-13T04:08:38.590" v="53" actId="14100"/>
        <pc:sldMkLst>
          <pc:docMk/>
          <pc:sldMk cId="1384833903" sldId="299"/>
        </pc:sldMkLst>
        <pc:spChg chg="mod">
          <ac:chgData name="Trần Huy Khoa" userId="5dd4c9bd-2935-4cdc-91d3-3664007b5359" providerId="ADAL" clId="{1B8D9BB6-CBE5-4AE9-9C50-631DF8F8E707}" dt="2023-01-13T04:08:38.590" v="53" actId="14100"/>
          <ac:spMkLst>
            <pc:docMk/>
            <pc:sldMk cId="1384833903" sldId="299"/>
            <ac:spMk id="3" creationId="{00000000-0000-0000-0000-000000000000}"/>
          </ac:spMkLst>
        </pc:spChg>
      </pc:sldChg>
      <pc:sldChg chg="modSp mod">
        <pc:chgData name="Trần Huy Khoa" userId="5dd4c9bd-2935-4cdc-91d3-3664007b5359" providerId="ADAL" clId="{1B8D9BB6-CBE5-4AE9-9C50-631DF8F8E707}" dt="2023-01-13T04:08:32.119" v="52" actId="14100"/>
        <pc:sldMkLst>
          <pc:docMk/>
          <pc:sldMk cId="1254313563" sldId="300"/>
        </pc:sldMkLst>
        <pc:spChg chg="mod">
          <ac:chgData name="Trần Huy Khoa" userId="5dd4c9bd-2935-4cdc-91d3-3664007b5359" providerId="ADAL" clId="{1B8D9BB6-CBE5-4AE9-9C50-631DF8F8E707}" dt="2023-01-13T04:08:32.119" v="52" actId="14100"/>
          <ac:spMkLst>
            <pc:docMk/>
            <pc:sldMk cId="1254313563" sldId="300"/>
            <ac:spMk id="3" creationId="{00000000-0000-0000-0000-000000000000}"/>
          </ac:spMkLst>
        </pc:spChg>
      </pc:sldChg>
      <pc:sldChg chg="modSp mod">
        <pc:chgData name="Trần Huy Khoa" userId="5dd4c9bd-2935-4cdc-91d3-3664007b5359" providerId="ADAL" clId="{1B8D9BB6-CBE5-4AE9-9C50-631DF8F8E707}" dt="2023-01-13T04:08:13.070" v="51" actId="14100"/>
        <pc:sldMkLst>
          <pc:docMk/>
          <pc:sldMk cId="3629033430" sldId="307"/>
        </pc:sldMkLst>
        <pc:spChg chg="mod">
          <ac:chgData name="Trần Huy Khoa" userId="5dd4c9bd-2935-4cdc-91d3-3664007b5359" providerId="ADAL" clId="{1B8D9BB6-CBE5-4AE9-9C50-631DF8F8E707}" dt="2023-01-13T04:08:13.070" v="51" actId="14100"/>
          <ac:spMkLst>
            <pc:docMk/>
            <pc:sldMk cId="3629033430" sldId="307"/>
            <ac:spMk id="10" creationId="{00000000-0000-0000-0000-000000000000}"/>
          </ac:spMkLst>
        </pc:spChg>
      </pc:sldChg>
      <pc:sldChg chg="modSp mod">
        <pc:chgData name="Trần Huy Khoa" userId="5dd4c9bd-2935-4cdc-91d3-3664007b5359" providerId="ADAL" clId="{1B8D9BB6-CBE5-4AE9-9C50-631DF8F8E707}" dt="2023-01-13T04:07:46.919" v="50" actId="1076"/>
        <pc:sldMkLst>
          <pc:docMk/>
          <pc:sldMk cId="1820425368" sldId="311"/>
        </pc:sldMkLst>
        <pc:spChg chg="mod">
          <ac:chgData name="Trần Huy Khoa" userId="5dd4c9bd-2935-4cdc-91d3-3664007b5359" providerId="ADAL" clId="{1B8D9BB6-CBE5-4AE9-9C50-631DF8F8E707}" dt="2023-01-13T04:07:46.919" v="50" actId="1076"/>
          <ac:spMkLst>
            <pc:docMk/>
            <pc:sldMk cId="1820425368" sldId="311"/>
            <ac:spMk id="2" creationId="{00000000-0000-0000-0000-000000000000}"/>
          </ac:spMkLst>
        </pc:spChg>
        <pc:picChg chg="mod">
          <ac:chgData name="Trần Huy Khoa" userId="5dd4c9bd-2935-4cdc-91d3-3664007b5359" providerId="ADAL" clId="{1B8D9BB6-CBE5-4AE9-9C50-631DF8F8E707}" dt="2023-01-13T04:07:32.182" v="37" actId="1076"/>
          <ac:picMkLst>
            <pc:docMk/>
            <pc:sldMk cId="1820425368" sldId="311"/>
            <ac:picMk id="25" creationId="{00000000-0000-0000-0000-000000000000}"/>
          </ac:picMkLst>
        </pc:picChg>
        <pc:picChg chg="mod">
          <ac:chgData name="Trần Huy Khoa" userId="5dd4c9bd-2935-4cdc-91d3-3664007b5359" providerId="ADAL" clId="{1B8D9BB6-CBE5-4AE9-9C50-631DF8F8E707}" dt="2023-01-13T04:07:35.255" v="38" actId="1076"/>
          <ac:picMkLst>
            <pc:docMk/>
            <pc:sldMk cId="1820425368" sldId="311"/>
            <ac:picMk id="480"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8CD817-F214-4904-8AD9-166AC42C6B14}"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US"/>
        </a:p>
      </dgm:t>
    </dgm:pt>
    <dgm:pt modelId="{97C3E348-AF0F-49C2-97EA-92E66AF5DE95}">
      <dgm:prSet phldrT="[Text]" custT="1"/>
      <dgm:spPr/>
      <dgm:t>
        <a:bodyPr anchor="t"/>
        <a:lstStyle/>
        <a:p>
          <a:r>
            <a:rPr lang="en-US" sz="2000" b="1">
              <a:solidFill>
                <a:srgbClr val="FF0000"/>
              </a:solidFill>
            </a:rPr>
            <a:t>ĐIỀU ĐÃ BIẾT </a:t>
          </a:r>
        </a:p>
      </dgm:t>
    </dgm:pt>
    <dgm:pt modelId="{93000DCA-CB65-40BF-80BC-0FD9DCECAEA7}" type="parTrans" cxnId="{67E6A27A-6C39-41CB-8C26-FAD8CD868B4E}">
      <dgm:prSet/>
      <dgm:spPr/>
      <dgm:t>
        <a:bodyPr/>
        <a:lstStyle/>
        <a:p>
          <a:endParaRPr lang="en-US" sz="2000"/>
        </a:p>
      </dgm:t>
    </dgm:pt>
    <dgm:pt modelId="{E6D68244-EA20-405B-82CC-D7C490CA8BEF}" type="sibTrans" cxnId="{67E6A27A-6C39-41CB-8C26-FAD8CD868B4E}">
      <dgm:prSet/>
      <dgm:spPr/>
      <dgm:t>
        <a:bodyPr/>
        <a:lstStyle/>
        <a:p>
          <a:endParaRPr lang="en-US" sz="2000"/>
        </a:p>
      </dgm:t>
    </dgm:pt>
    <dgm:pt modelId="{E0E3C6F4-B7C7-49CD-B8B8-9D910912A732}">
      <dgm:prSet phldrT="[Text]" custT="1"/>
      <dgm:spPr/>
      <dgm:t>
        <a:bodyPr anchor="t"/>
        <a:lstStyle/>
        <a:p>
          <a:r>
            <a:rPr lang="en-US" sz="2000" b="1">
              <a:solidFill>
                <a:srgbClr val="FF0000"/>
              </a:solidFill>
            </a:rPr>
            <a:t>ĐIỀU MUỐN BIẾT</a:t>
          </a:r>
        </a:p>
      </dgm:t>
    </dgm:pt>
    <dgm:pt modelId="{D5C4C0F1-8428-4E3B-94FB-FAACAFA79CDA}" type="parTrans" cxnId="{4B970D2F-1C61-4F36-9C4C-AD9F8628CF98}">
      <dgm:prSet/>
      <dgm:spPr/>
      <dgm:t>
        <a:bodyPr/>
        <a:lstStyle/>
        <a:p>
          <a:endParaRPr lang="en-US" sz="2000"/>
        </a:p>
      </dgm:t>
    </dgm:pt>
    <dgm:pt modelId="{C7FA4222-7F94-4497-80C0-4FE7093B27BE}" type="sibTrans" cxnId="{4B970D2F-1C61-4F36-9C4C-AD9F8628CF98}">
      <dgm:prSet/>
      <dgm:spPr/>
      <dgm:t>
        <a:bodyPr/>
        <a:lstStyle/>
        <a:p>
          <a:endParaRPr lang="en-US" sz="2000"/>
        </a:p>
      </dgm:t>
    </dgm:pt>
    <dgm:pt modelId="{4E1EA904-6805-49AC-A5C6-60A3C6DB443F}">
      <dgm:prSet phldrT="[Text]" custT="1"/>
      <dgm:spPr/>
      <dgm:t>
        <a:bodyPr anchor="t"/>
        <a:lstStyle/>
        <a:p>
          <a:r>
            <a:rPr lang="en-US" sz="2000" b="1"/>
            <a:t>ĐIỀU HỌC ĐƯỢC</a:t>
          </a:r>
        </a:p>
      </dgm:t>
    </dgm:pt>
    <dgm:pt modelId="{A9E264B6-2848-463D-ADE7-633B560FA8A2}" type="parTrans" cxnId="{5085403A-DD97-48C0-83A0-73DC4BF7008F}">
      <dgm:prSet/>
      <dgm:spPr/>
      <dgm:t>
        <a:bodyPr/>
        <a:lstStyle/>
        <a:p>
          <a:endParaRPr lang="en-US" sz="2000"/>
        </a:p>
      </dgm:t>
    </dgm:pt>
    <dgm:pt modelId="{71FF9DC2-CDAF-425C-B503-7B372EDB838F}" type="sibTrans" cxnId="{5085403A-DD97-48C0-83A0-73DC4BF7008F}">
      <dgm:prSet/>
      <dgm:spPr/>
      <dgm:t>
        <a:bodyPr/>
        <a:lstStyle/>
        <a:p>
          <a:endParaRPr lang="en-US" sz="2000"/>
        </a:p>
      </dgm:t>
    </dgm:pt>
    <dgm:pt modelId="{2876B3E1-E5C1-4B71-B61E-BA2855D806DF}" type="pres">
      <dgm:prSet presAssocID="{638CD817-F214-4904-8AD9-166AC42C6B14}" presName="Name0" presStyleCnt="0">
        <dgm:presLayoutVars>
          <dgm:chMax val="7"/>
          <dgm:chPref val="7"/>
          <dgm:dir/>
        </dgm:presLayoutVars>
      </dgm:prSet>
      <dgm:spPr/>
    </dgm:pt>
    <dgm:pt modelId="{9ED1E16E-CA5C-4B37-AF82-3237223904E9}" type="pres">
      <dgm:prSet presAssocID="{638CD817-F214-4904-8AD9-166AC42C6B14}" presName="Name1" presStyleCnt="0"/>
      <dgm:spPr/>
    </dgm:pt>
    <dgm:pt modelId="{4870EECA-834B-4A34-A6F1-10F02567C59B}" type="pres">
      <dgm:prSet presAssocID="{638CD817-F214-4904-8AD9-166AC42C6B14}" presName="cycle" presStyleCnt="0"/>
      <dgm:spPr/>
    </dgm:pt>
    <dgm:pt modelId="{EB39A8A7-30B7-4282-BCD0-2585165C34AC}" type="pres">
      <dgm:prSet presAssocID="{638CD817-F214-4904-8AD9-166AC42C6B14}" presName="srcNode" presStyleLbl="node1" presStyleIdx="0" presStyleCnt="3"/>
      <dgm:spPr/>
    </dgm:pt>
    <dgm:pt modelId="{0478169B-4D83-4BAC-A9B5-59DA47B379AC}" type="pres">
      <dgm:prSet presAssocID="{638CD817-F214-4904-8AD9-166AC42C6B14}" presName="conn" presStyleLbl="parChTrans1D2" presStyleIdx="0" presStyleCnt="1"/>
      <dgm:spPr/>
    </dgm:pt>
    <dgm:pt modelId="{9DA00954-1E9F-4860-8ED4-A240A48587BD}" type="pres">
      <dgm:prSet presAssocID="{638CD817-F214-4904-8AD9-166AC42C6B14}" presName="extraNode" presStyleLbl="node1" presStyleIdx="0" presStyleCnt="3"/>
      <dgm:spPr/>
    </dgm:pt>
    <dgm:pt modelId="{3DABF76B-0CE9-46C5-A7DE-85CB3B3EEA8D}" type="pres">
      <dgm:prSet presAssocID="{638CD817-F214-4904-8AD9-166AC42C6B14}" presName="dstNode" presStyleLbl="node1" presStyleIdx="0" presStyleCnt="3"/>
      <dgm:spPr/>
    </dgm:pt>
    <dgm:pt modelId="{90F2D29C-E71D-43D1-A19A-97E388C89DF1}" type="pres">
      <dgm:prSet presAssocID="{97C3E348-AF0F-49C2-97EA-92E66AF5DE95}" presName="text_1" presStyleLbl="node1" presStyleIdx="0" presStyleCnt="3" custScaleY="99395">
        <dgm:presLayoutVars>
          <dgm:bulletEnabled val="1"/>
        </dgm:presLayoutVars>
      </dgm:prSet>
      <dgm:spPr/>
    </dgm:pt>
    <dgm:pt modelId="{39CB6474-6743-4CE6-B79D-AA5B90AA9A66}" type="pres">
      <dgm:prSet presAssocID="{97C3E348-AF0F-49C2-97EA-92E66AF5DE95}" presName="accent_1" presStyleCnt="0"/>
      <dgm:spPr/>
    </dgm:pt>
    <dgm:pt modelId="{8DD2E9CE-982A-4C79-9909-B5E06843D6E6}" type="pres">
      <dgm:prSet presAssocID="{97C3E348-AF0F-49C2-97EA-92E66AF5DE95}" presName="accentRepeatNode" presStyleLbl="solidFgAcc1" presStyleIdx="0" presStyleCnt="3"/>
      <dgm:spPr/>
    </dgm:pt>
    <dgm:pt modelId="{2CC535B6-6AF6-4A42-BBE3-829DE68913A7}" type="pres">
      <dgm:prSet presAssocID="{E0E3C6F4-B7C7-49CD-B8B8-9D910912A732}" presName="text_2" presStyleLbl="node1" presStyleIdx="1" presStyleCnt="3" custScaleY="99395">
        <dgm:presLayoutVars>
          <dgm:bulletEnabled val="1"/>
        </dgm:presLayoutVars>
      </dgm:prSet>
      <dgm:spPr/>
    </dgm:pt>
    <dgm:pt modelId="{4A7B01F5-3D15-4265-AE53-E6607AF8812A}" type="pres">
      <dgm:prSet presAssocID="{E0E3C6F4-B7C7-49CD-B8B8-9D910912A732}" presName="accent_2" presStyleCnt="0"/>
      <dgm:spPr/>
    </dgm:pt>
    <dgm:pt modelId="{ECCFDEB0-DD19-4894-96F8-73C869E6F736}" type="pres">
      <dgm:prSet presAssocID="{E0E3C6F4-B7C7-49CD-B8B8-9D910912A732}" presName="accentRepeatNode" presStyleLbl="solidFgAcc1" presStyleIdx="1" presStyleCnt="3"/>
      <dgm:spPr/>
    </dgm:pt>
    <dgm:pt modelId="{2DE2525D-4546-4672-9FBB-A1F1F6761F7D}" type="pres">
      <dgm:prSet presAssocID="{4E1EA904-6805-49AC-A5C6-60A3C6DB443F}" presName="text_3" presStyleLbl="node1" presStyleIdx="2" presStyleCnt="3" custScaleY="99395">
        <dgm:presLayoutVars>
          <dgm:bulletEnabled val="1"/>
        </dgm:presLayoutVars>
      </dgm:prSet>
      <dgm:spPr/>
    </dgm:pt>
    <dgm:pt modelId="{9AA6CB5C-F63F-4A62-9D1B-3EA954D6B70B}" type="pres">
      <dgm:prSet presAssocID="{4E1EA904-6805-49AC-A5C6-60A3C6DB443F}" presName="accent_3" presStyleCnt="0"/>
      <dgm:spPr/>
    </dgm:pt>
    <dgm:pt modelId="{40FB36AB-7208-492E-89CB-DCE0AE056F8C}" type="pres">
      <dgm:prSet presAssocID="{4E1EA904-6805-49AC-A5C6-60A3C6DB443F}" presName="accentRepeatNode" presStyleLbl="solidFgAcc1" presStyleIdx="2" presStyleCnt="3"/>
      <dgm:spPr/>
    </dgm:pt>
  </dgm:ptLst>
  <dgm:cxnLst>
    <dgm:cxn modelId="{F2FB820C-9D78-43E2-BFFC-730673F23F06}" type="presOf" srcId="{97C3E348-AF0F-49C2-97EA-92E66AF5DE95}" destId="{90F2D29C-E71D-43D1-A19A-97E388C89DF1}" srcOrd="0" destOrd="0" presId="urn:microsoft.com/office/officeart/2008/layout/VerticalCurvedList"/>
    <dgm:cxn modelId="{4B970D2F-1C61-4F36-9C4C-AD9F8628CF98}" srcId="{638CD817-F214-4904-8AD9-166AC42C6B14}" destId="{E0E3C6F4-B7C7-49CD-B8B8-9D910912A732}" srcOrd="1" destOrd="0" parTransId="{D5C4C0F1-8428-4E3B-94FB-FAACAFA79CDA}" sibTransId="{C7FA4222-7F94-4497-80C0-4FE7093B27BE}"/>
    <dgm:cxn modelId="{5085403A-DD97-48C0-83A0-73DC4BF7008F}" srcId="{638CD817-F214-4904-8AD9-166AC42C6B14}" destId="{4E1EA904-6805-49AC-A5C6-60A3C6DB443F}" srcOrd="2" destOrd="0" parTransId="{A9E264B6-2848-463D-ADE7-633B560FA8A2}" sibTransId="{71FF9DC2-CDAF-425C-B503-7B372EDB838F}"/>
    <dgm:cxn modelId="{67E6A27A-6C39-41CB-8C26-FAD8CD868B4E}" srcId="{638CD817-F214-4904-8AD9-166AC42C6B14}" destId="{97C3E348-AF0F-49C2-97EA-92E66AF5DE95}" srcOrd="0" destOrd="0" parTransId="{93000DCA-CB65-40BF-80BC-0FD9DCECAEA7}" sibTransId="{E6D68244-EA20-405B-82CC-D7C490CA8BEF}"/>
    <dgm:cxn modelId="{D9E99E82-3BC6-45BB-AF12-5B90BAEC9726}" type="presOf" srcId="{E6D68244-EA20-405B-82CC-D7C490CA8BEF}" destId="{0478169B-4D83-4BAC-A9B5-59DA47B379AC}" srcOrd="0" destOrd="0" presId="urn:microsoft.com/office/officeart/2008/layout/VerticalCurvedList"/>
    <dgm:cxn modelId="{CFF8C08D-B31F-448B-96F3-E4CBD7C9545D}" type="presOf" srcId="{4E1EA904-6805-49AC-A5C6-60A3C6DB443F}" destId="{2DE2525D-4546-4672-9FBB-A1F1F6761F7D}" srcOrd="0" destOrd="0" presId="urn:microsoft.com/office/officeart/2008/layout/VerticalCurvedList"/>
    <dgm:cxn modelId="{9E644E90-92DC-49DD-B672-8491ACF7C0A5}" type="presOf" srcId="{638CD817-F214-4904-8AD9-166AC42C6B14}" destId="{2876B3E1-E5C1-4B71-B61E-BA2855D806DF}" srcOrd="0" destOrd="0" presId="urn:microsoft.com/office/officeart/2008/layout/VerticalCurvedList"/>
    <dgm:cxn modelId="{3870A1CA-4DB9-4851-A47B-A36986CDDCBA}" type="presOf" srcId="{E0E3C6F4-B7C7-49CD-B8B8-9D910912A732}" destId="{2CC535B6-6AF6-4A42-BBE3-829DE68913A7}" srcOrd="0" destOrd="0" presId="urn:microsoft.com/office/officeart/2008/layout/VerticalCurvedList"/>
    <dgm:cxn modelId="{BEEC3682-2461-4E88-89F1-4A5974C45F8D}" type="presParOf" srcId="{2876B3E1-E5C1-4B71-B61E-BA2855D806DF}" destId="{9ED1E16E-CA5C-4B37-AF82-3237223904E9}" srcOrd="0" destOrd="0" presId="urn:microsoft.com/office/officeart/2008/layout/VerticalCurvedList"/>
    <dgm:cxn modelId="{E5CF0AF2-D64B-441D-8EBB-D22178724C7C}" type="presParOf" srcId="{9ED1E16E-CA5C-4B37-AF82-3237223904E9}" destId="{4870EECA-834B-4A34-A6F1-10F02567C59B}" srcOrd="0" destOrd="0" presId="urn:microsoft.com/office/officeart/2008/layout/VerticalCurvedList"/>
    <dgm:cxn modelId="{85FFAAF1-7485-4409-811B-33676DB124CE}" type="presParOf" srcId="{4870EECA-834B-4A34-A6F1-10F02567C59B}" destId="{EB39A8A7-30B7-4282-BCD0-2585165C34AC}" srcOrd="0" destOrd="0" presId="urn:microsoft.com/office/officeart/2008/layout/VerticalCurvedList"/>
    <dgm:cxn modelId="{1782E4D7-A9A3-4B2E-BA85-3FDEC1F0CF59}" type="presParOf" srcId="{4870EECA-834B-4A34-A6F1-10F02567C59B}" destId="{0478169B-4D83-4BAC-A9B5-59DA47B379AC}" srcOrd="1" destOrd="0" presId="urn:microsoft.com/office/officeart/2008/layout/VerticalCurvedList"/>
    <dgm:cxn modelId="{1B573236-3694-4E3A-A9EB-5ECCF85E8ECB}" type="presParOf" srcId="{4870EECA-834B-4A34-A6F1-10F02567C59B}" destId="{9DA00954-1E9F-4860-8ED4-A240A48587BD}" srcOrd="2" destOrd="0" presId="urn:microsoft.com/office/officeart/2008/layout/VerticalCurvedList"/>
    <dgm:cxn modelId="{5A0028FB-8663-463C-BD13-7380CC3C49E4}" type="presParOf" srcId="{4870EECA-834B-4A34-A6F1-10F02567C59B}" destId="{3DABF76B-0CE9-46C5-A7DE-85CB3B3EEA8D}" srcOrd="3" destOrd="0" presId="urn:microsoft.com/office/officeart/2008/layout/VerticalCurvedList"/>
    <dgm:cxn modelId="{B27E4913-C79F-463B-BCED-FE611C209553}" type="presParOf" srcId="{9ED1E16E-CA5C-4B37-AF82-3237223904E9}" destId="{90F2D29C-E71D-43D1-A19A-97E388C89DF1}" srcOrd="1" destOrd="0" presId="urn:microsoft.com/office/officeart/2008/layout/VerticalCurvedList"/>
    <dgm:cxn modelId="{EBB81EFC-53C7-4A8E-8B8E-2523AA05DB75}" type="presParOf" srcId="{9ED1E16E-CA5C-4B37-AF82-3237223904E9}" destId="{39CB6474-6743-4CE6-B79D-AA5B90AA9A66}" srcOrd="2" destOrd="0" presId="urn:microsoft.com/office/officeart/2008/layout/VerticalCurvedList"/>
    <dgm:cxn modelId="{16F971EA-9401-4ACC-98ED-13F8A7750C9B}" type="presParOf" srcId="{39CB6474-6743-4CE6-B79D-AA5B90AA9A66}" destId="{8DD2E9CE-982A-4C79-9909-B5E06843D6E6}" srcOrd="0" destOrd="0" presId="urn:microsoft.com/office/officeart/2008/layout/VerticalCurvedList"/>
    <dgm:cxn modelId="{E486A42F-59C2-4E61-A3B0-131E6FC4D045}" type="presParOf" srcId="{9ED1E16E-CA5C-4B37-AF82-3237223904E9}" destId="{2CC535B6-6AF6-4A42-BBE3-829DE68913A7}" srcOrd="3" destOrd="0" presId="urn:microsoft.com/office/officeart/2008/layout/VerticalCurvedList"/>
    <dgm:cxn modelId="{3394E6F1-022B-41D5-89EA-00AFAA379021}" type="presParOf" srcId="{9ED1E16E-CA5C-4B37-AF82-3237223904E9}" destId="{4A7B01F5-3D15-4265-AE53-E6607AF8812A}" srcOrd="4" destOrd="0" presId="urn:microsoft.com/office/officeart/2008/layout/VerticalCurvedList"/>
    <dgm:cxn modelId="{F610B5EA-D249-437D-AD1B-B5C06D733211}" type="presParOf" srcId="{4A7B01F5-3D15-4265-AE53-E6607AF8812A}" destId="{ECCFDEB0-DD19-4894-96F8-73C869E6F736}" srcOrd="0" destOrd="0" presId="urn:microsoft.com/office/officeart/2008/layout/VerticalCurvedList"/>
    <dgm:cxn modelId="{9D833D71-E8E1-4F3A-BA96-7885EB8341C7}" type="presParOf" srcId="{9ED1E16E-CA5C-4B37-AF82-3237223904E9}" destId="{2DE2525D-4546-4672-9FBB-A1F1F6761F7D}" srcOrd="5" destOrd="0" presId="urn:microsoft.com/office/officeart/2008/layout/VerticalCurvedList"/>
    <dgm:cxn modelId="{39F4BDAF-1237-4F75-B346-269452BE9BAD}" type="presParOf" srcId="{9ED1E16E-CA5C-4B37-AF82-3237223904E9}" destId="{9AA6CB5C-F63F-4A62-9D1B-3EA954D6B70B}" srcOrd="6" destOrd="0" presId="urn:microsoft.com/office/officeart/2008/layout/VerticalCurvedList"/>
    <dgm:cxn modelId="{876A3D45-EA12-48EC-B7DD-4CCB549A66F9}" type="presParOf" srcId="{9AA6CB5C-F63F-4A62-9D1B-3EA954D6B70B}" destId="{40FB36AB-7208-492E-89CB-DCE0AE056F8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73FE31-875A-4586-8675-F537FD9B9324}"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en-US"/>
        </a:p>
      </dgm:t>
    </dgm:pt>
    <dgm:pt modelId="{13F501F7-3E1D-47A5-921C-16730D78A5D4}">
      <dgm:prSet phldrT="[Text]" custT="1"/>
      <dgm:spPr/>
      <dgm:t>
        <a:bodyPr/>
        <a:lstStyle/>
        <a:p>
          <a:r>
            <a:rPr lang="en-US" sz="2000" b="1"/>
            <a:t>LỚP BIỂU BÌ</a:t>
          </a:r>
        </a:p>
      </dgm:t>
    </dgm:pt>
    <dgm:pt modelId="{D4D6B011-0EAD-4B5A-A6F6-464A12AC2283}" type="parTrans" cxnId="{6646DAC9-AE29-4D52-8FCE-DA8D00B82128}">
      <dgm:prSet/>
      <dgm:spPr/>
      <dgm:t>
        <a:bodyPr/>
        <a:lstStyle/>
        <a:p>
          <a:endParaRPr lang="en-US" sz="2000"/>
        </a:p>
      </dgm:t>
    </dgm:pt>
    <dgm:pt modelId="{7C75FF05-4476-4525-98D7-4967E9391D0F}" type="sibTrans" cxnId="{6646DAC9-AE29-4D52-8FCE-DA8D00B82128}">
      <dgm:prSet/>
      <dgm:spPr/>
      <dgm:t>
        <a:bodyPr/>
        <a:lstStyle/>
        <a:p>
          <a:endParaRPr lang="en-US" sz="2000"/>
        </a:p>
      </dgm:t>
    </dgm:pt>
    <dgm:pt modelId="{50858D60-DEAB-4F1D-ACA3-BE339DF20E9E}">
      <dgm:prSet phldrT="[Text]" custT="1"/>
      <dgm:spPr/>
      <dgm:t>
        <a:bodyPr/>
        <a:lstStyle/>
        <a:p>
          <a:r>
            <a:rPr lang="en-US" sz="2000"/>
            <a:t>Tầng sừng </a:t>
          </a:r>
        </a:p>
      </dgm:t>
    </dgm:pt>
    <dgm:pt modelId="{90DA0CE6-5DB1-4727-B15A-5AC8D3B2B1BB}" type="parTrans" cxnId="{AA90EAE2-A688-4C52-BF08-1BABA673DBD0}">
      <dgm:prSet/>
      <dgm:spPr/>
      <dgm:t>
        <a:bodyPr/>
        <a:lstStyle/>
        <a:p>
          <a:endParaRPr lang="en-US" sz="2000"/>
        </a:p>
      </dgm:t>
    </dgm:pt>
    <dgm:pt modelId="{8874D6DF-7DD9-4C87-83A1-DD8220E3263A}" type="sibTrans" cxnId="{AA90EAE2-A688-4C52-BF08-1BABA673DBD0}">
      <dgm:prSet/>
      <dgm:spPr/>
      <dgm:t>
        <a:bodyPr/>
        <a:lstStyle/>
        <a:p>
          <a:endParaRPr lang="en-US" sz="2000"/>
        </a:p>
      </dgm:t>
    </dgm:pt>
    <dgm:pt modelId="{51BD12F6-068B-4618-B396-90137F2DBBD7}">
      <dgm:prSet phldrT="[Text]" custT="1"/>
      <dgm:spPr/>
      <dgm:t>
        <a:bodyPr/>
        <a:lstStyle/>
        <a:p>
          <a:r>
            <a:rPr lang="en-US" sz="2000" b="1"/>
            <a:t>LỚP BÌ</a:t>
          </a:r>
        </a:p>
      </dgm:t>
    </dgm:pt>
    <dgm:pt modelId="{4DC15345-6D1E-48F9-9BC3-9655CCBA780C}" type="parTrans" cxnId="{F71AA760-BC66-43C0-9215-000AA8C1F5DE}">
      <dgm:prSet/>
      <dgm:spPr/>
      <dgm:t>
        <a:bodyPr/>
        <a:lstStyle/>
        <a:p>
          <a:endParaRPr lang="en-US" sz="2000"/>
        </a:p>
      </dgm:t>
    </dgm:pt>
    <dgm:pt modelId="{A7E4CEA4-0543-4B0D-A765-2D0EC2680682}" type="sibTrans" cxnId="{F71AA760-BC66-43C0-9215-000AA8C1F5DE}">
      <dgm:prSet/>
      <dgm:spPr/>
      <dgm:t>
        <a:bodyPr/>
        <a:lstStyle/>
        <a:p>
          <a:endParaRPr lang="en-US" sz="2000"/>
        </a:p>
      </dgm:t>
    </dgm:pt>
    <dgm:pt modelId="{53CA5220-C25C-4773-8585-594DB7A380F8}">
      <dgm:prSet phldrT="[Text]" custT="1"/>
      <dgm:spPr/>
      <dgm:t>
        <a:bodyPr/>
        <a:lstStyle/>
        <a:p>
          <a:r>
            <a:rPr lang="en-US" sz="2000">
              <a:solidFill>
                <a:schemeClr val="tx1"/>
              </a:solidFill>
            </a:rPr>
            <a:t>Thụ quan</a:t>
          </a:r>
        </a:p>
      </dgm:t>
    </dgm:pt>
    <dgm:pt modelId="{E9CDAC10-C090-43C2-873F-8625DB581C83}" type="parTrans" cxnId="{880C16D3-4476-4E2F-806E-AE931A2CFDA7}">
      <dgm:prSet/>
      <dgm:spPr/>
      <dgm:t>
        <a:bodyPr/>
        <a:lstStyle/>
        <a:p>
          <a:endParaRPr lang="en-US" sz="2000"/>
        </a:p>
      </dgm:t>
    </dgm:pt>
    <dgm:pt modelId="{D50B3744-FB3E-4F7C-B38B-93A905075D71}" type="sibTrans" cxnId="{880C16D3-4476-4E2F-806E-AE931A2CFDA7}">
      <dgm:prSet/>
      <dgm:spPr/>
      <dgm:t>
        <a:bodyPr/>
        <a:lstStyle/>
        <a:p>
          <a:endParaRPr lang="en-US" sz="2000"/>
        </a:p>
      </dgm:t>
    </dgm:pt>
    <dgm:pt modelId="{4FA0C34E-852A-4F1B-9D7B-AA7F8778BAD5}">
      <dgm:prSet custT="1"/>
      <dgm:spPr/>
      <dgm:t>
        <a:bodyPr/>
        <a:lstStyle/>
        <a:p>
          <a:r>
            <a:rPr lang="en-US" sz="2000" b="1"/>
            <a:t>LỚP MỠ DƯỚI DA</a:t>
          </a:r>
        </a:p>
      </dgm:t>
    </dgm:pt>
    <dgm:pt modelId="{79F9716E-0AC0-4B7C-857E-07565C634743}" type="parTrans" cxnId="{D0777A9A-E84D-4C85-82D0-3F7BA3B06B0A}">
      <dgm:prSet/>
      <dgm:spPr/>
      <dgm:t>
        <a:bodyPr/>
        <a:lstStyle/>
        <a:p>
          <a:endParaRPr lang="en-US" sz="2000"/>
        </a:p>
      </dgm:t>
    </dgm:pt>
    <dgm:pt modelId="{3AC524B0-1C97-459C-AA49-6FE56BEA6CAE}" type="sibTrans" cxnId="{D0777A9A-E84D-4C85-82D0-3F7BA3B06B0A}">
      <dgm:prSet/>
      <dgm:spPr/>
      <dgm:t>
        <a:bodyPr/>
        <a:lstStyle/>
        <a:p>
          <a:endParaRPr lang="en-US" sz="2000"/>
        </a:p>
      </dgm:t>
    </dgm:pt>
    <dgm:pt modelId="{9BF41BAD-30E8-4C07-8C90-AC4E1D4A991E}">
      <dgm:prSet custT="1"/>
      <dgm:spPr/>
      <dgm:t>
        <a:bodyPr/>
        <a:lstStyle/>
        <a:p>
          <a:r>
            <a:rPr lang="en-US" sz="2000"/>
            <a:t>Lớp mỡ </a:t>
          </a:r>
        </a:p>
      </dgm:t>
    </dgm:pt>
    <dgm:pt modelId="{EEA15117-8F8B-4559-8E2F-F4DF39844243}" type="parTrans" cxnId="{023D9D32-E22C-4691-9411-1C64343DD649}">
      <dgm:prSet/>
      <dgm:spPr/>
      <dgm:t>
        <a:bodyPr/>
        <a:lstStyle/>
        <a:p>
          <a:endParaRPr lang="en-US" sz="2000"/>
        </a:p>
      </dgm:t>
    </dgm:pt>
    <dgm:pt modelId="{1A7C5053-98AA-4B6E-A71E-7A68BE9A7A06}" type="sibTrans" cxnId="{023D9D32-E22C-4691-9411-1C64343DD649}">
      <dgm:prSet/>
      <dgm:spPr/>
      <dgm:t>
        <a:bodyPr/>
        <a:lstStyle/>
        <a:p>
          <a:endParaRPr lang="en-US" sz="2000"/>
        </a:p>
      </dgm:t>
    </dgm:pt>
    <dgm:pt modelId="{6A88B74C-B635-4031-87CD-D5C485CDF7D3}">
      <dgm:prSet phldrT="[Text]" custT="1"/>
      <dgm:spPr/>
      <dgm:t>
        <a:bodyPr/>
        <a:lstStyle/>
        <a:p>
          <a:r>
            <a:rPr lang="en-US" sz="2000"/>
            <a:t>Tuyến nhờn</a:t>
          </a:r>
        </a:p>
      </dgm:t>
    </dgm:pt>
    <dgm:pt modelId="{0BBBE545-CD20-45EB-8324-52817E67810F}" type="parTrans" cxnId="{9FFDF2B1-D331-43F8-B90C-14967671E433}">
      <dgm:prSet/>
      <dgm:spPr/>
      <dgm:t>
        <a:bodyPr/>
        <a:lstStyle/>
        <a:p>
          <a:endParaRPr lang="en-US" sz="2000"/>
        </a:p>
      </dgm:t>
    </dgm:pt>
    <dgm:pt modelId="{664785CD-6A1F-4869-BC85-D0BAA3424D2F}" type="sibTrans" cxnId="{9FFDF2B1-D331-43F8-B90C-14967671E433}">
      <dgm:prSet/>
      <dgm:spPr/>
      <dgm:t>
        <a:bodyPr/>
        <a:lstStyle/>
        <a:p>
          <a:endParaRPr lang="en-US" sz="2000"/>
        </a:p>
      </dgm:t>
    </dgm:pt>
    <dgm:pt modelId="{A0D173D9-5BFC-435B-B773-9E3F87131501}">
      <dgm:prSet phldrT="[Text]" custT="1"/>
      <dgm:spPr/>
      <dgm:t>
        <a:bodyPr/>
        <a:lstStyle/>
        <a:p>
          <a:r>
            <a:rPr lang="en-US" sz="2000"/>
            <a:t>Tầng tế bào sống </a:t>
          </a:r>
        </a:p>
      </dgm:t>
    </dgm:pt>
    <dgm:pt modelId="{A14EB976-BD6D-4ED3-9841-9D211C278292}" type="sibTrans" cxnId="{A2F442DB-0285-42A1-A630-3E71854C6DD9}">
      <dgm:prSet/>
      <dgm:spPr/>
      <dgm:t>
        <a:bodyPr/>
        <a:lstStyle/>
        <a:p>
          <a:endParaRPr lang="en-US" sz="2000"/>
        </a:p>
      </dgm:t>
    </dgm:pt>
    <dgm:pt modelId="{2000502B-806F-49A6-B8B6-51E6B7EC14D2}" type="parTrans" cxnId="{A2F442DB-0285-42A1-A630-3E71854C6DD9}">
      <dgm:prSet/>
      <dgm:spPr/>
      <dgm:t>
        <a:bodyPr/>
        <a:lstStyle/>
        <a:p>
          <a:endParaRPr lang="en-US" sz="2000"/>
        </a:p>
      </dgm:t>
    </dgm:pt>
    <dgm:pt modelId="{5C285493-CBC2-45E5-9BF4-1A7D82543F79}">
      <dgm:prSet custT="1"/>
      <dgm:spPr/>
      <dgm:t>
        <a:bodyPr/>
        <a:lstStyle/>
        <a:p>
          <a:r>
            <a:rPr lang="en-US" sz="2000"/>
            <a:t>Mạch máu …</a:t>
          </a:r>
        </a:p>
      </dgm:t>
    </dgm:pt>
    <dgm:pt modelId="{84CEFE31-2591-4421-8FE5-C522AEA035F5}" type="parTrans" cxnId="{A9239BCA-044F-4E1F-B126-DB674D224E70}">
      <dgm:prSet/>
      <dgm:spPr/>
      <dgm:t>
        <a:bodyPr/>
        <a:lstStyle/>
        <a:p>
          <a:endParaRPr lang="en-US"/>
        </a:p>
      </dgm:t>
    </dgm:pt>
    <dgm:pt modelId="{536EDE74-A3CE-4A9D-9DDD-127DF3A9C0D0}" type="sibTrans" cxnId="{A9239BCA-044F-4E1F-B126-DB674D224E70}">
      <dgm:prSet/>
      <dgm:spPr/>
      <dgm:t>
        <a:bodyPr/>
        <a:lstStyle/>
        <a:p>
          <a:endParaRPr lang="en-US"/>
        </a:p>
      </dgm:t>
    </dgm:pt>
    <dgm:pt modelId="{9529BE0B-E570-4884-B81A-6B133F536B07}">
      <dgm:prSet phldrT="[Text]" custT="1"/>
      <dgm:spPr/>
      <dgm:t>
        <a:bodyPr/>
        <a:lstStyle/>
        <a:p>
          <a:r>
            <a:rPr lang="en-US" sz="2000"/>
            <a:t>Cơ co chân lông</a:t>
          </a:r>
        </a:p>
      </dgm:t>
    </dgm:pt>
    <dgm:pt modelId="{DE32064E-9780-4143-AFF8-45EE9A441156}" type="parTrans" cxnId="{61938E53-CB84-4772-B1FA-F04510B9D255}">
      <dgm:prSet/>
      <dgm:spPr/>
      <dgm:t>
        <a:bodyPr/>
        <a:lstStyle/>
        <a:p>
          <a:endParaRPr lang="en-US"/>
        </a:p>
      </dgm:t>
    </dgm:pt>
    <dgm:pt modelId="{8F0E8B8D-9376-441C-BEC0-DC9ECA67DB65}" type="sibTrans" cxnId="{61938E53-CB84-4772-B1FA-F04510B9D255}">
      <dgm:prSet/>
      <dgm:spPr/>
      <dgm:t>
        <a:bodyPr/>
        <a:lstStyle/>
        <a:p>
          <a:endParaRPr lang="en-US"/>
        </a:p>
      </dgm:t>
    </dgm:pt>
    <dgm:pt modelId="{99494D52-9140-4C03-990F-80D0F39D2EF7}">
      <dgm:prSet phldrT="[Text]" custT="1"/>
      <dgm:spPr/>
      <dgm:t>
        <a:bodyPr/>
        <a:lstStyle/>
        <a:p>
          <a:r>
            <a:rPr lang="en-US" sz="2000"/>
            <a:t>Lông và bao lông</a:t>
          </a:r>
        </a:p>
      </dgm:t>
    </dgm:pt>
    <dgm:pt modelId="{EDECFB69-082D-459B-8840-292602DDD8CE}" type="parTrans" cxnId="{0732B5E2-9ED0-45C7-8C68-033F06246A8C}">
      <dgm:prSet/>
      <dgm:spPr/>
      <dgm:t>
        <a:bodyPr/>
        <a:lstStyle/>
        <a:p>
          <a:endParaRPr lang="en-US"/>
        </a:p>
      </dgm:t>
    </dgm:pt>
    <dgm:pt modelId="{868AD2EA-F3B2-4B51-8771-9FB08405C86D}" type="sibTrans" cxnId="{0732B5E2-9ED0-45C7-8C68-033F06246A8C}">
      <dgm:prSet/>
      <dgm:spPr/>
      <dgm:t>
        <a:bodyPr/>
        <a:lstStyle/>
        <a:p>
          <a:endParaRPr lang="en-US"/>
        </a:p>
      </dgm:t>
    </dgm:pt>
    <dgm:pt modelId="{124D0807-459E-4D81-B995-D5028E19C44B}">
      <dgm:prSet phldrT="[Text]" custT="1"/>
      <dgm:spPr/>
      <dgm:t>
        <a:bodyPr/>
        <a:lstStyle/>
        <a:p>
          <a:r>
            <a:rPr lang="en-US" sz="2000"/>
            <a:t>Tuyến mồ hôi</a:t>
          </a:r>
        </a:p>
      </dgm:t>
    </dgm:pt>
    <dgm:pt modelId="{8A3445A4-12C6-46AC-A63C-423C82FC02DF}" type="parTrans" cxnId="{49B11640-F42D-435C-8697-389E549A9F53}">
      <dgm:prSet/>
      <dgm:spPr/>
      <dgm:t>
        <a:bodyPr/>
        <a:lstStyle/>
        <a:p>
          <a:endParaRPr lang="en-US"/>
        </a:p>
      </dgm:t>
    </dgm:pt>
    <dgm:pt modelId="{07DACDE8-10A7-4049-9246-EB3E823C877E}" type="sibTrans" cxnId="{49B11640-F42D-435C-8697-389E549A9F53}">
      <dgm:prSet/>
      <dgm:spPr/>
      <dgm:t>
        <a:bodyPr/>
        <a:lstStyle/>
        <a:p>
          <a:endParaRPr lang="en-US"/>
        </a:p>
      </dgm:t>
    </dgm:pt>
    <dgm:pt modelId="{601A2997-1FFC-4D85-AD7C-8EDBC869A2BF}">
      <dgm:prSet phldrT="[Text]" custT="1"/>
      <dgm:spPr/>
      <dgm:t>
        <a:bodyPr/>
        <a:lstStyle/>
        <a:p>
          <a:r>
            <a:rPr lang="en-US" sz="2000"/>
            <a:t>Dây thần kinh </a:t>
          </a:r>
        </a:p>
      </dgm:t>
    </dgm:pt>
    <dgm:pt modelId="{0ED21C8B-A3D3-4C1A-9C51-19DFB125C8BC}" type="parTrans" cxnId="{429FBD31-E80B-4023-8B3A-9BDE47892FB7}">
      <dgm:prSet/>
      <dgm:spPr/>
      <dgm:t>
        <a:bodyPr/>
        <a:lstStyle/>
        <a:p>
          <a:endParaRPr lang="en-US"/>
        </a:p>
      </dgm:t>
    </dgm:pt>
    <dgm:pt modelId="{EC0ED81F-B470-4AA4-AFCE-BFC5F2204C44}" type="sibTrans" cxnId="{429FBD31-E80B-4023-8B3A-9BDE47892FB7}">
      <dgm:prSet/>
      <dgm:spPr/>
      <dgm:t>
        <a:bodyPr/>
        <a:lstStyle/>
        <a:p>
          <a:endParaRPr lang="en-US"/>
        </a:p>
      </dgm:t>
    </dgm:pt>
    <dgm:pt modelId="{EA916C89-30F3-46E0-90A6-27654EFF6EAE}" type="pres">
      <dgm:prSet presAssocID="{7673FE31-875A-4586-8675-F537FD9B9324}" presName="linear" presStyleCnt="0">
        <dgm:presLayoutVars>
          <dgm:animLvl val="lvl"/>
          <dgm:resizeHandles val="exact"/>
        </dgm:presLayoutVars>
      </dgm:prSet>
      <dgm:spPr/>
    </dgm:pt>
    <dgm:pt modelId="{ADB9525D-096F-4415-A690-03DEEF7D8828}" type="pres">
      <dgm:prSet presAssocID="{13F501F7-3E1D-47A5-921C-16730D78A5D4}" presName="parentText" presStyleLbl="node1" presStyleIdx="0" presStyleCnt="3">
        <dgm:presLayoutVars>
          <dgm:chMax val="0"/>
          <dgm:bulletEnabled val="1"/>
        </dgm:presLayoutVars>
      </dgm:prSet>
      <dgm:spPr/>
    </dgm:pt>
    <dgm:pt modelId="{452A90A1-E41E-4016-8057-3E40F5DCD05C}" type="pres">
      <dgm:prSet presAssocID="{13F501F7-3E1D-47A5-921C-16730D78A5D4}" presName="childText" presStyleLbl="revTx" presStyleIdx="0" presStyleCnt="3">
        <dgm:presLayoutVars>
          <dgm:bulletEnabled val="1"/>
        </dgm:presLayoutVars>
      </dgm:prSet>
      <dgm:spPr/>
    </dgm:pt>
    <dgm:pt modelId="{D9B84D55-FEB9-4380-87C7-DE2DA267B166}" type="pres">
      <dgm:prSet presAssocID="{51BD12F6-068B-4618-B396-90137F2DBBD7}" presName="parentText" presStyleLbl="node1" presStyleIdx="1" presStyleCnt="3">
        <dgm:presLayoutVars>
          <dgm:chMax val="0"/>
          <dgm:bulletEnabled val="1"/>
        </dgm:presLayoutVars>
      </dgm:prSet>
      <dgm:spPr/>
    </dgm:pt>
    <dgm:pt modelId="{7D40E7C9-D81E-4A02-AEE7-7E8C24D741B4}" type="pres">
      <dgm:prSet presAssocID="{51BD12F6-068B-4618-B396-90137F2DBBD7}" presName="childText" presStyleLbl="revTx" presStyleIdx="1" presStyleCnt="3" custLinFactNeighborX="-45946" custLinFactNeighborY="-2120">
        <dgm:presLayoutVars>
          <dgm:bulletEnabled val="1"/>
        </dgm:presLayoutVars>
      </dgm:prSet>
      <dgm:spPr/>
    </dgm:pt>
    <dgm:pt modelId="{67F5E5A1-79A7-42C3-A6C4-DDA02DEE4572}" type="pres">
      <dgm:prSet presAssocID="{4FA0C34E-852A-4F1B-9D7B-AA7F8778BAD5}" presName="parentText" presStyleLbl="node1" presStyleIdx="2" presStyleCnt="3">
        <dgm:presLayoutVars>
          <dgm:chMax val="0"/>
          <dgm:bulletEnabled val="1"/>
        </dgm:presLayoutVars>
      </dgm:prSet>
      <dgm:spPr/>
    </dgm:pt>
    <dgm:pt modelId="{A0B3C47B-7308-44C8-83DC-06EE985F9880}" type="pres">
      <dgm:prSet presAssocID="{4FA0C34E-852A-4F1B-9D7B-AA7F8778BAD5}" presName="childText" presStyleLbl="revTx" presStyleIdx="2" presStyleCnt="3">
        <dgm:presLayoutVars>
          <dgm:bulletEnabled val="1"/>
        </dgm:presLayoutVars>
      </dgm:prSet>
      <dgm:spPr/>
    </dgm:pt>
  </dgm:ptLst>
  <dgm:cxnLst>
    <dgm:cxn modelId="{1FAF4703-F932-4034-92C0-C708EAD86DB4}" type="presOf" srcId="{9BF41BAD-30E8-4C07-8C90-AC4E1D4A991E}" destId="{A0B3C47B-7308-44C8-83DC-06EE985F9880}" srcOrd="0" destOrd="0" presId="urn:microsoft.com/office/officeart/2005/8/layout/vList2"/>
    <dgm:cxn modelId="{213EE308-CE4B-4FBF-A782-D97578D01178}" type="presOf" srcId="{5C285493-CBC2-45E5-9BF4-1A7D82543F79}" destId="{7D40E7C9-D81E-4A02-AEE7-7E8C24D741B4}" srcOrd="0" destOrd="6" presId="urn:microsoft.com/office/officeart/2005/8/layout/vList2"/>
    <dgm:cxn modelId="{37403925-C9DD-4D48-8785-31D577E6744C}" type="presOf" srcId="{53CA5220-C25C-4773-8585-594DB7A380F8}" destId="{7D40E7C9-D81E-4A02-AEE7-7E8C24D741B4}" srcOrd="0" destOrd="0" presId="urn:microsoft.com/office/officeart/2005/8/layout/vList2"/>
    <dgm:cxn modelId="{9D65FC30-EDFF-4081-958B-3025BCA897E2}" type="presOf" srcId="{99494D52-9140-4C03-990F-80D0F39D2EF7}" destId="{7D40E7C9-D81E-4A02-AEE7-7E8C24D741B4}" srcOrd="0" destOrd="3" presId="urn:microsoft.com/office/officeart/2005/8/layout/vList2"/>
    <dgm:cxn modelId="{429FBD31-E80B-4023-8B3A-9BDE47892FB7}" srcId="{51BD12F6-068B-4618-B396-90137F2DBBD7}" destId="{601A2997-1FFC-4D85-AD7C-8EDBC869A2BF}" srcOrd="5" destOrd="0" parTransId="{0ED21C8B-A3D3-4C1A-9C51-19DFB125C8BC}" sibTransId="{EC0ED81F-B470-4AA4-AFCE-BFC5F2204C44}"/>
    <dgm:cxn modelId="{023D9D32-E22C-4691-9411-1C64343DD649}" srcId="{4FA0C34E-852A-4F1B-9D7B-AA7F8778BAD5}" destId="{9BF41BAD-30E8-4C07-8C90-AC4E1D4A991E}" srcOrd="0" destOrd="0" parTransId="{EEA15117-8F8B-4559-8E2F-F4DF39844243}" sibTransId="{1A7C5053-98AA-4B6E-A71E-7A68BE9A7A06}"/>
    <dgm:cxn modelId="{26425B3A-DF9C-4974-A38B-0F77E13201F2}" type="presOf" srcId="{9529BE0B-E570-4884-B81A-6B133F536B07}" destId="{7D40E7C9-D81E-4A02-AEE7-7E8C24D741B4}" srcOrd="0" destOrd="2" presId="urn:microsoft.com/office/officeart/2005/8/layout/vList2"/>
    <dgm:cxn modelId="{2D853E3E-19A4-4F5C-A2FF-1A9F067BA495}" type="presOf" srcId="{124D0807-459E-4D81-B995-D5028E19C44B}" destId="{7D40E7C9-D81E-4A02-AEE7-7E8C24D741B4}" srcOrd="0" destOrd="4" presId="urn:microsoft.com/office/officeart/2005/8/layout/vList2"/>
    <dgm:cxn modelId="{3720DA3E-3492-4569-B168-E58F0BA20B4B}" type="presOf" srcId="{13F501F7-3E1D-47A5-921C-16730D78A5D4}" destId="{ADB9525D-096F-4415-A690-03DEEF7D8828}" srcOrd="0" destOrd="0" presId="urn:microsoft.com/office/officeart/2005/8/layout/vList2"/>
    <dgm:cxn modelId="{49B11640-F42D-435C-8697-389E549A9F53}" srcId="{51BD12F6-068B-4618-B396-90137F2DBBD7}" destId="{124D0807-459E-4D81-B995-D5028E19C44B}" srcOrd="4" destOrd="0" parTransId="{8A3445A4-12C6-46AC-A63C-423C82FC02DF}" sibTransId="{07DACDE8-10A7-4049-9246-EB3E823C877E}"/>
    <dgm:cxn modelId="{0C57CC5D-BAA2-4B50-A0B7-282D30ABA0DC}" type="presOf" srcId="{51BD12F6-068B-4618-B396-90137F2DBBD7}" destId="{D9B84D55-FEB9-4380-87C7-DE2DA267B166}" srcOrd="0" destOrd="0" presId="urn:microsoft.com/office/officeart/2005/8/layout/vList2"/>
    <dgm:cxn modelId="{F71AA760-BC66-43C0-9215-000AA8C1F5DE}" srcId="{7673FE31-875A-4586-8675-F537FD9B9324}" destId="{51BD12F6-068B-4618-B396-90137F2DBBD7}" srcOrd="1" destOrd="0" parTransId="{4DC15345-6D1E-48F9-9BC3-9655CCBA780C}" sibTransId="{A7E4CEA4-0543-4B0D-A765-2D0EC2680682}"/>
    <dgm:cxn modelId="{323C876F-F6BB-4275-BFDB-1951C0A052EC}" type="presOf" srcId="{7673FE31-875A-4586-8675-F537FD9B9324}" destId="{EA916C89-30F3-46E0-90A6-27654EFF6EAE}" srcOrd="0" destOrd="0" presId="urn:microsoft.com/office/officeart/2005/8/layout/vList2"/>
    <dgm:cxn modelId="{A512F471-E0E9-4008-93F4-9ADEF25A0A6A}" type="presOf" srcId="{A0D173D9-5BFC-435B-B773-9E3F87131501}" destId="{452A90A1-E41E-4016-8057-3E40F5DCD05C}" srcOrd="0" destOrd="1" presId="urn:microsoft.com/office/officeart/2005/8/layout/vList2"/>
    <dgm:cxn modelId="{5C953452-0092-42EE-B07D-848C68556A12}" type="presOf" srcId="{6A88B74C-B635-4031-87CD-D5C485CDF7D3}" destId="{7D40E7C9-D81E-4A02-AEE7-7E8C24D741B4}" srcOrd="0" destOrd="1" presId="urn:microsoft.com/office/officeart/2005/8/layout/vList2"/>
    <dgm:cxn modelId="{61938E53-CB84-4772-B1FA-F04510B9D255}" srcId="{51BD12F6-068B-4618-B396-90137F2DBBD7}" destId="{9529BE0B-E570-4884-B81A-6B133F536B07}" srcOrd="2" destOrd="0" parTransId="{DE32064E-9780-4143-AFF8-45EE9A441156}" sibTransId="{8F0E8B8D-9376-441C-BEC0-DC9ECA67DB65}"/>
    <dgm:cxn modelId="{C562828A-DC03-40FE-B460-7711A359FAEA}" type="presOf" srcId="{601A2997-1FFC-4D85-AD7C-8EDBC869A2BF}" destId="{7D40E7C9-D81E-4A02-AEE7-7E8C24D741B4}" srcOrd="0" destOrd="5" presId="urn:microsoft.com/office/officeart/2005/8/layout/vList2"/>
    <dgm:cxn modelId="{D0777A9A-E84D-4C85-82D0-3F7BA3B06B0A}" srcId="{7673FE31-875A-4586-8675-F537FD9B9324}" destId="{4FA0C34E-852A-4F1B-9D7B-AA7F8778BAD5}" srcOrd="2" destOrd="0" parTransId="{79F9716E-0AC0-4B7C-857E-07565C634743}" sibTransId="{3AC524B0-1C97-459C-AA49-6FE56BEA6CAE}"/>
    <dgm:cxn modelId="{D039A2AC-27B2-429B-9F56-F7A988E285A8}" type="presOf" srcId="{4FA0C34E-852A-4F1B-9D7B-AA7F8778BAD5}" destId="{67F5E5A1-79A7-42C3-A6C4-DDA02DEE4572}" srcOrd="0" destOrd="0" presId="urn:microsoft.com/office/officeart/2005/8/layout/vList2"/>
    <dgm:cxn modelId="{9FFDF2B1-D331-43F8-B90C-14967671E433}" srcId="{51BD12F6-068B-4618-B396-90137F2DBBD7}" destId="{6A88B74C-B635-4031-87CD-D5C485CDF7D3}" srcOrd="1" destOrd="0" parTransId="{0BBBE545-CD20-45EB-8324-52817E67810F}" sibTransId="{664785CD-6A1F-4869-BC85-D0BAA3424D2F}"/>
    <dgm:cxn modelId="{6646DAC9-AE29-4D52-8FCE-DA8D00B82128}" srcId="{7673FE31-875A-4586-8675-F537FD9B9324}" destId="{13F501F7-3E1D-47A5-921C-16730D78A5D4}" srcOrd="0" destOrd="0" parTransId="{D4D6B011-0EAD-4B5A-A6F6-464A12AC2283}" sibTransId="{7C75FF05-4476-4525-98D7-4967E9391D0F}"/>
    <dgm:cxn modelId="{A9239BCA-044F-4E1F-B126-DB674D224E70}" srcId="{51BD12F6-068B-4618-B396-90137F2DBBD7}" destId="{5C285493-CBC2-45E5-9BF4-1A7D82543F79}" srcOrd="6" destOrd="0" parTransId="{84CEFE31-2591-4421-8FE5-C522AEA035F5}" sibTransId="{536EDE74-A3CE-4A9D-9DDD-127DF3A9C0D0}"/>
    <dgm:cxn modelId="{880C16D3-4476-4E2F-806E-AE931A2CFDA7}" srcId="{51BD12F6-068B-4618-B396-90137F2DBBD7}" destId="{53CA5220-C25C-4773-8585-594DB7A380F8}" srcOrd="0" destOrd="0" parTransId="{E9CDAC10-C090-43C2-873F-8625DB581C83}" sibTransId="{D50B3744-FB3E-4F7C-B38B-93A905075D71}"/>
    <dgm:cxn modelId="{A2F442DB-0285-42A1-A630-3E71854C6DD9}" srcId="{13F501F7-3E1D-47A5-921C-16730D78A5D4}" destId="{A0D173D9-5BFC-435B-B773-9E3F87131501}" srcOrd="1" destOrd="0" parTransId="{2000502B-806F-49A6-B8B6-51E6B7EC14D2}" sibTransId="{A14EB976-BD6D-4ED3-9841-9D211C278292}"/>
    <dgm:cxn modelId="{0732B5E2-9ED0-45C7-8C68-033F06246A8C}" srcId="{51BD12F6-068B-4618-B396-90137F2DBBD7}" destId="{99494D52-9140-4C03-990F-80D0F39D2EF7}" srcOrd="3" destOrd="0" parTransId="{EDECFB69-082D-459B-8840-292602DDD8CE}" sibTransId="{868AD2EA-F3B2-4B51-8771-9FB08405C86D}"/>
    <dgm:cxn modelId="{AA90EAE2-A688-4C52-BF08-1BABA673DBD0}" srcId="{13F501F7-3E1D-47A5-921C-16730D78A5D4}" destId="{50858D60-DEAB-4F1D-ACA3-BE339DF20E9E}" srcOrd="0" destOrd="0" parTransId="{90DA0CE6-5DB1-4727-B15A-5AC8D3B2B1BB}" sibTransId="{8874D6DF-7DD9-4C87-83A1-DD8220E3263A}"/>
    <dgm:cxn modelId="{1E3F4EFB-4FCF-4DCC-B801-AD17B2C6AFE1}" type="presOf" srcId="{50858D60-DEAB-4F1D-ACA3-BE339DF20E9E}" destId="{452A90A1-E41E-4016-8057-3E40F5DCD05C}" srcOrd="0" destOrd="0" presId="urn:microsoft.com/office/officeart/2005/8/layout/vList2"/>
    <dgm:cxn modelId="{D0A146E7-1D73-412D-8919-1D2289B0C79E}" type="presParOf" srcId="{EA916C89-30F3-46E0-90A6-27654EFF6EAE}" destId="{ADB9525D-096F-4415-A690-03DEEF7D8828}" srcOrd="0" destOrd="0" presId="urn:microsoft.com/office/officeart/2005/8/layout/vList2"/>
    <dgm:cxn modelId="{D53CC301-ABB0-4C84-B909-AC0CED7EAFC3}" type="presParOf" srcId="{EA916C89-30F3-46E0-90A6-27654EFF6EAE}" destId="{452A90A1-E41E-4016-8057-3E40F5DCD05C}" srcOrd="1" destOrd="0" presId="urn:microsoft.com/office/officeart/2005/8/layout/vList2"/>
    <dgm:cxn modelId="{028A2F43-EBCA-4F54-B5C6-CAD3256E8839}" type="presParOf" srcId="{EA916C89-30F3-46E0-90A6-27654EFF6EAE}" destId="{D9B84D55-FEB9-4380-87C7-DE2DA267B166}" srcOrd="2" destOrd="0" presId="urn:microsoft.com/office/officeart/2005/8/layout/vList2"/>
    <dgm:cxn modelId="{493315A3-AFCE-451D-B82B-13441A599B7D}" type="presParOf" srcId="{EA916C89-30F3-46E0-90A6-27654EFF6EAE}" destId="{7D40E7C9-D81E-4A02-AEE7-7E8C24D741B4}" srcOrd="3" destOrd="0" presId="urn:microsoft.com/office/officeart/2005/8/layout/vList2"/>
    <dgm:cxn modelId="{12050D50-6661-4740-B3ED-5170C035D47D}" type="presParOf" srcId="{EA916C89-30F3-46E0-90A6-27654EFF6EAE}" destId="{67F5E5A1-79A7-42C3-A6C4-DDA02DEE4572}" srcOrd="4" destOrd="0" presId="urn:microsoft.com/office/officeart/2005/8/layout/vList2"/>
    <dgm:cxn modelId="{B2427D05-E16D-42B3-B890-D188EAF415DB}" type="presParOf" srcId="{EA916C89-30F3-46E0-90A6-27654EFF6EAE}" destId="{A0B3C47B-7308-44C8-83DC-06EE985F988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0D3C1C-6FD2-4BD6-B325-A916E275F4D1}"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n-US"/>
        </a:p>
      </dgm:t>
    </dgm:pt>
    <dgm:pt modelId="{882A2831-72AF-4D82-AFDC-BEBA4BA279B7}">
      <dgm:prSet phldrT="[Text]" custT="1"/>
      <dgm:spPr/>
      <dgm:t>
        <a:bodyPr/>
        <a:lstStyle/>
        <a:p>
          <a:r>
            <a:rPr lang="nl-NL" sz="2800">
              <a:effectLst/>
              <a:latin typeface="Arial" panose="020B0604020202020204" pitchFamily="34" charset="0"/>
              <a:ea typeface="Calibri" panose="020F0502020204030204" pitchFamily="34" charset="0"/>
              <a:cs typeface="Arial" panose="020B0604020202020204" pitchFamily="34" charset="0"/>
            </a:rPr>
            <a:t>Trình bày các bệnh về da.</a:t>
          </a:r>
          <a:endParaRPr lang="en-US" sz="2800">
            <a:latin typeface="Arial" panose="020B0604020202020204" pitchFamily="34" charset="0"/>
            <a:cs typeface="Arial" panose="020B0604020202020204" pitchFamily="34" charset="0"/>
          </a:endParaRPr>
        </a:p>
      </dgm:t>
    </dgm:pt>
    <dgm:pt modelId="{60CD47B9-DB55-45B3-9FCB-E31188B71EED}" type="parTrans" cxnId="{034EB560-675B-41A4-A17F-8B5885EAFBC8}">
      <dgm:prSet/>
      <dgm:spPr/>
      <dgm:t>
        <a:bodyPr/>
        <a:lstStyle/>
        <a:p>
          <a:endParaRPr lang="en-US" sz="2800">
            <a:latin typeface="Arial" panose="020B0604020202020204" pitchFamily="34" charset="0"/>
            <a:cs typeface="Arial" panose="020B0604020202020204" pitchFamily="34" charset="0"/>
          </a:endParaRPr>
        </a:p>
      </dgm:t>
    </dgm:pt>
    <dgm:pt modelId="{A1BCF305-59C8-431F-8B0F-1E18C5B589F8}" type="sibTrans" cxnId="{034EB560-675B-41A4-A17F-8B5885EAFBC8}">
      <dgm:prSet/>
      <dgm:spPr/>
      <dgm:t>
        <a:bodyPr/>
        <a:lstStyle/>
        <a:p>
          <a:endParaRPr lang="en-US" sz="2800">
            <a:latin typeface="Arial" panose="020B0604020202020204" pitchFamily="34" charset="0"/>
            <a:cs typeface="Arial" panose="020B0604020202020204" pitchFamily="34" charset="0"/>
          </a:endParaRPr>
        </a:p>
      </dgm:t>
    </dgm:pt>
    <dgm:pt modelId="{66DD0A79-F114-4ADF-9997-D82B1A0CDEBB}">
      <dgm:prSet phldrT="[Text]" custT="1"/>
      <dgm:spPr/>
      <dgm:t>
        <a:bodyPr/>
        <a:lstStyle/>
        <a:p>
          <a:r>
            <a:rPr lang="nl-NL" sz="2800">
              <a:effectLst/>
              <a:latin typeface="Arial" panose="020B0604020202020204" pitchFamily="34" charset="0"/>
              <a:ea typeface="Calibri" panose="020F0502020204030204" pitchFamily="34" charset="0"/>
              <a:cs typeface="Arial" panose="020B0604020202020204" pitchFamily="34" charset="0"/>
            </a:rPr>
            <a:t>Trình bày biện pháp chăm sóc, bảo vệ da và làm đẹp da an toàn.</a:t>
          </a:r>
          <a:endParaRPr lang="en-US" sz="2800">
            <a:latin typeface="Arial" panose="020B0604020202020204" pitchFamily="34" charset="0"/>
            <a:cs typeface="Arial" panose="020B0604020202020204" pitchFamily="34" charset="0"/>
          </a:endParaRPr>
        </a:p>
      </dgm:t>
    </dgm:pt>
    <dgm:pt modelId="{7CA0ACFA-2748-44A0-880E-F664A022ACFA}" type="parTrans" cxnId="{BBF5D771-EB10-45ED-99FF-232D9809985E}">
      <dgm:prSet/>
      <dgm:spPr/>
      <dgm:t>
        <a:bodyPr/>
        <a:lstStyle/>
        <a:p>
          <a:endParaRPr lang="en-US" sz="2800">
            <a:latin typeface="Arial" panose="020B0604020202020204" pitchFamily="34" charset="0"/>
            <a:cs typeface="Arial" panose="020B0604020202020204" pitchFamily="34" charset="0"/>
          </a:endParaRPr>
        </a:p>
      </dgm:t>
    </dgm:pt>
    <dgm:pt modelId="{82C482C7-FADA-46C8-BB47-3B9931AB4E8B}" type="sibTrans" cxnId="{BBF5D771-EB10-45ED-99FF-232D9809985E}">
      <dgm:prSet/>
      <dgm:spPr/>
      <dgm:t>
        <a:bodyPr/>
        <a:lstStyle/>
        <a:p>
          <a:endParaRPr lang="en-US" sz="2800">
            <a:latin typeface="Arial" panose="020B0604020202020204" pitchFamily="34" charset="0"/>
            <a:cs typeface="Arial" panose="020B0604020202020204" pitchFamily="34" charset="0"/>
          </a:endParaRPr>
        </a:p>
      </dgm:t>
    </dgm:pt>
    <dgm:pt modelId="{C9EF8A17-5DBC-4B51-A618-A57CA752D705}" type="pres">
      <dgm:prSet presAssocID="{110D3C1C-6FD2-4BD6-B325-A916E275F4D1}" presName="Name0" presStyleCnt="0">
        <dgm:presLayoutVars>
          <dgm:chMax val="7"/>
          <dgm:chPref val="7"/>
          <dgm:dir/>
        </dgm:presLayoutVars>
      </dgm:prSet>
      <dgm:spPr/>
    </dgm:pt>
    <dgm:pt modelId="{C241F799-081D-421B-88BB-93711991CE00}" type="pres">
      <dgm:prSet presAssocID="{110D3C1C-6FD2-4BD6-B325-A916E275F4D1}" presName="Name1" presStyleCnt="0"/>
      <dgm:spPr/>
    </dgm:pt>
    <dgm:pt modelId="{AA7AEB1D-D45F-4F18-BE54-AFB473336B36}" type="pres">
      <dgm:prSet presAssocID="{110D3C1C-6FD2-4BD6-B325-A916E275F4D1}" presName="cycle" presStyleCnt="0"/>
      <dgm:spPr/>
    </dgm:pt>
    <dgm:pt modelId="{600AFA0D-670C-4DA4-A29F-B12D945ACFAB}" type="pres">
      <dgm:prSet presAssocID="{110D3C1C-6FD2-4BD6-B325-A916E275F4D1}" presName="srcNode" presStyleLbl="node1" presStyleIdx="0" presStyleCnt="2"/>
      <dgm:spPr/>
    </dgm:pt>
    <dgm:pt modelId="{80C4CD13-279D-4CA1-90CC-F10C8CEA29B7}" type="pres">
      <dgm:prSet presAssocID="{110D3C1C-6FD2-4BD6-B325-A916E275F4D1}" presName="conn" presStyleLbl="parChTrans1D2" presStyleIdx="0" presStyleCnt="1"/>
      <dgm:spPr/>
    </dgm:pt>
    <dgm:pt modelId="{AB2FE56C-7043-408F-ACC3-FA3FB3BA7BA0}" type="pres">
      <dgm:prSet presAssocID="{110D3C1C-6FD2-4BD6-B325-A916E275F4D1}" presName="extraNode" presStyleLbl="node1" presStyleIdx="0" presStyleCnt="2"/>
      <dgm:spPr/>
    </dgm:pt>
    <dgm:pt modelId="{6EF5691C-5FFA-4601-AD4B-CB3E7FF5F604}" type="pres">
      <dgm:prSet presAssocID="{110D3C1C-6FD2-4BD6-B325-A916E275F4D1}" presName="dstNode" presStyleLbl="node1" presStyleIdx="0" presStyleCnt="2"/>
      <dgm:spPr/>
    </dgm:pt>
    <dgm:pt modelId="{FD62626A-4350-4F6D-A9D3-E678879D4616}" type="pres">
      <dgm:prSet presAssocID="{882A2831-72AF-4D82-AFDC-BEBA4BA279B7}" presName="text_1" presStyleLbl="node1" presStyleIdx="0" presStyleCnt="2">
        <dgm:presLayoutVars>
          <dgm:bulletEnabled val="1"/>
        </dgm:presLayoutVars>
      </dgm:prSet>
      <dgm:spPr/>
    </dgm:pt>
    <dgm:pt modelId="{34579F75-B76D-4C07-AADD-696A366B6E8F}" type="pres">
      <dgm:prSet presAssocID="{882A2831-72AF-4D82-AFDC-BEBA4BA279B7}" presName="accent_1" presStyleCnt="0"/>
      <dgm:spPr/>
    </dgm:pt>
    <dgm:pt modelId="{97E1A853-F94B-4554-9419-A510EE677CE5}" type="pres">
      <dgm:prSet presAssocID="{882A2831-72AF-4D82-AFDC-BEBA4BA279B7}" presName="accentRepeatNode" presStyleLbl="solidFgAcc1" presStyleIdx="0" presStyleCnt="2"/>
      <dgm:spPr/>
    </dgm:pt>
    <dgm:pt modelId="{99E0CFA0-7F99-4697-BF24-26C4FA48C27F}" type="pres">
      <dgm:prSet presAssocID="{66DD0A79-F114-4ADF-9997-D82B1A0CDEBB}" presName="text_2" presStyleLbl="node1" presStyleIdx="1" presStyleCnt="2">
        <dgm:presLayoutVars>
          <dgm:bulletEnabled val="1"/>
        </dgm:presLayoutVars>
      </dgm:prSet>
      <dgm:spPr/>
    </dgm:pt>
    <dgm:pt modelId="{E0127B63-48B9-42B6-BDCA-6628BA6E4FC4}" type="pres">
      <dgm:prSet presAssocID="{66DD0A79-F114-4ADF-9997-D82B1A0CDEBB}" presName="accent_2" presStyleCnt="0"/>
      <dgm:spPr/>
    </dgm:pt>
    <dgm:pt modelId="{ADB54C9D-E0FE-4870-B844-18CCBBD4D9D6}" type="pres">
      <dgm:prSet presAssocID="{66DD0A79-F114-4ADF-9997-D82B1A0CDEBB}" presName="accentRepeatNode" presStyleLbl="solidFgAcc1" presStyleIdx="1" presStyleCnt="2"/>
      <dgm:spPr/>
    </dgm:pt>
  </dgm:ptLst>
  <dgm:cxnLst>
    <dgm:cxn modelId="{D69EA717-A212-453A-8063-6158DC09E0FA}" type="presOf" srcId="{110D3C1C-6FD2-4BD6-B325-A916E275F4D1}" destId="{C9EF8A17-5DBC-4B51-A618-A57CA752D705}" srcOrd="0" destOrd="0" presId="urn:microsoft.com/office/officeart/2008/layout/VerticalCurvedList"/>
    <dgm:cxn modelId="{476CEF5B-A7A4-4072-97A1-D89377F5F990}" type="presOf" srcId="{66DD0A79-F114-4ADF-9997-D82B1A0CDEBB}" destId="{99E0CFA0-7F99-4697-BF24-26C4FA48C27F}" srcOrd="0" destOrd="0" presId="urn:microsoft.com/office/officeart/2008/layout/VerticalCurvedList"/>
    <dgm:cxn modelId="{034EB560-675B-41A4-A17F-8B5885EAFBC8}" srcId="{110D3C1C-6FD2-4BD6-B325-A916E275F4D1}" destId="{882A2831-72AF-4D82-AFDC-BEBA4BA279B7}" srcOrd="0" destOrd="0" parTransId="{60CD47B9-DB55-45B3-9FCB-E31188B71EED}" sibTransId="{A1BCF305-59C8-431F-8B0F-1E18C5B589F8}"/>
    <dgm:cxn modelId="{4EA54762-37E0-490D-8D61-D4B071E1F281}" type="presOf" srcId="{882A2831-72AF-4D82-AFDC-BEBA4BA279B7}" destId="{FD62626A-4350-4F6D-A9D3-E678879D4616}" srcOrd="0" destOrd="0" presId="urn:microsoft.com/office/officeart/2008/layout/VerticalCurvedList"/>
    <dgm:cxn modelId="{BBF5D771-EB10-45ED-99FF-232D9809985E}" srcId="{110D3C1C-6FD2-4BD6-B325-A916E275F4D1}" destId="{66DD0A79-F114-4ADF-9997-D82B1A0CDEBB}" srcOrd="1" destOrd="0" parTransId="{7CA0ACFA-2748-44A0-880E-F664A022ACFA}" sibTransId="{82C482C7-FADA-46C8-BB47-3B9931AB4E8B}"/>
    <dgm:cxn modelId="{0B9E1FAA-C64F-4CB2-9F6F-5253E7DD485E}" type="presOf" srcId="{A1BCF305-59C8-431F-8B0F-1E18C5B589F8}" destId="{80C4CD13-279D-4CA1-90CC-F10C8CEA29B7}" srcOrd="0" destOrd="0" presId="urn:microsoft.com/office/officeart/2008/layout/VerticalCurvedList"/>
    <dgm:cxn modelId="{476A5BF2-18D0-4B3D-80C3-357430E6250F}" type="presParOf" srcId="{C9EF8A17-5DBC-4B51-A618-A57CA752D705}" destId="{C241F799-081D-421B-88BB-93711991CE00}" srcOrd="0" destOrd="0" presId="urn:microsoft.com/office/officeart/2008/layout/VerticalCurvedList"/>
    <dgm:cxn modelId="{7A9F0CD9-A37F-47D6-9F0E-31520CBBEA23}" type="presParOf" srcId="{C241F799-081D-421B-88BB-93711991CE00}" destId="{AA7AEB1D-D45F-4F18-BE54-AFB473336B36}" srcOrd="0" destOrd="0" presId="urn:microsoft.com/office/officeart/2008/layout/VerticalCurvedList"/>
    <dgm:cxn modelId="{634D417D-BD2D-4354-B725-D81C86682E79}" type="presParOf" srcId="{AA7AEB1D-D45F-4F18-BE54-AFB473336B36}" destId="{600AFA0D-670C-4DA4-A29F-B12D945ACFAB}" srcOrd="0" destOrd="0" presId="urn:microsoft.com/office/officeart/2008/layout/VerticalCurvedList"/>
    <dgm:cxn modelId="{1EE0385F-1633-43F7-A028-8E73A5DCDC97}" type="presParOf" srcId="{AA7AEB1D-D45F-4F18-BE54-AFB473336B36}" destId="{80C4CD13-279D-4CA1-90CC-F10C8CEA29B7}" srcOrd="1" destOrd="0" presId="urn:microsoft.com/office/officeart/2008/layout/VerticalCurvedList"/>
    <dgm:cxn modelId="{D9777B51-4C1C-492C-BF50-EFDAA85E9AC0}" type="presParOf" srcId="{AA7AEB1D-D45F-4F18-BE54-AFB473336B36}" destId="{AB2FE56C-7043-408F-ACC3-FA3FB3BA7BA0}" srcOrd="2" destOrd="0" presId="urn:microsoft.com/office/officeart/2008/layout/VerticalCurvedList"/>
    <dgm:cxn modelId="{ACD85A2C-7A6E-4441-8870-6F6E834FBF39}" type="presParOf" srcId="{AA7AEB1D-D45F-4F18-BE54-AFB473336B36}" destId="{6EF5691C-5FFA-4601-AD4B-CB3E7FF5F604}" srcOrd="3" destOrd="0" presId="urn:microsoft.com/office/officeart/2008/layout/VerticalCurvedList"/>
    <dgm:cxn modelId="{205DCF41-18F4-4716-B9B5-6D5EF02FEE27}" type="presParOf" srcId="{C241F799-081D-421B-88BB-93711991CE00}" destId="{FD62626A-4350-4F6D-A9D3-E678879D4616}" srcOrd="1" destOrd="0" presId="urn:microsoft.com/office/officeart/2008/layout/VerticalCurvedList"/>
    <dgm:cxn modelId="{C8306D0C-CE4F-4F83-B5EC-7D1ED0837347}" type="presParOf" srcId="{C241F799-081D-421B-88BB-93711991CE00}" destId="{34579F75-B76D-4C07-AADD-696A366B6E8F}" srcOrd="2" destOrd="0" presId="urn:microsoft.com/office/officeart/2008/layout/VerticalCurvedList"/>
    <dgm:cxn modelId="{7CE4F461-5A01-48E9-8372-F7501F6D8D50}" type="presParOf" srcId="{34579F75-B76D-4C07-AADD-696A366B6E8F}" destId="{97E1A853-F94B-4554-9419-A510EE677CE5}" srcOrd="0" destOrd="0" presId="urn:microsoft.com/office/officeart/2008/layout/VerticalCurvedList"/>
    <dgm:cxn modelId="{3045DD72-5E95-4262-94EB-E30782002507}" type="presParOf" srcId="{C241F799-081D-421B-88BB-93711991CE00}" destId="{99E0CFA0-7F99-4697-BF24-26C4FA48C27F}" srcOrd="3" destOrd="0" presId="urn:microsoft.com/office/officeart/2008/layout/VerticalCurvedList"/>
    <dgm:cxn modelId="{5CA4F7CE-B625-4CB9-A5B4-044D5964ACCB}" type="presParOf" srcId="{C241F799-081D-421B-88BB-93711991CE00}" destId="{E0127B63-48B9-42B6-BDCA-6628BA6E4FC4}" srcOrd="4" destOrd="0" presId="urn:microsoft.com/office/officeart/2008/layout/VerticalCurvedList"/>
    <dgm:cxn modelId="{F928BA38-D450-42B4-845D-701CD93F1D00}" type="presParOf" srcId="{E0127B63-48B9-42B6-BDCA-6628BA6E4FC4}" destId="{ADB54C9D-E0FE-4870-B844-18CCBBD4D9D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2C42C3-1541-4C1C-A165-8371167F937C}"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en-US"/>
        </a:p>
      </dgm:t>
    </dgm:pt>
    <dgm:pt modelId="{48642C5A-3915-4D9E-9FF1-583293F042FC}">
      <dgm:prSet phldrT="[Text]" custT="1"/>
      <dgm:spPr/>
      <dgm:t>
        <a:bodyPr/>
        <a:lstStyle/>
        <a:p>
          <a:r>
            <a:rPr lang="en-US" sz="2000">
              <a:latin typeface="Calibri (Body)"/>
            </a:rPr>
            <a:t>Một số bệnh về da</a:t>
          </a:r>
        </a:p>
      </dgm:t>
    </dgm:pt>
    <dgm:pt modelId="{DB30E0B3-0FA3-474B-8274-5A8F4DC36795}" type="parTrans" cxnId="{72996505-109E-4E96-AAE1-C945EE64BAA8}">
      <dgm:prSet/>
      <dgm:spPr/>
      <dgm:t>
        <a:bodyPr/>
        <a:lstStyle/>
        <a:p>
          <a:endParaRPr lang="en-US" sz="2000">
            <a:latin typeface="Calibri (Body)"/>
          </a:endParaRPr>
        </a:p>
      </dgm:t>
    </dgm:pt>
    <dgm:pt modelId="{D5E16D08-D4AA-43BA-B0D4-E306F6E35139}" type="sibTrans" cxnId="{72996505-109E-4E96-AAE1-C945EE64BAA8}">
      <dgm:prSet/>
      <dgm:spPr/>
      <dgm:t>
        <a:bodyPr/>
        <a:lstStyle/>
        <a:p>
          <a:endParaRPr lang="en-US" sz="2000">
            <a:latin typeface="Calibri (Body)"/>
          </a:endParaRPr>
        </a:p>
      </dgm:t>
    </dgm:pt>
    <dgm:pt modelId="{5A9A4DE8-422E-4FFE-B552-A872512791AA}">
      <dgm:prSet phldrT="[Text]" custT="1"/>
      <dgm:spPr/>
      <dgm:t>
        <a:bodyPr/>
        <a:lstStyle/>
        <a:p>
          <a:pPr algn="just"/>
          <a:r>
            <a:rPr lang="en-GB" sz="2000">
              <a:effectLst/>
              <a:latin typeface="Calibri (Body)"/>
              <a:ea typeface="Times New Roman" panose="02020603050405020304" pitchFamily="18" charset="0"/>
              <a:cs typeface="Times New Roman" panose="02020603050405020304" pitchFamily="18" charset="0"/>
            </a:rPr>
            <a:t>Hắc lào: Do nấm gây ra, xuất hiện các vùng tổn thương có dạng tròn, đóng vảy; ngứa ở vùng mông, bẹn, nách</a:t>
          </a:r>
          <a:endParaRPr lang="en-US" sz="2000">
            <a:latin typeface="Calibri (Body)"/>
          </a:endParaRPr>
        </a:p>
      </dgm:t>
    </dgm:pt>
    <dgm:pt modelId="{11C92691-0398-43C2-8A7B-11781DF69165}" type="parTrans" cxnId="{31CDCD86-BEA7-47F3-BFFD-9431C76C50F4}">
      <dgm:prSet/>
      <dgm:spPr/>
      <dgm:t>
        <a:bodyPr/>
        <a:lstStyle/>
        <a:p>
          <a:endParaRPr lang="en-US" sz="2000">
            <a:latin typeface="Calibri (Body)"/>
          </a:endParaRPr>
        </a:p>
      </dgm:t>
    </dgm:pt>
    <dgm:pt modelId="{E5CEE90E-5D93-4E50-BAC4-9B109665B3B2}" type="sibTrans" cxnId="{31CDCD86-BEA7-47F3-BFFD-9431C76C50F4}">
      <dgm:prSet/>
      <dgm:spPr/>
      <dgm:t>
        <a:bodyPr/>
        <a:lstStyle/>
        <a:p>
          <a:endParaRPr lang="en-US" sz="2000">
            <a:latin typeface="Calibri (Body)"/>
          </a:endParaRPr>
        </a:p>
      </dgm:t>
    </dgm:pt>
    <dgm:pt modelId="{71721AA5-7673-4E32-8316-09984DE57A3C}">
      <dgm:prSet phldrT="[Text]" custT="1"/>
      <dgm:spPr/>
      <dgm:t>
        <a:bodyPr/>
        <a:lstStyle/>
        <a:p>
          <a:pPr algn="just"/>
          <a:r>
            <a:rPr lang="en-GB" sz="2000">
              <a:effectLst/>
              <a:latin typeface="Calibri (Body)"/>
              <a:ea typeface="Times New Roman" panose="02020603050405020304" pitchFamily="18" charset="0"/>
              <a:cs typeface="Times New Roman" panose="02020603050405020304" pitchFamily="18" charset="0"/>
            </a:rPr>
            <a:t>Lang ben: do nấm gây ra, tạo ra các vùng da lốm đốm trắng hơn bình thường.</a:t>
          </a:r>
        </a:p>
      </dgm:t>
    </dgm:pt>
    <dgm:pt modelId="{5CCF37EA-40FA-4AA7-AF7D-DB0BF7AC8F19}" type="parTrans" cxnId="{5128E4DD-A3BB-4D6E-8A88-95D68DC7C2D3}">
      <dgm:prSet/>
      <dgm:spPr/>
      <dgm:t>
        <a:bodyPr/>
        <a:lstStyle/>
        <a:p>
          <a:endParaRPr lang="en-US" sz="2000">
            <a:latin typeface="Calibri (Body)"/>
          </a:endParaRPr>
        </a:p>
      </dgm:t>
    </dgm:pt>
    <dgm:pt modelId="{90CE9078-D40E-498F-B45B-8EB06B3AD021}" type="sibTrans" cxnId="{5128E4DD-A3BB-4D6E-8A88-95D68DC7C2D3}">
      <dgm:prSet/>
      <dgm:spPr/>
      <dgm:t>
        <a:bodyPr/>
        <a:lstStyle/>
        <a:p>
          <a:endParaRPr lang="en-US" sz="2000">
            <a:latin typeface="Calibri (Body)"/>
          </a:endParaRPr>
        </a:p>
      </dgm:t>
    </dgm:pt>
    <dgm:pt modelId="{E6CA50B3-9071-4DAE-BB26-A316B1A1E687}">
      <dgm:prSet phldrT="[Text]" custT="1"/>
      <dgm:spPr/>
      <dgm:t>
        <a:bodyPr/>
        <a:lstStyle/>
        <a:p>
          <a:pPr algn="just"/>
          <a:r>
            <a:rPr lang="en-GB" sz="2000">
              <a:effectLst/>
              <a:latin typeface="Calibri (Body)"/>
              <a:ea typeface="Times New Roman" panose="02020603050405020304" pitchFamily="18" charset="0"/>
              <a:cs typeface="Times New Roman" panose="02020603050405020304" pitchFamily="18" charset="0"/>
            </a:rPr>
            <a:t>Mụn trứng cá: nang lông bị bít tắc bởi tế bào chết hoặc chất nhờn tiết ra quá nhiều, vi khuẩn gây viêm nhiễm và tổn thương trên da </a:t>
          </a:r>
          <a:r>
            <a:rPr lang="en-GB" sz="2000">
              <a:effectLst/>
              <a:latin typeface="Calibri (Body)"/>
              <a:ea typeface="Times New Roman" panose="02020603050405020304" pitchFamily="18" charset="0"/>
              <a:cs typeface="Times New Roman" panose="02020603050405020304" pitchFamily="18" charset="0"/>
              <a:sym typeface="Wingdings" panose="05000000000000000000" pitchFamily="2" charset="2"/>
            </a:rPr>
            <a:t></a:t>
          </a:r>
          <a:r>
            <a:rPr lang="en-GB" sz="2000">
              <a:effectLst/>
              <a:latin typeface="Calibri (Body)"/>
              <a:ea typeface="Times New Roman" panose="02020603050405020304" pitchFamily="18" charset="0"/>
              <a:cs typeface="Times New Roman" panose="02020603050405020304" pitchFamily="18" charset="0"/>
            </a:rPr>
            <a:t> tạo ra các dạng mụn sần, mụn mủ, …</a:t>
          </a:r>
        </a:p>
      </dgm:t>
    </dgm:pt>
    <dgm:pt modelId="{DCC3C432-BB06-437D-A0EE-1F5FB3E2D112}" type="parTrans" cxnId="{7F0395BC-BA40-422B-B97E-47D221625D0A}">
      <dgm:prSet/>
      <dgm:spPr/>
      <dgm:t>
        <a:bodyPr/>
        <a:lstStyle/>
        <a:p>
          <a:endParaRPr lang="en-US" sz="2000">
            <a:latin typeface="Calibri (Body)"/>
          </a:endParaRPr>
        </a:p>
      </dgm:t>
    </dgm:pt>
    <dgm:pt modelId="{BD64D6E5-46A5-45A7-AB10-AD5B30B30867}" type="sibTrans" cxnId="{7F0395BC-BA40-422B-B97E-47D221625D0A}">
      <dgm:prSet/>
      <dgm:spPr/>
      <dgm:t>
        <a:bodyPr/>
        <a:lstStyle/>
        <a:p>
          <a:endParaRPr lang="en-US" sz="2000">
            <a:latin typeface="Calibri (Body)"/>
          </a:endParaRPr>
        </a:p>
      </dgm:t>
    </dgm:pt>
    <dgm:pt modelId="{86FFCA7E-C403-478C-A081-A56CF363FEAF}" type="pres">
      <dgm:prSet presAssocID="{4D2C42C3-1541-4C1C-A165-8371167F937C}" presName="diagram" presStyleCnt="0">
        <dgm:presLayoutVars>
          <dgm:chPref val="1"/>
          <dgm:dir/>
          <dgm:animOne val="branch"/>
          <dgm:animLvl val="lvl"/>
          <dgm:resizeHandles/>
        </dgm:presLayoutVars>
      </dgm:prSet>
      <dgm:spPr/>
    </dgm:pt>
    <dgm:pt modelId="{23B89651-5F35-448E-99D4-3ED88E11897F}" type="pres">
      <dgm:prSet presAssocID="{48642C5A-3915-4D9E-9FF1-583293F042FC}" presName="root" presStyleCnt="0"/>
      <dgm:spPr/>
    </dgm:pt>
    <dgm:pt modelId="{D2C10483-1A2E-4BBE-BF72-B5A6B41D4E00}" type="pres">
      <dgm:prSet presAssocID="{48642C5A-3915-4D9E-9FF1-583293F042FC}" presName="rootComposite" presStyleCnt="0"/>
      <dgm:spPr/>
    </dgm:pt>
    <dgm:pt modelId="{BD48CCA2-916B-4AAA-AAD0-92A184C5323E}" type="pres">
      <dgm:prSet presAssocID="{48642C5A-3915-4D9E-9FF1-583293F042FC}" presName="rootText" presStyleLbl="node1" presStyleIdx="0" presStyleCnt="1" custScaleX="326584"/>
      <dgm:spPr/>
    </dgm:pt>
    <dgm:pt modelId="{544D4551-7A5A-43E5-9952-36EC961002EC}" type="pres">
      <dgm:prSet presAssocID="{48642C5A-3915-4D9E-9FF1-583293F042FC}" presName="rootConnector" presStyleLbl="node1" presStyleIdx="0" presStyleCnt="1"/>
      <dgm:spPr/>
    </dgm:pt>
    <dgm:pt modelId="{F1C3E314-A4A0-4D2F-B4E7-D59F846F7BF2}" type="pres">
      <dgm:prSet presAssocID="{48642C5A-3915-4D9E-9FF1-583293F042FC}" presName="childShape" presStyleCnt="0"/>
      <dgm:spPr/>
    </dgm:pt>
    <dgm:pt modelId="{B0D19DD8-5743-4EDB-BCD5-D5AB58ABD9E2}" type="pres">
      <dgm:prSet presAssocID="{11C92691-0398-43C2-8A7B-11781DF69165}" presName="Name13" presStyleLbl="parChTrans1D2" presStyleIdx="0" presStyleCnt="3"/>
      <dgm:spPr/>
    </dgm:pt>
    <dgm:pt modelId="{08B1BC5D-5C4A-496B-B7C0-1BB9550BF2C6}" type="pres">
      <dgm:prSet presAssocID="{5A9A4DE8-422E-4FFE-B552-A872512791AA}" presName="childText" presStyleLbl="bgAcc1" presStyleIdx="0" presStyleCnt="3" custScaleX="326583">
        <dgm:presLayoutVars>
          <dgm:bulletEnabled val="1"/>
        </dgm:presLayoutVars>
      </dgm:prSet>
      <dgm:spPr/>
    </dgm:pt>
    <dgm:pt modelId="{CE53FFB1-C147-4B4A-A8FB-7050AAE84769}" type="pres">
      <dgm:prSet presAssocID="{5CCF37EA-40FA-4AA7-AF7D-DB0BF7AC8F19}" presName="Name13" presStyleLbl="parChTrans1D2" presStyleIdx="1" presStyleCnt="3"/>
      <dgm:spPr/>
    </dgm:pt>
    <dgm:pt modelId="{ADAEF615-D70E-420C-9DCA-FC5CC0FCF97F}" type="pres">
      <dgm:prSet presAssocID="{71721AA5-7673-4E32-8316-09984DE57A3C}" presName="childText" presStyleLbl="bgAcc1" presStyleIdx="1" presStyleCnt="3" custScaleX="326583">
        <dgm:presLayoutVars>
          <dgm:bulletEnabled val="1"/>
        </dgm:presLayoutVars>
      </dgm:prSet>
      <dgm:spPr/>
    </dgm:pt>
    <dgm:pt modelId="{40217555-D161-47F7-8E4A-460AF28C18F6}" type="pres">
      <dgm:prSet presAssocID="{DCC3C432-BB06-437D-A0EE-1F5FB3E2D112}" presName="Name13" presStyleLbl="parChTrans1D2" presStyleIdx="2" presStyleCnt="3"/>
      <dgm:spPr/>
    </dgm:pt>
    <dgm:pt modelId="{8D2D6CB2-5880-4F4A-9170-ED9FC8E0F39A}" type="pres">
      <dgm:prSet presAssocID="{E6CA50B3-9071-4DAE-BB26-A316B1A1E687}" presName="childText" presStyleLbl="bgAcc1" presStyleIdx="2" presStyleCnt="3" custScaleX="326583" custScaleY="136141">
        <dgm:presLayoutVars>
          <dgm:bulletEnabled val="1"/>
        </dgm:presLayoutVars>
      </dgm:prSet>
      <dgm:spPr/>
    </dgm:pt>
  </dgm:ptLst>
  <dgm:cxnLst>
    <dgm:cxn modelId="{72996505-109E-4E96-AAE1-C945EE64BAA8}" srcId="{4D2C42C3-1541-4C1C-A165-8371167F937C}" destId="{48642C5A-3915-4D9E-9FF1-583293F042FC}" srcOrd="0" destOrd="0" parTransId="{DB30E0B3-0FA3-474B-8274-5A8F4DC36795}" sibTransId="{D5E16D08-D4AA-43BA-B0D4-E306F6E35139}"/>
    <dgm:cxn modelId="{03B39F12-2E78-4A89-B930-0F62C6E8324B}" type="presOf" srcId="{11C92691-0398-43C2-8A7B-11781DF69165}" destId="{B0D19DD8-5743-4EDB-BCD5-D5AB58ABD9E2}" srcOrd="0" destOrd="0" presId="urn:microsoft.com/office/officeart/2005/8/layout/hierarchy3"/>
    <dgm:cxn modelId="{0799AA21-7615-4B89-B11C-C9E632FACB07}" type="presOf" srcId="{4D2C42C3-1541-4C1C-A165-8371167F937C}" destId="{86FFCA7E-C403-478C-A081-A56CF363FEAF}" srcOrd="0" destOrd="0" presId="urn:microsoft.com/office/officeart/2005/8/layout/hierarchy3"/>
    <dgm:cxn modelId="{96817C6A-0E29-4126-AE34-6F811E99F514}" type="presOf" srcId="{48642C5A-3915-4D9E-9FF1-583293F042FC}" destId="{544D4551-7A5A-43E5-9952-36EC961002EC}" srcOrd="1" destOrd="0" presId="urn:microsoft.com/office/officeart/2005/8/layout/hierarchy3"/>
    <dgm:cxn modelId="{6D67D65A-8428-45D1-8FF2-39CE0CA54366}" type="presOf" srcId="{DCC3C432-BB06-437D-A0EE-1F5FB3E2D112}" destId="{40217555-D161-47F7-8E4A-460AF28C18F6}" srcOrd="0" destOrd="0" presId="urn:microsoft.com/office/officeart/2005/8/layout/hierarchy3"/>
    <dgm:cxn modelId="{CF927A7E-3E5B-4FC0-8426-D50458793B39}" type="presOf" srcId="{5CCF37EA-40FA-4AA7-AF7D-DB0BF7AC8F19}" destId="{CE53FFB1-C147-4B4A-A8FB-7050AAE84769}" srcOrd="0" destOrd="0" presId="urn:microsoft.com/office/officeart/2005/8/layout/hierarchy3"/>
    <dgm:cxn modelId="{31CDCD86-BEA7-47F3-BFFD-9431C76C50F4}" srcId="{48642C5A-3915-4D9E-9FF1-583293F042FC}" destId="{5A9A4DE8-422E-4FFE-B552-A872512791AA}" srcOrd="0" destOrd="0" parTransId="{11C92691-0398-43C2-8A7B-11781DF69165}" sibTransId="{E5CEE90E-5D93-4E50-BAC4-9B109665B3B2}"/>
    <dgm:cxn modelId="{5A4908A2-DB86-4E53-840C-7926378C3C18}" type="presOf" srcId="{71721AA5-7673-4E32-8316-09984DE57A3C}" destId="{ADAEF615-D70E-420C-9DCA-FC5CC0FCF97F}" srcOrd="0" destOrd="0" presId="urn:microsoft.com/office/officeart/2005/8/layout/hierarchy3"/>
    <dgm:cxn modelId="{65B6DDB0-7C40-4001-94C5-089468B24F50}" type="presOf" srcId="{E6CA50B3-9071-4DAE-BB26-A316B1A1E687}" destId="{8D2D6CB2-5880-4F4A-9170-ED9FC8E0F39A}" srcOrd="0" destOrd="0" presId="urn:microsoft.com/office/officeart/2005/8/layout/hierarchy3"/>
    <dgm:cxn modelId="{7F0395BC-BA40-422B-B97E-47D221625D0A}" srcId="{48642C5A-3915-4D9E-9FF1-583293F042FC}" destId="{E6CA50B3-9071-4DAE-BB26-A316B1A1E687}" srcOrd="2" destOrd="0" parTransId="{DCC3C432-BB06-437D-A0EE-1F5FB3E2D112}" sibTransId="{BD64D6E5-46A5-45A7-AB10-AD5B30B30867}"/>
    <dgm:cxn modelId="{78403AC6-942B-4930-9ACE-17F8B4A12AC6}" type="presOf" srcId="{48642C5A-3915-4D9E-9FF1-583293F042FC}" destId="{BD48CCA2-916B-4AAA-AAD0-92A184C5323E}" srcOrd="0" destOrd="0" presId="urn:microsoft.com/office/officeart/2005/8/layout/hierarchy3"/>
    <dgm:cxn modelId="{F29691D5-6B25-4DA1-AED5-6908FD18408E}" type="presOf" srcId="{5A9A4DE8-422E-4FFE-B552-A872512791AA}" destId="{08B1BC5D-5C4A-496B-B7C0-1BB9550BF2C6}" srcOrd="0" destOrd="0" presId="urn:microsoft.com/office/officeart/2005/8/layout/hierarchy3"/>
    <dgm:cxn modelId="{5128E4DD-A3BB-4D6E-8A88-95D68DC7C2D3}" srcId="{48642C5A-3915-4D9E-9FF1-583293F042FC}" destId="{71721AA5-7673-4E32-8316-09984DE57A3C}" srcOrd="1" destOrd="0" parTransId="{5CCF37EA-40FA-4AA7-AF7D-DB0BF7AC8F19}" sibTransId="{90CE9078-D40E-498F-B45B-8EB06B3AD021}"/>
    <dgm:cxn modelId="{5D51DEEB-445B-47E5-AB3D-2E80766B33BF}" type="presParOf" srcId="{86FFCA7E-C403-478C-A081-A56CF363FEAF}" destId="{23B89651-5F35-448E-99D4-3ED88E11897F}" srcOrd="0" destOrd="0" presId="urn:microsoft.com/office/officeart/2005/8/layout/hierarchy3"/>
    <dgm:cxn modelId="{43A55143-0DB3-418A-8F30-D30F3A481788}" type="presParOf" srcId="{23B89651-5F35-448E-99D4-3ED88E11897F}" destId="{D2C10483-1A2E-4BBE-BF72-B5A6B41D4E00}" srcOrd="0" destOrd="0" presId="urn:microsoft.com/office/officeart/2005/8/layout/hierarchy3"/>
    <dgm:cxn modelId="{F4123B95-807F-490E-A326-44275F9F25B4}" type="presParOf" srcId="{D2C10483-1A2E-4BBE-BF72-B5A6B41D4E00}" destId="{BD48CCA2-916B-4AAA-AAD0-92A184C5323E}" srcOrd="0" destOrd="0" presId="urn:microsoft.com/office/officeart/2005/8/layout/hierarchy3"/>
    <dgm:cxn modelId="{0DB6CC31-A965-43B8-9B0C-BD4A980CED7E}" type="presParOf" srcId="{D2C10483-1A2E-4BBE-BF72-B5A6B41D4E00}" destId="{544D4551-7A5A-43E5-9952-36EC961002EC}" srcOrd="1" destOrd="0" presId="urn:microsoft.com/office/officeart/2005/8/layout/hierarchy3"/>
    <dgm:cxn modelId="{6418F09D-C903-479E-A0BE-7245B955E3DF}" type="presParOf" srcId="{23B89651-5F35-448E-99D4-3ED88E11897F}" destId="{F1C3E314-A4A0-4D2F-B4E7-D59F846F7BF2}" srcOrd="1" destOrd="0" presId="urn:microsoft.com/office/officeart/2005/8/layout/hierarchy3"/>
    <dgm:cxn modelId="{4947E1E2-6B94-4A63-B31B-37A986808E49}" type="presParOf" srcId="{F1C3E314-A4A0-4D2F-B4E7-D59F846F7BF2}" destId="{B0D19DD8-5743-4EDB-BCD5-D5AB58ABD9E2}" srcOrd="0" destOrd="0" presId="urn:microsoft.com/office/officeart/2005/8/layout/hierarchy3"/>
    <dgm:cxn modelId="{727E1B8F-FE1C-4607-9AEB-FDC288A3CE63}" type="presParOf" srcId="{F1C3E314-A4A0-4D2F-B4E7-D59F846F7BF2}" destId="{08B1BC5D-5C4A-496B-B7C0-1BB9550BF2C6}" srcOrd="1" destOrd="0" presId="urn:microsoft.com/office/officeart/2005/8/layout/hierarchy3"/>
    <dgm:cxn modelId="{FE303126-1D9D-4784-9141-0ACC5950D20D}" type="presParOf" srcId="{F1C3E314-A4A0-4D2F-B4E7-D59F846F7BF2}" destId="{CE53FFB1-C147-4B4A-A8FB-7050AAE84769}" srcOrd="2" destOrd="0" presId="urn:microsoft.com/office/officeart/2005/8/layout/hierarchy3"/>
    <dgm:cxn modelId="{9E423911-6DFC-4220-A003-FD0C83BAEB93}" type="presParOf" srcId="{F1C3E314-A4A0-4D2F-B4E7-D59F846F7BF2}" destId="{ADAEF615-D70E-420C-9DCA-FC5CC0FCF97F}" srcOrd="3" destOrd="0" presId="urn:microsoft.com/office/officeart/2005/8/layout/hierarchy3"/>
    <dgm:cxn modelId="{5EFCA8BD-BD7F-46B2-87E3-496EC02CCAAE}" type="presParOf" srcId="{F1C3E314-A4A0-4D2F-B4E7-D59F846F7BF2}" destId="{40217555-D161-47F7-8E4A-460AF28C18F6}" srcOrd="4" destOrd="0" presId="urn:microsoft.com/office/officeart/2005/8/layout/hierarchy3"/>
    <dgm:cxn modelId="{FD236BFF-4459-439C-9885-8E07244855D6}" type="presParOf" srcId="{F1C3E314-A4A0-4D2F-B4E7-D59F846F7BF2}" destId="{8D2D6CB2-5880-4F4A-9170-ED9FC8E0F39A}"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2C42C3-1541-4C1C-A165-8371167F937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AC71034-8787-40F9-ACCB-654EC5C9B0BA}">
      <dgm:prSet phldrT="[Text]" custT="1"/>
      <dgm:spPr/>
      <dgm:t>
        <a:bodyPr/>
        <a:lstStyle/>
        <a:p>
          <a:r>
            <a:rPr lang="en-GB" sz="2000">
              <a:solidFill>
                <a:srgbClr val="000000"/>
              </a:solidFill>
              <a:effectLst/>
              <a:latin typeface="Calibri (Body)"/>
              <a:ea typeface="Times New Roman" panose="02020603050405020304" pitchFamily="18" charset="0"/>
              <a:cs typeface="Times New Roman" panose="02020603050405020304" pitchFamily="18" charset="0"/>
            </a:rPr>
            <a:t>Chăm sóc, bảo vệ da và làm đẹp da an toàn</a:t>
          </a:r>
          <a:endParaRPr lang="en-US" sz="2000">
            <a:latin typeface="Calibri (Body)"/>
          </a:endParaRPr>
        </a:p>
      </dgm:t>
    </dgm:pt>
    <dgm:pt modelId="{7B2C4D04-56F2-4093-89DA-6A079B2E50B4}" type="parTrans" cxnId="{FA3835ED-8347-4B9F-A3A6-156676E81A60}">
      <dgm:prSet/>
      <dgm:spPr/>
      <dgm:t>
        <a:bodyPr/>
        <a:lstStyle/>
        <a:p>
          <a:endParaRPr lang="en-US" sz="2000">
            <a:latin typeface="Calibri (Body)"/>
          </a:endParaRPr>
        </a:p>
      </dgm:t>
    </dgm:pt>
    <dgm:pt modelId="{37BA1C35-A3C7-43A2-B973-930B00CB2C6F}" type="sibTrans" cxnId="{FA3835ED-8347-4B9F-A3A6-156676E81A60}">
      <dgm:prSet/>
      <dgm:spPr/>
      <dgm:t>
        <a:bodyPr/>
        <a:lstStyle/>
        <a:p>
          <a:endParaRPr lang="en-US" sz="2000">
            <a:latin typeface="Calibri (Body)"/>
          </a:endParaRPr>
        </a:p>
      </dgm:t>
    </dgm:pt>
    <dgm:pt modelId="{450951FD-0F74-4FFD-BCAC-3BDD14548D1F}">
      <dgm:prSet phldrT="[Text]" custT="1"/>
      <dgm:spPr/>
      <dgm:t>
        <a:bodyPr/>
        <a:lstStyle/>
        <a:p>
          <a:pPr algn="just"/>
          <a:r>
            <a:rPr lang="en-GB" sz="2000">
              <a:solidFill>
                <a:srgbClr val="000000"/>
              </a:solidFill>
              <a:effectLst/>
              <a:latin typeface="Calibri (Body)"/>
              <a:ea typeface="Times New Roman" panose="02020603050405020304" pitchFamily="18" charset="0"/>
              <a:cs typeface="Times New Roman" panose="02020603050405020304" pitchFamily="18" charset="0"/>
            </a:rPr>
            <a:t>Giữ gìn vệ sinh cơ thể sạch sẽ</a:t>
          </a:r>
          <a:endParaRPr lang="en-US" sz="2000">
            <a:latin typeface="Calibri (Body)"/>
          </a:endParaRPr>
        </a:p>
      </dgm:t>
    </dgm:pt>
    <dgm:pt modelId="{F68C32F6-5E8B-46CB-8C0A-3851ED456244}" type="parTrans" cxnId="{AA761FB9-9AF5-45B9-824E-FE2945DA30F4}">
      <dgm:prSet/>
      <dgm:spPr/>
      <dgm:t>
        <a:bodyPr/>
        <a:lstStyle/>
        <a:p>
          <a:endParaRPr lang="en-US" sz="2000">
            <a:latin typeface="Calibri (Body)"/>
          </a:endParaRPr>
        </a:p>
      </dgm:t>
    </dgm:pt>
    <dgm:pt modelId="{9673E553-9463-4C21-A523-782582BFA581}" type="sibTrans" cxnId="{AA761FB9-9AF5-45B9-824E-FE2945DA30F4}">
      <dgm:prSet/>
      <dgm:spPr/>
      <dgm:t>
        <a:bodyPr/>
        <a:lstStyle/>
        <a:p>
          <a:endParaRPr lang="en-US" sz="2000">
            <a:latin typeface="Calibri (Body)"/>
          </a:endParaRPr>
        </a:p>
      </dgm:t>
    </dgm:pt>
    <dgm:pt modelId="{366E1BDD-DA78-420A-A88A-CE53300A5A1C}">
      <dgm:prSet custT="1"/>
      <dgm:spPr/>
      <dgm:t>
        <a:bodyPr/>
        <a:lstStyle/>
        <a:p>
          <a:pPr algn="just"/>
          <a:r>
            <a:rPr lang="en-GB" sz="2000">
              <a:solidFill>
                <a:srgbClr val="000000"/>
              </a:solidFill>
              <a:effectLst/>
              <a:latin typeface="Calibri (Body)"/>
              <a:ea typeface="Times New Roman" panose="02020603050405020304" pitchFamily="18" charset="0"/>
              <a:cs typeface="Times New Roman" panose="02020603050405020304" pitchFamily="18" charset="0"/>
            </a:rPr>
            <a:t>Tránh làm da bị tổn thương và tiếp xúc với ánh nắng gay gắt</a:t>
          </a:r>
          <a:endParaRPr lang="en-US" sz="2000">
            <a:effectLst/>
            <a:latin typeface="Calibri (Body)"/>
            <a:ea typeface="Calibri" panose="020F0502020204030204" pitchFamily="34" charset="0"/>
            <a:cs typeface="Times New Roman" panose="02020603050405020304" pitchFamily="18" charset="0"/>
          </a:endParaRPr>
        </a:p>
      </dgm:t>
    </dgm:pt>
    <dgm:pt modelId="{96034E70-6E4D-4443-AA7F-27A67AD56E96}" type="parTrans" cxnId="{1CE847C0-C12D-48D6-91B1-65C60577AC6F}">
      <dgm:prSet/>
      <dgm:spPr/>
      <dgm:t>
        <a:bodyPr/>
        <a:lstStyle/>
        <a:p>
          <a:endParaRPr lang="en-US" sz="2000">
            <a:latin typeface="Calibri (Body)"/>
          </a:endParaRPr>
        </a:p>
      </dgm:t>
    </dgm:pt>
    <dgm:pt modelId="{C0124C0C-4CAD-4C25-AB5F-1E8A2CC66B71}" type="sibTrans" cxnId="{1CE847C0-C12D-48D6-91B1-65C60577AC6F}">
      <dgm:prSet/>
      <dgm:spPr/>
      <dgm:t>
        <a:bodyPr/>
        <a:lstStyle/>
        <a:p>
          <a:endParaRPr lang="en-US" sz="2000">
            <a:latin typeface="Calibri (Body)"/>
          </a:endParaRPr>
        </a:p>
      </dgm:t>
    </dgm:pt>
    <dgm:pt modelId="{3F41FEF1-0AF7-4686-8905-8B85025A21E7}">
      <dgm:prSet custT="1"/>
      <dgm:spPr/>
      <dgm:t>
        <a:bodyPr/>
        <a:lstStyle/>
        <a:p>
          <a:pPr algn="just"/>
          <a:r>
            <a:rPr lang="en-GB" sz="2000">
              <a:solidFill>
                <a:srgbClr val="000000"/>
              </a:solidFill>
              <a:effectLst/>
              <a:latin typeface="Calibri (Body)"/>
              <a:ea typeface="Times New Roman" panose="02020603050405020304" pitchFamily="18" charset="0"/>
              <a:cs typeface="Times New Roman" panose="02020603050405020304" pitchFamily="18" charset="0"/>
            </a:rPr>
            <a:t>Vệ sinh da đúng cách</a:t>
          </a:r>
          <a:endParaRPr lang="en-US" sz="2000">
            <a:effectLst/>
            <a:latin typeface="Calibri (Body)"/>
            <a:ea typeface="Calibri" panose="020F0502020204030204" pitchFamily="34" charset="0"/>
            <a:cs typeface="Times New Roman" panose="02020603050405020304" pitchFamily="18" charset="0"/>
          </a:endParaRPr>
        </a:p>
      </dgm:t>
    </dgm:pt>
    <dgm:pt modelId="{567BF6CC-ED35-4791-A159-89DB4DB5D0A6}" type="parTrans" cxnId="{EF1C09B0-A9F3-41DA-B222-D63A7A126C69}">
      <dgm:prSet/>
      <dgm:spPr/>
      <dgm:t>
        <a:bodyPr/>
        <a:lstStyle/>
        <a:p>
          <a:endParaRPr lang="en-US" sz="2000">
            <a:latin typeface="Calibri (Body)"/>
          </a:endParaRPr>
        </a:p>
      </dgm:t>
    </dgm:pt>
    <dgm:pt modelId="{162ED119-AF25-42E7-B46C-0012C6321208}" type="sibTrans" cxnId="{EF1C09B0-A9F3-41DA-B222-D63A7A126C69}">
      <dgm:prSet/>
      <dgm:spPr/>
      <dgm:t>
        <a:bodyPr/>
        <a:lstStyle/>
        <a:p>
          <a:endParaRPr lang="en-US" sz="2000">
            <a:latin typeface="Calibri (Body)"/>
          </a:endParaRPr>
        </a:p>
      </dgm:t>
    </dgm:pt>
    <dgm:pt modelId="{7B64CED2-4185-41A4-9C61-7116CDDF3C50}">
      <dgm:prSet custT="1"/>
      <dgm:spPr/>
      <dgm:t>
        <a:bodyPr/>
        <a:lstStyle/>
        <a:p>
          <a:pPr algn="just"/>
          <a:r>
            <a:rPr lang="en-GB" sz="2000">
              <a:solidFill>
                <a:srgbClr val="000000"/>
              </a:solidFill>
              <a:effectLst/>
              <a:latin typeface="Calibri (Body)"/>
              <a:ea typeface="Times New Roman" panose="02020603050405020304" pitchFamily="18" charset="0"/>
              <a:cs typeface="Times New Roman" panose="02020603050405020304" pitchFamily="18" charset="0"/>
            </a:rPr>
            <a:t>Tránh lạm dụng mĩ phẩm</a:t>
          </a:r>
          <a:endParaRPr lang="en-US" sz="2000">
            <a:effectLst/>
            <a:latin typeface="Calibri (Body)"/>
            <a:ea typeface="Calibri" panose="020F0502020204030204" pitchFamily="34" charset="0"/>
            <a:cs typeface="Times New Roman" panose="02020603050405020304" pitchFamily="18" charset="0"/>
          </a:endParaRPr>
        </a:p>
      </dgm:t>
    </dgm:pt>
    <dgm:pt modelId="{AE876EC5-AEC9-44A7-9792-E879AFAEA0F5}" type="parTrans" cxnId="{17C8D3C3-38DF-4671-85B3-13A6D6D095B0}">
      <dgm:prSet/>
      <dgm:spPr/>
      <dgm:t>
        <a:bodyPr/>
        <a:lstStyle/>
        <a:p>
          <a:endParaRPr lang="en-US" sz="2000">
            <a:latin typeface="Calibri (Body)"/>
          </a:endParaRPr>
        </a:p>
      </dgm:t>
    </dgm:pt>
    <dgm:pt modelId="{B7C73411-CE4F-4CD5-B728-1E5124E8CA9C}" type="sibTrans" cxnId="{17C8D3C3-38DF-4671-85B3-13A6D6D095B0}">
      <dgm:prSet/>
      <dgm:spPr/>
      <dgm:t>
        <a:bodyPr/>
        <a:lstStyle/>
        <a:p>
          <a:endParaRPr lang="en-US" sz="2000">
            <a:latin typeface="Calibri (Body)"/>
          </a:endParaRPr>
        </a:p>
      </dgm:t>
    </dgm:pt>
    <dgm:pt modelId="{86FFCA7E-C403-478C-A081-A56CF363FEAF}" type="pres">
      <dgm:prSet presAssocID="{4D2C42C3-1541-4C1C-A165-8371167F937C}" presName="diagram" presStyleCnt="0">
        <dgm:presLayoutVars>
          <dgm:chPref val="1"/>
          <dgm:dir/>
          <dgm:animOne val="branch"/>
          <dgm:animLvl val="lvl"/>
          <dgm:resizeHandles/>
        </dgm:presLayoutVars>
      </dgm:prSet>
      <dgm:spPr/>
    </dgm:pt>
    <dgm:pt modelId="{6F013224-A661-4138-806D-501DE3756AE3}" type="pres">
      <dgm:prSet presAssocID="{FAC71034-8787-40F9-ACCB-654EC5C9B0BA}" presName="root" presStyleCnt="0"/>
      <dgm:spPr/>
    </dgm:pt>
    <dgm:pt modelId="{8F2C4950-7FF6-4123-AFCF-7578059266C8}" type="pres">
      <dgm:prSet presAssocID="{FAC71034-8787-40F9-ACCB-654EC5C9B0BA}" presName="rootComposite" presStyleCnt="0"/>
      <dgm:spPr/>
    </dgm:pt>
    <dgm:pt modelId="{1900BD60-1329-4148-B427-84FBD3FC728D}" type="pres">
      <dgm:prSet presAssocID="{FAC71034-8787-40F9-ACCB-654EC5C9B0BA}" presName="rootText" presStyleLbl="node1" presStyleIdx="0" presStyleCnt="1" custScaleX="453999" custScaleY="175671" custLinFactNeighborX="53392" custLinFactNeighborY="-263"/>
      <dgm:spPr/>
    </dgm:pt>
    <dgm:pt modelId="{FD8436BC-1167-4830-A0AA-0B4441DDCCC9}" type="pres">
      <dgm:prSet presAssocID="{FAC71034-8787-40F9-ACCB-654EC5C9B0BA}" presName="rootConnector" presStyleLbl="node1" presStyleIdx="0" presStyleCnt="1"/>
      <dgm:spPr/>
    </dgm:pt>
    <dgm:pt modelId="{D53A88F4-DD8D-4BDE-A149-0B6169988745}" type="pres">
      <dgm:prSet presAssocID="{FAC71034-8787-40F9-ACCB-654EC5C9B0BA}" presName="childShape" presStyleCnt="0"/>
      <dgm:spPr/>
    </dgm:pt>
    <dgm:pt modelId="{5002606F-AC67-4CE4-B1DF-E036BB193766}" type="pres">
      <dgm:prSet presAssocID="{F68C32F6-5E8B-46CB-8C0A-3851ED456244}" presName="Name13" presStyleLbl="parChTrans1D2" presStyleIdx="0" presStyleCnt="4"/>
      <dgm:spPr/>
    </dgm:pt>
    <dgm:pt modelId="{12E763A8-58EB-42D4-9271-91165DE1C78D}" type="pres">
      <dgm:prSet presAssocID="{450951FD-0F74-4FFD-BCAC-3BDD14548D1F}" presName="childText" presStyleLbl="bgAcc1" presStyleIdx="0" presStyleCnt="4" custScaleX="391123" custScaleY="125951" custLinFactNeighborX="66739" custLinFactNeighborY="-554">
        <dgm:presLayoutVars>
          <dgm:bulletEnabled val="1"/>
        </dgm:presLayoutVars>
      </dgm:prSet>
      <dgm:spPr/>
    </dgm:pt>
    <dgm:pt modelId="{E074B28D-B473-42D1-BE34-DA7B5C2D736A}" type="pres">
      <dgm:prSet presAssocID="{96034E70-6E4D-4443-AA7F-27A67AD56E96}" presName="Name13" presStyleLbl="parChTrans1D2" presStyleIdx="1" presStyleCnt="4"/>
      <dgm:spPr/>
    </dgm:pt>
    <dgm:pt modelId="{CF2C9331-94B9-498F-BCEA-1F803C2DF08F}" type="pres">
      <dgm:prSet presAssocID="{366E1BDD-DA78-420A-A88A-CE53300A5A1C}" presName="childText" presStyleLbl="bgAcc1" presStyleIdx="1" presStyleCnt="4" custScaleX="391123" custScaleY="125860" custLinFactNeighborX="66739" custLinFactNeighborY="-554">
        <dgm:presLayoutVars>
          <dgm:bulletEnabled val="1"/>
        </dgm:presLayoutVars>
      </dgm:prSet>
      <dgm:spPr/>
    </dgm:pt>
    <dgm:pt modelId="{49F00751-C91E-4A9B-BB32-92A1644F31C3}" type="pres">
      <dgm:prSet presAssocID="{567BF6CC-ED35-4791-A159-89DB4DB5D0A6}" presName="Name13" presStyleLbl="parChTrans1D2" presStyleIdx="2" presStyleCnt="4"/>
      <dgm:spPr/>
    </dgm:pt>
    <dgm:pt modelId="{E24DCB8B-C040-44AD-94DC-5975988E5F68}" type="pres">
      <dgm:prSet presAssocID="{3F41FEF1-0AF7-4686-8905-8B85025A21E7}" presName="childText" presStyleLbl="bgAcc1" presStyleIdx="2" presStyleCnt="4" custScaleX="391123" custScaleY="98061" custLinFactNeighborX="66739" custLinFactNeighborY="-554">
        <dgm:presLayoutVars>
          <dgm:bulletEnabled val="1"/>
        </dgm:presLayoutVars>
      </dgm:prSet>
      <dgm:spPr/>
    </dgm:pt>
    <dgm:pt modelId="{8D81CDD0-84DE-49D5-AB81-33457F0B9CD8}" type="pres">
      <dgm:prSet presAssocID="{AE876EC5-AEC9-44A7-9792-E879AFAEA0F5}" presName="Name13" presStyleLbl="parChTrans1D2" presStyleIdx="3" presStyleCnt="4"/>
      <dgm:spPr/>
    </dgm:pt>
    <dgm:pt modelId="{46F2011F-D85B-4693-B53A-8EE1462B96F0}" type="pres">
      <dgm:prSet presAssocID="{7B64CED2-4185-41A4-9C61-7116CDDF3C50}" presName="childText" presStyleLbl="bgAcc1" presStyleIdx="3" presStyleCnt="4" custScaleX="391123" custScaleY="126601" custLinFactNeighborX="66739" custLinFactNeighborY="-554">
        <dgm:presLayoutVars>
          <dgm:bulletEnabled val="1"/>
        </dgm:presLayoutVars>
      </dgm:prSet>
      <dgm:spPr/>
    </dgm:pt>
  </dgm:ptLst>
  <dgm:cxnLst>
    <dgm:cxn modelId="{74A20617-0353-4661-AD6C-F37E28F1170F}" type="presOf" srcId="{450951FD-0F74-4FFD-BCAC-3BDD14548D1F}" destId="{12E763A8-58EB-42D4-9271-91165DE1C78D}" srcOrd="0" destOrd="0" presId="urn:microsoft.com/office/officeart/2005/8/layout/hierarchy3"/>
    <dgm:cxn modelId="{0799AA21-7615-4B89-B11C-C9E632FACB07}" type="presOf" srcId="{4D2C42C3-1541-4C1C-A165-8371167F937C}" destId="{86FFCA7E-C403-478C-A081-A56CF363FEAF}" srcOrd="0" destOrd="0" presId="urn:microsoft.com/office/officeart/2005/8/layout/hierarchy3"/>
    <dgm:cxn modelId="{8984413D-75E1-4CA0-8B49-7C7C3017BB36}" type="presOf" srcId="{7B64CED2-4185-41A4-9C61-7116CDDF3C50}" destId="{46F2011F-D85B-4693-B53A-8EE1462B96F0}" srcOrd="0" destOrd="0" presId="urn:microsoft.com/office/officeart/2005/8/layout/hierarchy3"/>
    <dgm:cxn modelId="{FE04F15C-D753-48EF-9274-9C743276DEE1}" type="presOf" srcId="{AE876EC5-AEC9-44A7-9792-E879AFAEA0F5}" destId="{8D81CDD0-84DE-49D5-AB81-33457F0B9CD8}" srcOrd="0" destOrd="0" presId="urn:microsoft.com/office/officeart/2005/8/layout/hierarchy3"/>
    <dgm:cxn modelId="{66AAAA55-68CF-489D-A3C7-5B2F12BCA0C2}" type="presOf" srcId="{96034E70-6E4D-4443-AA7F-27A67AD56E96}" destId="{E074B28D-B473-42D1-BE34-DA7B5C2D736A}" srcOrd="0" destOrd="0" presId="urn:microsoft.com/office/officeart/2005/8/layout/hierarchy3"/>
    <dgm:cxn modelId="{4C084DA2-E1AB-4853-8A9F-841A89761C44}" type="presOf" srcId="{F68C32F6-5E8B-46CB-8C0A-3851ED456244}" destId="{5002606F-AC67-4CE4-B1DF-E036BB193766}" srcOrd="0" destOrd="0" presId="urn:microsoft.com/office/officeart/2005/8/layout/hierarchy3"/>
    <dgm:cxn modelId="{7AB61FA3-76A8-48BE-A63B-45699A78138D}" type="presOf" srcId="{3F41FEF1-0AF7-4686-8905-8B85025A21E7}" destId="{E24DCB8B-C040-44AD-94DC-5975988E5F68}" srcOrd="0" destOrd="0" presId="urn:microsoft.com/office/officeart/2005/8/layout/hierarchy3"/>
    <dgm:cxn modelId="{4189F0A9-D267-4F61-90A2-253E315DC13F}" type="presOf" srcId="{FAC71034-8787-40F9-ACCB-654EC5C9B0BA}" destId="{FD8436BC-1167-4830-A0AA-0B4441DDCCC9}" srcOrd="1" destOrd="0" presId="urn:microsoft.com/office/officeart/2005/8/layout/hierarchy3"/>
    <dgm:cxn modelId="{EF1C09B0-A9F3-41DA-B222-D63A7A126C69}" srcId="{FAC71034-8787-40F9-ACCB-654EC5C9B0BA}" destId="{3F41FEF1-0AF7-4686-8905-8B85025A21E7}" srcOrd="2" destOrd="0" parTransId="{567BF6CC-ED35-4791-A159-89DB4DB5D0A6}" sibTransId="{162ED119-AF25-42E7-B46C-0012C6321208}"/>
    <dgm:cxn modelId="{AA761FB9-9AF5-45B9-824E-FE2945DA30F4}" srcId="{FAC71034-8787-40F9-ACCB-654EC5C9B0BA}" destId="{450951FD-0F74-4FFD-BCAC-3BDD14548D1F}" srcOrd="0" destOrd="0" parTransId="{F68C32F6-5E8B-46CB-8C0A-3851ED456244}" sibTransId="{9673E553-9463-4C21-A523-782582BFA581}"/>
    <dgm:cxn modelId="{3C2F59BB-93B3-4A5D-B765-DEDF40C4F228}" type="presOf" srcId="{567BF6CC-ED35-4791-A159-89DB4DB5D0A6}" destId="{49F00751-C91E-4A9B-BB32-92A1644F31C3}" srcOrd="0" destOrd="0" presId="urn:microsoft.com/office/officeart/2005/8/layout/hierarchy3"/>
    <dgm:cxn modelId="{1CE847C0-C12D-48D6-91B1-65C60577AC6F}" srcId="{FAC71034-8787-40F9-ACCB-654EC5C9B0BA}" destId="{366E1BDD-DA78-420A-A88A-CE53300A5A1C}" srcOrd="1" destOrd="0" parTransId="{96034E70-6E4D-4443-AA7F-27A67AD56E96}" sibTransId="{C0124C0C-4CAD-4C25-AB5F-1E8A2CC66B71}"/>
    <dgm:cxn modelId="{17C8D3C3-38DF-4671-85B3-13A6D6D095B0}" srcId="{FAC71034-8787-40F9-ACCB-654EC5C9B0BA}" destId="{7B64CED2-4185-41A4-9C61-7116CDDF3C50}" srcOrd="3" destOrd="0" parTransId="{AE876EC5-AEC9-44A7-9792-E879AFAEA0F5}" sibTransId="{B7C73411-CE4F-4CD5-B728-1E5124E8CA9C}"/>
    <dgm:cxn modelId="{DBA95DE4-1DAC-479F-B8AE-2AA2CD66E239}" type="presOf" srcId="{FAC71034-8787-40F9-ACCB-654EC5C9B0BA}" destId="{1900BD60-1329-4148-B427-84FBD3FC728D}" srcOrd="0" destOrd="0" presId="urn:microsoft.com/office/officeart/2005/8/layout/hierarchy3"/>
    <dgm:cxn modelId="{FA3835ED-8347-4B9F-A3A6-156676E81A60}" srcId="{4D2C42C3-1541-4C1C-A165-8371167F937C}" destId="{FAC71034-8787-40F9-ACCB-654EC5C9B0BA}" srcOrd="0" destOrd="0" parTransId="{7B2C4D04-56F2-4093-89DA-6A079B2E50B4}" sibTransId="{37BA1C35-A3C7-43A2-B973-930B00CB2C6F}"/>
    <dgm:cxn modelId="{FB561DF0-1CAF-4A41-9395-8DDEA1776143}" type="presOf" srcId="{366E1BDD-DA78-420A-A88A-CE53300A5A1C}" destId="{CF2C9331-94B9-498F-BCEA-1F803C2DF08F}" srcOrd="0" destOrd="0" presId="urn:microsoft.com/office/officeart/2005/8/layout/hierarchy3"/>
    <dgm:cxn modelId="{E0A53F78-7972-4F52-A6A7-977A11CD65D2}" type="presParOf" srcId="{86FFCA7E-C403-478C-A081-A56CF363FEAF}" destId="{6F013224-A661-4138-806D-501DE3756AE3}" srcOrd="0" destOrd="0" presId="urn:microsoft.com/office/officeart/2005/8/layout/hierarchy3"/>
    <dgm:cxn modelId="{B625992E-90ED-4725-BEA1-989C66091110}" type="presParOf" srcId="{6F013224-A661-4138-806D-501DE3756AE3}" destId="{8F2C4950-7FF6-4123-AFCF-7578059266C8}" srcOrd="0" destOrd="0" presId="urn:microsoft.com/office/officeart/2005/8/layout/hierarchy3"/>
    <dgm:cxn modelId="{9EE6D384-FD4B-47A2-9789-FE659A894890}" type="presParOf" srcId="{8F2C4950-7FF6-4123-AFCF-7578059266C8}" destId="{1900BD60-1329-4148-B427-84FBD3FC728D}" srcOrd="0" destOrd="0" presId="urn:microsoft.com/office/officeart/2005/8/layout/hierarchy3"/>
    <dgm:cxn modelId="{A1CDED77-4187-4304-A619-DA862360F9E0}" type="presParOf" srcId="{8F2C4950-7FF6-4123-AFCF-7578059266C8}" destId="{FD8436BC-1167-4830-A0AA-0B4441DDCCC9}" srcOrd="1" destOrd="0" presId="urn:microsoft.com/office/officeart/2005/8/layout/hierarchy3"/>
    <dgm:cxn modelId="{E31ED91A-3EE9-47F6-802B-EA810FD5A132}" type="presParOf" srcId="{6F013224-A661-4138-806D-501DE3756AE3}" destId="{D53A88F4-DD8D-4BDE-A149-0B6169988745}" srcOrd="1" destOrd="0" presId="urn:microsoft.com/office/officeart/2005/8/layout/hierarchy3"/>
    <dgm:cxn modelId="{CFBA7DF2-0D24-41A8-B540-74EECA0935BE}" type="presParOf" srcId="{D53A88F4-DD8D-4BDE-A149-0B6169988745}" destId="{5002606F-AC67-4CE4-B1DF-E036BB193766}" srcOrd="0" destOrd="0" presId="urn:microsoft.com/office/officeart/2005/8/layout/hierarchy3"/>
    <dgm:cxn modelId="{BC355560-5F11-4A4D-B04D-5447DA128E91}" type="presParOf" srcId="{D53A88F4-DD8D-4BDE-A149-0B6169988745}" destId="{12E763A8-58EB-42D4-9271-91165DE1C78D}" srcOrd="1" destOrd="0" presId="urn:microsoft.com/office/officeart/2005/8/layout/hierarchy3"/>
    <dgm:cxn modelId="{10BB968B-DD9D-4007-AFE1-FA63B7C93A02}" type="presParOf" srcId="{D53A88F4-DD8D-4BDE-A149-0B6169988745}" destId="{E074B28D-B473-42D1-BE34-DA7B5C2D736A}" srcOrd="2" destOrd="0" presId="urn:microsoft.com/office/officeart/2005/8/layout/hierarchy3"/>
    <dgm:cxn modelId="{D0DBF360-0958-43AF-BEE2-1C8F2A2B60FD}" type="presParOf" srcId="{D53A88F4-DD8D-4BDE-A149-0B6169988745}" destId="{CF2C9331-94B9-498F-BCEA-1F803C2DF08F}" srcOrd="3" destOrd="0" presId="urn:microsoft.com/office/officeart/2005/8/layout/hierarchy3"/>
    <dgm:cxn modelId="{F426D07F-1256-48AE-9122-5C965922B0A1}" type="presParOf" srcId="{D53A88F4-DD8D-4BDE-A149-0B6169988745}" destId="{49F00751-C91E-4A9B-BB32-92A1644F31C3}" srcOrd="4" destOrd="0" presId="urn:microsoft.com/office/officeart/2005/8/layout/hierarchy3"/>
    <dgm:cxn modelId="{5E4EC3DC-CA5A-414D-BD10-CDD4127865C0}" type="presParOf" srcId="{D53A88F4-DD8D-4BDE-A149-0B6169988745}" destId="{E24DCB8B-C040-44AD-94DC-5975988E5F68}" srcOrd="5" destOrd="0" presId="urn:microsoft.com/office/officeart/2005/8/layout/hierarchy3"/>
    <dgm:cxn modelId="{3850C6DF-1631-4D01-ADC7-1EA1C80A1B17}" type="presParOf" srcId="{D53A88F4-DD8D-4BDE-A149-0B6169988745}" destId="{8D81CDD0-84DE-49D5-AB81-33457F0B9CD8}" srcOrd="6" destOrd="0" presId="urn:microsoft.com/office/officeart/2005/8/layout/hierarchy3"/>
    <dgm:cxn modelId="{CB247C43-5BA7-4C95-9C74-666B1FA715B5}" type="presParOf" srcId="{D53A88F4-DD8D-4BDE-A149-0B6169988745}" destId="{46F2011F-D85B-4693-B53A-8EE1462B96F0}" srcOrd="7"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9010C9-8FD8-47B3-8AB9-CAB3EDD8903F}"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n-US"/>
        </a:p>
      </dgm:t>
    </dgm:pt>
    <dgm:pt modelId="{694791F3-DA9B-4DE4-B1B5-AF9F3D3FB4D0}">
      <dgm:prSet phldrT="[Text]"/>
      <dgm:spPr/>
      <dgm:t>
        <a:bodyPr/>
        <a:lstStyle/>
        <a:p>
          <a:r>
            <a:rPr lang="nl-NL" b="1">
              <a:effectLst/>
              <a:latin typeface="Arial" panose="020B0604020202020204" pitchFamily="34" charset="0"/>
              <a:ea typeface="Calibri" panose="020F0502020204030204" pitchFamily="34" charset="0"/>
              <a:cs typeface="Arial" panose="020B0604020202020204" pitchFamily="34" charset="0"/>
            </a:rPr>
            <a:t>2. Vai trò và cơ chế duy trì thân nhiệt ổn định ở người</a:t>
          </a:r>
          <a:endParaRPr lang="en-US"/>
        </a:p>
      </dgm:t>
    </dgm:pt>
    <dgm:pt modelId="{95EB4D96-74B5-40AB-BB4F-06255A7CF8B2}" type="parTrans" cxnId="{2713A481-1655-4D6D-AF46-906715C4CC3A}">
      <dgm:prSet/>
      <dgm:spPr/>
      <dgm:t>
        <a:bodyPr/>
        <a:lstStyle/>
        <a:p>
          <a:endParaRPr lang="en-US"/>
        </a:p>
      </dgm:t>
    </dgm:pt>
    <dgm:pt modelId="{9BC559FE-E657-4475-9859-102E842726DA}" type="sibTrans" cxnId="{2713A481-1655-4D6D-AF46-906715C4CC3A}">
      <dgm:prSet/>
      <dgm:spPr/>
      <dgm:t>
        <a:bodyPr/>
        <a:lstStyle/>
        <a:p>
          <a:endParaRPr lang="en-US"/>
        </a:p>
      </dgm:t>
    </dgm:pt>
    <dgm:pt modelId="{70C1C011-A37E-43E9-BCD7-5432A70A6F2E}">
      <dgm:prSet/>
      <dgm:spPr/>
      <dgm:t>
        <a:bodyPr/>
        <a:lstStyle/>
        <a:p>
          <a:r>
            <a:rPr lang="nl-NL">
              <a:effectLst/>
              <a:latin typeface="Arial" panose="020B0604020202020204" pitchFamily="34" charset="0"/>
              <a:ea typeface="Calibri" panose="020F0502020204030204" pitchFamily="34" charset="0"/>
              <a:cs typeface="Arial" panose="020B0604020202020204" pitchFamily="34" charset="0"/>
            </a:rPr>
            <a:t>Vai trò: Giúp các quá trình sống trong cơ thể diễn ra bình thường.</a:t>
          </a:r>
          <a:endParaRPr lang="en-US">
            <a:effectLst/>
            <a:latin typeface="Arial" panose="020B0604020202020204" pitchFamily="34" charset="0"/>
            <a:ea typeface="Calibri" panose="020F0502020204030204" pitchFamily="34" charset="0"/>
            <a:cs typeface="Arial" panose="020B0604020202020204" pitchFamily="34" charset="0"/>
          </a:endParaRPr>
        </a:p>
      </dgm:t>
    </dgm:pt>
    <dgm:pt modelId="{BF459DDD-33FF-4900-B36F-E926FB8775D5}" type="parTrans" cxnId="{1E24E99C-F34D-440C-BBD8-BF531BAA0DCF}">
      <dgm:prSet/>
      <dgm:spPr/>
      <dgm:t>
        <a:bodyPr/>
        <a:lstStyle/>
        <a:p>
          <a:endParaRPr lang="en-US"/>
        </a:p>
      </dgm:t>
    </dgm:pt>
    <dgm:pt modelId="{81D076C5-2094-4689-BBF6-4DA114777E27}" type="sibTrans" cxnId="{1E24E99C-F34D-440C-BBD8-BF531BAA0DCF}">
      <dgm:prSet/>
      <dgm:spPr/>
      <dgm:t>
        <a:bodyPr/>
        <a:lstStyle/>
        <a:p>
          <a:endParaRPr lang="en-US"/>
        </a:p>
      </dgm:t>
    </dgm:pt>
    <dgm:pt modelId="{E93E4CAF-6D7D-4B78-9D2C-173697F3C3BC}">
      <dgm:prSet/>
      <dgm:spPr/>
      <dgm:t>
        <a:bodyPr/>
        <a:lstStyle/>
        <a:p>
          <a:r>
            <a:rPr lang="nl-NL">
              <a:effectLst/>
              <a:latin typeface="Arial" panose="020B0604020202020204" pitchFamily="34" charset="0"/>
              <a:ea typeface="Calibri" panose="020F0502020204030204" pitchFamily="34" charset="0"/>
              <a:cs typeface="Arial" panose="020B0604020202020204" pitchFamily="34" charset="0"/>
            </a:rPr>
            <a:t>Cơ chế duy trì thân nhiệt là nhờ da và hệ thần kinh:</a:t>
          </a:r>
          <a:endParaRPr lang="en-US">
            <a:effectLst/>
            <a:latin typeface="Arial" panose="020B0604020202020204" pitchFamily="34" charset="0"/>
            <a:ea typeface="Calibri" panose="020F0502020204030204" pitchFamily="34" charset="0"/>
            <a:cs typeface="Arial" panose="020B0604020202020204" pitchFamily="34" charset="0"/>
          </a:endParaRPr>
        </a:p>
      </dgm:t>
    </dgm:pt>
    <dgm:pt modelId="{03A8686E-D0AB-4D65-999A-D695E9213B4A}" type="parTrans" cxnId="{19776BDC-948D-46A4-9DC2-91C9F6D0B92A}">
      <dgm:prSet/>
      <dgm:spPr/>
      <dgm:t>
        <a:bodyPr/>
        <a:lstStyle/>
        <a:p>
          <a:endParaRPr lang="en-US"/>
        </a:p>
      </dgm:t>
    </dgm:pt>
    <dgm:pt modelId="{12EE7DBA-3A62-4499-B901-4273807AB85A}" type="sibTrans" cxnId="{19776BDC-948D-46A4-9DC2-91C9F6D0B92A}">
      <dgm:prSet/>
      <dgm:spPr/>
      <dgm:t>
        <a:bodyPr/>
        <a:lstStyle/>
        <a:p>
          <a:endParaRPr lang="en-US"/>
        </a:p>
      </dgm:t>
    </dgm:pt>
    <dgm:pt modelId="{166AEC7C-C4D4-4449-9DB6-7ED9D550CBE9}">
      <dgm:prSet/>
      <dgm:spPr/>
      <dgm:t>
        <a:bodyPr/>
        <a:lstStyle/>
        <a:p>
          <a:r>
            <a:rPr lang="nl-NL">
              <a:effectLst/>
              <a:latin typeface="Arial" panose="020B0604020202020204" pitchFamily="34" charset="0"/>
              <a:ea typeface="Calibri" panose="020F0502020204030204" pitchFamily="34" charset="0"/>
              <a:cs typeface="Arial" panose="020B0604020202020204" pitchFamily="34" charset="0"/>
            </a:rPr>
            <a:t>Trời nóng: mạch máu dưới da dãn, tăng tiết mồ hôi và tỏa nhiệt.</a:t>
          </a:r>
          <a:endParaRPr lang="en-US">
            <a:effectLst/>
            <a:latin typeface="Arial" panose="020B0604020202020204" pitchFamily="34" charset="0"/>
            <a:ea typeface="Calibri" panose="020F0502020204030204" pitchFamily="34" charset="0"/>
            <a:cs typeface="Arial" panose="020B0604020202020204" pitchFamily="34" charset="0"/>
          </a:endParaRPr>
        </a:p>
      </dgm:t>
    </dgm:pt>
    <dgm:pt modelId="{9C043EC7-8561-467D-974D-ED847416842D}" type="parTrans" cxnId="{8C05EC4D-9AF3-460D-A0AA-2FEC91C5FAAA}">
      <dgm:prSet/>
      <dgm:spPr/>
      <dgm:t>
        <a:bodyPr/>
        <a:lstStyle/>
        <a:p>
          <a:endParaRPr lang="en-US"/>
        </a:p>
      </dgm:t>
    </dgm:pt>
    <dgm:pt modelId="{866CDFB6-603E-4938-A5C8-0F25B840C7AA}" type="sibTrans" cxnId="{8C05EC4D-9AF3-460D-A0AA-2FEC91C5FAAA}">
      <dgm:prSet/>
      <dgm:spPr/>
      <dgm:t>
        <a:bodyPr/>
        <a:lstStyle/>
        <a:p>
          <a:endParaRPr lang="en-US"/>
        </a:p>
      </dgm:t>
    </dgm:pt>
    <dgm:pt modelId="{FA3F21C7-A54F-4483-A9F1-6B1DF657FEBA}">
      <dgm:prSet/>
      <dgm:spPr/>
      <dgm:t>
        <a:bodyPr/>
        <a:lstStyle/>
        <a:p>
          <a:r>
            <a:rPr lang="nl-NL">
              <a:effectLst/>
              <a:latin typeface="Arial" panose="020B0604020202020204" pitchFamily="34" charset="0"/>
              <a:ea typeface="Calibri" panose="020F0502020204030204" pitchFamily="34" charset="0"/>
              <a:cs typeface="Arial" panose="020B0604020202020204" pitchFamily="34" charset="0"/>
            </a:rPr>
            <a:t>Trời lạnh: cơ co và dãn liên tục gây phản xạ run, tăng quá trình phân giải chất ở tế bào.</a:t>
          </a:r>
          <a:endParaRPr lang="en-US">
            <a:effectLst/>
            <a:latin typeface="Arial" panose="020B0604020202020204" pitchFamily="34" charset="0"/>
            <a:ea typeface="Calibri" panose="020F0502020204030204" pitchFamily="34" charset="0"/>
            <a:cs typeface="Arial" panose="020B0604020202020204" pitchFamily="34" charset="0"/>
          </a:endParaRPr>
        </a:p>
      </dgm:t>
    </dgm:pt>
    <dgm:pt modelId="{7D773AB1-AEE5-4EFE-900F-CA48CD201773}" type="parTrans" cxnId="{1322C25B-18B3-4BA3-BEC5-3A624DBC3D73}">
      <dgm:prSet/>
      <dgm:spPr/>
      <dgm:t>
        <a:bodyPr/>
        <a:lstStyle/>
        <a:p>
          <a:endParaRPr lang="en-US"/>
        </a:p>
      </dgm:t>
    </dgm:pt>
    <dgm:pt modelId="{BB1EC698-B6C1-4F8B-B491-D43FA334900F}" type="sibTrans" cxnId="{1322C25B-18B3-4BA3-BEC5-3A624DBC3D73}">
      <dgm:prSet/>
      <dgm:spPr/>
      <dgm:t>
        <a:bodyPr/>
        <a:lstStyle/>
        <a:p>
          <a:endParaRPr lang="en-US"/>
        </a:p>
      </dgm:t>
    </dgm:pt>
    <dgm:pt modelId="{F1C1D827-C6E1-467D-A757-F5C77B039364}">
      <dgm:prSet/>
      <dgm:spPr/>
      <dgm:t>
        <a:bodyPr/>
        <a:lstStyle/>
        <a:p>
          <a:r>
            <a:rPr lang="nl-NL" b="1">
              <a:effectLst/>
              <a:latin typeface="Arial" panose="020B0604020202020204" pitchFamily="34" charset="0"/>
              <a:ea typeface="Calibri" panose="020F0502020204030204" pitchFamily="34" charset="0"/>
              <a:cs typeface="Arial" panose="020B0604020202020204" pitchFamily="34" charset="0"/>
            </a:rPr>
            <a:t>3. Một số phương pháp phòng chống nóng, lạnh cho cơ thể</a:t>
          </a:r>
          <a:endParaRPr lang="en-US">
            <a:effectLst/>
            <a:latin typeface="Arial" panose="020B0604020202020204" pitchFamily="34" charset="0"/>
            <a:ea typeface="Calibri" panose="020F0502020204030204" pitchFamily="34" charset="0"/>
            <a:cs typeface="Arial" panose="020B0604020202020204" pitchFamily="34" charset="0"/>
          </a:endParaRPr>
        </a:p>
      </dgm:t>
    </dgm:pt>
    <dgm:pt modelId="{9DA18E42-EA15-4D33-BB0B-E0BC42E6C17C}" type="parTrans" cxnId="{7D07F81C-0362-41E5-A0A1-493425628EBA}">
      <dgm:prSet/>
      <dgm:spPr/>
      <dgm:t>
        <a:bodyPr/>
        <a:lstStyle/>
        <a:p>
          <a:endParaRPr lang="en-US"/>
        </a:p>
      </dgm:t>
    </dgm:pt>
    <dgm:pt modelId="{94204273-5A7F-4DA0-AD6A-97C82F3D03F5}" type="sibTrans" cxnId="{7D07F81C-0362-41E5-A0A1-493425628EBA}">
      <dgm:prSet/>
      <dgm:spPr/>
      <dgm:t>
        <a:bodyPr/>
        <a:lstStyle/>
        <a:p>
          <a:endParaRPr lang="en-US"/>
        </a:p>
      </dgm:t>
    </dgm:pt>
    <dgm:pt modelId="{444AE4A1-B9DE-4C44-A85D-128956DEC33D}">
      <dgm:prSet/>
      <dgm:spPr/>
      <dgm:t>
        <a:bodyPr/>
        <a:lstStyle/>
        <a:p>
          <a:r>
            <a:rPr lang="nl-NL" b="1">
              <a:effectLst/>
              <a:latin typeface="Arial" panose="020B0604020202020204" pitchFamily="34" charset="0"/>
              <a:ea typeface="Calibri" panose="020F0502020204030204" pitchFamily="34" charset="0"/>
              <a:cs typeface="Arial" panose="020B0604020202020204" pitchFamily="34" charset="0"/>
            </a:rPr>
            <a:t>a. Phòng chống nóng, lạnh cho cơ thể</a:t>
          </a:r>
          <a:endParaRPr lang="en-US">
            <a:effectLst/>
            <a:latin typeface="Arial" panose="020B0604020202020204" pitchFamily="34" charset="0"/>
            <a:ea typeface="Calibri" panose="020F0502020204030204" pitchFamily="34" charset="0"/>
            <a:cs typeface="Arial" panose="020B0604020202020204" pitchFamily="34" charset="0"/>
          </a:endParaRPr>
        </a:p>
      </dgm:t>
    </dgm:pt>
    <dgm:pt modelId="{A6ABFCF6-FC05-4F3C-861F-38F15C768C41}" type="parTrans" cxnId="{7CB45C7F-6F70-41FE-AB56-783DAAB6C329}">
      <dgm:prSet/>
      <dgm:spPr/>
      <dgm:t>
        <a:bodyPr/>
        <a:lstStyle/>
        <a:p>
          <a:endParaRPr lang="en-US"/>
        </a:p>
      </dgm:t>
    </dgm:pt>
    <dgm:pt modelId="{A4911A6C-EA07-49A6-A8DE-64315E3AA5D4}" type="sibTrans" cxnId="{7CB45C7F-6F70-41FE-AB56-783DAAB6C329}">
      <dgm:prSet/>
      <dgm:spPr/>
      <dgm:t>
        <a:bodyPr/>
        <a:lstStyle/>
        <a:p>
          <a:endParaRPr lang="en-US"/>
        </a:p>
      </dgm:t>
    </dgm:pt>
    <dgm:pt modelId="{B8EA448A-0CF1-4051-9044-3985B1C65DBC}">
      <dgm:prSet/>
      <dgm:spPr/>
      <dgm:t>
        <a:bodyPr/>
        <a:lstStyle/>
        <a:p>
          <a:r>
            <a:rPr lang="nl-NL">
              <a:effectLst/>
              <a:latin typeface="Arial" panose="020B0604020202020204" pitchFamily="34" charset="0"/>
              <a:ea typeface="Calibri" panose="020F0502020204030204" pitchFamily="34" charset="0"/>
              <a:cs typeface="Arial" panose="020B0604020202020204" pitchFamily="34" charset="0"/>
            </a:rPr>
            <a:t>Nắng nóng: giữ cơ thể mát mẻ, sử dụng đồ bảo hộ, tránh ánh nắng trực tiếp. Sau khi vận động mạnh không nên tắm ngay, ngồi nơi có gió mạnh.</a:t>
          </a:r>
          <a:endParaRPr lang="en-US">
            <a:effectLst/>
            <a:latin typeface="Arial" panose="020B0604020202020204" pitchFamily="34" charset="0"/>
            <a:ea typeface="Calibri" panose="020F0502020204030204" pitchFamily="34" charset="0"/>
            <a:cs typeface="Arial" panose="020B0604020202020204" pitchFamily="34" charset="0"/>
          </a:endParaRPr>
        </a:p>
      </dgm:t>
    </dgm:pt>
    <dgm:pt modelId="{2DAF6231-B0AE-4E2C-B917-3F32E8E19745}" type="parTrans" cxnId="{51D1E9D7-46B1-4C7B-A140-7FC1D11E48B0}">
      <dgm:prSet/>
      <dgm:spPr/>
      <dgm:t>
        <a:bodyPr/>
        <a:lstStyle/>
        <a:p>
          <a:endParaRPr lang="en-US"/>
        </a:p>
      </dgm:t>
    </dgm:pt>
    <dgm:pt modelId="{028E20CC-69E5-493C-92EB-A2F9DA326832}" type="sibTrans" cxnId="{51D1E9D7-46B1-4C7B-A140-7FC1D11E48B0}">
      <dgm:prSet/>
      <dgm:spPr/>
      <dgm:t>
        <a:bodyPr/>
        <a:lstStyle/>
        <a:p>
          <a:endParaRPr lang="en-US"/>
        </a:p>
      </dgm:t>
    </dgm:pt>
    <dgm:pt modelId="{984D67D3-48BF-43FB-8057-5040F7C47115}">
      <dgm:prSet/>
      <dgm:spPr/>
      <dgm:t>
        <a:bodyPr/>
        <a:lstStyle/>
        <a:p>
          <a:r>
            <a:rPr lang="nl-NL">
              <a:effectLst/>
              <a:latin typeface="Arial" panose="020B0604020202020204" pitchFamily="34" charset="0"/>
              <a:ea typeface="Calibri" panose="020F0502020204030204" pitchFamily="34" charset="0"/>
              <a:cs typeface="Arial" panose="020B0604020202020204" pitchFamily="34" charset="0"/>
            </a:rPr>
            <a:t>Trời lạnh: Giữ ấm cơ thể</a:t>
          </a:r>
          <a:endParaRPr lang="en-US">
            <a:effectLst/>
            <a:latin typeface="Arial" panose="020B0604020202020204" pitchFamily="34" charset="0"/>
            <a:ea typeface="Calibri" panose="020F0502020204030204" pitchFamily="34" charset="0"/>
            <a:cs typeface="Arial" panose="020B0604020202020204" pitchFamily="34" charset="0"/>
          </a:endParaRPr>
        </a:p>
      </dgm:t>
    </dgm:pt>
    <dgm:pt modelId="{9BFFAEC2-0B59-4C64-9D1D-AA6E2BF04E4E}" type="parTrans" cxnId="{1C49CB46-9539-430F-8135-C5D6772C91CE}">
      <dgm:prSet/>
      <dgm:spPr/>
      <dgm:t>
        <a:bodyPr/>
        <a:lstStyle/>
        <a:p>
          <a:endParaRPr lang="en-US"/>
        </a:p>
      </dgm:t>
    </dgm:pt>
    <dgm:pt modelId="{1E74DF58-AF93-4638-B6A0-BC616E265464}" type="sibTrans" cxnId="{1C49CB46-9539-430F-8135-C5D6772C91CE}">
      <dgm:prSet/>
      <dgm:spPr/>
      <dgm:t>
        <a:bodyPr/>
        <a:lstStyle/>
        <a:p>
          <a:endParaRPr lang="en-US"/>
        </a:p>
      </dgm:t>
    </dgm:pt>
    <dgm:pt modelId="{BC48B5CB-99FC-4ABC-AD7B-D0A930B1A0D8}">
      <dgm:prSet/>
      <dgm:spPr/>
      <dgm:t>
        <a:bodyPr/>
        <a:lstStyle/>
        <a:p>
          <a:r>
            <a:rPr lang="nl-NL">
              <a:effectLst/>
              <a:latin typeface="Arial" panose="020B0604020202020204" pitchFamily="34" charset="0"/>
              <a:ea typeface="Calibri" panose="020F0502020204030204" pitchFamily="34" charset="0"/>
              <a:cs typeface="Arial" panose="020B0604020202020204" pitchFamily="34" charset="0"/>
            </a:rPr>
            <a:t>Thường xuyên tập luyện TDTT để nâng cao khả năng chống nóng, lạnh của cơ thể.</a:t>
          </a:r>
          <a:endParaRPr lang="en-US">
            <a:effectLst/>
            <a:latin typeface="Arial" panose="020B0604020202020204" pitchFamily="34" charset="0"/>
            <a:ea typeface="Calibri" panose="020F0502020204030204" pitchFamily="34" charset="0"/>
            <a:cs typeface="Arial" panose="020B0604020202020204" pitchFamily="34" charset="0"/>
          </a:endParaRPr>
        </a:p>
      </dgm:t>
    </dgm:pt>
    <dgm:pt modelId="{D867CCC5-7B08-4A94-8553-256F5BCE167A}" type="parTrans" cxnId="{6A056A5E-ED65-4A7E-BA22-18B0A02FD2C1}">
      <dgm:prSet/>
      <dgm:spPr/>
      <dgm:t>
        <a:bodyPr/>
        <a:lstStyle/>
        <a:p>
          <a:endParaRPr lang="en-US"/>
        </a:p>
      </dgm:t>
    </dgm:pt>
    <dgm:pt modelId="{55C3DE1D-7D55-4D2E-BAC3-5DA41246DF3E}" type="sibTrans" cxnId="{6A056A5E-ED65-4A7E-BA22-18B0A02FD2C1}">
      <dgm:prSet/>
      <dgm:spPr/>
      <dgm:t>
        <a:bodyPr/>
        <a:lstStyle/>
        <a:p>
          <a:endParaRPr lang="en-US"/>
        </a:p>
      </dgm:t>
    </dgm:pt>
    <dgm:pt modelId="{B54E5E6A-E0A6-4F01-B9CF-020764E27306}">
      <dgm:prSet/>
      <dgm:spPr/>
      <dgm:t>
        <a:bodyPr/>
        <a:lstStyle/>
        <a:p>
          <a:r>
            <a:rPr lang="nl-NL" b="1">
              <a:effectLst/>
              <a:latin typeface="Arial" panose="020B0604020202020204" pitchFamily="34" charset="0"/>
              <a:ea typeface="Calibri" panose="020F0502020204030204" pitchFamily="34" charset="0"/>
              <a:cs typeface="Arial" panose="020B0604020202020204" pitchFamily="34" charset="0"/>
            </a:rPr>
            <a:t>b. Phòng chống cảm nóng, cảm lạnh</a:t>
          </a:r>
          <a:endParaRPr lang="en-US">
            <a:effectLst/>
            <a:latin typeface="Arial" panose="020B0604020202020204" pitchFamily="34" charset="0"/>
            <a:ea typeface="Calibri" panose="020F0502020204030204" pitchFamily="34" charset="0"/>
            <a:cs typeface="Arial" panose="020B0604020202020204" pitchFamily="34" charset="0"/>
          </a:endParaRPr>
        </a:p>
      </dgm:t>
    </dgm:pt>
    <dgm:pt modelId="{7C7AE369-547B-4694-9D42-D58BF2E9C52B}" type="parTrans" cxnId="{7A87F417-E4D2-4E5B-BF12-332DF5926EB6}">
      <dgm:prSet/>
      <dgm:spPr/>
      <dgm:t>
        <a:bodyPr/>
        <a:lstStyle/>
        <a:p>
          <a:endParaRPr lang="en-US"/>
        </a:p>
      </dgm:t>
    </dgm:pt>
    <dgm:pt modelId="{165772FF-1690-49FB-A3A2-70C2D3122D16}" type="sibTrans" cxnId="{7A87F417-E4D2-4E5B-BF12-332DF5926EB6}">
      <dgm:prSet/>
      <dgm:spPr/>
      <dgm:t>
        <a:bodyPr/>
        <a:lstStyle/>
        <a:p>
          <a:endParaRPr lang="en-US"/>
        </a:p>
      </dgm:t>
    </dgm:pt>
    <dgm:pt modelId="{CAEB1E46-A019-43A1-9825-E62EA5A6240D}">
      <dgm:prSet/>
      <dgm:spPr/>
      <dgm:t>
        <a:bodyPr/>
        <a:lstStyle/>
        <a:p>
          <a:r>
            <a:rPr lang="nl-NL">
              <a:effectLst/>
              <a:latin typeface="Arial" panose="020B0604020202020204" pitchFamily="34" charset="0"/>
              <a:ea typeface="Calibri" panose="020F0502020204030204" pitchFamily="34" charset="0"/>
              <a:cs typeface="Arial" panose="020B0604020202020204" pitchFamily="34" charset="0"/>
            </a:rPr>
            <a:t>Cảm nóng: Nên che nắng, uống đủ nước, tránh ánh nắng trực tiếp vào sau gáy, ...</a:t>
          </a:r>
          <a:endParaRPr lang="en-US">
            <a:effectLst/>
            <a:latin typeface="Arial" panose="020B0604020202020204" pitchFamily="34" charset="0"/>
            <a:ea typeface="Calibri" panose="020F0502020204030204" pitchFamily="34" charset="0"/>
            <a:cs typeface="Arial" panose="020B0604020202020204" pitchFamily="34" charset="0"/>
          </a:endParaRPr>
        </a:p>
      </dgm:t>
    </dgm:pt>
    <dgm:pt modelId="{DF811E30-1D16-4841-A601-322A0F94027F}" type="parTrans" cxnId="{EBBA4E9F-263D-4957-AFF0-6FF5397F6E77}">
      <dgm:prSet/>
      <dgm:spPr/>
      <dgm:t>
        <a:bodyPr/>
        <a:lstStyle/>
        <a:p>
          <a:endParaRPr lang="en-US"/>
        </a:p>
      </dgm:t>
    </dgm:pt>
    <dgm:pt modelId="{BEAA7B8A-4F56-4611-A84B-4668B8E1E40C}" type="sibTrans" cxnId="{EBBA4E9F-263D-4957-AFF0-6FF5397F6E77}">
      <dgm:prSet/>
      <dgm:spPr/>
      <dgm:t>
        <a:bodyPr/>
        <a:lstStyle/>
        <a:p>
          <a:endParaRPr lang="en-US"/>
        </a:p>
      </dgm:t>
    </dgm:pt>
    <dgm:pt modelId="{5F77618E-5D3B-4ACC-9652-C883DBC65E9A}">
      <dgm:prSet/>
      <dgm:spPr/>
      <dgm:t>
        <a:bodyPr/>
        <a:lstStyle/>
        <a:p>
          <a:r>
            <a:rPr lang="nl-NL">
              <a:effectLst/>
              <a:latin typeface="Arial" panose="020B0604020202020204" pitchFamily="34" charset="0"/>
              <a:ea typeface="Calibri" panose="020F0502020204030204" pitchFamily="34" charset="0"/>
              <a:cs typeface="Arial" panose="020B0604020202020204" pitchFamily="34" charset="0"/>
            </a:rPr>
            <a:t>Cảm lạnh: Vệ sinh mũi miệng sạch sẽ, uống nước ấm, giữ ấm cơ thể.</a:t>
          </a:r>
          <a:endParaRPr lang="en-US">
            <a:effectLst/>
            <a:latin typeface="Arial" panose="020B0604020202020204" pitchFamily="34" charset="0"/>
            <a:ea typeface="Calibri" panose="020F0502020204030204" pitchFamily="34" charset="0"/>
            <a:cs typeface="Arial" panose="020B0604020202020204" pitchFamily="34" charset="0"/>
          </a:endParaRPr>
        </a:p>
      </dgm:t>
    </dgm:pt>
    <dgm:pt modelId="{41C97351-DFB9-4467-8AB9-0F3F52D57410}" type="parTrans" cxnId="{38AC99BB-D5C1-4B14-B996-CCF89C1B430D}">
      <dgm:prSet/>
      <dgm:spPr/>
      <dgm:t>
        <a:bodyPr/>
        <a:lstStyle/>
        <a:p>
          <a:endParaRPr lang="en-US"/>
        </a:p>
      </dgm:t>
    </dgm:pt>
    <dgm:pt modelId="{3AAD9909-E224-46E6-BA72-43160ACDAD79}" type="sibTrans" cxnId="{38AC99BB-D5C1-4B14-B996-CCF89C1B430D}">
      <dgm:prSet/>
      <dgm:spPr/>
      <dgm:t>
        <a:bodyPr/>
        <a:lstStyle/>
        <a:p>
          <a:endParaRPr lang="en-US"/>
        </a:p>
      </dgm:t>
    </dgm:pt>
    <dgm:pt modelId="{1DBF640B-D7E2-47C5-9AB5-D3E2DC94A10F}" type="pres">
      <dgm:prSet presAssocID="{F49010C9-8FD8-47B3-8AB9-CAB3EDD8903F}" presName="linear" presStyleCnt="0">
        <dgm:presLayoutVars>
          <dgm:animLvl val="lvl"/>
          <dgm:resizeHandles val="exact"/>
        </dgm:presLayoutVars>
      </dgm:prSet>
      <dgm:spPr/>
    </dgm:pt>
    <dgm:pt modelId="{BA7F64CA-6AE4-4CDF-B2C2-FF7E3B2629B5}" type="pres">
      <dgm:prSet presAssocID="{694791F3-DA9B-4DE4-B1B5-AF9F3D3FB4D0}" presName="parentText" presStyleLbl="node1" presStyleIdx="0" presStyleCnt="2" custLinFactNeighborY="-13212">
        <dgm:presLayoutVars>
          <dgm:chMax val="0"/>
          <dgm:bulletEnabled val="1"/>
        </dgm:presLayoutVars>
      </dgm:prSet>
      <dgm:spPr/>
    </dgm:pt>
    <dgm:pt modelId="{A2C98A26-BACC-4245-9D43-DFDFA84CF804}" type="pres">
      <dgm:prSet presAssocID="{694791F3-DA9B-4DE4-B1B5-AF9F3D3FB4D0}" presName="childText" presStyleLbl="revTx" presStyleIdx="0" presStyleCnt="2" custLinFactNeighborY="-10800">
        <dgm:presLayoutVars>
          <dgm:bulletEnabled val="1"/>
        </dgm:presLayoutVars>
      </dgm:prSet>
      <dgm:spPr/>
    </dgm:pt>
    <dgm:pt modelId="{BB1D5A36-7137-4363-9CB5-3F49674C30A3}" type="pres">
      <dgm:prSet presAssocID="{F1C1D827-C6E1-467D-A757-F5C77B039364}" presName="parentText" presStyleLbl="node1" presStyleIdx="1" presStyleCnt="2">
        <dgm:presLayoutVars>
          <dgm:chMax val="0"/>
          <dgm:bulletEnabled val="1"/>
        </dgm:presLayoutVars>
      </dgm:prSet>
      <dgm:spPr/>
    </dgm:pt>
    <dgm:pt modelId="{913FBFB3-84FC-488C-A772-D506E4FC9BC8}" type="pres">
      <dgm:prSet presAssocID="{F1C1D827-C6E1-467D-A757-F5C77B039364}" presName="childText" presStyleLbl="revTx" presStyleIdx="1" presStyleCnt="2" custLinFactNeighborY="21603">
        <dgm:presLayoutVars>
          <dgm:bulletEnabled val="1"/>
        </dgm:presLayoutVars>
      </dgm:prSet>
      <dgm:spPr/>
    </dgm:pt>
  </dgm:ptLst>
  <dgm:cxnLst>
    <dgm:cxn modelId="{C6B79112-D10D-4C13-A052-CDD3E11EDF89}" type="presOf" srcId="{CAEB1E46-A019-43A1-9825-E62EA5A6240D}" destId="{913FBFB3-84FC-488C-A772-D506E4FC9BC8}" srcOrd="0" destOrd="5" presId="urn:microsoft.com/office/officeart/2005/8/layout/vList2"/>
    <dgm:cxn modelId="{7A87F417-E4D2-4E5B-BF12-332DF5926EB6}" srcId="{F1C1D827-C6E1-467D-A757-F5C77B039364}" destId="{B54E5E6A-E0A6-4F01-B9CF-020764E27306}" srcOrd="1" destOrd="0" parTransId="{7C7AE369-547B-4694-9D42-D58BF2E9C52B}" sibTransId="{165772FF-1690-49FB-A3A2-70C2D3122D16}"/>
    <dgm:cxn modelId="{7D07F81C-0362-41E5-A0A1-493425628EBA}" srcId="{F49010C9-8FD8-47B3-8AB9-CAB3EDD8903F}" destId="{F1C1D827-C6E1-467D-A757-F5C77B039364}" srcOrd="1" destOrd="0" parTransId="{9DA18E42-EA15-4D33-BB0B-E0BC42E6C17C}" sibTransId="{94204273-5A7F-4DA0-AD6A-97C82F3D03F5}"/>
    <dgm:cxn modelId="{D6C82D2C-A3C8-4845-A0A4-2390E454E6B3}" type="presOf" srcId="{F49010C9-8FD8-47B3-8AB9-CAB3EDD8903F}" destId="{1DBF640B-D7E2-47C5-9AB5-D3E2DC94A10F}" srcOrd="0" destOrd="0" presId="urn:microsoft.com/office/officeart/2005/8/layout/vList2"/>
    <dgm:cxn modelId="{1322C25B-18B3-4BA3-BEC5-3A624DBC3D73}" srcId="{694791F3-DA9B-4DE4-B1B5-AF9F3D3FB4D0}" destId="{FA3F21C7-A54F-4483-A9F1-6B1DF657FEBA}" srcOrd="3" destOrd="0" parTransId="{7D773AB1-AEE5-4EFE-900F-CA48CD201773}" sibTransId="{BB1EC698-B6C1-4F8B-B491-D43FA334900F}"/>
    <dgm:cxn modelId="{6A056A5E-ED65-4A7E-BA22-18B0A02FD2C1}" srcId="{444AE4A1-B9DE-4C44-A85D-128956DEC33D}" destId="{BC48B5CB-99FC-4ABC-AD7B-D0A930B1A0D8}" srcOrd="2" destOrd="0" parTransId="{D867CCC5-7B08-4A94-8553-256F5BCE167A}" sibTransId="{55C3DE1D-7D55-4D2E-BAC3-5DA41246DF3E}"/>
    <dgm:cxn modelId="{1C49CB46-9539-430F-8135-C5D6772C91CE}" srcId="{444AE4A1-B9DE-4C44-A85D-128956DEC33D}" destId="{984D67D3-48BF-43FB-8057-5040F7C47115}" srcOrd="1" destOrd="0" parTransId="{9BFFAEC2-0B59-4C64-9D1D-AA6E2BF04E4E}" sibTransId="{1E74DF58-AF93-4638-B6A0-BC616E265464}"/>
    <dgm:cxn modelId="{8C05EC4D-9AF3-460D-A0AA-2FEC91C5FAAA}" srcId="{694791F3-DA9B-4DE4-B1B5-AF9F3D3FB4D0}" destId="{166AEC7C-C4D4-4449-9DB6-7ED9D550CBE9}" srcOrd="2" destOrd="0" parTransId="{9C043EC7-8561-467D-974D-ED847416842D}" sibTransId="{866CDFB6-603E-4938-A5C8-0F25B840C7AA}"/>
    <dgm:cxn modelId="{00666B76-3B59-4B01-81D3-D5D4F2D17D37}" type="presOf" srcId="{984D67D3-48BF-43FB-8057-5040F7C47115}" destId="{913FBFB3-84FC-488C-A772-D506E4FC9BC8}" srcOrd="0" destOrd="2" presId="urn:microsoft.com/office/officeart/2005/8/layout/vList2"/>
    <dgm:cxn modelId="{CDF2F67E-0A4E-4172-9A02-90684B5B94BC}" type="presOf" srcId="{5F77618E-5D3B-4ACC-9652-C883DBC65E9A}" destId="{913FBFB3-84FC-488C-A772-D506E4FC9BC8}" srcOrd="0" destOrd="6" presId="urn:microsoft.com/office/officeart/2005/8/layout/vList2"/>
    <dgm:cxn modelId="{7CB45C7F-6F70-41FE-AB56-783DAAB6C329}" srcId="{F1C1D827-C6E1-467D-A757-F5C77B039364}" destId="{444AE4A1-B9DE-4C44-A85D-128956DEC33D}" srcOrd="0" destOrd="0" parTransId="{A6ABFCF6-FC05-4F3C-861F-38F15C768C41}" sibTransId="{A4911A6C-EA07-49A6-A8DE-64315E3AA5D4}"/>
    <dgm:cxn modelId="{2713A481-1655-4D6D-AF46-906715C4CC3A}" srcId="{F49010C9-8FD8-47B3-8AB9-CAB3EDD8903F}" destId="{694791F3-DA9B-4DE4-B1B5-AF9F3D3FB4D0}" srcOrd="0" destOrd="0" parTransId="{95EB4D96-74B5-40AB-BB4F-06255A7CF8B2}" sibTransId="{9BC559FE-E657-4475-9859-102E842726DA}"/>
    <dgm:cxn modelId="{6DA5478D-8751-4D48-801A-7F2AE4B09402}" type="presOf" srcId="{166AEC7C-C4D4-4449-9DB6-7ED9D550CBE9}" destId="{A2C98A26-BACC-4245-9D43-DFDFA84CF804}" srcOrd="0" destOrd="2" presId="urn:microsoft.com/office/officeart/2005/8/layout/vList2"/>
    <dgm:cxn modelId="{4C2E388E-77BD-4043-850D-81BA2FE036F5}" type="presOf" srcId="{FA3F21C7-A54F-4483-A9F1-6B1DF657FEBA}" destId="{A2C98A26-BACC-4245-9D43-DFDFA84CF804}" srcOrd="0" destOrd="3" presId="urn:microsoft.com/office/officeart/2005/8/layout/vList2"/>
    <dgm:cxn modelId="{1E24E99C-F34D-440C-BBD8-BF531BAA0DCF}" srcId="{694791F3-DA9B-4DE4-B1B5-AF9F3D3FB4D0}" destId="{70C1C011-A37E-43E9-BCD7-5432A70A6F2E}" srcOrd="0" destOrd="0" parTransId="{BF459DDD-33FF-4900-B36F-E926FB8775D5}" sibTransId="{81D076C5-2094-4689-BBF6-4DA114777E27}"/>
    <dgm:cxn modelId="{EBBA4E9F-263D-4957-AFF0-6FF5397F6E77}" srcId="{B54E5E6A-E0A6-4F01-B9CF-020764E27306}" destId="{CAEB1E46-A019-43A1-9825-E62EA5A6240D}" srcOrd="0" destOrd="0" parTransId="{DF811E30-1D16-4841-A601-322A0F94027F}" sibTransId="{BEAA7B8A-4F56-4611-A84B-4668B8E1E40C}"/>
    <dgm:cxn modelId="{A81C95AD-52EA-46B1-A01F-E9F9ED900079}" type="presOf" srcId="{E93E4CAF-6D7D-4B78-9D2C-173697F3C3BC}" destId="{A2C98A26-BACC-4245-9D43-DFDFA84CF804}" srcOrd="0" destOrd="1" presId="urn:microsoft.com/office/officeart/2005/8/layout/vList2"/>
    <dgm:cxn modelId="{38AC99BB-D5C1-4B14-B996-CCF89C1B430D}" srcId="{B54E5E6A-E0A6-4F01-B9CF-020764E27306}" destId="{5F77618E-5D3B-4ACC-9652-C883DBC65E9A}" srcOrd="1" destOrd="0" parTransId="{41C97351-DFB9-4467-8AB9-0F3F52D57410}" sibTransId="{3AAD9909-E224-46E6-BA72-43160ACDAD79}"/>
    <dgm:cxn modelId="{217DCABC-DF5D-49EB-B656-2C5923547DBE}" type="presOf" srcId="{B8EA448A-0CF1-4051-9044-3985B1C65DBC}" destId="{913FBFB3-84FC-488C-A772-D506E4FC9BC8}" srcOrd="0" destOrd="1" presId="urn:microsoft.com/office/officeart/2005/8/layout/vList2"/>
    <dgm:cxn modelId="{49AC3DC5-E285-42E9-8C2E-7F02FBB7EBF3}" type="presOf" srcId="{BC48B5CB-99FC-4ABC-AD7B-D0A930B1A0D8}" destId="{913FBFB3-84FC-488C-A772-D506E4FC9BC8}" srcOrd="0" destOrd="3" presId="urn:microsoft.com/office/officeart/2005/8/layout/vList2"/>
    <dgm:cxn modelId="{08A5DFCA-AF58-4D91-9865-BB9404AFFF09}" type="presOf" srcId="{444AE4A1-B9DE-4C44-A85D-128956DEC33D}" destId="{913FBFB3-84FC-488C-A772-D506E4FC9BC8}" srcOrd="0" destOrd="0" presId="urn:microsoft.com/office/officeart/2005/8/layout/vList2"/>
    <dgm:cxn modelId="{C1E58ECC-E182-468F-8B5D-CE71576753F0}" type="presOf" srcId="{694791F3-DA9B-4DE4-B1B5-AF9F3D3FB4D0}" destId="{BA7F64CA-6AE4-4CDF-B2C2-FF7E3B2629B5}" srcOrd="0" destOrd="0" presId="urn:microsoft.com/office/officeart/2005/8/layout/vList2"/>
    <dgm:cxn modelId="{A07541D2-AD58-4406-8E9A-D39B4C0333EF}" type="presOf" srcId="{B54E5E6A-E0A6-4F01-B9CF-020764E27306}" destId="{913FBFB3-84FC-488C-A772-D506E4FC9BC8}" srcOrd="0" destOrd="4" presId="urn:microsoft.com/office/officeart/2005/8/layout/vList2"/>
    <dgm:cxn modelId="{51D1E9D7-46B1-4C7B-A140-7FC1D11E48B0}" srcId="{444AE4A1-B9DE-4C44-A85D-128956DEC33D}" destId="{B8EA448A-0CF1-4051-9044-3985B1C65DBC}" srcOrd="0" destOrd="0" parTransId="{2DAF6231-B0AE-4E2C-B917-3F32E8E19745}" sibTransId="{028E20CC-69E5-493C-92EB-A2F9DA326832}"/>
    <dgm:cxn modelId="{19776BDC-948D-46A4-9DC2-91C9F6D0B92A}" srcId="{694791F3-DA9B-4DE4-B1B5-AF9F3D3FB4D0}" destId="{E93E4CAF-6D7D-4B78-9D2C-173697F3C3BC}" srcOrd="1" destOrd="0" parTransId="{03A8686E-D0AB-4D65-999A-D695E9213B4A}" sibTransId="{12EE7DBA-3A62-4499-B901-4273807AB85A}"/>
    <dgm:cxn modelId="{8FBC0CF7-E960-4816-9E92-100574706CAD}" type="presOf" srcId="{F1C1D827-C6E1-467D-A757-F5C77B039364}" destId="{BB1D5A36-7137-4363-9CB5-3F49674C30A3}" srcOrd="0" destOrd="0" presId="urn:microsoft.com/office/officeart/2005/8/layout/vList2"/>
    <dgm:cxn modelId="{1E3596F7-6BED-4138-A328-4E426BC1DC46}" type="presOf" srcId="{70C1C011-A37E-43E9-BCD7-5432A70A6F2E}" destId="{A2C98A26-BACC-4245-9D43-DFDFA84CF804}" srcOrd="0" destOrd="0" presId="urn:microsoft.com/office/officeart/2005/8/layout/vList2"/>
    <dgm:cxn modelId="{B70C5A7B-99A2-4173-BDA8-14F73BEB37F9}" type="presParOf" srcId="{1DBF640B-D7E2-47C5-9AB5-D3E2DC94A10F}" destId="{BA7F64CA-6AE4-4CDF-B2C2-FF7E3B2629B5}" srcOrd="0" destOrd="0" presId="urn:microsoft.com/office/officeart/2005/8/layout/vList2"/>
    <dgm:cxn modelId="{97809631-C179-45E5-A373-F9A5FDFF00AF}" type="presParOf" srcId="{1DBF640B-D7E2-47C5-9AB5-D3E2DC94A10F}" destId="{A2C98A26-BACC-4245-9D43-DFDFA84CF804}" srcOrd="1" destOrd="0" presId="urn:microsoft.com/office/officeart/2005/8/layout/vList2"/>
    <dgm:cxn modelId="{25FA2FED-AB38-4194-A75A-A810B6BD0DD9}" type="presParOf" srcId="{1DBF640B-D7E2-47C5-9AB5-D3E2DC94A10F}" destId="{BB1D5A36-7137-4363-9CB5-3F49674C30A3}" srcOrd="2" destOrd="0" presId="urn:microsoft.com/office/officeart/2005/8/layout/vList2"/>
    <dgm:cxn modelId="{28483CA9-ACE1-4808-8618-4611B2F43C41}" type="presParOf" srcId="{1DBF640B-D7E2-47C5-9AB5-D3E2DC94A10F}" destId="{913FBFB3-84FC-488C-A772-D506E4FC9BC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8CD817-F214-4904-8AD9-166AC42C6B14}"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US"/>
        </a:p>
      </dgm:t>
    </dgm:pt>
    <dgm:pt modelId="{97C3E348-AF0F-49C2-97EA-92E66AF5DE95}">
      <dgm:prSet phldrT="[Text]" custT="1"/>
      <dgm:spPr/>
      <dgm:t>
        <a:bodyPr anchor="t"/>
        <a:lstStyle/>
        <a:p>
          <a:r>
            <a:rPr lang="en-US" sz="2000" b="1">
              <a:solidFill>
                <a:schemeClr val="tx1"/>
              </a:solidFill>
              <a:latin typeface="Arial" panose="020B0604020202020204" pitchFamily="34" charset="0"/>
              <a:cs typeface="Arial" panose="020B0604020202020204" pitchFamily="34" charset="0"/>
            </a:rPr>
            <a:t>ĐIỀU ĐÃ BIẾT </a:t>
          </a:r>
        </a:p>
      </dgm:t>
    </dgm:pt>
    <dgm:pt modelId="{93000DCA-CB65-40BF-80BC-0FD9DCECAEA7}" type="parTrans" cxnId="{67E6A27A-6C39-41CB-8C26-FAD8CD868B4E}">
      <dgm:prSet/>
      <dgm:spPr/>
      <dgm:t>
        <a:bodyPr/>
        <a:lstStyle/>
        <a:p>
          <a:endParaRPr lang="en-US" sz="2000"/>
        </a:p>
      </dgm:t>
    </dgm:pt>
    <dgm:pt modelId="{E6D68244-EA20-405B-82CC-D7C490CA8BEF}" type="sibTrans" cxnId="{67E6A27A-6C39-41CB-8C26-FAD8CD868B4E}">
      <dgm:prSet/>
      <dgm:spPr/>
      <dgm:t>
        <a:bodyPr/>
        <a:lstStyle/>
        <a:p>
          <a:endParaRPr lang="en-US" sz="2000">
            <a:latin typeface="Arial" panose="020B0604020202020204" pitchFamily="34" charset="0"/>
            <a:cs typeface="Arial" panose="020B0604020202020204" pitchFamily="34" charset="0"/>
          </a:endParaRPr>
        </a:p>
      </dgm:t>
    </dgm:pt>
    <dgm:pt modelId="{E0E3C6F4-B7C7-49CD-B8B8-9D910912A732}">
      <dgm:prSet phldrT="[Text]" custT="1"/>
      <dgm:spPr/>
      <dgm:t>
        <a:bodyPr anchor="t"/>
        <a:lstStyle/>
        <a:p>
          <a:r>
            <a:rPr lang="en-US" sz="2000" b="1">
              <a:solidFill>
                <a:schemeClr val="tx1"/>
              </a:solidFill>
              <a:latin typeface="Arial" panose="020B0604020202020204" pitchFamily="34" charset="0"/>
              <a:cs typeface="Arial" panose="020B0604020202020204" pitchFamily="34" charset="0"/>
            </a:rPr>
            <a:t>ĐIỀU MUỐN BIẾT</a:t>
          </a:r>
        </a:p>
      </dgm:t>
    </dgm:pt>
    <dgm:pt modelId="{D5C4C0F1-8428-4E3B-94FB-FAACAFA79CDA}" type="parTrans" cxnId="{4B970D2F-1C61-4F36-9C4C-AD9F8628CF98}">
      <dgm:prSet/>
      <dgm:spPr/>
      <dgm:t>
        <a:bodyPr/>
        <a:lstStyle/>
        <a:p>
          <a:endParaRPr lang="en-US" sz="2000"/>
        </a:p>
      </dgm:t>
    </dgm:pt>
    <dgm:pt modelId="{C7FA4222-7F94-4497-80C0-4FE7093B27BE}" type="sibTrans" cxnId="{4B970D2F-1C61-4F36-9C4C-AD9F8628CF98}">
      <dgm:prSet/>
      <dgm:spPr/>
      <dgm:t>
        <a:bodyPr/>
        <a:lstStyle/>
        <a:p>
          <a:endParaRPr lang="en-US" sz="2000"/>
        </a:p>
      </dgm:t>
    </dgm:pt>
    <dgm:pt modelId="{4E1EA904-6805-49AC-A5C6-60A3C6DB443F}">
      <dgm:prSet phldrT="[Text]" custT="1"/>
      <dgm:spPr/>
      <dgm:t>
        <a:bodyPr anchor="t"/>
        <a:lstStyle/>
        <a:p>
          <a:r>
            <a:rPr lang="en-US" sz="2000" b="1">
              <a:solidFill>
                <a:srgbClr val="FF0000"/>
              </a:solidFill>
              <a:latin typeface="Arial" panose="020B0604020202020204" pitchFamily="34" charset="0"/>
              <a:cs typeface="Arial" panose="020B0604020202020204" pitchFamily="34" charset="0"/>
            </a:rPr>
            <a:t>ĐIỀU HỌC ĐƯỢC</a:t>
          </a:r>
        </a:p>
      </dgm:t>
    </dgm:pt>
    <dgm:pt modelId="{A9E264B6-2848-463D-ADE7-633B560FA8A2}" type="parTrans" cxnId="{5085403A-DD97-48C0-83A0-73DC4BF7008F}">
      <dgm:prSet/>
      <dgm:spPr/>
      <dgm:t>
        <a:bodyPr/>
        <a:lstStyle/>
        <a:p>
          <a:endParaRPr lang="en-US" sz="2000"/>
        </a:p>
      </dgm:t>
    </dgm:pt>
    <dgm:pt modelId="{71FF9DC2-CDAF-425C-B503-7B372EDB838F}" type="sibTrans" cxnId="{5085403A-DD97-48C0-83A0-73DC4BF7008F}">
      <dgm:prSet/>
      <dgm:spPr/>
      <dgm:t>
        <a:bodyPr/>
        <a:lstStyle/>
        <a:p>
          <a:endParaRPr lang="en-US" sz="2000"/>
        </a:p>
      </dgm:t>
    </dgm:pt>
    <dgm:pt modelId="{2876B3E1-E5C1-4B71-B61E-BA2855D806DF}" type="pres">
      <dgm:prSet presAssocID="{638CD817-F214-4904-8AD9-166AC42C6B14}" presName="Name0" presStyleCnt="0">
        <dgm:presLayoutVars>
          <dgm:chMax val="7"/>
          <dgm:chPref val="7"/>
          <dgm:dir/>
        </dgm:presLayoutVars>
      </dgm:prSet>
      <dgm:spPr/>
    </dgm:pt>
    <dgm:pt modelId="{9ED1E16E-CA5C-4B37-AF82-3237223904E9}" type="pres">
      <dgm:prSet presAssocID="{638CD817-F214-4904-8AD9-166AC42C6B14}" presName="Name1" presStyleCnt="0"/>
      <dgm:spPr/>
    </dgm:pt>
    <dgm:pt modelId="{4870EECA-834B-4A34-A6F1-10F02567C59B}" type="pres">
      <dgm:prSet presAssocID="{638CD817-F214-4904-8AD9-166AC42C6B14}" presName="cycle" presStyleCnt="0"/>
      <dgm:spPr/>
    </dgm:pt>
    <dgm:pt modelId="{EB39A8A7-30B7-4282-BCD0-2585165C34AC}" type="pres">
      <dgm:prSet presAssocID="{638CD817-F214-4904-8AD9-166AC42C6B14}" presName="srcNode" presStyleLbl="node1" presStyleIdx="0" presStyleCnt="3"/>
      <dgm:spPr/>
    </dgm:pt>
    <dgm:pt modelId="{0478169B-4D83-4BAC-A9B5-59DA47B379AC}" type="pres">
      <dgm:prSet presAssocID="{638CD817-F214-4904-8AD9-166AC42C6B14}" presName="conn" presStyleLbl="parChTrans1D2" presStyleIdx="0" presStyleCnt="1"/>
      <dgm:spPr/>
    </dgm:pt>
    <dgm:pt modelId="{9DA00954-1E9F-4860-8ED4-A240A48587BD}" type="pres">
      <dgm:prSet presAssocID="{638CD817-F214-4904-8AD9-166AC42C6B14}" presName="extraNode" presStyleLbl="node1" presStyleIdx="0" presStyleCnt="3"/>
      <dgm:spPr/>
    </dgm:pt>
    <dgm:pt modelId="{3DABF76B-0CE9-46C5-A7DE-85CB3B3EEA8D}" type="pres">
      <dgm:prSet presAssocID="{638CD817-F214-4904-8AD9-166AC42C6B14}" presName="dstNode" presStyleLbl="node1" presStyleIdx="0" presStyleCnt="3"/>
      <dgm:spPr/>
    </dgm:pt>
    <dgm:pt modelId="{90F2D29C-E71D-43D1-A19A-97E388C89DF1}" type="pres">
      <dgm:prSet presAssocID="{97C3E348-AF0F-49C2-97EA-92E66AF5DE95}" presName="text_1" presStyleLbl="node1" presStyleIdx="0" presStyleCnt="3" custScaleY="99395">
        <dgm:presLayoutVars>
          <dgm:bulletEnabled val="1"/>
        </dgm:presLayoutVars>
      </dgm:prSet>
      <dgm:spPr/>
    </dgm:pt>
    <dgm:pt modelId="{39CB6474-6743-4CE6-B79D-AA5B90AA9A66}" type="pres">
      <dgm:prSet presAssocID="{97C3E348-AF0F-49C2-97EA-92E66AF5DE95}" presName="accent_1" presStyleCnt="0"/>
      <dgm:spPr/>
    </dgm:pt>
    <dgm:pt modelId="{8DD2E9CE-982A-4C79-9909-B5E06843D6E6}" type="pres">
      <dgm:prSet presAssocID="{97C3E348-AF0F-49C2-97EA-92E66AF5DE95}" presName="accentRepeatNode" presStyleLbl="solidFgAcc1" presStyleIdx="0" presStyleCnt="3"/>
      <dgm:spPr/>
    </dgm:pt>
    <dgm:pt modelId="{2CC535B6-6AF6-4A42-BBE3-829DE68913A7}" type="pres">
      <dgm:prSet presAssocID="{E0E3C6F4-B7C7-49CD-B8B8-9D910912A732}" presName="text_2" presStyleLbl="node1" presStyleIdx="1" presStyleCnt="3" custScaleY="99395">
        <dgm:presLayoutVars>
          <dgm:bulletEnabled val="1"/>
        </dgm:presLayoutVars>
      </dgm:prSet>
      <dgm:spPr/>
    </dgm:pt>
    <dgm:pt modelId="{4A7B01F5-3D15-4265-AE53-E6607AF8812A}" type="pres">
      <dgm:prSet presAssocID="{E0E3C6F4-B7C7-49CD-B8B8-9D910912A732}" presName="accent_2" presStyleCnt="0"/>
      <dgm:spPr/>
    </dgm:pt>
    <dgm:pt modelId="{ECCFDEB0-DD19-4894-96F8-73C869E6F736}" type="pres">
      <dgm:prSet presAssocID="{E0E3C6F4-B7C7-49CD-B8B8-9D910912A732}" presName="accentRepeatNode" presStyleLbl="solidFgAcc1" presStyleIdx="1" presStyleCnt="3"/>
      <dgm:spPr/>
    </dgm:pt>
    <dgm:pt modelId="{2DE2525D-4546-4672-9FBB-A1F1F6761F7D}" type="pres">
      <dgm:prSet presAssocID="{4E1EA904-6805-49AC-A5C6-60A3C6DB443F}" presName="text_3" presStyleLbl="node1" presStyleIdx="2" presStyleCnt="3" custScaleY="99395">
        <dgm:presLayoutVars>
          <dgm:bulletEnabled val="1"/>
        </dgm:presLayoutVars>
      </dgm:prSet>
      <dgm:spPr/>
    </dgm:pt>
    <dgm:pt modelId="{9AA6CB5C-F63F-4A62-9D1B-3EA954D6B70B}" type="pres">
      <dgm:prSet presAssocID="{4E1EA904-6805-49AC-A5C6-60A3C6DB443F}" presName="accent_3" presStyleCnt="0"/>
      <dgm:spPr/>
    </dgm:pt>
    <dgm:pt modelId="{40FB36AB-7208-492E-89CB-DCE0AE056F8C}" type="pres">
      <dgm:prSet presAssocID="{4E1EA904-6805-49AC-A5C6-60A3C6DB443F}" presName="accentRepeatNode" presStyleLbl="solidFgAcc1" presStyleIdx="2" presStyleCnt="3"/>
      <dgm:spPr/>
    </dgm:pt>
  </dgm:ptLst>
  <dgm:cxnLst>
    <dgm:cxn modelId="{F2FB820C-9D78-43E2-BFFC-730673F23F06}" type="presOf" srcId="{97C3E348-AF0F-49C2-97EA-92E66AF5DE95}" destId="{90F2D29C-E71D-43D1-A19A-97E388C89DF1}" srcOrd="0" destOrd="0" presId="urn:microsoft.com/office/officeart/2008/layout/VerticalCurvedList"/>
    <dgm:cxn modelId="{4B970D2F-1C61-4F36-9C4C-AD9F8628CF98}" srcId="{638CD817-F214-4904-8AD9-166AC42C6B14}" destId="{E0E3C6F4-B7C7-49CD-B8B8-9D910912A732}" srcOrd="1" destOrd="0" parTransId="{D5C4C0F1-8428-4E3B-94FB-FAACAFA79CDA}" sibTransId="{C7FA4222-7F94-4497-80C0-4FE7093B27BE}"/>
    <dgm:cxn modelId="{5085403A-DD97-48C0-83A0-73DC4BF7008F}" srcId="{638CD817-F214-4904-8AD9-166AC42C6B14}" destId="{4E1EA904-6805-49AC-A5C6-60A3C6DB443F}" srcOrd="2" destOrd="0" parTransId="{A9E264B6-2848-463D-ADE7-633B560FA8A2}" sibTransId="{71FF9DC2-CDAF-425C-B503-7B372EDB838F}"/>
    <dgm:cxn modelId="{67E6A27A-6C39-41CB-8C26-FAD8CD868B4E}" srcId="{638CD817-F214-4904-8AD9-166AC42C6B14}" destId="{97C3E348-AF0F-49C2-97EA-92E66AF5DE95}" srcOrd="0" destOrd="0" parTransId="{93000DCA-CB65-40BF-80BC-0FD9DCECAEA7}" sibTransId="{E6D68244-EA20-405B-82CC-D7C490CA8BEF}"/>
    <dgm:cxn modelId="{D9E99E82-3BC6-45BB-AF12-5B90BAEC9726}" type="presOf" srcId="{E6D68244-EA20-405B-82CC-D7C490CA8BEF}" destId="{0478169B-4D83-4BAC-A9B5-59DA47B379AC}" srcOrd="0" destOrd="0" presId="urn:microsoft.com/office/officeart/2008/layout/VerticalCurvedList"/>
    <dgm:cxn modelId="{CFF8C08D-B31F-448B-96F3-E4CBD7C9545D}" type="presOf" srcId="{4E1EA904-6805-49AC-A5C6-60A3C6DB443F}" destId="{2DE2525D-4546-4672-9FBB-A1F1F6761F7D}" srcOrd="0" destOrd="0" presId="urn:microsoft.com/office/officeart/2008/layout/VerticalCurvedList"/>
    <dgm:cxn modelId="{9E644E90-92DC-49DD-B672-8491ACF7C0A5}" type="presOf" srcId="{638CD817-F214-4904-8AD9-166AC42C6B14}" destId="{2876B3E1-E5C1-4B71-B61E-BA2855D806DF}" srcOrd="0" destOrd="0" presId="urn:microsoft.com/office/officeart/2008/layout/VerticalCurvedList"/>
    <dgm:cxn modelId="{3870A1CA-4DB9-4851-A47B-A36986CDDCBA}" type="presOf" srcId="{E0E3C6F4-B7C7-49CD-B8B8-9D910912A732}" destId="{2CC535B6-6AF6-4A42-BBE3-829DE68913A7}" srcOrd="0" destOrd="0" presId="urn:microsoft.com/office/officeart/2008/layout/VerticalCurvedList"/>
    <dgm:cxn modelId="{BEEC3682-2461-4E88-89F1-4A5974C45F8D}" type="presParOf" srcId="{2876B3E1-E5C1-4B71-B61E-BA2855D806DF}" destId="{9ED1E16E-CA5C-4B37-AF82-3237223904E9}" srcOrd="0" destOrd="0" presId="urn:microsoft.com/office/officeart/2008/layout/VerticalCurvedList"/>
    <dgm:cxn modelId="{E5CF0AF2-D64B-441D-8EBB-D22178724C7C}" type="presParOf" srcId="{9ED1E16E-CA5C-4B37-AF82-3237223904E9}" destId="{4870EECA-834B-4A34-A6F1-10F02567C59B}" srcOrd="0" destOrd="0" presId="urn:microsoft.com/office/officeart/2008/layout/VerticalCurvedList"/>
    <dgm:cxn modelId="{85FFAAF1-7485-4409-811B-33676DB124CE}" type="presParOf" srcId="{4870EECA-834B-4A34-A6F1-10F02567C59B}" destId="{EB39A8A7-30B7-4282-BCD0-2585165C34AC}" srcOrd="0" destOrd="0" presId="urn:microsoft.com/office/officeart/2008/layout/VerticalCurvedList"/>
    <dgm:cxn modelId="{1782E4D7-A9A3-4B2E-BA85-3FDEC1F0CF59}" type="presParOf" srcId="{4870EECA-834B-4A34-A6F1-10F02567C59B}" destId="{0478169B-4D83-4BAC-A9B5-59DA47B379AC}" srcOrd="1" destOrd="0" presId="urn:microsoft.com/office/officeart/2008/layout/VerticalCurvedList"/>
    <dgm:cxn modelId="{1B573236-3694-4E3A-A9EB-5ECCF85E8ECB}" type="presParOf" srcId="{4870EECA-834B-4A34-A6F1-10F02567C59B}" destId="{9DA00954-1E9F-4860-8ED4-A240A48587BD}" srcOrd="2" destOrd="0" presId="urn:microsoft.com/office/officeart/2008/layout/VerticalCurvedList"/>
    <dgm:cxn modelId="{5A0028FB-8663-463C-BD13-7380CC3C49E4}" type="presParOf" srcId="{4870EECA-834B-4A34-A6F1-10F02567C59B}" destId="{3DABF76B-0CE9-46C5-A7DE-85CB3B3EEA8D}" srcOrd="3" destOrd="0" presId="urn:microsoft.com/office/officeart/2008/layout/VerticalCurvedList"/>
    <dgm:cxn modelId="{B27E4913-C79F-463B-BCED-FE611C209553}" type="presParOf" srcId="{9ED1E16E-CA5C-4B37-AF82-3237223904E9}" destId="{90F2D29C-E71D-43D1-A19A-97E388C89DF1}" srcOrd="1" destOrd="0" presId="urn:microsoft.com/office/officeart/2008/layout/VerticalCurvedList"/>
    <dgm:cxn modelId="{EBB81EFC-53C7-4A8E-8B8E-2523AA05DB75}" type="presParOf" srcId="{9ED1E16E-CA5C-4B37-AF82-3237223904E9}" destId="{39CB6474-6743-4CE6-B79D-AA5B90AA9A66}" srcOrd="2" destOrd="0" presId="urn:microsoft.com/office/officeart/2008/layout/VerticalCurvedList"/>
    <dgm:cxn modelId="{16F971EA-9401-4ACC-98ED-13F8A7750C9B}" type="presParOf" srcId="{39CB6474-6743-4CE6-B79D-AA5B90AA9A66}" destId="{8DD2E9CE-982A-4C79-9909-B5E06843D6E6}" srcOrd="0" destOrd="0" presId="urn:microsoft.com/office/officeart/2008/layout/VerticalCurvedList"/>
    <dgm:cxn modelId="{E486A42F-59C2-4E61-A3B0-131E6FC4D045}" type="presParOf" srcId="{9ED1E16E-CA5C-4B37-AF82-3237223904E9}" destId="{2CC535B6-6AF6-4A42-BBE3-829DE68913A7}" srcOrd="3" destOrd="0" presId="urn:microsoft.com/office/officeart/2008/layout/VerticalCurvedList"/>
    <dgm:cxn modelId="{3394E6F1-022B-41D5-89EA-00AFAA379021}" type="presParOf" srcId="{9ED1E16E-CA5C-4B37-AF82-3237223904E9}" destId="{4A7B01F5-3D15-4265-AE53-E6607AF8812A}" srcOrd="4" destOrd="0" presId="urn:microsoft.com/office/officeart/2008/layout/VerticalCurvedList"/>
    <dgm:cxn modelId="{F610B5EA-D249-437D-AD1B-B5C06D733211}" type="presParOf" srcId="{4A7B01F5-3D15-4265-AE53-E6607AF8812A}" destId="{ECCFDEB0-DD19-4894-96F8-73C869E6F736}" srcOrd="0" destOrd="0" presId="urn:microsoft.com/office/officeart/2008/layout/VerticalCurvedList"/>
    <dgm:cxn modelId="{9D833D71-E8E1-4F3A-BA96-7885EB8341C7}" type="presParOf" srcId="{9ED1E16E-CA5C-4B37-AF82-3237223904E9}" destId="{2DE2525D-4546-4672-9FBB-A1F1F6761F7D}" srcOrd="5" destOrd="0" presId="urn:microsoft.com/office/officeart/2008/layout/VerticalCurvedList"/>
    <dgm:cxn modelId="{39F4BDAF-1237-4F75-B346-269452BE9BAD}" type="presParOf" srcId="{9ED1E16E-CA5C-4B37-AF82-3237223904E9}" destId="{9AA6CB5C-F63F-4A62-9D1B-3EA954D6B70B}" srcOrd="6" destOrd="0" presId="urn:microsoft.com/office/officeart/2008/layout/VerticalCurvedList"/>
    <dgm:cxn modelId="{876A3D45-EA12-48EC-B7DD-4CCB549A66F9}" type="presParOf" srcId="{9AA6CB5C-F63F-4A62-9D1B-3EA954D6B70B}" destId="{40FB36AB-7208-492E-89CB-DCE0AE056F8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8169B-4D83-4BAC-A9B5-59DA47B379AC}">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F2D29C-E71D-43D1-A19A-97E388C89DF1}">
      <dsp:nvSpPr>
        <dsp:cNvPr id="0" name=""/>
        <dsp:cNvSpPr/>
      </dsp:nvSpPr>
      <dsp:spPr>
        <a:xfrm>
          <a:off x="752110" y="545144"/>
          <a:ext cx="11365111" cy="107717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0800" rIns="50800" bIns="50800" numCol="1" spcCol="1270" anchor="t" anchorCtr="0">
          <a:noAutofit/>
        </a:bodyPr>
        <a:lstStyle/>
        <a:p>
          <a:pPr marL="0" lvl="0" indent="0" algn="l" defTabSz="889000">
            <a:lnSpc>
              <a:spcPct val="90000"/>
            </a:lnSpc>
            <a:spcBef>
              <a:spcPct val="0"/>
            </a:spcBef>
            <a:spcAft>
              <a:spcPct val="35000"/>
            </a:spcAft>
            <a:buNone/>
          </a:pPr>
          <a:r>
            <a:rPr lang="en-US" sz="2000" b="1" kern="1200">
              <a:solidFill>
                <a:srgbClr val="FF0000"/>
              </a:solidFill>
            </a:rPr>
            <a:t>ĐIỀU ĐÃ BIẾT </a:t>
          </a:r>
        </a:p>
      </dsp:txBody>
      <dsp:txXfrm>
        <a:off x="752110" y="545144"/>
        <a:ext cx="11365111" cy="1077176"/>
      </dsp:txXfrm>
    </dsp:sp>
    <dsp:sp modelId="{8DD2E9CE-982A-4C79-9909-B5E06843D6E6}">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C535B6-6AF6-4A42-BBE3-829DE68913A7}">
      <dsp:nvSpPr>
        <dsp:cNvPr id="0" name=""/>
        <dsp:cNvSpPr/>
      </dsp:nvSpPr>
      <dsp:spPr>
        <a:xfrm>
          <a:off x="1146048" y="2170745"/>
          <a:ext cx="10971174" cy="107717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0800" rIns="50800" bIns="50800" numCol="1" spcCol="1270" anchor="t" anchorCtr="0">
          <a:noAutofit/>
        </a:bodyPr>
        <a:lstStyle/>
        <a:p>
          <a:pPr marL="0" lvl="0" indent="0" algn="l" defTabSz="889000">
            <a:lnSpc>
              <a:spcPct val="90000"/>
            </a:lnSpc>
            <a:spcBef>
              <a:spcPct val="0"/>
            </a:spcBef>
            <a:spcAft>
              <a:spcPct val="35000"/>
            </a:spcAft>
            <a:buNone/>
          </a:pPr>
          <a:r>
            <a:rPr lang="en-US" sz="2000" b="1" kern="1200">
              <a:solidFill>
                <a:srgbClr val="FF0000"/>
              </a:solidFill>
            </a:rPr>
            <a:t>ĐIỀU MUỐN BIẾT</a:t>
          </a:r>
        </a:p>
      </dsp:txBody>
      <dsp:txXfrm>
        <a:off x="1146048" y="2170745"/>
        <a:ext cx="10971174" cy="1077176"/>
      </dsp:txXfrm>
    </dsp:sp>
    <dsp:sp modelId="{ECCFDEB0-DD19-4894-96F8-73C869E6F736}">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E2525D-4546-4672-9FBB-A1F1F6761F7D}">
      <dsp:nvSpPr>
        <dsp:cNvPr id="0" name=""/>
        <dsp:cNvSpPr/>
      </dsp:nvSpPr>
      <dsp:spPr>
        <a:xfrm>
          <a:off x="752110" y="3796345"/>
          <a:ext cx="11365111" cy="107717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0800" rIns="50800" bIns="50800" numCol="1" spcCol="1270" anchor="t" anchorCtr="0">
          <a:noAutofit/>
        </a:bodyPr>
        <a:lstStyle/>
        <a:p>
          <a:pPr marL="0" lvl="0" indent="0" algn="l" defTabSz="889000">
            <a:lnSpc>
              <a:spcPct val="90000"/>
            </a:lnSpc>
            <a:spcBef>
              <a:spcPct val="0"/>
            </a:spcBef>
            <a:spcAft>
              <a:spcPct val="35000"/>
            </a:spcAft>
            <a:buNone/>
          </a:pPr>
          <a:r>
            <a:rPr lang="en-US" sz="2000" b="1" kern="1200"/>
            <a:t>ĐIỀU HỌC ĐƯỢC</a:t>
          </a:r>
        </a:p>
      </dsp:txBody>
      <dsp:txXfrm>
        <a:off x="752110" y="3796345"/>
        <a:ext cx="11365111" cy="1077176"/>
      </dsp:txXfrm>
    </dsp:sp>
    <dsp:sp modelId="{40FB36AB-7208-492E-89CB-DCE0AE056F8C}">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9525D-096F-4415-A690-03DEEF7D8828}">
      <dsp:nvSpPr>
        <dsp:cNvPr id="0" name=""/>
        <dsp:cNvSpPr/>
      </dsp:nvSpPr>
      <dsp:spPr>
        <a:xfrm>
          <a:off x="0" y="14013"/>
          <a:ext cx="2819400" cy="59904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LỚP BIỂU BÌ</a:t>
          </a:r>
        </a:p>
      </dsp:txBody>
      <dsp:txXfrm>
        <a:off x="29243" y="43256"/>
        <a:ext cx="2760914" cy="540554"/>
      </dsp:txXfrm>
    </dsp:sp>
    <dsp:sp modelId="{452A90A1-E41E-4016-8057-3E40F5DCD05C}">
      <dsp:nvSpPr>
        <dsp:cNvPr id="0" name=""/>
        <dsp:cNvSpPr/>
      </dsp:nvSpPr>
      <dsp:spPr>
        <a:xfrm>
          <a:off x="0" y="613053"/>
          <a:ext cx="2819400"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1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a:t>Tầng sừng </a:t>
          </a:r>
        </a:p>
        <a:p>
          <a:pPr marL="228600" lvl="1" indent="-228600" algn="l" defTabSz="889000">
            <a:lnSpc>
              <a:spcPct val="90000"/>
            </a:lnSpc>
            <a:spcBef>
              <a:spcPct val="0"/>
            </a:spcBef>
            <a:spcAft>
              <a:spcPct val="20000"/>
            </a:spcAft>
            <a:buChar char="•"/>
          </a:pPr>
          <a:r>
            <a:rPr lang="en-US" sz="2000" kern="1200"/>
            <a:t>Tầng tế bào sống </a:t>
          </a:r>
        </a:p>
      </dsp:txBody>
      <dsp:txXfrm>
        <a:off x="0" y="613053"/>
        <a:ext cx="2819400" cy="678960"/>
      </dsp:txXfrm>
    </dsp:sp>
    <dsp:sp modelId="{D9B84D55-FEB9-4380-87C7-DE2DA267B166}">
      <dsp:nvSpPr>
        <dsp:cNvPr id="0" name=""/>
        <dsp:cNvSpPr/>
      </dsp:nvSpPr>
      <dsp:spPr>
        <a:xfrm>
          <a:off x="0" y="1292013"/>
          <a:ext cx="2819400" cy="599040"/>
        </a:xfrm>
        <a:prstGeom prst="roundRect">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LỚP BÌ</a:t>
          </a:r>
        </a:p>
      </dsp:txBody>
      <dsp:txXfrm>
        <a:off x="29243" y="1321256"/>
        <a:ext cx="2760914" cy="540554"/>
      </dsp:txXfrm>
    </dsp:sp>
    <dsp:sp modelId="{7D40E7C9-D81E-4A02-AEE7-7E8C24D741B4}">
      <dsp:nvSpPr>
        <dsp:cNvPr id="0" name=""/>
        <dsp:cNvSpPr/>
      </dsp:nvSpPr>
      <dsp:spPr>
        <a:xfrm>
          <a:off x="0" y="1878353"/>
          <a:ext cx="2819400" cy="238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1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a:solidFill>
                <a:schemeClr val="tx1"/>
              </a:solidFill>
            </a:rPr>
            <a:t>Thụ quan</a:t>
          </a:r>
        </a:p>
        <a:p>
          <a:pPr marL="228600" lvl="1" indent="-228600" algn="l" defTabSz="889000">
            <a:lnSpc>
              <a:spcPct val="90000"/>
            </a:lnSpc>
            <a:spcBef>
              <a:spcPct val="0"/>
            </a:spcBef>
            <a:spcAft>
              <a:spcPct val="20000"/>
            </a:spcAft>
            <a:buChar char="•"/>
          </a:pPr>
          <a:r>
            <a:rPr lang="en-US" sz="2000" kern="1200"/>
            <a:t>Tuyến nhờn</a:t>
          </a:r>
        </a:p>
        <a:p>
          <a:pPr marL="228600" lvl="1" indent="-228600" algn="l" defTabSz="889000">
            <a:lnSpc>
              <a:spcPct val="90000"/>
            </a:lnSpc>
            <a:spcBef>
              <a:spcPct val="0"/>
            </a:spcBef>
            <a:spcAft>
              <a:spcPct val="20000"/>
            </a:spcAft>
            <a:buChar char="•"/>
          </a:pPr>
          <a:r>
            <a:rPr lang="en-US" sz="2000" kern="1200"/>
            <a:t>Cơ co chân lông</a:t>
          </a:r>
        </a:p>
        <a:p>
          <a:pPr marL="228600" lvl="1" indent="-228600" algn="l" defTabSz="889000">
            <a:lnSpc>
              <a:spcPct val="90000"/>
            </a:lnSpc>
            <a:spcBef>
              <a:spcPct val="0"/>
            </a:spcBef>
            <a:spcAft>
              <a:spcPct val="20000"/>
            </a:spcAft>
            <a:buChar char="•"/>
          </a:pPr>
          <a:r>
            <a:rPr lang="en-US" sz="2000" kern="1200"/>
            <a:t>Lông và bao lông</a:t>
          </a:r>
        </a:p>
        <a:p>
          <a:pPr marL="228600" lvl="1" indent="-228600" algn="l" defTabSz="889000">
            <a:lnSpc>
              <a:spcPct val="90000"/>
            </a:lnSpc>
            <a:spcBef>
              <a:spcPct val="0"/>
            </a:spcBef>
            <a:spcAft>
              <a:spcPct val="20000"/>
            </a:spcAft>
            <a:buChar char="•"/>
          </a:pPr>
          <a:r>
            <a:rPr lang="en-US" sz="2000" kern="1200"/>
            <a:t>Tuyến mồ hôi</a:t>
          </a:r>
        </a:p>
        <a:p>
          <a:pPr marL="228600" lvl="1" indent="-228600" algn="l" defTabSz="889000">
            <a:lnSpc>
              <a:spcPct val="90000"/>
            </a:lnSpc>
            <a:spcBef>
              <a:spcPct val="0"/>
            </a:spcBef>
            <a:spcAft>
              <a:spcPct val="20000"/>
            </a:spcAft>
            <a:buChar char="•"/>
          </a:pPr>
          <a:r>
            <a:rPr lang="en-US" sz="2000" kern="1200"/>
            <a:t>Dây thần kinh </a:t>
          </a:r>
        </a:p>
        <a:p>
          <a:pPr marL="228600" lvl="1" indent="-228600" algn="l" defTabSz="889000">
            <a:lnSpc>
              <a:spcPct val="90000"/>
            </a:lnSpc>
            <a:spcBef>
              <a:spcPct val="0"/>
            </a:spcBef>
            <a:spcAft>
              <a:spcPct val="20000"/>
            </a:spcAft>
            <a:buChar char="•"/>
          </a:pPr>
          <a:r>
            <a:rPr lang="en-US" sz="2000" kern="1200"/>
            <a:t>Mạch máu …</a:t>
          </a:r>
        </a:p>
      </dsp:txBody>
      <dsp:txXfrm>
        <a:off x="0" y="1878353"/>
        <a:ext cx="2819400" cy="2384640"/>
      </dsp:txXfrm>
    </dsp:sp>
    <dsp:sp modelId="{67F5E5A1-79A7-42C3-A6C4-DDA02DEE4572}">
      <dsp:nvSpPr>
        <dsp:cNvPr id="0" name=""/>
        <dsp:cNvSpPr/>
      </dsp:nvSpPr>
      <dsp:spPr>
        <a:xfrm>
          <a:off x="0" y="4275693"/>
          <a:ext cx="2819400" cy="599040"/>
        </a:xfrm>
        <a:prstGeom prst="round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LỚP MỠ DƯỚI DA</a:t>
          </a:r>
        </a:p>
      </dsp:txBody>
      <dsp:txXfrm>
        <a:off x="29243" y="4304936"/>
        <a:ext cx="2760914" cy="540554"/>
      </dsp:txXfrm>
    </dsp:sp>
    <dsp:sp modelId="{A0B3C47B-7308-44C8-83DC-06EE985F9880}">
      <dsp:nvSpPr>
        <dsp:cNvPr id="0" name=""/>
        <dsp:cNvSpPr/>
      </dsp:nvSpPr>
      <dsp:spPr>
        <a:xfrm>
          <a:off x="0" y="4874733"/>
          <a:ext cx="28194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1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a:t>Lớp mỡ </a:t>
          </a:r>
        </a:p>
      </dsp:txBody>
      <dsp:txXfrm>
        <a:off x="0" y="4874733"/>
        <a:ext cx="2819400" cy="529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4CD13-279D-4CA1-90CC-F10C8CEA29B7}">
      <dsp:nvSpPr>
        <dsp:cNvPr id="0" name=""/>
        <dsp:cNvSpPr/>
      </dsp:nvSpPr>
      <dsp:spPr>
        <a:xfrm>
          <a:off x="-6078982" y="-937410"/>
          <a:ext cx="7293488" cy="7293488"/>
        </a:xfrm>
        <a:prstGeom prst="blockArc">
          <a:avLst>
            <a:gd name="adj1" fmla="val 18900000"/>
            <a:gd name="adj2" fmla="val 2700000"/>
            <a:gd name="adj3" fmla="val 296"/>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62626A-4350-4F6D-A9D3-E678879D4616}">
      <dsp:nvSpPr>
        <dsp:cNvPr id="0" name=""/>
        <dsp:cNvSpPr/>
      </dsp:nvSpPr>
      <dsp:spPr>
        <a:xfrm>
          <a:off x="996086" y="774110"/>
          <a:ext cx="8297130" cy="154800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28729" tIns="71120" rIns="71120" bIns="71120" numCol="1" spcCol="1270" anchor="ctr" anchorCtr="0">
          <a:noAutofit/>
        </a:bodyPr>
        <a:lstStyle/>
        <a:p>
          <a:pPr marL="0" lvl="0" indent="0" algn="l" defTabSz="1244600">
            <a:lnSpc>
              <a:spcPct val="90000"/>
            </a:lnSpc>
            <a:spcBef>
              <a:spcPct val="0"/>
            </a:spcBef>
            <a:spcAft>
              <a:spcPct val="35000"/>
            </a:spcAft>
            <a:buNone/>
          </a:pPr>
          <a:r>
            <a:rPr lang="nl-NL" sz="2800" kern="1200">
              <a:effectLst/>
              <a:latin typeface="Arial" panose="020B0604020202020204" pitchFamily="34" charset="0"/>
              <a:ea typeface="Calibri" panose="020F0502020204030204" pitchFamily="34" charset="0"/>
              <a:cs typeface="Arial" panose="020B0604020202020204" pitchFamily="34" charset="0"/>
            </a:rPr>
            <a:t>Trình bày các bệnh về da.</a:t>
          </a:r>
          <a:endParaRPr lang="en-US" sz="2800" kern="1200">
            <a:latin typeface="Arial" panose="020B0604020202020204" pitchFamily="34" charset="0"/>
            <a:cs typeface="Arial" panose="020B0604020202020204" pitchFamily="34" charset="0"/>
          </a:endParaRPr>
        </a:p>
      </dsp:txBody>
      <dsp:txXfrm>
        <a:off x="996086" y="774110"/>
        <a:ext cx="8297130" cy="1548004"/>
      </dsp:txXfrm>
    </dsp:sp>
    <dsp:sp modelId="{97E1A853-F94B-4554-9419-A510EE677CE5}">
      <dsp:nvSpPr>
        <dsp:cNvPr id="0" name=""/>
        <dsp:cNvSpPr/>
      </dsp:nvSpPr>
      <dsp:spPr>
        <a:xfrm>
          <a:off x="28583" y="580610"/>
          <a:ext cx="1935005" cy="193500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99E0CFA0-7F99-4697-BF24-26C4FA48C27F}">
      <dsp:nvSpPr>
        <dsp:cNvPr id="0" name=""/>
        <dsp:cNvSpPr/>
      </dsp:nvSpPr>
      <dsp:spPr>
        <a:xfrm>
          <a:off x="996086" y="3096551"/>
          <a:ext cx="8297130" cy="1548004"/>
        </a:xfrm>
        <a:prstGeom prst="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28729" tIns="71120" rIns="71120" bIns="71120" numCol="1" spcCol="1270" anchor="ctr" anchorCtr="0">
          <a:noAutofit/>
        </a:bodyPr>
        <a:lstStyle/>
        <a:p>
          <a:pPr marL="0" lvl="0" indent="0" algn="l" defTabSz="1244600">
            <a:lnSpc>
              <a:spcPct val="90000"/>
            </a:lnSpc>
            <a:spcBef>
              <a:spcPct val="0"/>
            </a:spcBef>
            <a:spcAft>
              <a:spcPct val="35000"/>
            </a:spcAft>
            <a:buNone/>
          </a:pPr>
          <a:r>
            <a:rPr lang="nl-NL" sz="2800" kern="1200">
              <a:effectLst/>
              <a:latin typeface="Arial" panose="020B0604020202020204" pitchFamily="34" charset="0"/>
              <a:ea typeface="Calibri" panose="020F0502020204030204" pitchFamily="34" charset="0"/>
              <a:cs typeface="Arial" panose="020B0604020202020204" pitchFamily="34" charset="0"/>
            </a:rPr>
            <a:t>Trình bày biện pháp chăm sóc, bảo vệ da và làm đẹp da an toàn.</a:t>
          </a:r>
          <a:endParaRPr lang="en-US" sz="2800" kern="1200">
            <a:latin typeface="Arial" panose="020B0604020202020204" pitchFamily="34" charset="0"/>
            <a:cs typeface="Arial" panose="020B0604020202020204" pitchFamily="34" charset="0"/>
          </a:endParaRPr>
        </a:p>
      </dsp:txBody>
      <dsp:txXfrm>
        <a:off x="996086" y="3096551"/>
        <a:ext cx="8297130" cy="1548004"/>
      </dsp:txXfrm>
    </dsp:sp>
    <dsp:sp modelId="{ADB54C9D-E0FE-4870-B844-18CCBBD4D9D6}">
      <dsp:nvSpPr>
        <dsp:cNvPr id="0" name=""/>
        <dsp:cNvSpPr/>
      </dsp:nvSpPr>
      <dsp:spPr>
        <a:xfrm>
          <a:off x="28583" y="2903050"/>
          <a:ext cx="1935005" cy="193500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8CCA2-916B-4AAA-AAD0-92A184C5323E}">
      <dsp:nvSpPr>
        <dsp:cNvPr id="0" name=""/>
        <dsp:cNvSpPr/>
      </dsp:nvSpPr>
      <dsp:spPr>
        <a:xfrm>
          <a:off x="494" y="537633"/>
          <a:ext cx="6361711" cy="97397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Calibri (Body)"/>
            </a:rPr>
            <a:t>Một số bệnh về da</a:t>
          </a:r>
        </a:p>
      </dsp:txBody>
      <dsp:txXfrm>
        <a:off x="29021" y="566160"/>
        <a:ext cx="6304657" cy="916923"/>
      </dsp:txXfrm>
    </dsp:sp>
    <dsp:sp modelId="{B0D19DD8-5743-4EDB-BCD5-D5AB58ABD9E2}">
      <dsp:nvSpPr>
        <dsp:cNvPr id="0" name=""/>
        <dsp:cNvSpPr/>
      </dsp:nvSpPr>
      <dsp:spPr>
        <a:xfrm>
          <a:off x="636665" y="1511610"/>
          <a:ext cx="636171" cy="730483"/>
        </a:xfrm>
        <a:custGeom>
          <a:avLst/>
          <a:gdLst/>
          <a:ahLst/>
          <a:cxnLst/>
          <a:rect l="0" t="0" r="0" b="0"/>
          <a:pathLst>
            <a:path>
              <a:moveTo>
                <a:pt x="0" y="0"/>
              </a:moveTo>
              <a:lnTo>
                <a:pt x="0" y="730483"/>
              </a:lnTo>
              <a:lnTo>
                <a:pt x="636171" y="73048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B1BC5D-5C4A-496B-B7C0-1BB9550BF2C6}">
      <dsp:nvSpPr>
        <dsp:cNvPr id="0" name=""/>
        <dsp:cNvSpPr/>
      </dsp:nvSpPr>
      <dsp:spPr>
        <a:xfrm>
          <a:off x="1272836" y="1755105"/>
          <a:ext cx="5089353" cy="97397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n-GB" sz="2000" kern="1200">
              <a:effectLst/>
              <a:latin typeface="Calibri (Body)"/>
              <a:ea typeface="Times New Roman" panose="02020603050405020304" pitchFamily="18" charset="0"/>
              <a:cs typeface="Times New Roman" panose="02020603050405020304" pitchFamily="18" charset="0"/>
            </a:rPr>
            <a:t>Hắc lào: Do nấm gây ra, xuất hiện các vùng tổn thương có dạng tròn, đóng vảy; ngứa ở vùng mông, bẹn, nách</a:t>
          </a:r>
          <a:endParaRPr lang="en-US" sz="2000" kern="1200">
            <a:latin typeface="Calibri (Body)"/>
          </a:endParaRPr>
        </a:p>
      </dsp:txBody>
      <dsp:txXfrm>
        <a:off x="1301363" y="1783632"/>
        <a:ext cx="5032299" cy="916923"/>
      </dsp:txXfrm>
    </dsp:sp>
    <dsp:sp modelId="{CE53FFB1-C147-4B4A-A8FB-7050AAE84769}">
      <dsp:nvSpPr>
        <dsp:cNvPr id="0" name=""/>
        <dsp:cNvSpPr/>
      </dsp:nvSpPr>
      <dsp:spPr>
        <a:xfrm>
          <a:off x="636665" y="1511610"/>
          <a:ext cx="636171" cy="1947955"/>
        </a:xfrm>
        <a:custGeom>
          <a:avLst/>
          <a:gdLst/>
          <a:ahLst/>
          <a:cxnLst/>
          <a:rect l="0" t="0" r="0" b="0"/>
          <a:pathLst>
            <a:path>
              <a:moveTo>
                <a:pt x="0" y="0"/>
              </a:moveTo>
              <a:lnTo>
                <a:pt x="0" y="1947955"/>
              </a:lnTo>
              <a:lnTo>
                <a:pt x="636171" y="194795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AEF615-D70E-420C-9DCA-FC5CC0FCF97F}">
      <dsp:nvSpPr>
        <dsp:cNvPr id="0" name=""/>
        <dsp:cNvSpPr/>
      </dsp:nvSpPr>
      <dsp:spPr>
        <a:xfrm>
          <a:off x="1272836" y="2972577"/>
          <a:ext cx="5089353" cy="97397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n-GB" sz="2000" kern="1200">
              <a:effectLst/>
              <a:latin typeface="Calibri (Body)"/>
              <a:ea typeface="Times New Roman" panose="02020603050405020304" pitchFamily="18" charset="0"/>
              <a:cs typeface="Times New Roman" panose="02020603050405020304" pitchFamily="18" charset="0"/>
            </a:rPr>
            <a:t>Lang ben: do nấm gây ra, tạo ra các vùng da lốm đốm trắng hơn bình thường.</a:t>
          </a:r>
        </a:p>
      </dsp:txBody>
      <dsp:txXfrm>
        <a:off x="1301363" y="3001104"/>
        <a:ext cx="5032299" cy="916923"/>
      </dsp:txXfrm>
    </dsp:sp>
    <dsp:sp modelId="{40217555-D161-47F7-8E4A-460AF28C18F6}">
      <dsp:nvSpPr>
        <dsp:cNvPr id="0" name=""/>
        <dsp:cNvSpPr/>
      </dsp:nvSpPr>
      <dsp:spPr>
        <a:xfrm>
          <a:off x="636665" y="1511610"/>
          <a:ext cx="636171" cy="3341430"/>
        </a:xfrm>
        <a:custGeom>
          <a:avLst/>
          <a:gdLst/>
          <a:ahLst/>
          <a:cxnLst/>
          <a:rect l="0" t="0" r="0" b="0"/>
          <a:pathLst>
            <a:path>
              <a:moveTo>
                <a:pt x="0" y="0"/>
              </a:moveTo>
              <a:lnTo>
                <a:pt x="0" y="3341430"/>
              </a:lnTo>
              <a:lnTo>
                <a:pt x="636171" y="334143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2D6CB2-5880-4F4A-9170-ED9FC8E0F39A}">
      <dsp:nvSpPr>
        <dsp:cNvPr id="0" name=""/>
        <dsp:cNvSpPr/>
      </dsp:nvSpPr>
      <dsp:spPr>
        <a:xfrm>
          <a:off x="1272836" y="4190049"/>
          <a:ext cx="5089353" cy="132598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n-GB" sz="2000" kern="1200">
              <a:effectLst/>
              <a:latin typeface="Calibri (Body)"/>
              <a:ea typeface="Times New Roman" panose="02020603050405020304" pitchFamily="18" charset="0"/>
              <a:cs typeface="Times New Roman" panose="02020603050405020304" pitchFamily="18" charset="0"/>
            </a:rPr>
            <a:t>Mụn trứng cá: nang lông bị bít tắc bởi tế bào chết hoặc chất nhờn tiết ra quá nhiều, vi khuẩn gây viêm nhiễm và tổn thương trên da </a:t>
          </a:r>
          <a:r>
            <a:rPr lang="en-GB" sz="2000" kern="1200">
              <a:effectLst/>
              <a:latin typeface="Calibri (Body)"/>
              <a:ea typeface="Times New Roman" panose="02020603050405020304" pitchFamily="18" charset="0"/>
              <a:cs typeface="Times New Roman" panose="02020603050405020304" pitchFamily="18" charset="0"/>
              <a:sym typeface="Wingdings" panose="05000000000000000000" pitchFamily="2" charset="2"/>
            </a:rPr>
            <a:t></a:t>
          </a:r>
          <a:r>
            <a:rPr lang="en-GB" sz="2000" kern="1200">
              <a:effectLst/>
              <a:latin typeface="Calibri (Body)"/>
              <a:ea typeface="Times New Roman" panose="02020603050405020304" pitchFamily="18" charset="0"/>
              <a:cs typeface="Times New Roman" panose="02020603050405020304" pitchFamily="18" charset="0"/>
            </a:rPr>
            <a:t> tạo ra các dạng mụn sần, mụn mủ, …</a:t>
          </a:r>
        </a:p>
      </dsp:txBody>
      <dsp:txXfrm>
        <a:off x="1311673" y="4228886"/>
        <a:ext cx="5011679" cy="12483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0BD60-1329-4148-B427-84FBD3FC728D}">
      <dsp:nvSpPr>
        <dsp:cNvPr id="0" name=""/>
        <dsp:cNvSpPr/>
      </dsp:nvSpPr>
      <dsp:spPr>
        <a:xfrm>
          <a:off x="1186" y="590871"/>
          <a:ext cx="5231213" cy="10120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kern="1200">
              <a:solidFill>
                <a:srgbClr val="000000"/>
              </a:solidFill>
              <a:effectLst/>
              <a:latin typeface="Calibri (Body)"/>
              <a:ea typeface="Times New Roman" panose="02020603050405020304" pitchFamily="18" charset="0"/>
              <a:cs typeface="Times New Roman" panose="02020603050405020304" pitchFamily="18" charset="0"/>
            </a:rPr>
            <a:t>Chăm sóc, bảo vệ da và làm đẹp da an toàn</a:t>
          </a:r>
          <a:endParaRPr lang="en-US" sz="2000" kern="1200">
            <a:latin typeface="Calibri (Body)"/>
          </a:endParaRPr>
        </a:p>
      </dsp:txBody>
      <dsp:txXfrm>
        <a:off x="30829" y="620514"/>
        <a:ext cx="5171927" cy="952800"/>
      </dsp:txXfrm>
    </dsp:sp>
    <dsp:sp modelId="{5002606F-AC67-4CE4-B1DF-E036BB193766}">
      <dsp:nvSpPr>
        <dsp:cNvPr id="0" name=""/>
        <dsp:cNvSpPr/>
      </dsp:nvSpPr>
      <dsp:spPr>
        <a:xfrm>
          <a:off x="524308" y="1602957"/>
          <a:ext cx="1102713" cy="505173"/>
        </a:xfrm>
        <a:custGeom>
          <a:avLst/>
          <a:gdLst/>
          <a:ahLst/>
          <a:cxnLst/>
          <a:rect l="0" t="0" r="0" b="0"/>
          <a:pathLst>
            <a:path>
              <a:moveTo>
                <a:pt x="0" y="0"/>
              </a:moveTo>
              <a:lnTo>
                <a:pt x="0" y="505173"/>
              </a:lnTo>
              <a:lnTo>
                <a:pt x="1102713" y="5051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E763A8-58EB-42D4-9271-91165DE1C78D}">
      <dsp:nvSpPr>
        <dsp:cNvPr id="0" name=""/>
        <dsp:cNvSpPr/>
      </dsp:nvSpPr>
      <dsp:spPr>
        <a:xfrm>
          <a:off x="1627021" y="1745312"/>
          <a:ext cx="3605378" cy="7256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n-GB" sz="2000" kern="1200">
              <a:solidFill>
                <a:srgbClr val="000000"/>
              </a:solidFill>
              <a:effectLst/>
              <a:latin typeface="Calibri (Body)"/>
              <a:ea typeface="Times New Roman" panose="02020603050405020304" pitchFamily="18" charset="0"/>
              <a:cs typeface="Times New Roman" panose="02020603050405020304" pitchFamily="18" charset="0"/>
            </a:rPr>
            <a:t>Giữ gìn vệ sinh cơ thể sạch sẽ</a:t>
          </a:r>
          <a:endParaRPr lang="en-US" sz="2000" kern="1200">
            <a:latin typeface="Calibri (Body)"/>
          </a:endParaRPr>
        </a:p>
      </dsp:txBody>
      <dsp:txXfrm>
        <a:off x="1648274" y="1766565"/>
        <a:ext cx="3562872" cy="683130"/>
      </dsp:txXfrm>
    </dsp:sp>
    <dsp:sp modelId="{E074B28D-B473-42D1-BE34-DA7B5C2D736A}">
      <dsp:nvSpPr>
        <dsp:cNvPr id="0" name=""/>
        <dsp:cNvSpPr/>
      </dsp:nvSpPr>
      <dsp:spPr>
        <a:xfrm>
          <a:off x="524308" y="1602957"/>
          <a:ext cx="1102713" cy="1374579"/>
        </a:xfrm>
        <a:custGeom>
          <a:avLst/>
          <a:gdLst/>
          <a:ahLst/>
          <a:cxnLst/>
          <a:rect l="0" t="0" r="0" b="0"/>
          <a:pathLst>
            <a:path>
              <a:moveTo>
                <a:pt x="0" y="0"/>
              </a:moveTo>
              <a:lnTo>
                <a:pt x="0" y="1374579"/>
              </a:lnTo>
              <a:lnTo>
                <a:pt x="1102713" y="13745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2C9331-94B9-498F-BCEA-1F803C2DF08F}">
      <dsp:nvSpPr>
        <dsp:cNvPr id="0" name=""/>
        <dsp:cNvSpPr/>
      </dsp:nvSpPr>
      <dsp:spPr>
        <a:xfrm>
          <a:off x="1627021" y="2614980"/>
          <a:ext cx="3605378" cy="7251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n-GB" sz="2000" kern="1200">
              <a:solidFill>
                <a:srgbClr val="000000"/>
              </a:solidFill>
              <a:effectLst/>
              <a:latin typeface="Calibri (Body)"/>
              <a:ea typeface="Times New Roman" panose="02020603050405020304" pitchFamily="18" charset="0"/>
              <a:cs typeface="Times New Roman" panose="02020603050405020304" pitchFamily="18" charset="0"/>
            </a:rPr>
            <a:t>Tránh làm da bị tổn thương và tiếp xúc với ánh nắng gay gắt</a:t>
          </a:r>
          <a:endParaRPr lang="en-US" sz="2000" kern="1200">
            <a:effectLst/>
            <a:latin typeface="Calibri (Body)"/>
            <a:ea typeface="Calibri" panose="020F0502020204030204" pitchFamily="34" charset="0"/>
            <a:cs typeface="Times New Roman" panose="02020603050405020304" pitchFamily="18" charset="0"/>
          </a:endParaRPr>
        </a:p>
      </dsp:txBody>
      <dsp:txXfrm>
        <a:off x="1648259" y="2636218"/>
        <a:ext cx="3562902" cy="682636"/>
      </dsp:txXfrm>
    </dsp:sp>
    <dsp:sp modelId="{49F00751-C91E-4A9B-BB32-92A1644F31C3}">
      <dsp:nvSpPr>
        <dsp:cNvPr id="0" name=""/>
        <dsp:cNvSpPr/>
      </dsp:nvSpPr>
      <dsp:spPr>
        <a:xfrm>
          <a:off x="524308" y="1602957"/>
          <a:ext cx="1102713" cy="2163644"/>
        </a:xfrm>
        <a:custGeom>
          <a:avLst/>
          <a:gdLst/>
          <a:ahLst/>
          <a:cxnLst/>
          <a:rect l="0" t="0" r="0" b="0"/>
          <a:pathLst>
            <a:path>
              <a:moveTo>
                <a:pt x="0" y="0"/>
              </a:moveTo>
              <a:lnTo>
                <a:pt x="0" y="2163644"/>
              </a:lnTo>
              <a:lnTo>
                <a:pt x="1102713" y="21636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4DCB8B-C040-44AD-94DC-5975988E5F68}">
      <dsp:nvSpPr>
        <dsp:cNvPr id="0" name=""/>
        <dsp:cNvSpPr/>
      </dsp:nvSpPr>
      <dsp:spPr>
        <a:xfrm>
          <a:off x="1627021" y="3484124"/>
          <a:ext cx="3605378" cy="5649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n-GB" sz="2000" kern="1200">
              <a:solidFill>
                <a:srgbClr val="000000"/>
              </a:solidFill>
              <a:effectLst/>
              <a:latin typeface="Calibri (Body)"/>
              <a:ea typeface="Times New Roman" panose="02020603050405020304" pitchFamily="18" charset="0"/>
              <a:cs typeface="Times New Roman" panose="02020603050405020304" pitchFamily="18" charset="0"/>
            </a:rPr>
            <a:t>Vệ sinh da đúng cách</a:t>
          </a:r>
          <a:endParaRPr lang="en-US" sz="2000" kern="1200">
            <a:effectLst/>
            <a:latin typeface="Calibri (Body)"/>
            <a:ea typeface="Calibri" panose="020F0502020204030204" pitchFamily="34" charset="0"/>
            <a:cs typeface="Times New Roman" panose="02020603050405020304" pitchFamily="18" charset="0"/>
          </a:endParaRPr>
        </a:p>
      </dsp:txBody>
      <dsp:txXfrm>
        <a:off x="1643568" y="3500671"/>
        <a:ext cx="3572284" cy="531860"/>
      </dsp:txXfrm>
    </dsp:sp>
    <dsp:sp modelId="{8D81CDD0-84DE-49D5-AB81-33457F0B9CD8}">
      <dsp:nvSpPr>
        <dsp:cNvPr id="0" name=""/>
        <dsp:cNvSpPr/>
      </dsp:nvSpPr>
      <dsp:spPr>
        <a:xfrm>
          <a:off x="524308" y="1602957"/>
          <a:ext cx="1102713" cy="2954844"/>
        </a:xfrm>
        <a:custGeom>
          <a:avLst/>
          <a:gdLst/>
          <a:ahLst/>
          <a:cxnLst/>
          <a:rect l="0" t="0" r="0" b="0"/>
          <a:pathLst>
            <a:path>
              <a:moveTo>
                <a:pt x="0" y="0"/>
              </a:moveTo>
              <a:lnTo>
                <a:pt x="0" y="2954844"/>
              </a:lnTo>
              <a:lnTo>
                <a:pt x="1102713" y="29548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F2011F-D85B-4693-B53A-8EE1462B96F0}">
      <dsp:nvSpPr>
        <dsp:cNvPr id="0" name=""/>
        <dsp:cNvSpPr/>
      </dsp:nvSpPr>
      <dsp:spPr>
        <a:xfrm>
          <a:off x="1627021" y="4193111"/>
          <a:ext cx="3605378" cy="7293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n-GB" sz="2000" kern="1200">
              <a:solidFill>
                <a:srgbClr val="000000"/>
              </a:solidFill>
              <a:effectLst/>
              <a:latin typeface="Calibri (Body)"/>
              <a:ea typeface="Times New Roman" panose="02020603050405020304" pitchFamily="18" charset="0"/>
              <a:cs typeface="Times New Roman" panose="02020603050405020304" pitchFamily="18" charset="0"/>
            </a:rPr>
            <a:t>Tránh lạm dụng mĩ phẩm</a:t>
          </a:r>
          <a:endParaRPr lang="en-US" sz="2000" kern="1200">
            <a:effectLst/>
            <a:latin typeface="Calibri (Body)"/>
            <a:ea typeface="Calibri" panose="020F0502020204030204" pitchFamily="34" charset="0"/>
            <a:cs typeface="Times New Roman" panose="02020603050405020304" pitchFamily="18" charset="0"/>
          </a:endParaRPr>
        </a:p>
      </dsp:txBody>
      <dsp:txXfrm>
        <a:off x="1648384" y="4214474"/>
        <a:ext cx="3562652" cy="6866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F64CA-6AE4-4CDF-B2C2-FF7E3B2629B5}">
      <dsp:nvSpPr>
        <dsp:cNvPr id="0" name=""/>
        <dsp:cNvSpPr/>
      </dsp:nvSpPr>
      <dsp:spPr>
        <a:xfrm>
          <a:off x="0" y="321392"/>
          <a:ext cx="10624457" cy="80612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l-NL" sz="2600" b="1" kern="1200">
              <a:effectLst/>
              <a:latin typeface="Arial" panose="020B0604020202020204" pitchFamily="34" charset="0"/>
              <a:ea typeface="Calibri" panose="020F0502020204030204" pitchFamily="34" charset="0"/>
              <a:cs typeface="Arial" panose="020B0604020202020204" pitchFamily="34" charset="0"/>
            </a:rPr>
            <a:t>2. Vai trò và cơ chế duy trì thân nhiệt ổn định ở người</a:t>
          </a:r>
          <a:endParaRPr lang="en-US" sz="2600" kern="1200"/>
        </a:p>
      </dsp:txBody>
      <dsp:txXfrm>
        <a:off x="39352" y="360744"/>
        <a:ext cx="10545753" cy="727425"/>
      </dsp:txXfrm>
    </dsp:sp>
    <dsp:sp modelId="{A2C98A26-BACC-4245-9D43-DFDFA84CF804}">
      <dsp:nvSpPr>
        <dsp:cNvPr id="0" name=""/>
        <dsp:cNvSpPr/>
      </dsp:nvSpPr>
      <dsp:spPr>
        <a:xfrm>
          <a:off x="0" y="1214672"/>
          <a:ext cx="10624457" cy="131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732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nl-NL" sz="2000" kern="1200">
              <a:effectLst/>
              <a:latin typeface="Arial" panose="020B0604020202020204" pitchFamily="34" charset="0"/>
              <a:ea typeface="Calibri" panose="020F0502020204030204" pitchFamily="34" charset="0"/>
              <a:cs typeface="Arial" panose="020B0604020202020204" pitchFamily="34" charset="0"/>
            </a:rPr>
            <a:t>Vai trò: Giúp các quá trình sống trong cơ thể diễn ra bình thường.</a:t>
          </a:r>
          <a:endParaRPr lang="en-US" sz="2000" kern="1200">
            <a:effectLst/>
            <a:latin typeface="Arial" panose="020B0604020202020204" pitchFamily="34" charset="0"/>
            <a:ea typeface="Calibri" panose="020F0502020204030204" pitchFamily="34" charset="0"/>
            <a:cs typeface="Arial" panose="020B0604020202020204" pitchFamily="34" charset="0"/>
          </a:endParaRPr>
        </a:p>
        <a:p>
          <a:pPr marL="228600" lvl="1" indent="-228600" algn="l" defTabSz="889000">
            <a:lnSpc>
              <a:spcPct val="90000"/>
            </a:lnSpc>
            <a:spcBef>
              <a:spcPct val="0"/>
            </a:spcBef>
            <a:spcAft>
              <a:spcPct val="20000"/>
            </a:spcAft>
            <a:buChar char="•"/>
          </a:pPr>
          <a:r>
            <a:rPr lang="nl-NL" sz="2000" kern="1200">
              <a:effectLst/>
              <a:latin typeface="Arial" panose="020B0604020202020204" pitchFamily="34" charset="0"/>
              <a:ea typeface="Calibri" panose="020F0502020204030204" pitchFamily="34" charset="0"/>
              <a:cs typeface="Arial" panose="020B0604020202020204" pitchFamily="34" charset="0"/>
            </a:rPr>
            <a:t>Cơ chế duy trì thân nhiệt là nhờ da và hệ thần kinh:</a:t>
          </a:r>
          <a:endParaRPr lang="en-US" sz="2000" kern="1200">
            <a:effectLst/>
            <a:latin typeface="Arial" panose="020B0604020202020204" pitchFamily="34" charset="0"/>
            <a:ea typeface="Calibri" panose="020F0502020204030204" pitchFamily="34" charset="0"/>
            <a:cs typeface="Arial" panose="020B0604020202020204" pitchFamily="34" charset="0"/>
          </a:endParaRPr>
        </a:p>
        <a:p>
          <a:pPr marL="228600" lvl="1" indent="-228600" algn="l" defTabSz="889000">
            <a:lnSpc>
              <a:spcPct val="90000"/>
            </a:lnSpc>
            <a:spcBef>
              <a:spcPct val="0"/>
            </a:spcBef>
            <a:spcAft>
              <a:spcPct val="20000"/>
            </a:spcAft>
            <a:buChar char="•"/>
          </a:pPr>
          <a:r>
            <a:rPr lang="nl-NL" sz="2000" kern="1200">
              <a:effectLst/>
              <a:latin typeface="Arial" panose="020B0604020202020204" pitchFamily="34" charset="0"/>
              <a:ea typeface="Calibri" panose="020F0502020204030204" pitchFamily="34" charset="0"/>
              <a:cs typeface="Arial" panose="020B0604020202020204" pitchFamily="34" charset="0"/>
            </a:rPr>
            <a:t>Trời nóng: mạch máu dưới da dãn, tăng tiết mồ hôi và tỏa nhiệt.</a:t>
          </a:r>
          <a:endParaRPr lang="en-US" sz="2000" kern="1200">
            <a:effectLst/>
            <a:latin typeface="Arial" panose="020B0604020202020204" pitchFamily="34" charset="0"/>
            <a:ea typeface="Calibri" panose="020F0502020204030204" pitchFamily="34" charset="0"/>
            <a:cs typeface="Arial" panose="020B0604020202020204" pitchFamily="34" charset="0"/>
          </a:endParaRPr>
        </a:p>
        <a:p>
          <a:pPr marL="228600" lvl="1" indent="-228600" algn="l" defTabSz="889000">
            <a:lnSpc>
              <a:spcPct val="90000"/>
            </a:lnSpc>
            <a:spcBef>
              <a:spcPct val="0"/>
            </a:spcBef>
            <a:spcAft>
              <a:spcPct val="20000"/>
            </a:spcAft>
            <a:buChar char="•"/>
          </a:pPr>
          <a:r>
            <a:rPr lang="nl-NL" sz="2000" kern="1200">
              <a:effectLst/>
              <a:latin typeface="Arial" panose="020B0604020202020204" pitchFamily="34" charset="0"/>
              <a:ea typeface="Calibri" panose="020F0502020204030204" pitchFamily="34" charset="0"/>
              <a:cs typeface="Arial" panose="020B0604020202020204" pitchFamily="34" charset="0"/>
            </a:rPr>
            <a:t>Trời lạnh: cơ co và dãn liên tục gây phản xạ run, tăng quá trình phân giải chất ở tế bào.</a:t>
          </a:r>
          <a:endParaRPr lang="en-US" sz="2000" kern="1200">
            <a:effectLst/>
            <a:latin typeface="Arial" panose="020B0604020202020204" pitchFamily="34" charset="0"/>
            <a:ea typeface="Calibri" panose="020F0502020204030204" pitchFamily="34" charset="0"/>
            <a:cs typeface="Arial" panose="020B0604020202020204" pitchFamily="34" charset="0"/>
          </a:endParaRPr>
        </a:p>
      </dsp:txBody>
      <dsp:txXfrm>
        <a:off x="0" y="1214672"/>
        <a:ext cx="10624457" cy="1318590"/>
      </dsp:txXfrm>
    </dsp:sp>
    <dsp:sp modelId="{BB1D5A36-7137-4363-9CB5-3F49674C30A3}">
      <dsp:nvSpPr>
        <dsp:cNvPr id="0" name=""/>
        <dsp:cNvSpPr/>
      </dsp:nvSpPr>
      <dsp:spPr>
        <a:xfrm>
          <a:off x="0" y="2620324"/>
          <a:ext cx="10624457" cy="806129"/>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l-NL" sz="2600" b="1" kern="1200">
              <a:effectLst/>
              <a:latin typeface="Arial" panose="020B0604020202020204" pitchFamily="34" charset="0"/>
              <a:ea typeface="Calibri" panose="020F0502020204030204" pitchFamily="34" charset="0"/>
              <a:cs typeface="Arial" panose="020B0604020202020204" pitchFamily="34" charset="0"/>
            </a:rPr>
            <a:t>3. Một số phương pháp phòng chống nóng, lạnh cho cơ thể</a:t>
          </a:r>
          <a:endParaRPr lang="en-US" sz="2600" kern="1200">
            <a:effectLst/>
            <a:latin typeface="Arial" panose="020B0604020202020204" pitchFamily="34" charset="0"/>
            <a:ea typeface="Calibri" panose="020F0502020204030204" pitchFamily="34" charset="0"/>
            <a:cs typeface="Arial" panose="020B0604020202020204" pitchFamily="34" charset="0"/>
          </a:endParaRPr>
        </a:p>
      </dsp:txBody>
      <dsp:txXfrm>
        <a:off x="39352" y="2659676"/>
        <a:ext cx="10545753" cy="727425"/>
      </dsp:txXfrm>
    </dsp:sp>
    <dsp:sp modelId="{913FBFB3-84FC-488C-A772-D506E4FC9BC8}">
      <dsp:nvSpPr>
        <dsp:cNvPr id="0" name=""/>
        <dsp:cNvSpPr/>
      </dsp:nvSpPr>
      <dsp:spPr>
        <a:xfrm>
          <a:off x="0" y="3600603"/>
          <a:ext cx="10624457" cy="2529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732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nl-NL" sz="2000" b="1" kern="1200">
              <a:effectLst/>
              <a:latin typeface="Arial" panose="020B0604020202020204" pitchFamily="34" charset="0"/>
              <a:ea typeface="Calibri" panose="020F0502020204030204" pitchFamily="34" charset="0"/>
              <a:cs typeface="Arial" panose="020B0604020202020204" pitchFamily="34" charset="0"/>
            </a:rPr>
            <a:t>a. Phòng chống nóng, lạnh cho cơ thể</a:t>
          </a:r>
          <a:endParaRPr lang="en-US" sz="2000" kern="1200">
            <a:effectLst/>
            <a:latin typeface="Arial" panose="020B0604020202020204" pitchFamily="34" charset="0"/>
            <a:ea typeface="Calibri" panose="020F0502020204030204" pitchFamily="34" charset="0"/>
            <a:cs typeface="Arial" panose="020B0604020202020204" pitchFamily="34" charset="0"/>
          </a:endParaRPr>
        </a:p>
        <a:p>
          <a:pPr marL="457200" lvl="2" indent="-228600" algn="l" defTabSz="889000">
            <a:lnSpc>
              <a:spcPct val="90000"/>
            </a:lnSpc>
            <a:spcBef>
              <a:spcPct val="0"/>
            </a:spcBef>
            <a:spcAft>
              <a:spcPct val="20000"/>
            </a:spcAft>
            <a:buChar char="•"/>
          </a:pPr>
          <a:r>
            <a:rPr lang="nl-NL" sz="2000" kern="1200">
              <a:effectLst/>
              <a:latin typeface="Arial" panose="020B0604020202020204" pitchFamily="34" charset="0"/>
              <a:ea typeface="Calibri" panose="020F0502020204030204" pitchFamily="34" charset="0"/>
              <a:cs typeface="Arial" panose="020B0604020202020204" pitchFamily="34" charset="0"/>
            </a:rPr>
            <a:t>Nắng nóng: giữ cơ thể mát mẻ, sử dụng đồ bảo hộ, tránh ánh nắng trực tiếp. Sau khi vận động mạnh không nên tắm ngay, ngồi nơi có gió mạnh.</a:t>
          </a:r>
          <a:endParaRPr lang="en-US" sz="2000" kern="1200">
            <a:effectLst/>
            <a:latin typeface="Arial" panose="020B0604020202020204" pitchFamily="34" charset="0"/>
            <a:ea typeface="Calibri" panose="020F0502020204030204" pitchFamily="34" charset="0"/>
            <a:cs typeface="Arial" panose="020B0604020202020204" pitchFamily="34" charset="0"/>
          </a:endParaRPr>
        </a:p>
        <a:p>
          <a:pPr marL="457200" lvl="2" indent="-228600" algn="l" defTabSz="889000">
            <a:lnSpc>
              <a:spcPct val="90000"/>
            </a:lnSpc>
            <a:spcBef>
              <a:spcPct val="0"/>
            </a:spcBef>
            <a:spcAft>
              <a:spcPct val="20000"/>
            </a:spcAft>
            <a:buChar char="•"/>
          </a:pPr>
          <a:r>
            <a:rPr lang="nl-NL" sz="2000" kern="1200">
              <a:effectLst/>
              <a:latin typeface="Arial" panose="020B0604020202020204" pitchFamily="34" charset="0"/>
              <a:ea typeface="Calibri" panose="020F0502020204030204" pitchFamily="34" charset="0"/>
              <a:cs typeface="Arial" panose="020B0604020202020204" pitchFamily="34" charset="0"/>
            </a:rPr>
            <a:t>Trời lạnh: Giữ ấm cơ thể</a:t>
          </a:r>
          <a:endParaRPr lang="en-US" sz="2000" kern="1200">
            <a:effectLst/>
            <a:latin typeface="Arial" panose="020B0604020202020204" pitchFamily="34" charset="0"/>
            <a:ea typeface="Calibri" panose="020F0502020204030204" pitchFamily="34" charset="0"/>
            <a:cs typeface="Arial" panose="020B0604020202020204" pitchFamily="34" charset="0"/>
          </a:endParaRPr>
        </a:p>
        <a:p>
          <a:pPr marL="457200" lvl="2" indent="-228600" algn="l" defTabSz="889000">
            <a:lnSpc>
              <a:spcPct val="90000"/>
            </a:lnSpc>
            <a:spcBef>
              <a:spcPct val="0"/>
            </a:spcBef>
            <a:spcAft>
              <a:spcPct val="20000"/>
            </a:spcAft>
            <a:buChar char="•"/>
          </a:pPr>
          <a:r>
            <a:rPr lang="nl-NL" sz="2000" kern="1200">
              <a:effectLst/>
              <a:latin typeface="Arial" panose="020B0604020202020204" pitchFamily="34" charset="0"/>
              <a:ea typeface="Calibri" panose="020F0502020204030204" pitchFamily="34" charset="0"/>
              <a:cs typeface="Arial" panose="020B0604020202020204" pitchFamily="34" charset="0"/>
            </a:rPr>
            <a:t>Thường xuyên tập luyện TDTT để nâng cao khả năng chống nóng, lạnh của cơ thể.</a:t>
          </a:r>
          <a:endParaRPr lang="en-US" sz="2000" kern="1200">
            <a:effectLst/>
            <a:latin typeface="Arial" panose="020B0604020202020204" pitchFamily="34" charset="0"/>
            <a:ea typeface="Calibri" panose="020F0502020204030204" pitchFamily="34" charset="0"/>
            <a:cs typeface="Arial" panose="020B0604020202020204" pitchFamily="34" charset="0"/>
          </a:endParaRPr>
        </a:p>
        <a:p>
          <a:pPr marL="228600" lvl="1" indent="-228600" algn="l" defTabSz="889000">
            <a:lnSpc>
              <a:spcPct val="90000"/>
            </a:lnSpc>
            <a:spcBef>
              <a:spcPct val="0"/>
            </a:spcBef>
            <a:spcAft>
              <a:spcPct val="20000"/>
            </a:spcAft>
            <a:buChar char="•"/>
          </a:pPr>
          <a:r>
            <a:rPr lang="nl-NL" sz="2000" b="1" kern="1200">
              <a:effectLst/>
              <a:latin typeface="Arial" panose="020B0604020202020204" pitchFamily="34" charset="0"/>
              <a:ea typeface="Calibri" panose="020F0502020204030204" pitchFamily="34" charset="0"/>
              <a:cs typeface="Arial" panose="020B0604020202020204" pitchFamily="34" charset="0"/>
            </a:rPr>
            <a:t>b. Phòng chống cảm nóng, cảm lạnh</a:t>
          </a:r>
          <a:endParaRPr lang="en-US" sz="2000" kern="1200">
            <a:effectLst/>
            <a:latin typeface="Arial" panose="020B0604020202020204" pitchFamily="34" charset="0"/>
            <a:ea typeface="Calibri" panose="020F0502020204030204" pitchFamily="34" charset="0"/>
            <a:cs typeface="Arial" panose="020B0604020202020204" pitchFamily="34" charset="0"/>
          </a:endParaRPr>
        </a:p>
        <a:p>
          <a:pPr marL="457200" lvl="2" indent="-228600" algn="l" defTabSz="889000">
            <a:lnSpc>
              <a:spcPct val="90000"/>
            </a:lnSpc>
            <a:spcBef>
              <a:spcPct val="0"/>
            </a:spcBef>
            <a:spcAft>
              <a:spcPct val="20000"/>
            </a:spcAft>
            <a:buChar char="•"/>
          </a:pPr>
          <a:r>
            <a:rPr lang="nl-NL" sz="2000" kern="1200">
              <a:effectLst/>
              <a:latin typeface="Arial" panose="020B0604020202020204" pitchFamily="34" charset="0"/>
              <a:ea typeface="Calibri" panose="020F0502020204030204" pitchFamily="34" charset="0"/>
              <a:cs typeface="Arial" panose="020B0604020202020204" pitchFamily="34" charset="0"/>
            </a:rPr>
            <a:t>Cảm nóng: Nên che nắng, uống đủ nước, tránh ánh nắng trực tiếp vào sau gáy, ...</a:t>
          </a:r>
          <a:endParaRPr lang="en-US" sz="2000" kern="1200">
            <a:effectLst/>
            <a:latin typeface="Arial" panose="020B0604020202020204" pitchFamily="34" charset="0"/>
            <a:ea typeface="Calibri" panose="020F0502020204030204" pitchFamily="34" charset="0"/>
            <a:cs typeface="Arial" panose="020B0604020202020204" pitchFamily="34" charset="0"/>
          </a:endParaRPr>
        </a:p>
        <a:p>
          <a:pPr marL="457200" lvl="2" indent="-228600" algn="l" defTabSz="889000">
            <a:lnSpc>
              <a:spcPct val="90000"/>
            </a:lnSpc>
            <a:spcBef>
              <a:spcPct val="0"/>
            </a:spcBef>
            <a:spcAft>
              <a:spcPct val="20000"/>
            </a:spcAft>
            <a:buChar char="•"/>
          </a:pPr>
          <a:r>
            <a:rPr lang="nl-NL" sz="2000" kern="1200">
              <a:effectLst/>
              <a:latin typeface="Arial" panose="020B0604020202020204" pitchFamily="34" charset="0"/>
              <a:ea typeface="Calibri" panose="020F0502020204030204" pitchFamily="34" charset="0"/>
              <a:cs typeface="Arial" panose="020B0604020202020204" pitchFamily="34" charset="0"/>
            </a:rPr>
            <a:t>Cảm lạnh: Vệ sinh mũi miệng sạch sẽ, uống nước ấm, giữ ấm cơ thể.</a:t>
          </a:r>
          <a:endParaRPr lang="en-US" sz="2000" kern="1200">
            <a:effectLst/>
            <a:latin typeface="Arial" panose="020B0604020202020204" pitchFamily="34" charset="0"/>
            <a:ea typeface="Calibri" panose="020F0502020204030204" pitchFamily="34" charset="0"/>
            <a:cs typeface="Arial" panose="020B0604020202020204" pitchFamily="34" charset="0"/>
          </a:endParaRPr>
        </a:p>
      </dsp:txBody>
      <dsp:txXfrm>
        <a:off x="0" y="3600603"/>
        <a:ext cx="10624457" cy="25295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8169B-4D83-4BAC-A9B5-59DA47B379AC}">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F2D29C-E71D-43D1-A19A-97E388C89DF1}">
      <dsp:nvSpPr>
        <dsp:cNvPr id="0" name=""/>
        <dsp:cNvSpPr/>
      </dsp:nvSpPr>
      <dsp:spPr>
        <a:xfrm>
          <a:off x="752110" y="545144"/>
          <a:ext cx="11365111" cy="107717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0800" rIns="50800" bIns="50800" numCol="1" spcCol="1270" anchor="t" anchorCtr="0">
          <a:noAutofit/>
        </a:bodyPr>
        <a:lstStyle/>
        <a:p>
          <a:pPr marL="0" lvl="0" indent="0" algn="l" defTabSz="889000">
            <a:lnSpc>
              <a:spcPct val="90000"/>
            </a:lnSpc>
            <a:spcBef>
              <a:spcPct val="0"/>
            </a:spcBef>
            <a:spcAft>
              <a:spcPct val="35000"/>
            </a:spcAft>
            <a:buNone/>
          </a:pPr>
          <a:r>
            <a:rPr lang="en-US" sz="2000" b="1" kern="1200">
              <a:solidFill>
                <a:schemeClr val="tx1"/>
              </a:solidFill>
              <a:latin typeface="Arial" panose="020B0604020202020204" pitchFamily="34" charset="0"/>
              <a:cs typeface="Arial" panose="020B0604020202020204" pitchFamily="34" charset="0"/>
            </a:rPr>
            <a:t>ĐIỀU ĐÃ BIẾT </a:t>
          </a:r>
        </a:p>
      </dsp:txBody>
      <dsp:txXfrm>
        <a:off x="752110" y="545144"/>
        <a:ext cx="11365111" cy="1077176"/>
      </dsp:txXfrm>
    </dsp:sp>
    <dsp:sp modelId="{8DD2E9CE-982A-4C79-9909-B5E06843D6E6}">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C535B6-6AF6-4A42-BBE3-829DE68913A7}">
      <dsp:nvSpPr>
        <dsp:cNvPr id="0" name=""/>
        <dsp:cNvSpPr/>
      </dsp:nvSpPr>
      <dsp:spPr>
        <a:xfrm>
          <a:off x="1146048" y="2170745"/>
          <a:ext cx="10971174" cy="107717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0800" rIns="50800" bIns="50800" numCol="1" spcCol="1270" anchor="t" anchorCtr="0">
          <a:noAutofit/>
        </a:bodyPr>
        <a:lstStyle/>
        <a:p>
          <a:pPr marL="0" lvl="0" indent="0" algn="l" defTabSz="889000">
            <a:lnSpc>
              <a:spcPct val="90000"/>
            </a:lnSpc>
            <a:spcBef>
              <a:spcPct val="0"/>
            </a:spcBef>
            <a:spcAft>
              <a:spcPct val="35000"/>
            </a:spcAft>
            <a:buNone/>
          </a:pPr>
          <a:r>
            <a:rPr lang="en-US" sz="2000" b="1" kern="1200">
              <a:solidFill>
                <a:schemeClr val="tx1"/>
              </a:solidFill>
              <a:latin typeface="Arial" panose="020B0604020202020204" pitchFamily="34" charset="0"/>
              <a:cs typeface="Arial" panose="020B0604020202020204" pitchFamily="34" charset="0"/>
            </a:rPr>
            <a:t>ĐIỀU MUỐN BIẾT</a:t>
          </a:r>
        </a:p>
      </dsp:txBody>
      <dsp:txXfrm>
        <a:off x="1146048" y="2170745"/>
        <a:ext cx="10971174" cy="1077176"/>
      </dsp:txXfrm>
    </dsp:sp>
    <dsp:sp modelId="{ECCFDEB0-DD19-4894-96F8-73C869E6F736}">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E2525D-4546-4672-9FBB-A1F1F6761F7D}">
      <dsp:nvSpPr>
        <dsp:cNvPr id="0" name=""/>
        <dsp:cNvSpPr/>
      </dsp:nvSpPr>
      <dsp:spPr>
        <a:xfrm>
          <a:off x="752110" y="3796345"/>
          <a:ext cx="11365111" cy="107717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0800" rIns="50800" bIns="50800" numCol="1" spcCol="1270" anchor="t" anchorCtr="0">
          <a:noAutofit/>
        </a:bodyPr>
        <a:lstStyle/>
        <a:p>
          <a:pPr marL="0" lvl="0" indent="0" algn="l" defTabSz="889000">
            <a:lnSpc>
              <a:spcPct val="90000"/>
            </a:lnSpc>
            <a:spcBef>
              <a:spcPct val="0"/>
            </a:spcBef>
            <a:spcAft>
              <a:spcPct val="35000"/>
            </a:spcAft>
            <a:buNone/>
          </a:pPr>
          <a:r>
            <a:rPr lang="en-US" sz="2000" b="1" kern="1200">
              <a:solidFill>
                <a:srgbClr val="FF0000"/>
              </a:solidFill>
              <a:latin typeface="Arial" panose="020B0604020202020204" pitchFamily="34" charset="0"/>
              <a:cs typeface="Arial" panose="020B0604020202020204" pitchFamily="34" charset="0"/>
            </a:rPr>
            <a:t>ĐIỀU HỌC ĐƯỢC</a:t>
          </a:r>
        </a:p>
      </dsp:txBody>
      <dsp:txXfrm>
        <a:off x="752110" y="3796345"/>
        <a:ext cx="11365111" cy="1077176"/>
      </dsp:txXfrm>
    </dsp:sp>
    <dsp:sp modelId="{40FB36AB-7208-492E-89CB-DCE0AE056F8C}">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18080-1BBE-499E-949E-E4474640B4A7}" type="datetimeFigureOut">
              <a:rPr lang="en-US" smtClean="0"/>
              <a:t>8/20/2023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A13973-D90C-48A0-B7F5-4ACC6C24E4E4}" type="slidenum">
              <a:rPr lang="en-US" smtClean="0"/>
              <a:t>‹#›</a:t>
            </a:fld>
            <a:endParaRPr lang="en-US"/>
          </a:p>
        </p:txBody>
      </p:sp>
    </p:spTree>
    <p:extLst>
      <p:ext uri="{BB962C8B-B14F-4D97-AF65-F5344CB8AC3E}">
        <p14:creationId xmlns:p14="http://schemas.microsoft.com/office/powerpoint/2010/main" val="315036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09FBA7-657A-4F33-B376-E9676A4F5E98}" type="slidenum">
              <a:rPr lang="en-US" smtClean="0"/>
              <a:t>1</a:t>
            </a:fld>
            <a:endParaRPr lang="en-US"/>
          </a:p>
        </p:txBody>
      </p:sp>
    </p:spTree>
    <p:extLst>
      <p:ext uri="{BB962C8B-B14F-4D97-AF65-F5344CB8AC3E}">
        <p14:creationId xmlns:p14="http://schemas.microsoft.com/office/powerpoint/2010/main" val="3146310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52344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97B3D7-C832-466B-ABB6-FBC16C8A22C0}"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3364821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97B3D7-C832-466B-ABB6-FBC16C8A22C0}"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3205108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09FBA7-657A-4F33-B376-E9676A4F5E98}" type="slidenum">
              <a:rPr lang="en-US" smtClean="0"/>
              <a:t>17</a:t>
            </a:fld>
            <a:endParaRPr lang="en-US"/>
          </a:p>
        </p:txBody>
      </p:sp>
    </p:spTree>
    <p:extLst>
      <p:ext uri="{BB962C8B-B14F-4D97-AF65-F5344CB8AC3E}">
        <p14:creationId xmlns:p14="http://schemas.microsoft.com/office/powerpoint/2010/main" val="1579733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97B3D7-C832-466B-ABB6-FBC16C8A22C0}"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2050309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2023/8/20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93665089"/>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2023/8/20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97227367"/>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2023/8/20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12724149"/>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2023/8/20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92420567"/>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2023/8/20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23046454"/>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2023/8/20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42453547"/>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2023/8/20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51963048"/>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41" y="0"/>
            <a:ext cx="12205940" cy="6858000"/>
          </a:xfrm>
          <a:prstGeom prst="rect">
            <a:avLst/>
          </a:prstGeom>
        </p:spPr>
      </p:pic>
      <p:pic>
        <p:nvPicPr>
          <p:cNvPr id="9" name="图片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385"/>
          <a:stretch/>
        </p:blipFill>
        <p:spPr>
          <a:xfrm>
            <a:off x="-1" y="2777709"/>
            <a:ext cx="12192000" cy="4083744"/>
          </a:xfrm>
          <a:prstGeom prst="rect">
            <a:avLst/>
          </a:prstGeom>
        </p:spPr>
      </p:pic>
      <p:sp>
        <p:nvSpPr>
          <p:cNvPr id="11" name="矩形 10"/>
          <p:cNvSpPr/>
          <p:nvPr userDrawn="1"/>
        </p:nvSpPr>
        <p:spPr>
          <a:xfrm>
            <a:off x="0" y="716038"/>
            <a:ext cx="12192000" cy="590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10" name="图片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0049" y="113679"/>
            <a:ext cx="1083560" cy="1086171"/>
          </a:xfrm>
          <a:prstGeom prst="rect">
            <a:avLst/>
          </a:prstGeom>
        </p:spPr>
      </p:pic>
      <p:sp>
        <p:nvSpPr>
          <p:cNvPr id="12" name="文本框 11"/>
          <p:cNvSpPr txBox="1"/>
          <p:nvPr userDrawn="1"/>
        </p:nvSpPr>
        <p:spPr>
          <a:xfrm>
            <a:off x="1273610" y="214805"/>
            <a:ext cx="4185761" cy="461665"/>
          </a:xfrm>
          <a:prstGeom prst="rect">
            <a:avLst/>
          </a:prstGeom>
          <a:noFill/>
        </p:spPr>
        <p:txBody>
          <a:bodyPr wrap="none" rtlCol="0">
            <a:spAutoFit/>
          </a:bodyPr>
          <a:lstStyle/>
          <a:p>
            <a:pPr defTabSz="914377"/>
            <a:r>
              <a:rPr lang="zh-CN" altLang="en-US" sz="2400" dirty="0">
                <a:solidFill>
                  <a:prstClr val="white"/>
                </a:solidFill>
                <a:latin typeface="微软雅黑" panose="020B0503020204020204" pitchFamily="34" charset="-122"/>
                <a:ea typeface="微软雅黑" panose="020B0503020204020204" pitchFamily="34" charset="-122"/>
              </a:rPr>
              <a:t>单击此处添加您的副标题文字</a:t>
            </a:r>
          </a:p>
        </p:txBody>
      </p:sp>
    </p:spTree>
    <p:extLst>
      <p:ext uri="{BB962C8B-B14F-4D97-AF65-F5344CB8AC3E}">
        <p14:creationId xmlns:p14="http://schemas.microsoft.com/office/powerpoint/2010/main" val="3945040576"/>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2023/8/20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30681627"/>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2023/8/20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0138953"/>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2023/8/20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63675886"/>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072122"/>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0046684"/>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defTabSz="914400"/>
            <a:fld id="{B7579CB8-450F-49B0-8A8D-DA6CB0C0B27E}" type="datetimeFigureOut">
              <a:rPr lang="zh-CN" altLang="en-US" smtClean="0">
                <a:solidFill>
                  <a:prstClr val="black"/>
                </a:solidFill>
              </a:rPr>
              <a:pPr defTabSz="914400"/>
              <a:t>2023/8/20</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defTabSz="914400"/>
            <a:fld id="{E8C799D6-7AFF-43B0-980B-6F3FB41D1FB0}"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465739045"/>
      </p:ext>
    </p:extLst>
  </p:cSld>
  <p:clrMapOvr>
    <a:masterClrMapping/>
  </p:clrMapOvr>
  <p:transition spd="slow" advTm="4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defTabSz="914400"/>
            <a:fld id="{B7579CB8-450F-49B0-8A8D-DA6CB0C0B27E}" type="datetimeFigureOut">
              <a:rPr lang="zh-CN" altLang="en-US" smtClean="0">
                <a:solidFill>
                  <a:prstClr val="black"/>
                </a:solidFill>
              </a:rPr>
              <a:pPr defTabSz="914400"/>
              <a:t>2023/8/20</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defTabSz="914400"/>
            <a:fld id="{E8C799D6-7AFF-43B0-980B-6F3FB41D1FB0}"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491235991"/>
      </p:ext>
    </p:extLst>
  </p:cSld>
  <p:clrMapOvr>
    <a:masterClrMapping/>
  </p:clrMapOvr>
  <p:transition spd="slow" advTm="4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defTabSz="914400"/>
            <a:fld id="{B7579CB8-450F-49B0-8A8D-DA6CB0C0B27E}" type="datetimeFigureOut">
              <a:rPr lang="zh-CN" altLang="en-US" smtClean="0">
                <a:solidFill>
                  <a:prstClr val="black"/>
                </a:solidFill>
              </a:rPr>
              <a:pPr defTabSz="914400"/>
              <a:t>2023/8/20</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defTabSz="914400"/>
            <a:fld id="{E8C799D6-7AFF-43B0-980B-6F3FB41D1FB0}"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3634702712"/>
      </p:ext>
    </p:extLst>
  </p:cSld>
  <p:clrMapOvr>
    <a:masterClrMapping/>
  </p:clrMapOvr>
  <p:transition spd="slow" advTm="40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defTabSz="914400"/>
            <a:fld id="{B7579CB8-450F-49B0-8A8D-DA6CB0C0B27E}" type="datetimeFigureOut">
              <a:rPr lang="zh-CN" altLang="en-US" smtClean="0">
                <a:solidFill>
                  <a:prstClr val="black"/>
                </a:solidFill>
              </a:rPr>
              <a:pPr defTabSz="914400"/>
              <a:t>2023/8/20</a:t>
            </a:fld>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defTabSz="914400"/>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defTabSz="914400"/>
            <a:fld id="{E8C799D6-7AFF-43B0-980B-6F3FB41D1FB0}"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1685427615"/>
      </p:ext>
    </p:extLst>
  </p:cSld>
  <p:clrMapOvr>
    <a:masterClrMapping/>
  </p:clrMapOvr>
  <p:transition spd="slow" advTm="400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defTabSz="914400"/>
            <a:fld id="{B7579CB8-450F-49B0-8A8D-DA6CB0C0B27E}" type="datetimeFigureOut">
              <a:rPr lang="zh-CN" altLang="en-US" smtClean="0">
                <a:solidFill>
                  <a:prstClr val="black"/>
                </a:solidFill>
              </a:rPr>
              <a:pPr defTabSz="914400"/>
              <a:t>2023/8/20</a:t>
            </a:fld>
            <a:endParaRPr lang="zh-CN" altLang="en-US">
              <a:solidFill>
                <a:prstClr val="black"/>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defTabSz="914400"/>
            <a:endParaRPr lang="zh-CN" altLang="en-US">
              <a:solidFill>
                <a:prstClr val="black"/>
              </a:solidFill>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defTabSz="914400"/>
            <a:fld id="{E8C799D6-7AFF-43B0-980B-6F3FB41D1FB0}"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163116941"/>
      </p:ext>
    </p:extLst>
  </p:cSld>
  <p:clrMapOvr>
    <a:masterClrMapping/>
  </p:clrMapOvr>
  <p:transition spd="slow" advTm="400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defTabSz="914400"/>
            <a:fld id="{B7579CB8-450F-49B0-8A8D-DA6CB0C0B27E}" type="datetimeFigureOut">
              <a:rPr lang="zh-CN" altLang="en-US" smtClean="0">
                <a:solidFill>
                  <a:prstClr val="black"/>
                </a:solidFill>
              </a:rPr>
              <a:pPr defTabSz="914400"/>
              <a:t>2023/8/20</a:t>
            </a:fld>
            <a:endParaRPr lang="zh-CN" altLang="en-US">
              <a:solidFill>
                <a:prstClr val="black"/>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defTabSz="914400"/>
            <a:endParaRPr lang="zh-CN" altLang="en-US">
              <a:solidFill>
                <a:prstClr val="black"/>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defTabSz="914400"/>
            <a:fld id="{E8C799D6-7AFF-43B0-980B-6F3FB41D1FB0}"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135471165"/>
      </p:ext>
    </p:extLst>
  </p:cSld>
  <p:clrMapOvr>
    <a:masterClrMapping/>
  </p:clrMapOvr>
  <p:transition spd="slow" advTm="400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defTabSz="914400"/>
            <a:fld id="{B7579CB8-450F-49B0-8A8D-DA6CB0C0B27E}" type="datetimeFigureOut">
              <a:rPr lang="zh-CN" altLang="en-US" smtClean="0">
                <a:solidFill>
                  <a:prstClr val="black"/>
                </a:solidFill>
              </a:rPr>
              <a:pPr defTabSz="914400"/>
              <a:t>2023/8/20</a:t>
            </a:fld>
            <a:endParaRPr lang="zh-CN" altLang="en-US">
              <a:solidFill>
                <a:prstClr val="black"/>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defTabSz="914400"/>
            <a:endParaRPr lang="zh-CN" altLang="en-US">
              <a:solidFill>
                <a:prstClr val="black"/>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defTabSz="914400"/>
            <a:fld id="{E8C799D6-7AFF-43B0-980B-6F3FB41D1FB0}"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1076950676"/>
      </p:ext>
    </p:extLst>
  </p:cSld>
  <p:clrMapOvr>
    <a:masterClrMapping/>
  </p:clrMapOvr>
  <p:transition spd="slow" advTm="400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defTabSz="914400"/>
            <a:fld id="{B7579CB8-450F-49B0-8A8D-DA6CB0C0B27E}" type="datetimeFigureOut">
              <a:rPr lang="zh-CN" altLang="en-US" smtClean="0">
                <a:solidFill>
                  <a:prstClr val="black"/>
                </a:solidFill>
              </a:rPr>
              <a:pPr defTabSz="914400"/>
              <a:t>2023/8/20</a:t>
            </a:fld>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defTabSz="914400"/>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defTabSz="914400"/>
            <a:fld id="{E8C799D6-7AFF-43B0-980B-6F3FB41D1FB0}"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2934730088"/>
      </p:ext>
    </p:extLst>
  </p:cSld>
  <p:clrMapOvr>
    <a:masterClrMapping/>
  </p:clrMapOvr>
  <p:transition spd="slow" advTm="400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defTabSz="914400"/>
            <a:fld id="{B7579CB8-450F-49B0-8A8D-DA6CB0C0B27E}" type="datetimeFigureOut">
              <a:rPr lang="zh-CN" altLang="en-US" smtClean="0">
                <a:solidFill>
                  <a:prstClr val="black"/>
                </a:solidFill>
              </a:rPr>
              <a:pPr defTabSz="914400"/>
              <a:t>2023/8/20</a:t>
            </a:fld>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defTabSz="914400"/>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defTabSz="914400"/>
            <a:fld id="{E8C799D6-7AFF-43B0-980B-6F3FB41D1FB0}"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1735590250"/>
      </p:ext>
    </p:extLst>
  </p:cSld>
  <p:clrMapOvr>
    <a:masterClrMapping/>
  </p:clrMapOvr>
  <p:transition spd="slow" advTm="4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defTabSz="914400"/>
            <a:fld id="{B7579CB8-450F-49B0-8A8D-DA6CB0C0B27E}" type="datetimeFigureOut">
              <a:rPr lang="zh-CN" altLang="en-US" smtClean="0">
                <a:solidFill>
                  <a:prstClr val="black"/>
                </a:solidFill>
              </a:rPr>
              <a:pPr defTabSz="914400"/>
              <a:t>2023/8/20</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defTabSz="914400"/>
            <a:fld id="{E8C799D6-7AFF-43B0-980B-6F3FB41D1FB0}"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3215076718"/>
      </p:ext>
    </p:extLst>
  </p:cSld>
  <p:clrMapOvr>
    <a:masterClrMapping/>
  </p:clrMapOvr>
  <p:transition spd="slow" advTm="4000">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defTabSz="914400"/>
            <a:fld id="{B7579CB8-450F-49B0-8A8D-DA6CB0C0B27E}" type="datetimeFigureOut">
              <a:rPr lang="zh-CN" altLang="en-US" smtClean="0">
                <a:solidFill>
                  <a:prstClr val="black"/>
                </a:solidFill>
              </a:rPr>
              <a:pPr defTabSz="914400"/>
              <a:t>2023/8/20</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defTabSz="914400"/>
            <a:fld id="{E8C799D6-7AFF-43B0-980B-6F3FB41D1FB0}"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3544147393"/>
      </p:ext>
    </p:extLst>
  </p:cSld>
  <p:clrMapOvr>
    <a:masterClrMapping/>
  </p:clrMapOvr>
  <p:transition spd="slow" advTm="4000">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l="-1638" t="-1628" r="-1638" b="-16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zh-CN" altLang="en-US" sz="1707">
              <a:solidFill>
                <a:prstClr val="white"/>
              </a:solidFill>
            </a:endParaRPr>
          </a:p>
        </p:txBody>
      </p:sp>
    </p:spTree>
    <p:extLst>
      <p:ext uri="{BB962C8B-B14F-4D97-AF65-F5344CB8AC3E}">
        <p14:creationId xmlns:p14="http://schemas.microsoft.com/office/powerpoint/2010/main" val="1972522954"/>
      </p:ext>
    </p:extLst>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289700"/>
      </p:ext>
    </p:extLst>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436190"/>
      </p:ext>
    </p:extLst>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8/20/2023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ACA37975-6AF7-4301-9DC5-87C074AA59D1}" type="datetimeFigureOut">
              <a:rPr lang="zh-CN" altLang="en-US" smtClean="0">
                <a:solidFill>
                  <a:prstClr val="black">
                    <a:tint val="75000"/>
                  </a:prstClr>
                </a:solidFill>
              </a:rPr>
              <a:pPr defTabSz="914377"/>
              <a:t>2023/8/20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D27987A4-0198-42B4-AAAE-EDBADA4485AB}"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142880038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xStyles>
    <p:titleStyle>
      <a:lvl1pPr algn="l" defTabSz="914377"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59201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spd="slow" advTm="4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72308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Lst>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8.png"/><Relationship Id="rId5" Type="http://schemas.microsoft.com/office/2007/relationships/media" Target="../media/media3.mp3"/><Relationship Id="rId10" Type="http://schemas.openxmlformats.org/officeDocument/2006/relationships/image" Target="../media/image17.png"/><Relationship Id="rId4" Type="http://schemas.openxmlformats.org/officeDocument/2006/relationships/audio" Target="../media/media2.mp3"/><Relationship Id="rId9"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8.png"/><Relationship Id="rId5" Type="http://schemas.microsoft.com/office/2007/relationships/media" Target="../media/media3.mp3"/><Relationship Id="rId10" Type="http://schemas.openxmlformats.org/officeDocument/2006/relationships/image" Target="../media/image17.png"/><Relationship Id="rId4" Type="http://schemas.openxmlformats.org/officeDocument/2006/relationships/audio" Target="../media/media2.mp3"/><Relationship Id="rId9"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8.png"/><Relationship Id="rId5" Type="http://schemas.microsoft.com/office/2007/relationships/media" Target="../media/media3.mp3"/><Relationship Id="rId10" Type="http://schemas.openxmlformats.org/officeDocument/2006/relationships/image" Target="../media/image17.png"/><Relationship Id="rId4" Type="http://schemas.openxmlformats.org/officeDocument/2006/relationships/audio" Target="../media/media2.mp3"/><Relationship Id="rId9"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8.png"/><Relationship Id="rId5" Type="http://schemas.microsoft.com/office/2007/relationships/media" Target="../media/media3.mp3"/><Relationship Id="rId10" Type="http://schemas.openxmlformats.org/officeDocument/2006/relationships/image" Target="../media/image17.png"/><Relationship Id="rId4" Type="http://schemas.openxmlformats.org/officeDocument/2006/relationships/audio" Target="../media/media2.mp3"/><Relationship Id="rId9"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8.png"/><Relationship Id="rId5" Type="http://schemas.microsoft.com/office/2007/relationships/media" Target="../media/media3.mp3"/><Relationship Id="rId10" Type="http://schemas.openxmlformats.org/officeDocument/2006/relationships/image" Target="../media/image17.png"/><Relationship Id="rId4" Type="http://schemas.openxmlformats.org/officeDocument/2006/relationships/audio" Target="../media/media2.mp3"/><Relationship Id="rId9"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8.png"/><Relationship Id="rId5" Type="http://schemas.microsoft.com/office/2007/relationships/media" Target="../media/media3.mp3"/><Relationship Id="rId10" Type="http://schemas.openxmlformats.org/officeDocument/2006/relationships/image" Target="../media/image17.png"/><Relationship Id="rId4" Type="http://schemas.openxmlformats.org/officeDocument/2006/relationships/audio" Target="../media/media2.mp3"/><Relationship Id="rId9"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8.png"/><Relationship Id="rId5" Type="http://schemas.microsoft.com/office/2007/relationships/media" Target="../media/media3.mp3"/><Relationship Id="rId10" Type="http://schemas.openxmlformats.org/officeDocument/2006/relationships/image" Target="../media/image17.png"/><Relationship Id="rId4" Type="http://schemas.openxmlformats.org/officeDocument/2006/relationships/audio" Target="../media/media2.mp3"/><Relationship Id="rId9"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8.png"/><Relationship Id="rId5" Type="http://schemas.microsoft.com/office/2007/relationships/media" Target="../media/media3.mp3"/><Relationship Id="rId10" Type="http://schemas.openxmlformats.org/officeDocument/2006/relationships/image" Target="../media/image17.png"/><Relationship Id="rId4" Type="http://schemas.openxmlformats.org/officeDocument/2006/relationships/audio" Target="../media/media2.mp3"/><Relationship Id="rId9"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8.png"/><Relationship Id="rId5" Type="http://schemas.microsoft.com/office/2007/relationships/media" Target="../media/media3.mp3"/><Relationship Id="rId10" Type="http://schemas.openxmlformats.org/officeDocument/2006/relationships/image" Target="../media/image17.png"/><Relationship Id="rId4" Type="http://schemas.openxmlformats.org/officeDocument/2006/relationships/audio" Target="../media/media2.mp3"/><Relationship Id="rId9"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8.png"/><Relationship Id="rId5" Type="http://schemas.microsoft.com/office/2007/relationships/media" Target="../media/media3.mp3"/><Relationship Id="rId10" Type="http://schemas.openxmlformats.org/officeDocument/2006/relationships/image" Target="../media/image17.png"/><Relationship Id="rId4" Type="http://schemas.openxmlformats.org/officeDocument/2006/relationships/audio" Target="../media/media2.mp3"/><Relationship Id="rId9"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3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3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D9D360-A1AD-A070-C99C-3631A3146DF1}"/>
              </a:ext>
            </a:extLst>
          </p:cNvPr>
          <p:cNvSpPr/>
          <p:nvPr/>
        </p:nvSpPr>
        <p:spPr>
          <a:xfrm>
            <a:off x="0" y="-1"/>
            <a:ext cx="12192000" cy="78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effectLst>
                  <a:outerShdw blurRad="38100" dist="38100" dir="2700000" algn="tl">
                    <a:srgbClr val="000000">
                      <a:alpha val="43137"/>
                    </a:srgbClr>
                  </a:outerShdw>
                </a:effectLst>
              </a:rPr>
              <a:t>PHIẾU HỌC TẬP KWL</a:t>
            </a:r>
          </a:p>
        </p:txBody>
      </p:sp>
      <p:graphicFrame>
        <p:nvGraphicFramePr>
          <p:cNvPr id="6" name="Diagram 5">
            <a:extLst>
              <a:ext uri="{FF2B5EF4-FFF2-40B4-BE49-F238E27FC236}">
                <a16:creationId xmlns:a16="http://schemas.microsoft.com/office/drawing/2014/main" id="{4905182D-4DAA-508E-70D9-BD9C4C0861EA}"/>
              </a:ext>
            </a:extLst>
          </p:cNvPr>
          <p:cNvGraphicFramePr/>
          <p:nvPr>
            <p:extLst>
              <p:ext uri="{D42A27DB-BD31-4B8C-83A1-F6EECF244321}">
                <p14:modId xmlns:p14="http://schemas.microsoft.com/office/powerpoint/2010/main" val="542858364"/>
              </p:ext>
            </p:extLst>
          </p:nvPr>
        </p:nvGraphicFramePr>
        <p:xfrm>
          <a:off x="0" y="1439333"/>
          <a:ext cx="12192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F4394671-1401-FABF-5407-E8F8C8B1919B}"/>
              </a:ext>
            </a:extLst>
          </p:cNvPr>
          <p:cNvSpPr/>
          <p:nvPr/>
        </p:nvSpPr>
        <p:spPr>
          <a:xfrm>
            <a:off x="0" y="825909"/>
            <a:ext cx="12192000" cy="657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solidFill>
                  <a:schemeClr val="tx1"/>
                </a:solidFill>
              </a:rPr>
              <a:t>Em hãy viết ít nhất 3 điều em đã biết và em muốn biết về da của người vào mục dưới đây. </a:t>
            </a:r>
          </a:p>
        </p:txBody>
      </p:sp>
      <p:sp>
        <p:nvSpPr>
          <p:cNvPr id="10" name="TextBox 9">
            <a:extLst>
              <a:ext uri="{FF2B5EF4-FFF2-40B4-BE49-F238E27FC236}">
                <a16:creationId xmlns:a16="http://schemas.microsoft.com/office/drawing/2014/main" id="{A8A7FEBA-A068-577D-D8DD-2BF6129FE2B7}"/>
              </a:ext>
            </a:extLst>
          </p:cNvPr>
          <p:cNvSpPr txBox="1"/>
          <p:nvPr/>
        </p:nvSpPr>
        <p:spPr>
          <a:xfrm>
            <a:off x="471949" y="1946787"/>
            <a:ext cx="471949" cy="1107996"/>
          </a:xfrm>
          <a:prstGeom prst="rect">
            <a:avLst/>
          </a:prstGeom>
          <a:noFill/>
        </p:spPr>
        <p:txBody>
          <a:bodyPr wrap="square" rtlCol="0">
            <a:spAutoFit/>
          </a:bodyPr>
          <a:lstStyle/>
          <a:p>
            <a:r>
              <a:rPr lang="en-US" sz="6600" b="1">
                <a:solidFill>
                  <a:srgbClr val="FF0000"/>
                </a:solidFill>
              </a:rPr>
              <a:t>K</a:t>
            </a:r>
          </a:p>
        </p:txBody>
      </p:sp>
      <p:sp>
        <p:nvSpPr>
          <p:cNvPr id="11" name="TextBox 10">
            <a:extLst>
              <a:ext uri="{FF2B5EF4-FFF2-40B4-BE49-F238E27FC236}">
                <a16:creationId xmlns:a16="http://schemas.microsoft.com/office/drawing/2014/main" id="{AE6F77E8-ACCC-7FE2-1A5F-1579F74B6466}"/>
              </a:ext>
            </a:extLst>
          </p:cNvPr>
          <p:cNvSpPr txBox="1"/>
          <p:nvPr/>
        </p:nvSpPr>
        <p:spPr>
          <a:xfrm>
            <a:off x="678427" y="3583856"/>
            <a:ext cx="471949" cy="1107996"/>
          </a:xfrm>
          <a:prstGeom prst="rect">
            <a:avLst/>
          </a:prstGeom>
          <a:noFill/>
        </p:spPr>
        <p:txBody>
          <a:bodyPr wrap="square" rtlCol="0">
            <a:spAutoFit/>
          </a:bodyPr>
          <a:lstStyle/>
          <a:p>
            <a:r>
              <a:rPr lang="en-US" sz="6600" b="1">
                <a:solidFill>
                  <a:srgbClr val="FF0000"/>
                </a:solidFill>
              </a:rPr>
              <a:t>W</a:t>
            </a:r>
          </a:p>
        </p:txBody>
      </p:sp>
      <p:sp>
        <p:nvSpPr>
          <p:cNvPr id="12" name="TextBox 11">
            <a:extLst>
              <a:ext uri="{FF2B5EF4-FFF2-40B4-BE49-F238E27FC236}">
                <a16:creationId xmlns:a16="http://schemas.microsoft.com/office/drawing/2014/main" id="{760D62E8-30C5-C73A-D0D3-E795D5DBC990}"/>
              </a:ext>
            </a:extLst>
          </p:cNvPr>
          <p:cNvSpPr txBox="1"/>
          <p:nvPr/>
        </p:nvSpPr>
        <p:spPr>
          <a:xfrm>
            <a:off x="516193" y="5220925"/>
            <a:ext cx="471949" cy="1107996"/>
          </a:xfrm>
          <a:prstGeom prst="rect">
            <a:avLst/>
          </a:prstGeom>
          <a:noFill/>
        </p:spPr>
        <p:txBody>
          <a:bodyPr wrap="square" rtlCol="0">
            <a:spAutoFit/>
          </a:bodyPr>
          <a:lstStyle/>
          <a:p>
            <a:r>
              <a:rPr lang="en-US" sz="6600" b="1"/>
              <a:t>L</a:t>
            </a:r>
          </a:p>
        </p:txBody>
      </p:sp>
    </p:spTree>
    <p:extLst>
      <p:ext uri="{BB962C8B-B14F-4D97-AF65-F5344CB8AC3E}">
        <p14:creationId xmlns:p14="http://schemas.microsoft.com/office/powerpoint/2010/main" val="3701586610"/>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id="{CB04F937-D55B-465E-8A4D-FC8E86E9532A}"/>
              </a:ext>
            </a:extLst>
          </p:cNvPr>
          <p:cNvSpPr/>
          <p:nvPr/>
        </p:nvSpPr>
        <p:spPr>
          <a:xfrm>
            <a:off x="0" y="-209550"/>
            <a:ext cx="6405563" cy="7467600"/>
          </a:xfrm>
          <a:prstGeom prst="horizontalScroll">
            <a:avLst>
              <a:gd name="adj" fmla="val 735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a:solidFill>
                  <a:schemeClr val="tx1"/>
                </a:solidFill>
                <a:latin typeface="Arial" panose="020B0604020202020204" pitchFamily="34" charset="0"/>
                <a:cs typeface="Arial" panose="020B0604020202020204" pitchFamily="34" charset="0"/>
              </a:rPr>
              <a:t>Năm 2021, </a:t>
            </a:r>
            <a:r>
              <a:rPr lang="vi-VN" sz="2200">
                <a:solidFill>
                  <a:schemeClr val="tx1"/>
                </a:solidFill>
                <a:latin typeface="Arial" panose="020B0604020202020204" pitchFamily="34" charset="0"/>
                <a:cs typeface="Arial" panose="020B0604020202020204" pitchFamily="34" charset="0"/>
              </a:rPr>
              <a:t>Bệnh viện Sản Nhi An Giang, tiếp nhận bé N.T.K 13 tháng tuổi vào viện vì vết thương mặt lòng ngón 1 chân trái do kẹt vào căm xe máy, vết thương có kích thước khoảng 3x4cm, mất toàn bộ phần da, lẫn nhiều dị vật, bụi bẩn (hình 1). Qua khám đánh giá, các bác sĩ quyết định điều trị nội khoa, kháng sinh nhằm chờ vết thương hồi phục lên mô hạt, hết nhiễm trùng, sẽ tiến hành ghép da.</a:t>
            </a:r>
          </a:p>
          <a:p>
            <a:pPr algn="just"/>
            <a:r>
              <a:rPr lang="vi-VN" sz="2200">
                <a:solidFill>
                  <a:schemeClr val="tx1"/>
                </a:solidFill>
                <a:latin typeface="Arial" panose="020B0604020202020204" pitchFamily="34" charset="0"/>
                <a:cs typeface="Arial" panose="020B0604020202020204" pitchFamily="34" charset="0"/>
              </a:rPr>
              <a:t>Qua 1 tuần điều trị nội khoa, vết thương của bé K khô, lên mô hạt tốt (hình 2), tổng trạng tốt và phẫu thuật ghép da được tiến hành ngay sau đó, các bác sĩ phẫu thuật viên đã bào một mảng da mỏng ở đùi trái của bé, ghép lên vết thương thay cho phần da đã mất.</a:t>
            </a:r>
          </a:p>
          <a:p>
            <a:pPr algn="just"/>
            <a:r>
              <a:rPr lang="vi-VN" sz="2200">
                <a:solidFill>
                  <a:schemeClr val="tx1"/>
                </a:solidFill>
                <a:latin typeface="Arial" panose="020B0604020202020204" pitchFamily="34" charset="0"/>
                <a:cs typeface="Arial" panose="020B0604020202020204" pitchFamily="34" charset="0"/>
              </a:rPr>
              <a:t>Sau phẫu thuật, da ghép lành tốt, không hoại tử, không nhiễm trùng (hình 3).</a:t>
            </a:r>
            <a:endParaRPr lang="en-US" sz="2200">
              <a:solidFill>
                <a:schemeClr val="tx1"/>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6F13E157-3D2B-BBBB-BA63-9F3A087EE1BF}"/>
              </a:ext>
            </a:extLst>
          </p:cNvPr>
          <p:cNvGrpSpPr/>
          <p:nvPr/>
        </p:nvGrpSpPr>
        <p:grpSpPr>
          <a:xfrm>
            <a:off x="6572250" y="266700"/>
            <a:ext cx="5238750" cy="4972049"/>
            <a:chOff x="6686550" y="361950"/>
            <a:chExt cx="5238750" cy="4972049"/>
          </a:xfrm>
        </p:grpSpPr>
        <p:pic>
          <p:nvPicPr>
            <p:cNvPr id="3" name="Picture 2">
              <a:extLst>
                <a:ext uri="{FF2B5EF4-FFF2-40B4-BE49-F238E27FC236}">
                  <a16:creationId xmlns:a16="http://schemas.microsoft.com/office/drawing/2014/main" id="{1A636282-67AA-DCBE-C190-EE4C874E5936}"/>
                </a:ext>
              </a:extLst>
            </p:cNvPr>
            <p:cNvPicPr>
              <a:picLocks noChangeAspect="1"/>
            </p:cNvPicPr>
            <p:nvPr/>
          </p:nvPicPr>
          <p:blipFill>
            <a:blip r:embed="rId2"/>
            <a:stretch>
              <a:fillRect/>
            </a:stretch>
          </p:blipFill>
          <p:spPr>
            <a:xfrm>
              <a:off x="6819900" y="361950"/>
              <a:ext cx="2405063" cy="2002729"/>
            </a:xfrm>
            <a:prstGeom prst="rect">
              <a:avLst/>
            </a:prstGeom>
          </p:spPr>
        </p:pic>
        <p:pic>
          <p:nvPicPr>
            <p:cNvPr id="4" name="Picture 3">
              <a:extLst>
                <a:ext uri="{FF2B5EF4-FFF2-40B4-BE49-F238E27FC236}">
                  <a16:creationId xmlns:a16="http://schemas.microsoft.com/office/drawing/2014/main" id="{94EC9482-F8EA-CA47-D501-4983A99DC56D}"/>
                </a:ext>
              </a:extLst>
            </p:cNvPr>
            <p:cNvPicPr>
              <a:picLocks noChangeAspect="1"/>
            </p:cNvPicPr>
            <p:nvPr/>
          </p:nvPicPr>
          <p:blipFill>
            <a:blip r:embed="rId3"/>
            <a:stretch>
              <a:fillRect/>
            </a:stretch>
          </p:blipFill>
          <p:spPr>
            <a:xfrm>
              <a:off x="9505950" y="361950"/>
              <a:ext cx="2293319" cy="2002728"/>
            </a:xfrm>
            <a:prstGeom prst="rect">
              <a:avLst/>
            </a:prstGeom>
          </p:spPr>
        </p:pic>
        <p:pic>
          <p:nvPicPr>
            <p:cNvPr id="5" name="Picture 4">
              <a:extLst>
                <a:ext uri="{FF2B5EF4-FFF2-40B4-BE49-F238E27FC236}">
                  <a16:creationId xmlns:a16="http://schemas.microsoft.com/office/drawing/2014/main" id="{B68FB85C-32D5-A45F-01E0-0E9BFB176232}"/>
                </a:ext>
              </a:extLst>
            </p:cNvPr>
            <p:cNvPicPr>
              <a:picLocks noChangeAspect="1"/>
            </p:cNvPicPr>
            <p:nvPr/>
          </p:nvPicPr>
          <p:blipFill>
            <a:blip r:embed="rId4"/>
            <a:stretch>
              <a:fillRect/>
            </a:stretch>
          </p:blipFill>
          <p:spPr>
            <a:xfrm>
              <a:off x="7559190" y="2819400"/>
              <a:ext cx="3493469" cy="2002728"/>
            </a:xfrm>
            <a:prstGeom prst="rect">
              <a:avLst/>
            </a:prstGeom>
          </p:spPr>
        </p:pic>
        <p:sp>
          <p:nvSpPr>
            <p:cNvPr id="6" name="Rectangle 5">
              <a:extLst>
                <a:ext uri="{FF2B5EF4-FFF2-40B4-BE49-F238E27FC236}">
                  <a16:creationId xmlns:a16="http://schemas.microsoft.com/office/drawing/2014/main" id="{CB5344DC-306D-F398-B602-6DAC4106D8DB}"/>
                </a:ext>
              </a:extLst>
            </p:cNvPr>
            <p:cNvSpPr/>
            <p:nvPr/>
          </p:nvSpPr>
          <p:spPr>
            <a:xfrm>
              <a:off x="6686550" y="2269428"/>
              <a:ext cx="5238750" cy="626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solidFill>
                    <a:schemeClr val="tx1"/>
                  </a:solidFill>
                </a:rPr>
                <a:t>		Hình 1					Hình 2</a:t>
              </a:r>
            </a:p>
          </p:txBody>
        </p:sp>
        <p:sp>
          <p:nvSpPr>
            <p:cNvPr id="7" name="Rectangle 6">
              <a:extLst>
                <a:ext uri="{FF2B5EF4-FFF2-40B4-BE49-F238E27FC236}">
                  <a16:creationId xmlns:a16="http://schemas.microsoft.com/office/drawing/2014/main" id="{E0A557BA-C3D4-FBF5-68B2-0815D976F94D}"/>
                </a:ext>
              </a:extLst>
            </p:cNvPr>
            <p:cNvSpPr/>
            <p:nvPr/>
          </p:nvSpPr>
          <p:spPr>
            <a:xfrm>
              <a:off x="7862887" y="4729356"/>
              <a:ext cx="2519363" cy="6046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solidFill>
                    <a:schemeClr val="tx1"/>
                  </a:solidFill>
                </a:rPr>
                <a:t>		Hình 3</a:t>
              </a:r>
            </a:p>
          </p:txBody>
        </p:sp>
      </p:grpSp>
      <p:sp>
        <p:nvSpPr>
          <p:cNvPr id="9" name="Rectangle 8">
            <a:extLst>
              <a:ext uri="{FF2B5EF4-FFF2-40B4-BE49-F238E27FC236}">
                <a16:creationId xmlns:a16="http://schemas.microsoft.com/office/drawing/2014/main" id="{3D22D0ED-EA25-E9FC-0ED3-68AD51BD7FD1}"/>
              </a:ext>
            </a:extLst>
          </p:cNvPr>
          <p:cNvSpPr/>
          <p:nvPr/>
        </p:nvSpPr>
        <p:spPr>
          <a:xfrm>
            <a:off x="6572250" y="5238749"/>
            <a:ext cx="5238750" cy="132188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000"/>
              </a:spcAft>
            </a:pPr>
            <a:r>
              <a:rPr lang="nl-NL" sz="2800" i="1">
                <a:solidFill>
                  <a:srgbClr val="FF0000"/>
                </a:solidFill>
                <a:effectLst/>
                <a:latin typeface="Arial" panose="020B0604020202020204" pitchFamily="34" charset="0"/>
                <a:ea typeface="Calibri" panose="020F0502020204030204" pitchFamily="34" charset="0"/>
                <a:cs typeface="Arial" panose="020B0604020202020204" pitchFamily="34" charset="0"/>
              </a:rPr>
              <a:t>Thế nào là ghép da?</a:t>
            </a:r>
            <a:endParaRPr lang="en-US" sz="2800" i="1">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26C0715A-442A-C36E-2188-A845A020129B}"/>
              </a:ext>
            </a:extLst>
          </p:cNvPr>
          <p:cNvSpPr/>
          <p:nvPr/>
        </p:nvSpPr>
        <p:spPr>
          <a:xfrm>
            <a:off x="6610350" y="5143499"/>
            <a:ext cx="5300664" cy="161925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Aft>
                <a:spcPts val="600"/>
              </a:spcAft>
            </a:pPr>
            <a:r>
              <a:rPr lang="en-GB" sz="2400" b="1">
                <a:solidFill>
                  <a:srgbClr val="0000FF"/>
                </a:solidFill>
                <a:latin typeface="Arial" panose="020B0604020202020204" pitchFamily="34" charset="0"/>
                <a:ea typeface="Times New Roman" panose="02020603050405020304" pitchFamily="18" charset="0"/>
                <a:cs typeface="Arial" panose="020B0604020202020204" pitchFamily="34" charset="0"/>
              </a:rPr>
              <a:t>Ghép da là việc lấy một phần da trên cơ thể và di chuyển hoặc cấy ghép đến vùng da khác trên cơ thể cần chúng.</a:t>
            </a:r>
            <a:endParaRPr lang="en-US" sz="2400" b="1">
              <a:solidFill>
                <a:srgbClr val="0000FF"/>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11097472"/>
      </p:ext>
    </p:extLst>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6C1892-8C57-C8DE-A92B-C04C3FFAEFE5}"/>
              </a:ext>
            </a:extLst>
          </p:cNvPr>
          <p:cNvSpPr txBox="1"/>
          <p:nvPr/>
        </p:nvSpPr>
        <p:spPr>
          <a:xfrm>
            <a:off x="4848202" y="4956468"/>
            <a:ext cx="6498671" cy="954107"/>
          </a:xfrm>
          <a:prstGeom prst="rect">
            <a:avLst/>
          </a:prstGeom>
          <a:noFill/>
        </p:spPr>
        <p:txBody>
          <a:bodyPr wrap="square">
            <a:spAutoFit/>
          </a:bodyPr>
          <a:lstStyle/>
          <a:p>
            <a:pPr algn="just"/>
            <a:r>
              <a:rPr lang="en-GB" sz="2800">
                <a:solidFill>
                  <a:srgbClr val="7030A0"/>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GB" sz="2800">
                <a:solidFill>
                  <a:srgbClr val="7030A0"/>
                </a:solidFill>
                <a:effectLst/>
                <a:latin typeface="Arial" panose="020B0604020202020204" pitchFamily="34" charset="0"/>
                <a:ea typeface="Times New Roman" panose="02020603050405020304" pitchFamily="18" charset="0"/>
                <a:cs typeface="Arial" panose="020B0604020202020204" pitchFamily="34" charset="0"/>
              </a:rPr>
              <a:t> Mục đích ghép da để cứu chữa những người có da bị tổn thương nặng.</a:t>
            </a:r>
            <a:endParaRPr lang="en-US" sz="2800">
              <a:solidFill>
                <a:srgbClr val="7030A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EDE1F91-6EE6-666B-5E3B-4D14DA2B259C}"/>
              </a:ext>
            </a:extLst>
          </p:cNvPr>
          <p:cNvSpPr txBox="1"/>
          <p:nvPr/>
        </p:nvSpPr>
        <p:spPr>
          <a:xfrm>
            <a:off x="247651" y="337190"/>
            <a:ext cx="5429249" cy="3816429"/>
          </a:xfrm>
          <a:prstGeom prst="rect">
            <a:avLst/>
          </a:prstGeom>
          <a:solidFill>
            <a:schemeClr val="accent2">
              <a:lumMod val="20000"/>
              <a:lumOff val="80000"/>
            </a:schemeClr>
          </a:solidFill>
        </p:spPr>
        <p:txBody>
          <a:bodyPr wrap="square">
            <a:spAutoFit/>
          </a:bodyPr>
          <a:lstStyle/>
          <a:p>
            <a:pPr algn="just"/>
            <a:r>
              <a:rPr lang="en-US" sz="2200">
                <a:solidFill>
                  <a:srgbClr val="0000FF"/>
                </a:solidFill>
                <a:latin typeface="Arial" panose="020B0604020202020204" pitchFamily="34" charset="0"/>
                <a:cs typeface="Arial" panose="020B0604020202020204" pitchFamily="34" charset="0"/>
              </a:rPr>
              <a:t>* Bệnh viện Bỏng Quốc gia đã nghiên cứu, xử lí và sử dụng da ếch tươi, da ếch đông khô tiệt trùng bằng tia Gamma hoặc sử dụng trung bì (lớp bì) da lợn tươi, da lợn đông khô ở độ lạnh sâu để ghép da, điều trị vết bỏng cho người bệnh. Gần đây, công nghệ nhân nuôi tế bào sợi được chuyển giao từ Nga và Singapore giúp Bệnh viện Bỏng Quốc gia thành công trong việc cấy nguyên bào sợi nhằm nghiên cứu và điều trị bỏng.</a:t>
            </a:r>
          </a:p>
        </p:txBody>
      </p:sp>
      <p:sp>
        <p:nvSpPr>
          <p:cNvPr id="11" name="TextBox 10">
            <a:extLst>
              <a:ext uri="{FF2B5EF4-FFF2-40B4-BE49-F238E27FC236}">
                <a16:creationId xmlns:a16="http://schemas.microsoft.com/office/drawing/2014/main" id="{5BF6B09A-B103-FBBE-10DE-ED2D6E3200EF}"/>
              </a:ext>
            </a:extLst>
          </p:cNvPr>
          <p:cNvSpPr txBox="1"/>
          <p:nvPr/>
        </p:nvSpPr>
        <p:spPr>
          <a:xfrm>
            <a:off x="6032499" y="337190"/>
            <a:ext cx="5911850" cy="3816429"/>
          </a:xfrm>
          <a:prstGeom prst="rect">
            <a:avLst/>
          </a:prstGeom>
          <a:solidFill>
            <a:schemeClr val="accent6">
              <a:lumMod val="20000"/>
              <a:lumOff val="80000"/>
            </a:schemeClr>
          </a:solidFill>
        </p:spPr>
        <p:txBody>
          <a:bodyPr wrap="square">
            <a:spAutoFit/>
          </a:bodyPr>
          <a:lstStyle/>
          <a:p>
            <a:pPr algn="just"/>
            <a:r>
              <a:rPr lang="en-US" sz="2200">
                <a:latin typeface="Arial" panose="020B0604020202020204" pitchFamily="34" charset="0"/>
                <a:cs typeface="Arial" panose="020B0604020202020204" pitchFamily="34" charset="0"/>
              </a:rPr>
              <a:t>• Peter Medawar nhận giải thưởng Nobel vào năm 1960 với công trình chứng minh thải mảnh ghép là hiện tượng miễn dịch chủ động. Mảnh da ghép là một kháng nguyên lạ, khi xuất hiện ở cơ thể chủ sẽ kích hoạt hệ thống miễn dịch của cơ thể, gây ra sự thải tức thì do tính đặc hiệu với cơ thể cho mảnh ghép. Phát hiện về ghép da này đã làm nền móng cho ngành phẫu thuật ghép tạng và liệu pháp chống thải ghép hiện đại.</a:t>
            </a:r>
          </a:p>
          <a:p>
            <a:pPr algn="just"/>
            <a:endParaRPr lang="en-US" sz="2200">
              <a:latin typeface="Arial" panose="020B0604020202020204" pitchFamily="34" charset="0"/>
              <a:cs typeface="Arial" panose="020B0604020202020204" pitchFamily="34" charset="0"/>
            </a:endParaRPr>
          </a:p>
        </p:txBody>
      </p:sp>
      <p:sp>
        <p:nvSpPr>
          <p:cNvPr id="12" name="Thought Bubble: Cloud 11">
            <a:extLst>
              <a:ext uri="{FF2B5EF4-FFF2-40B4-BE49-F238E27FC236}">
                <a16:creationId xmlns:a16="http://schemas.microsoft.com/office/drawing/2014/main" id="{5C6F0EF3-A2D5-056C-771D-EAE6F8F2196E}"/>
              </a:ext>
            </a:extLst>
          </p:cNvPr>
          <p:cNvSpPr/>
          <p:nvPr/>
        </p:nvSpPr>
        <p:spPr>
          <a:xfrm>
            <a:off x="409864" y="4180154"/>
            <a:ext cx="4245263" cy="2161309"/>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nl-NL" sz="1800" b="1" i="1">
                <a:solidFill>
                  <a:srgbClr val="FF0000"/>
                </a:solidFill>
                <a:effectLst/>
                <a:latin typeface="Arial" panose="020B0604020202020204" pitchFamily="34" charset="0"/>
                <a:ea typeface="Calibri" panose="020F0502020204030204" pitchFamily="34" charset="0"/>
                <a:cs typeface="Arial" panose="020B0604020202020204" pitchFamily="34" charset="0"/>
              </a:rPr>
              <a:t>Nhận xét về các thành tựu ghép da trong y học mà em vừa quan sát. </a:t>
            </a:r>
            <a:endParaRPr lang="en-US" sz="1800" b="1" i="1">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just"/>
            <a:endParaRPr lang="en-US" b="1" i="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9039888"/>
      </p:ext>
    </p:extLst>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矩形 12"/>
          <p:cNvSpPr>
            <a:spLocks noChangeArrowheads="1"/>
          </p:cNvSpPr>
          <p:nvPr/>
        </p:nvSpPr>
        <p:spPr bwMode="auto">
          <a:xfrm>
            <a:off x="9172036" y="4349543"/>
            <a:ext cx="1965293" cy="1969826"/>
          </a:xfrm>
          <a:prstGeom prst="rect">
            <a:avLst/>
          </a:prstGeom>
          <a:solidFill>
            <a:srgbClr val="002060"/>
          </a:solidFill>
          <a:ln w="34925">
            <a:solidFill>
              <a:srgbClr val="FFFFFF"/>
            </a:solidFill>
            <a:bevel/>
            <a:headEnd/>
            <a:tailEn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hangingPunct="1"/>
            <a:endParaRPr lang="zh-CN" altLang="zh-CN"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17" name="Group 316"/>
          <p:cNvGrpSpPr/>
          <p:nvPr/>
        </p:nvGrpSpPr>
        <p:grpSpPr>
          <a:xfrm>
            <a:off x="444704" y="876384"/>
            <a:ext cx="10844080" cy="2520000"/>
            <a:chOff x="3613059" y="1526883"/>
            <a:chExt cx="8241809" cy="2520000"/>
          </a:xfrm>
        </p:grpSpPr>
        <p:sp>
          <p:nvSpPr>
            <p:cNvPr id="318" name="椭圆 106"/>
            <p:cNvSpPr>
              <a:spLocks noChangeAspect="1"/>
            </p:cNvSpPr>
            <p:nvPr/>
          </p:nvSpPr>
          <p:spPr>
            <a:xfrm>
              <a:off x="3613059" y="1526883"/>
              <a:ext cx="2520000" cy="2520000"/>
            </a:xfrm>
            <a:prstGeom prst="ellipse">
              <a:avLst/>
            </a:prstGeom>
            <a:solidFill>
              <a:schemeClr val="bg1"/>
            </a:solidFill>
            <a:ln>
              <a:no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19" name="椭圆 107"/>
            <p:cNvSpPr>
              <a:spLocks noChangeAspect="1"/>
            </p:cNvSpPr>
            <p:nvPr/>
          </p:nvSpPr>
          <p:spPr>
            <a:xfrm>
              <a:off x="3613059" y="1526883"/>
              <a:ext cx="2520000" cy="2520000"/>
            </a:xfrm>
            <a:prstGeom prst="ellipse">
              <a:avLst/>
            </a:prstGeom>
            <a:solidFill>
              <a:srgbClr val="B800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20" name="椭圆 108"/>
            <p:cNvSpPr>
              <a:spLocks noChangeAspect="1"/>
            </p:cNvSpPr>
            <p:nvPr/>
          </p:nvSpPr>
          <p:spPr>
            <a:xfrm>
              <a:off x="3893059" y="1806883"/>
              <a:ext cx="1960000" cy="1960000"/>
            </a:xfrm>
            <a:prstGeom prst="ellipse">
              <a:avLst/>
            </a:prstGeom>
            <a:gradFill flip="none" rotWithShape="1">
              <a:gsLst>
                <a:gs pos="0">
                  <a:schemeClr val="accent6">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21" name="任意多边形 109"/>
            <p:cNvSpPr/>
            <p:nvPr/>
          </p:nvSpPr>
          <p:spPr>
            <a:xfrm>
              <a:off x="4788244" y="1984777"/>
              <a:ext cx="7066624" cy="1554722"/>
            </a:xfrm>
            <a:custGeom>
              <a:avLst/>
              <a:gdLst>
                <a:gd name="connsiteX0" fmla="*/ 0 w 2527652"/>
                <a:gd name="connsiteY0" fmla="*/ 0 h 1008000"/>
                <a:gd name="connsiteX1" fmla="*/ 2023652 w 2527652"/>
                <a:gd name="connsiteY1" fmla="*/ 0 h 1008000"/>
                <a:gd name="connsiteX2" fmla="*/ 2527652 w 2527652"/>
                <a:gd name="connsiteY2" fmla="*/ 504000 h 1008000"/>
                <a:gd name="connsiteX3" fmla="*/ 2023652 w 2527652"/>
                <a:gd name="connsiteY3" fmla="*/ 1008000 h 1008000"/>
                <a:gd name="connsiteX4" fmla="*/ 0 w 2527652"/>
                <a:gd name="connsiteY4" fmla="*/ 100800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52" h="1008000">
                  <a:moveTo>
                    <a:pt x="0" y="0"/>
                  </a:moveTo>
                  <a:lnTo>
                    <a:pt x="2023652" y="0"/>
                  </a:lnTo>
                  <a:cubicBezTo>
                    <a:pt x="2302004" y="0"/>
                    <a:pt x="2527652" y="225648"/>
                    <a:pt x="2527652" y="504000"/>
                  </a:cubicBezTo>
                  <a:cubicBezTo>
                    <a:pt x="2527652" y="782352"/>
                    <a:pt x="2302004" y="1008000"/>
                    <a:pt x="2023652" y="1008000"/>
                  </a:cubicBezTo>
                  <a:lnTo>
                    <a:pt x="0" y="1008000"/>
                  </a:lnTo>
                  <a:close/>
                </a:path>
              </a:pathLst>
            </a:custGeom>
            <a:solidFill>
              <a:srgbClr val="002060"/>
            </a:solidFill>
            <a:ln w="25400">
              <a:gradFill flip="none" rotWithShape="1">
                <a:gsLst>
                  <a:gs pos="0">
                    <a:schemeClr val="accent1">
                      <a:lumMod val="5000"/>
                      <a:lumOff val="95000"/>
                    </a:schemeClr>
                  </a:gs>
                  <a:gs pos="100000">
                    <a:schemeClr val="bg1">
                      <a:lumMod val="65000"/>
                    </a:schemeClr>
                  </a:gs>
                </a:gsLst>
                <a:lin ang="2700000" scaled="1"/>
                <a:tileRect/>
              </a:gra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22" name="椭圆 110"/>
            <p:cNvSpPr>
              <a:spLocks noChangeAspect="1"/>
            </p:cNvSpPr>
            <p:nvPr/>
          </p:nvSpPr>
          <p:spPr>
            <a:xfrm>
              <a:off x="4089059" y="2002883"/>
              <a:ext cx="1568000" cy="1568000"/>
            </a:xfrm>
            <a:prstGeom prst="ellipse">
              <a:avLst/>
            </a:prstGeom>
            <a:gradFill flip="none" rotWithShape="1">
              <a:gsLst>
                <a:gs pos="0">
                  <a:schemeClr val="bg1"/>
                </a:gs>
                <a:gs pos="100000">
                  <a:schemeClr val="bg1">
                    <a:lumMod val="65000"/>
                  </a:schemeClr>
                </a:gs>
              </a:gsLst>
              <a:lin ang="13500000" scaled="1"/>
              <a:tileRect/>
            </a:gradFill>
            <a:ln w="25400">
              <a:gradFill flip="none" rotWithShape="1">
                <a:gsLst>
                  <a:gs pos="0">
                    <a:schemeClr val="bg1"/>
                  </a:gs>
                  <a:gs pos="100000">
                    <a:schemeClr val="tx1">
                      <a:lumMod val="65000"/>
                      <a:lumOff val="3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23" name="文本框 111"/>
            <p:cNvSpPr txBox="1"/>
            <p:nvPr/>
          </p:nvSpPr>
          <p:spPr>
            <a:xfrm>
              <a:off x="4556081" y="2268196"/>
              <a:ext cx="687381" cy="923330"/>
            </a:xfrm>
            <a:prstGeom prst="rect">
              <a:avLst/>
            </a:prstGeom>
            <a:noFill/>
          </p:spPr>
          <p:txBody>
            <a:bodyPr wrap="none" rtlCol="0">
              <a:spAutoFit/>
            </a:bodyPr>
            <a:lstStyle/>
            <a:p>
              <a:pPr defTabSz="914400"/>
              <a:r>
                <a:rPr lang="en-US" altLang="zh-CN" sz="5400">
                  <a:solidFill>
                    <a:srgbClr val="002060"/>
                  </a:solidFill>
                  <a:latin typeface="Impact" panose="020B0806030902050204" pitchFamily="34" charset="0"/>
                </a:rPr>
                <a:t>0</a:t>
              </a:r>
              <a:r>
                <a:rPr lang="en-US" altLang="zh-CN" sz="5400" dirty="0">
                  <a:solidFill>
                    <a:srgbClr val="002060"/>
                  </a:solidFill>
                  <a:latin typeface="Impact" panose="020B0806030902050204" pitchFamily="34" charset="0"/>
                </a:rPr>
                <a:t>2</a:t>
              </a:r>
              <a:endParaRPr lang="zh-CN" altLang="en-US" sz="5400" dirty="0">
                <a:solidFill>
                  <a:srgbClr val="002060"/>
                </a:solidFill>
                <a:latin typeface="Impact" panose="020B0806030902050204" pitchFamily="34" charset="0"/>
              </a:endParaRPr>
            </a:p>
          </p:txBody>
        </p:sp>
        <p:sp>
          <p:nvSpPr>
            <p:cNvPr id="324" name="文本框 112"/>
            <p:cNvSpPr txBox="1"/>
            <p:nvPr/>
          </p:nvSpPr>
          <p:spPr>
            <a:xfrm>
              <a:off x="5691055" y="2463717"/>
              <a:ext cx="5727261" cy="646331"/>
            </a:xfrm>
            <a:prstGeom prst="rect">
              <a:avLst/>
            </a:prstGeom>
            <a:noFill/>
          </p:spPr>
          <p:txBody>
            <a:bodyPr wrap="none" rtlCol="0">
              <a:spAutoFit/>
            </a:bodyPr>
            <a:lstStyle/>
            <a:p>
              <a:pPr algn="r" defTabSz="914400"/>
              <a:r>
                <a:rPr lang="en-US" altLang="zh-CN" sz="3600">
                  <a:solidFill>
                    <a:prstClr val="white"/>
                  </a:solidFill>
                  <a:latin typeface="Arial" panose="020B0604020202020204" pitchFamily="34" charset="0"/>
                  <a:cs typeface="Arial" panose="020B0604020202020204" pitchFamily="34" charset="0"/>
                </a:rPr>
                <a:t>ĐIỀU HÒA THÂN NHIỆT Ở NGƯỜI</a:t>
              </a:r>
              <a:endParaRPr lang="zh-CN" altLang="en-US" sz="3600" dirty="0">
                <a:solidFill>
                  <a:prstClr val="white"/>
                </a:solidFill>
                <a:latin typeface="Arial" panose="020B0604020202020204" pitchFamily="34" charset="0"/>
                <a:cs typeface="Arial" panose="020B0604020202020204" pitchFamily="34" charset="0"/>
              </a:endParaRPr>
            </a:p>
          </p:txBody>
        </p:sp>
      </p:grpSp>
      <p:sp>
        <p:nvSpPr>
          <p:cNvPr id="375" name="矩形 12"/>
          <p:cNvSpPr>
            <a:spLocks noChangeArrowheads="1"/>
          </p:cNvSpPr>
          <p:nvPr/>
        </p:nvSpPr>
        <p:spPr bwMode="auto">
          <a:xfrm>
            <a:off x="9654110" y="4888174"/>
            <a:ext cx="1965293" cy="1969826"/>
          </a:xfrm>
          <a:prstGeom prst="rect">
            <a:avLst/>
          </a:prstGeom>
          <a:solidFill>
            <a:srgbClr val="B80027"/>
          </a:solidFill>
          <a:ln w="34925">
            <a:solidFill>
              <a:srgbClr val="FFFFFF"/>
            </a:solidFill>
            <a:bevel/>
            <a:headEnd/>
            <a:tailEn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hangingPunct="1"/>
            <a:endParaRPr lang="zh-CN" altLang="zh-CN"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76" name="矩形 12"/>
          <p:cNvSpPr>
            <a:spLocks noChangeArrowheads="1"/>
          </p:cNvSpPr>
          <p:nvPr/>
        </p:nvSpPr>
        <p:spPr bwMode="auto">
          <a:xfrm>
            <a:off x="8571403" y="4721616"/>
            <a:ext cx="1965293" cy="1969826"/>
          </a:xfrm>
          <a:prstGeom prst="rect">
            <a:avLst/>
          </a:prstGeom>
          <a:solidFill>
            <a:srgbClr val="CCFF33"/>
          </a:solidFill>
          <a:ln w="34925">
            <a:solidFill>
              <a:srgbClr val="FFFFFF"/>
            </a:solidFill>
            <a:bevel/>
            <a:headEnd/>
            <a:tailEn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hangingPunct="1"/>
            <a:endParaRPr lang="zh-CN" altLang="zh-CN"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Tree>
    <p:extLst>
      <p:ext uri="{BB962C8B-B14F-4D97-AF65-F5344CB8AC3E}">
        <p14:creationId xmlns:p14="http://schemas.microsoft.com/office/powerpoint/2010/main" val="3859201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0E258567-9E33-58A9-4880-3C75B328E6DF}"/>
              </a:ext>
            </a:extLst>
          </p:cNvPr>
          <p:cNvSpPr/>
          <p:nvPr/>
        </p:nvSpPr>
        <p:spPr>
          <a:xfrm>
            <a:off x="685800" y="482600"/>
            <a:ext cx="4229100" cy="2946400"/>
          </a:xfrm>
          <a:prstGeom prst="cloudCallou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a:solidFill>
                  <a:srgbClr val="FF0000"/>
                </a:solidFill>
                <a:latin typeface="Arial" panose="020B0604020202020204" pitchFamily="34" charset="0"/>
                <a:cs typeface="Arial" panose="020B0604020202020204" pitchFamily="34" charset="0"/>
              </a:rPr>
              <a:t>Thế nào là thân nhiệt?</a:t>
            </a:r>
          </a:p>
        </p:txBody>
      </p:sp>
      <p:sp>
        <p:nvSpPr>
          <p:cNvPr id="3" name="Rectangle: Rounded Corners 2">
            <a:extLst>
              <a:ext uri="{FF2B5EF4-FFF2-40B4-BE49-F238E27FC236}">
                <a16:creationId xmlns:a16="http://schemas.microsoft.com/office/drawing/2014/main" id="{E849BD56-2415-1647-1AEA-0718A6CA9062}"/>
              </a:ext>
            </a:extLst>
          </p:cNvPr>
          <p:cNvSpPr/>
          <p:nvPr/>
        </p:nvSpPr>
        <p:spPr>
          <a:xfrm>
            <a:off x="1270000" y="4191000"/>
            <a:ext cx="9220200" cy="723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a:effectLst/>
                <a:latin typeface="Arial" panose="020B0604020202020204" pitchFamily="34" charset="0"/>
                <a:ea typeface="Calibri" panose="020F0502020204030204" pitchFamily="34" charset="0"/>
                <a:cs typeface="Arial" panose="020B0604020202020204" pitchFamily="34" charset="0"/>
              </a:rPr>
              <a:t>Thân nhiệt là nhiệt độ của cơ thể.</a:t>
            </a:r>
            <a:endParaRPr lang="en-US" sz="3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6026939"/>
      </p:ext>
    </p:extLst>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Microscope">
            <a:extLst>
              <a:ext uri="{FF2B5EF4-FFF2-40B4-BE49-F238E27FC236}">
                <a16:creationId xmlns:a16="http://schemas.microsoft.com/office/drawing/2014/main" id="{9DCDEE7C-A3DF-807A-581E-E0F442C2B3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4574" y="4781956"/>
            <a:ext cx="1346200" cy="1384301"/>
          </a:xfrm>
          <a:prstGeom prst="rect">
            <a:avLst/>
          </a:prstGeom>
        </p:spPr>
      </p:pic>
      <p:sp>
        <p:nvSpPr>
          <p:cNvPr id="4" name="Rectangle: Rounded Corners 3">
            <a:extLst>
              <a:ext uri="{FF2B5EF4-FFF2-40B4-BE49-F238E27FC236}">
                <a16:creationId xmlns:a16="http://schemas.microsoft.com/office/drawing/2014/main" id="{D76F7C28-4406-6788-6395-F14480ED3AAD}"/>
              </a:ext>
            </a:extLst>
          </p:cNvPr>
          <p:cNvSpPr/>
          <p:nvPr/>
        </p:nvSpPr>
        <p:spPr>
          <a:xfrm>
            <a:off x="2013974" y="4781957"/>
            <a:ext cx="9448800" cy="13843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latin typeface="Arial" panose="020B0604020202020204" pitchFamily="34" charset="0"/>
                <a:cs typeface="Arial" panose="020B0604020202020204" pitchFamily="34" charset="0"/>
              </a:rPr>
              <a:t>HOẠT ĐỘNG CẶP ĐÔI:</a:t>
            </a:r>
          </a:p>
          <a:p>
            <a:pPr algn="just"/>
            <a:r>
              <a:rPr lang="en-US" sz="2800" b="1">
                <a:latin typeface="Arial" panose="020B0604020202020204" pitchFamily="34" charset="0"/>
                <a:cs typeface="Arial" panose="020B0604020202020204" pitchFamily="34" charset="0"/>
              </a:rPr>
              <a:t>THỰC HIỆN NHIỆM VỤ TRANG 162 SGK</a:t>
            </a:r>
          </a:p>
        </p:txBody>
      </p:sp>
      <p:pic>
        <p:nvPicPr>
          <p:cNvPr id="6" name="Picture 5">
            <a:extLst>
              <a:ext uri="{FF2B5EF4-FFF2-40B4-BE49-F238E27FC236}">
                <a16:creationId xmlns:a16="http://schemas.microsoft.com/office/drawing/2014/main" id="{12E31C77-4DE0-2040-64B2-6167DEE71312}"/>
              </a:ext>
            </a:extLst>
          </p:cNvPr>
          <p:cNvPicPr>
            <a:picLocks noChangeAspect="1"/>
          </p:cNvPicPr>
          <p:nvPr/>
        </p:nvPicPr>
        <p:blipFill>
          <a:blip r:embed="rId4"/>
          <a:stretch>
            <a:fillRect/>
          </a:stretch>
        </p:blipFill>
        <p:spPr>
          <a:xfrm>
            <a:off x="228600" y="1133477"/>
            <a:ext cx="3648075" cy="3067050"/>
          </a:xfrm>
          <a:prstGeom prst="rect">
            <a:avLst/>
          </a:prstGeom>
        </p:spPr>
      </p:pic>
      <p:pic>
        <p:nvPicPr>
          <p:cNvPr id="7" name="Picture 6">
            <a:extLst>
              <a:ext uri="{FF2B5EF4-FFF2-40B4-BE49-F238E27FC236}">
                <a16:creationId xmlns:a16="http://schemas.microsoft.com/office/drawing/2014/main" id="{F8E05766-3FAD-57F3-021D-3BA96C609439}"/>
              </a:ext>
            </a:extLst>
          </p:cNvPr>
          <p:cNvPicPr>
            <a:picLocks noChangeAspect="1"/>
          </p:cNvPicPr>
          <p:nvPr/>
        </p:nvPicPr>
        <p:blipFill>
          <a:blip r:embed="rId5"/>
          <a:stretch>
            <a:fillRect/>
          </a:stretch>
        </p:blipFill>
        <p:spPr>
          <a:xfrm>
            <a:off x="3932239" y="985839"/>
            <a:ext cx="3514725" cy="3362325"/>
          </a:xfrm>
          <a:prstGeom prst="rect">
            <a:avLst/>
          </a:prstGeom>
        </p:spPr>
      </p:pic>
      <p:pic>
        <p:nvPicPr>
          <p:cNvPr id="8" name="Picture 7">
            <a:extLst>
              <a:ext uri="{FF2B5EF4-FFF2-40B4-BE49-F238E27FC236}">
                <a16:creationId xmlns:a16="http://schemas.microsoft.com/office/drawing/2014/main" id="{6779F123-7645-6DCD-3018-CAFEA321CE44}"/>
              </a:ext>
            </a:extLst>
          </p:cNvPr>
          <p:cNvPicPr>
            <a:picLocks noChangeAspect="1"/>
          </p:cNvPicPr>
          <p:nvPr/>
        </p:nvPicPr>
        <p:blipFill>
          <a:blip r:embed="rId6"/>
          <a:stretch>
            <a:fillRect/>
          </a:stretch>
        </p:blipFill>
        <p:spPr>
          <a:xfrm>
            <a:off x="7700962" y="1295401"/>
            <a:ext cx="4057650" cy="2743200"/>
          </a:xfrm>
          <a:prstGeom prst="rect">
            <a:avLst/>
          </a:prstGeom>
        </p:spPr>
      </p:pic>
    </p:spTree>
    <p:extLst>
      <p:ext uri="{BB962C8B-B14F-4D97-AF65-F5344CB8AC3E}">
        <p14:creationId xmlns:p14="http://schemas.microsoft.com/office/powerpoint/2010/main" val="3590428217"/>
      </p:ext>
    </p:extLst>
  </p:cSld>
  <p:clrMapOvr>
    <a:masterClrMapping/>
  </p:clrMapOvr>
  <p:transition spd="slow" advTm="4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F615A7-39C7-7810-CEAA-EBA525148DAD}"/>
              </a:ext>
            </a:extLst>
          </p:cNvPr>
          <p:cNvSpPr/>
          <p:nvPr/>
        </p:nvSpPr>
        <p:spPr>
          <a:xfrm>
            <a:off x="0" y="-1"/>
            <a:ext cx="12192000" cy="78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PHIẾU HỌC TẬP SỐ 1</a:t>
            </a:r>
          </a:p>
        </p:txBody>
      </p:sp>
      <p:sp>
        <p:nvSpPr>
          <p:cNvPr id="5" name="Rectangle 4">
            <a:extLst>
              <a:ext uri="{FF2B5EF4-FFF2-40B4-BE49-F238E27FC236}">
                <a16:creationId xmlns:a16="http://schemas.microsoft.com/office/drawing/2014/main" id="{B64A834D-8F0E-0588-68DC-ED96966B280C}"/>
              </a:ext>
            </a:extLst>
          </p:cNvPr>
          <p:cNvSpPr/>
          <p:nvPr/>
        </p:nvSpPr>
        <p:spPr>
          <a:xfrm>
            <a:off x="0" y="781664"/>
            <a:ext cx="12192000" cy="1881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b="1">
                <a:solidFill>
                  <a:schemeClr val="tx1"/>
                </a:solidFill>
                <a:latin typeface="Calibri (Body)"/>
              </a:rPr>
              <a:t>Hoạt động theo bàn 4 HS, hoàn thành nhiệm vụ theo mô hình “kĩ thuật khăn trải bàn”, mỗi HS trả lời các câu hỏi 1, 2. Sau đó cả nhóm đưa ra kết luận chung.</a:t>
            </a:r>
          </a:p>
          <a:p>
            <a:pPr algn="just"/>
            <a:r>
              <a:rPr lang="en-US" sz="2400" b="1" i="1">
                <a:solidFill>
                  <a:srgbClr val="FF0000"/>
                </a:solidFill>
                <a:latin typeface="Calibri (Body)"/>
              </a:rPr>
              <a:t>CH1:</a:t>
            </a:r>
            <a:r>
              <a:rPr lang="vi-VN" sz="2400" b="1" i="1">
                <a:solidFill>
                  <a:srgbClr val="FF0000"/>
                </a:solidFill>
                <a:latin typeface="Calibri (Body)"/>
              </a:rPr>
              <a:t> Vai trò và cơ chế duy trì thân nhiệt ổn định ở người.</a:t>
            </a:r>
          </a:p>
          <a:p>
            <a:pPr algn="just"/>
            <a:r>
              <a:rPr lang="en-US" sz="2400" b="1" i="1">
                <a:solidFill>
                  <a:srgbClr val="FF0000"/>
                </a:solidFill>
                <a:latin typeface="Calibri (Body)"/>
              </a:rPr>
              <a:t>CH2:</a:t>
            </a:r>
            <a:r>
              <a:rPr lang="vi-VN" sz="2400" b="1" i="1">
                <a:solidFill>
                  <a:srgbClr val="FF0000"/>
                </a:solidFill>
                <a:latin typeface="Calibri (Body)"/>
              </a:rPr>
              <a:t> Đề ra các phương pháp phòng chống nóng, lạnh cho cơ thể. Đặc biệt là phòng chống cảm nóng và cảm lạnh.</a:t>
            </a:r>
          </a:p>
          <a:p>
            <a:pPr algn="just"/>
            <a:endParaRPr lang="en-US" sz="2400" b="1" i="1">
              <a:solidFill>
                <a:schemeClr val="tx1"/>
              </a:solidFill>
              <a:latin typeface="Calibri (Body)"/>
            </a:endParaRPr>
          </a:p>
          <a:p>
            <a:pPr algn="ctr"/>
            <a:endParaRPr lang="en-US" sz="2400" b="1" i="1">
              <a:solidFill>
                <a:schemeClr val="tx1"/>
              </a:solidFill>
              <a:latin typeface="Calibri (Body)"/>
            </a:endParaRPr>
          </a:p>
        </p:txBody>
      </p:sp>
      <p:grpSp>
        <p:nvGrpSpPr>
          <p:cNvPr id="17" name="Group 16">
            <a:extLst>
              <a:ext uri="{FF2B5EF4-FFF2-40B4-BE49-F238E27FC236}">
                <a16:creationId xmlns:a16="http://schemas.microsoft.com/office/drawing/2014/main" id="{FE5A1D66-9F9C-0239-5271-5AAD428DA4D3}"/>
              </a:ext>
            </a:extLst>
          </p:cNvPr>
          <p:cNvGrpSpPr/>
          <p:nvPr/>
        </p:nvGrpSpPr>
        <p:grpSpPr>
          <a:xfrm>
            <a:off x="2197510" y="2754944"/>
            <a:ext cx="8037871" cy="3911327"/>
            <a:chOff x="2197510" y="2754944"/>
            <a:chExt cx="8037871" cy="3911327"/>
          </a:xfrm>
        </p:grpSpPr>
        <p:sp>
          <p:nvSpPr>
            <p:cNvPr id="7" name="Rectangle 6">
              <a:extLst>
                <a:ext uri="{FF2B5EF4-FFF2-40B4-BE49-F238E27FC236}">
                  <a16:creationId xmlns:a16="http://schemas.microsoft.com/office/drawing/2014/main" id="{57E26A36-3E7D-B583-0E6B-13E1A2D3BE85}"/>
                </a:ext>
              </a:extLst>
            </p:cNvPr>
            <p:cNvSpPr/>
            <p:nvPr/>
          </p:nvSpPr>
          <p:spPr>
            <a:xfrm>
              <a:off x="2197510" y="2757949"/>
              <a:ext cx="8037871" cy="390832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BBBC4D4-16F1-547C-2911-3074D13DD5D4}"/>
                </a:ext>
              </a:extLst>
            </p:cNvPr>
            <p:cNvSpPr/>
            <p:nvPr/>
          </p:nvSpPr>
          <p:spPr>
            <a:xfrm>
              <a:off x="3577712" y="3804944"/>
              <a:ext cx="5036575" cy="17993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u="sng">
                  <a:solidFill>
                    <a:schemeClr val="tx1"/>
                  </a:solidFill>
                  <a:latin typeface="Arial" panose="020B0604020202020204" pitchFamily="34" charset="0"/>
                  <a:cs typeface="Arial" panose="020B0604020202020204" pitchFamily="34" charset="0"/>
                </a:rPr>
                <a:t>KẾT LUẬN CỦA NHÓM</a:t>
              </a:r>
            </a:p>
          </p:txBody>
        </p:sp>
        <p:cxnSp>
          <p:nvCxnSpPr>
            <p:cNvPr id="10" name="Straight Connector 9">
              <a:extLst>
                <a:ext uri="{FF2B5EF4-FFF2-40B4-BE49-F238E27FC236}">
                  <a16:creationId xmlns:a16="http://schemas.microsoft.com/office/drawing/2014/main" id="{9DD9B5DF-11F7-2369-D503-BC202AEE58D6}"/>
                </a:ext>
              </a:extLst>
            </p:cNvPr>
            <p:cNvCxnSpPr/>
            <p:nvPr/>
          </p:nvCxnSpPr>
          <p:spPr>
            <a:xfrm>
              <a:off x="2197510" y="2757949"/>
              <a:ext cx="1380202" cy="105450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B255209-3D46-F06D-F5E4-D9FBDE2AB5BB}"/>
                </a:ext>
              </a:extLst>
            </p:cNvPr>
            <p:cNvCxnSpPr>
              <a:cxnSpLocks/>
            </p:cNvCxnSpPr>
            <p:nvPr/>
          </p:nvCxnSpPr>
          <p:spPr>
            <a:xfrm>
              <a:off x="8614287" y="5605750"/>
              <a:ext cx="1621094" cy="106052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B0BD2B-A9F6-3A91-F597-9FBDC38CF3B4}"/>
                </a:ext>
              </a:extLst>
            </p:cNvPr>
            <p:cNvCxnSpPr/>
            <p:nvPr/>
          </p:nvCxnSpPr>
          <p:spPr>
            <a:xfrm flipV="1">
              <a:off x="8614287" y="2754944"/>
              <a:ext cx="1621094" cy="10575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F4835E9-DDF9-E049-EE73-6D7FBD2095C5}"/>
                </a:ext>
              </a:extLst>
            </p:cNvPr>
            <p:cNvCxnSpPr>
              <a:cxnSpLocks/>
            </p:cNvCxnSpPr>
            <p:nvPr/>
          </p:nvCxnSpPr>
          <p:spPr>
            <a:xfrm flipV="1">
              <a:off x="2197510" y="5604247"/>
              <a:ext cx="1380202" cy="1000846"/>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6350013"/>
      </p:ext>
    </p:extLst>
  </p:cSld>
  <p:clrMapOvr>
    <a:masterClrMapping/>
  </p:clrMapOvr>
  <p:transition spd="slow" advTm="4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B00C7527-DB5A-285D-4FB6-FF1FF1B8D778}"/>
              </a:ext>
            </a:extLst>
          </p:cNvPr>
          <p:cNvGraphicFramePr/>
          <p:nvPr>
            <p:extLst>
              <p:ext uri="{D42A27DB-BD31-4B8C-83A1-F6EECF244321}">
                <p14:modId xmlns:p14="http://schemas.microsoft.com/office/powerpoint/2010/main" val="2999467301"/>
              </p:ext>
            </p:extLst>
          </p:nvPr>
        </p:nvGraphicFramePr>
        <p:xfrm>
          <a:off x="551541" y="203200"/>
          <a:ext cx="10624457" cy="645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4930308"/>
      </p:ext>
    </p:extLst>
  </p:cSld>
  <p:clrMapOvr>
    <a:masterClrMapping/>
  </p:clrMapOvr>
  <p:transition spd="slow" advTm="4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D9D360-A1AD-A070-C99C-3631A3146DF1}"/>
              </a:ext>
            </a:extLst>
          </p:cNvPr>
          <p:cNvSpPr/>
          <p:nvPr/>
        </p:nvSpPr>
        <p:spPr>
          <a:xfrm>
            <a:off x="0" y="-1"/>
            <a:ext cx="12192000" cy="78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PHIẾU HỌC TẬP KWL</a:t>
            </a:r>
          </a:p>
        </p:txBody>
      </p:sp>
      <p:graphicFrame>
        <p:nvGraphicFramePr>
          <p:cNvPr id="6" name="Diagram 5">
            <a:extLst>
              <a:ext uri="{FF2B5EF4-FFF2-40B4-BE49-F238E27FC236}">
                <a16:creationId xmlns:a16="http://schemas.microsoft.com/office/drawing/2014/main" id="{4905182D-4DAA-508E-70D9-BD9C4C0861EA}"/>
              </a:ext>
            </a:extLst>
          </p:cNvPr>
          <p:cNvGraphicFramePr/>
          <p:nvPr>
            <p:extLst>
              <p:ext uri="{D42A27DB-BD31-4B8C-83A1-F6EECF244321}">
                <p14:modId xmlns:p14="http://schemas.microsoft.com/office/powerpoint/2010/main" val="2767599240"/>
              </p:ext>
            </p:extLst>
          </p:nvPr>
        </p:nvGraphicFramePr>
        <p:xfrm>
          <a:off x="0" y="1439333"/>
          <a:ext cx="12192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F4394671-1401-FABF-5407-E8F8C8B1919B}"/>
              </a:ext>
            </a:extLst>
          </p:cNvPr>
          <p:cNvSpPr/>
          <p:nvPr/>
        </p:nvSpPr>
        <p:spPr>
          <a:xfrm>
            <a:off x="0" y="869451"/>
            <a:ext cx="12192000" cy="657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solidFill>
                  <a:schemeClr val="tx1"/>
                </a:solidFill>
                <a:latin typeface="Arial" panose="020B0604020202020204" pitchFamily="34" charset="0"/>
                <a:cs typeface="Arial" panose="020B0604020202020204" pitchFamily="34" charset="0"/>
              </a:rPr>
              <a:t>Hoàn thành mục L sau khi học xong nội dung bài học. </a:t>
            </a:r>
          </a:p>
          <a:p>
            <a:pPr algn="ctr"/>
            <a:r>
              <a:rPr lang="en-US" sz="2400" b="1" i="1">
                <a:solidFill>
                  <a:schemeClr val="tx1"/>
                </a:solidFill>
                <a:latin typeface="Arial" panose="020B0604020202020204" pitchFamily="34" charset="0"/>
                <a:cs typeface="Arial" panose="020B0604020202020204" pitchFamily="34" charset="0"/>
              </a:rPr>
              <a:t>Đưa ra cảm nghĩ của em về nội dung đã học.</a:t>
            </a:r>
          </a:p>
        </p:txBody>
      </p:sp>
      <p:sp>
        <p:nvSpPr>
          <p:cNvPr id="10" name="TextBox 9">
            <a:extLst>
              <a:ext uri="{FF2B5EF4-FFF2-40B4-BE49-F238E27FC236}">
                <a16:creationId xmlns:a16="http://schemas.microsoft.com/office/drawing/2014/main" id="{A8A7FEBA-A068-577D-D8DD-2BF6129FE2B7}"/>
              </a:ext>
            </a:extLst>
          </p:cNvPr>
          <p:cNvSpPr txBox="1"/>
          <p:nvPr/>
        </p:nvSpPr>
        <p:spPr>
          <a:xfrm>
            <a:off x="384865" y="1946787"/>
            <a:ext cx="471949" cy="1107996"/>
          </a:xfrm>
          <a:prstGeom prst="rect">
            <a:avLst/>
          </a:prstGeom>
          <a:noFill/>
        </p:spPr>
        <p:txBody>
          <a:bodyPr wrap="square" rtlCol="0">
            <a:spAutoFit/>
          </a:bodyPr>
          <a:lstStyle/>
          <a:p>
            <a:r>
              <a:rPr lang="en-US" sz="6600" b="1"/>
              <a:t>K</a:t>
            </a:r>
          </a:p>
        </p:txBody>
      </p:sp>
      <p:sp>
        <p:nvSpPr>
          <p:cNvPr id="11" name="TextBox 10">
            <a:extLst>
              <a:ext uri="{FF2B5EF4-FFF2-40B4-BE49-F238E27FC236}">
                <a16:creationId xmlns:a16="http://schemas.microsoft.com/office/drawing/2014/main" id="{AE6F77E8-ACCC-7FE2-1A5F-1579F74B6466}"/>
              </a:ext>
            </a:extLst>
          </p:cNvPr>
          <p:cNvSpPr txBox="1"/>
          <p:nvPr/>
        </p:nvSpPr>
        <p:spPr>
          <a:xfrm>
            <a:off x="605857" y="3612884"/>
            <a:ext cx="471949" cy="1107996"/>
          </a:xfrm>
          <a:prstGeom prst="rect">
            <a:avLst/>
          </a:prstGeom>
          <a:noFill/>
        </p:spPr>
        <p:txBody>
          <a:bodyPr wrap="square" rtlCol="0">
            <a:spAutoFit/>
          </a:bodyPr>
          <a:lstStyle/>
          <a:p>
            <a:r>
              <a:rPr lang="en-US" sz="6600" b="1"/>
              <a:t>W</a:t>
            </a:r>
          </a:p>
        </p:txBody>
      </p:sp>
      <p:sp>
        <p:nvSpPr>
          <p:cNvPr id="12" name="TextBox 11">
            <a:extLst>
              <a:ext uri="{FF2B5EF4-FFF2-40B4-BE49-F238E27FC236}">
                <a16:creationId xmlns:a16="http://schemas.microsoft.com/office/drawing/2014/main" id="{760D62E8-30C5-C73A-D0D3-E795D5DBC990}"/>
              </a:ext>
            </a:extLst>
          </p:cNvPr>
          <p:cNvSpPr txBox="1"/>
          <p:nvPr/>
        </p:nvSpPr>
        <p:spPr>
          <a:xfrm>
            <a:off x="443623" y="5220925"/>
            <a:ext cx="471949" cy="1107996"/>
          </a:xfrm>
          <a:prstGeom prst="rect">
            <a:avLst/>
          </a:prstGeom>
          <a:noFill/>
        </p:spPr>
        <p:txBody>
          <a:bodyPr wrap="square" rtlCol="0">
            <a:spAutoFit/>
          </a:bodyPr>
          <a:lstStyle/>
          <a:p>
            <a:r>
              <a:rPr lang="en-US" sz="6600" b="1">
                <a:solidFill>
                  <a:srgbClr val="FF0000"/>
                </a:solidFill>
              </a:rPr>
              <a:t>L</a:t>
            </a:r>
          </a:p>
        </p:txBody>
      </p:sp>
    </p:spTree>
    <p:extLst>
      <p:ext uri="{BB962C8B-B14F-4D97-AF65-F5344CB8AC3E}">
        <p14:creationId xmlns:p14="http://schemas.microsoft.com/office/powerpoint/2010/main" val="404248521"/>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p:cNvCxnSpPr>
            <a:cxnSpLocks/>
          </p:cNvCxnSpPr>
          <p:nvPr/>
        </p:nvCxnSpPr>
        <p:spPr>
          <a:xfrm>
            <a:off x="0" y="6239679"/>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a:off x="0" y="4995972"/>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894" y="3959088"/>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584278"/>
            <a:ext cx="10872190" cy="74962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a:solidFill>
                  <a:prstClr val="white"/>
                </a:solidFill>
                <a:latin typeface="Calibri" panose="020F0502020204030204"/>
              </a:rPr>
              <a:t>Vai trò của lớp mỡ dưới da là gì?</a:t>
            </a:r>
            <a:endParaRPr kumimoji="0" lang="en-US" sz="2400" b="0" i="0" u="none" strike="noStrike" kern="1200" cap="none" spc="0" normalizeH="0" baseline="0" noProof="0">
              <a:ln>
                <a:noFill/>
              </a:ln>
              <a:solidFill>
                <a:prstClr val="white"/>
              </a:solidFill>
              <a:effectLst/>
              <a:uLnTx/>
              <a:uFillTx/>
              <a:latin typeface="Calibri" panose="020F0502020204030204"/>
            </a:endParaRPr>
          </a:p>
        </p:txBody>
      </p:sp>
      <p:sp>
        <p:nvSpPr>
          <p:cNvPr id="15" name="bang c"/>
          <p:cNvSpPr/>
          <p:nvPr/>
        </p:nvSpPr>
        <p:spPr>
          <a:xfrm flipH="1">
            <a:off x="804608" y="5755831"/>
            <a:ext cx="5249773" cy="100047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p:cNvSpPr/>
          <p:nvPr/>
        </p:nvSpPr>
        <p:spPr>
          <a:xfrm flipH="1">
            <a:off x="6135894" y="4485845"/>
            <a:ext cx="5249773" cy="100047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p:cNvSpPr txBox="1"/>
          <p:nvPr/>
        </p:nvSpPr>
        <p:spPr>
          <a:xfrm>
            <a:off x="1104284" y="6075122"/>
            <a:ext cx="4650419"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r>
              <a:rPr kumimoji="0" lang="en-US" sz="2400" b="0" i="0" u="none" strike="noStrike" kern="1200" cap="none" spc="0" normalizeH="0" baseline="0" noProof="0">
                <a:ln>
                  <a:noFill/>
                </a:ln>
                <a:solidFill>
                  <a:srgbClr val="FFC000"/>
                </a:solidFill>
                <a:effectLst/>
                <a:uLnTx/>
                <a:uFillTx/>
                <a:latin typeface="Calibri" panose="020F0502020204030204"/>
                <a:ea typeface="Tahoma" panose="020B0604030504040204" charset="0"/>
                <a:cs typeface="Tahoma" panose="020B0604030504040204" charset="0"/>
              </a:rPr>
              <a:t>C. </a:t>
            </a:r>
            <a:r>
              <a:rPr lang="en-US" sz="2400">
                <a:solidFill>
                  <a:prstClr val="white"/>
                </a:solidFill>
                <a:latin typeface="Calibri" panose="020F0502020204030204"/>
                <a:ea typeface="Tahoma" panose="020B0604030504040204" charset="0"/>
                <a:cs typeface="Tahoma" panose="020B0604030504040204" charset="0"/>
              </a:rPr>
              <a:t>Lớp cách nhiệt</a:t>
            </a:r>
            <a:endParaRPr kumimoji="0" lang="en-US" sz="24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sp>
        <p:nvSpPr>
          <p:cNvPr id="27" name="cau hoi b"/>
          <p:cNvSpPr txBox="1"/>
          <p:nvPr/>
        </p:nvSpPr>
        <p:spPr>
          <a:xfrm>
            <a:off x="6435571" y="4571027"/>
            <a:ext cx="4650419"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r>
              <a:rPr kumimoji="0" lang="en-US" sz="2400" b="0" i="0" u="none" strike="noStrike" kern="1200" cap="none" spc="0" normalizeH="0" baseline="0" noProof="0">
                <a:ln>
                  <a:noFill/>
                </a:ln>
                <a:solidFill>
                  <a:srgbClr val="FFC000"/>
                </a:solidFill>
                <a:effectLst/>
                <a:uLnTx/>
                <a:uFillTx/>
                <a:latin typeface="Calibri" panose="020F0502020204030204"/>
                <a:ea typeface="Tahoma" panose="020B0604030504040204" charset="0"/>
                <a:cs typeface="Tahoma" panose="020B0604030504040204" charset="0"/>
              </a:rPr>
              <a:t>B. </a:t>
            </a:r>
            <a:r>
              <a:rPr lang="en-US" sz="2400">
                <a:solidFill>
                  <a:prstClr val="white"/>
                </a:solidFill>
                <a:latin typeface="Calibri" panose="020F0502020204030204"/>
                <a:ea typeface="Tahoma" panose="020B0604030504040204" charset="0"/>
                <a:cs typeface="Tahoma" panose="020B0604030504040204" charset="0"/>
              </a:rPr>
              <a:t>Nơi chứa chất thải từ các lớp tế bào da tầng trên</a:t>
            </a:r>
            <a:endParaRPr kumimoji="0" lang="en-US" sz="24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sp>
        <p:nvSpPr>
          <p:cNvPr id="31" name="bang a"/>
          <p:cNvSpPr/>
          <p:nvPr/>
        </p:nvSpPr>
        <p:spPr>
          <a:xfrm flipH="1">
            <a:off x="806331" y="4485845"/>
            <a:ext cx="5249773" cy="100047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p:cNvSpPr/>
          <p:nvPr/>
        </p:nvSpPr>
        <p:spPr>
          <a:xfrm flipH="1">
            <a:off x="6135894" y="5752763"/>
            <a:ext cx="5249773" cy="100047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p:cNvSpPr txBox="1"/>
          <p:nvPr/>
        </p:nvSpPr>
        <p:spPr>
          <a:xfrm>
            <a:off x="1104285" y="4603411"/>
            <a:ext cx="4650419"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r>
              <a:rPr kumimoji="0" lang="en-US" sz="2400" b="0" i="0" u="none" strike="noStrike" kern="1200" cap="none" spc="0" normalizeH="0" baseline="0" noProof="0">
                <a:ln>
                  <a:noFill/>
                </a:ln>
                <a:solidFill>
                  <a:srgbClr val="FFC000"/>
                </a:solidFill>
                <a:effectLst/>
                <a:uLnTx/>
                <a:uFillTx/>
                <a:latin typeface="Calibri" panose="020F0502020204030204"/>
                <a:ea typeface="Tahoma" panose="020B0604030504040204" charset="0"/>
                <a:cs typeface="Tahoma" panose="020B0604030504040204" charset="0"/>
              </a:rPr>
              <a:t>A. </a:t>
            </a:r>
            <a:r>
              <a:rPr lang="en-US" sz="2400">
                <a:solidFill>
                  <a:prstClr val="white"/>
                </a:solidFill>
                <a:latin typeface="Calibri" panose="020F0502020204030204"/>
                <a:ea typeface="Tahoma" panose="020B0604030504040204" charset="0"/>
                <a:cs typeface="Tahoma" panose="020B0604030504040204" charset="0"/>
              </a:rPr>
              <a:t>Một sản phẩm của các tế bào da</a:t>
            </a:r>
            <a:endParaRPr kumimoji="0" lang="en-US" sz="24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sp>
        <p:nvSpPr>
          <p:cNvPr id="34" name="cau hoi d"/>
          <p:cNvSpPr txBox="1"/>
          <p:nvPr/>
        </p:nvSpPr>
        <p:spPr>
          <a:xfrm>
            <a:off x="6354057" y="6047250"/>
            <a:ext cx="4650419"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r>
              <a:rPr kumimoji="0" lang="en-US" sz="2400" b="0" i="0" u="none" strike="noStrike" kern="1200" cap="none" spc="0" normalizeH="0" baseline="0" noProof="0">
                <a:ln>
                  <a:noFill/>
                </a:ln>
                <a:solidFill>
                  <a:srgbClr val="FFC000"/>
                </a:solidFill>
                <a:effectLst/>
                <a:uLnTx/>
                <a:uFillTx/>
                <a:latin typeface="Calibri" panose="020F0502020204030204"/>
                <a:ea typeface="Tahoma" panose="020B0604030504040204" charset="0"/>
                <a:cs typeface="Tahoma" panose="020B0604030504040204" charset="0"/>
              </a:rPr>
              <a:t>D. </a:t>
            </a:r>
            <a:r>
              <a:rPr lang="en-US" sz="2400">
                <a:solidFill>
                  <a:prstClr val="white"/>
                </a:solidFill>
                <a:latin typeface="Calibri" panose="020F0502020204030204"/>
                <a:ea typeface="Tahoma" panose="020B0604030504040204" charset="0"/>
                <a:cs typeface="Tahoma" panose="020B0604030504040204" charset="0"/>
              </a:rPr>
              <a:t>Nuôi dưỡng các dây thần kinh</a:t>
            </a:r>
            <a:endParaRPr kumimoji="0" lang="en-US" sz="24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1404151" y="3963867"/>
            <a:ext cx="938369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Chức</a:t>
            </a:r>
            <a:r>
              <a:rPr kumimoji="0" lang="en-US" sz="2400" b="0" i="0" u="none" strike="noStrike" kern="1200" cap="none" spc="0" normalizeH="0" noProof="0">
                <a:ln>
                  <a:noFill/>
                </a:ln>
                <a:solidFill>
                  <a:prstClr val="white"/>
                </a:solidFill>
                <a:effectLst/>
                <a:uLnTx/>
                <a:uFillTx/>
                <a:latin typeface="Calibri" panose="020F0502020204030204"/>
                <a:ea typeface="+mn-ea"/>
                <a:cs typeface="+mn-cs"/>
              </a:rPr>
              <a:t> năng nào không được thực hiện bởi da người?</a:t>
            </a: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bang d"/>
          <p:cNvSpPr/>
          <p:nvPr/>
        </p:nvSpPr>
        <p:spPr>
          <a:xfrm flipH="1">
            <a:off x="6135895"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p:cNvSpPr/>
          <p:nvPr/>
        </p:nvSpPr>
        <p:spPr>
          <a:xfrm flipH="1">
            <a:off x="6135895" y="509496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d"/>
          <p:cNvSpPr txBox="1"/>
          <p:nvPr/>
        </p:nvSpPr>
        <p:spPr>
          <a:xfrm>
            <a:off x="6435571" y="6060424"/>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charset="0"/>
                <a:cs typeface="Tahoma" panose="020B0604030504040204" charset="0"/>
              </a:rPr>
              <a:t>D. </a:t>
            </a:r>
            <a:r>
              <a:rPr lang="en-US" sz="2000">
                <a:solidFill>
                  <a:prstClr val="white"/>
                </a:solidFill>
                <a:latin typeface="Calibri" panose="020F0502020204030204"/>
                <a:ea typeface="Tahoma" panose="020B0604030504040204" charset="0"/>
                <a:cs typeface="Tahoma" panose="020B0604030504040204" charset="0"/>
              </a:rPr>
              <a:t>Hô hấp</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sp>
        <p:nvSpPr>
          <p:cNvPr id="27" name="cau hoi b"/>
          <p:cNvSpPr txBox="1"/>
          <p:nvPr/>
        </p:nvSpPr>
        <p:spPr>
          <a:xfrm>
            <a:off x="6435571" y="5197161"/>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charset="0"/>
                <a:cs typeface="Tahoma" panose="020B0604030504040204" charset="0"/>
              </a:rPr>
              <a:t>B. </a:t>
            </a:r>
            <a:r>
              <a:rPr lang="en-US" sz="2000" noProof="0">
                <a:solidFill>
                  <a:prstClr val="white"/>
                </a:solidFill>
                <a:latin typeface="Calibri" panose="020F0502020204030204"/>
                <a:ea typeface="Tahoma" panose="020B0604030504040204" charset="0"/>
                <a:cs typeface="Tahoma" panose="020B0604030504040204" charset="0"/>
              </a:rPr>
              <a:t>Điều hòa thân nhiệt</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sp>
        <p:nvSpPr>
          <p:cNvPr id="31" name="bang a"/>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c"/>
          <p:cNvSpPr/>
          <p:nvPr/>
        </p:nvSpPr>
        <p:spPr>
          <a:xfrm flipH="1">
            <a:off x="806332"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charset="0"/>
                <a:cs typeface="Tahoma" panose="020B0604030504040204" charset="0"/>
              </a:rPr>
              <a:t>A. </a:t>
            </a:r>
            <a:r>
              <a:rPr lang="en-US" sz="2000">
                <a:solidFill>
                  <a:prstClr val="white"/>
                </a:solidFill>
                <a:latin typeface="Calibri" panose="020F0502020204030204"/>
                <a:ea typeface="Tahoma" panose="020B0604030504040204" charset="0"/>
                <a:cs typeface="Tahoma" panose="020B0604030504040204" charset="0"/>
              </a:rPr>
              <a:t>Làm đẹp</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sp>
        <p:nvSpPr>
          <p:cNvPr id="34" name="cau hoi c"/>
          <p:cNvSpPr txBox="1"/>
          <p:nvPr/>
        </p:nvSpPr>
        <p:spPr>
          <a:xfrm>
            <a:off x="1106008" y="6060424"/>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charset="0"/>
                <a:cs typeface="Tahoma" panose="020B0604030504040204" charset="0"/>
              </a:rPr>
              <a:t>C. </a:t>
            </a:r>
            <a:r>
              <a:rPr lang="en-US" sz="2000">
                <a:solidFill>
                  <a:prstClr val="white"/>
                </a:solidFill>
                <a:latin typeface="Calibri" panose="020F0502020204030204"/>
                <a:ea typeface="Tahoma" panose="020B0604030504040204" charset="0"/>
                <a:cs typeface="Tahoma" panose="020B0604030504040204" charset="0"/>
              </a:rPr>
              <a:t>Bảo vệ</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7CCFE6F-FA34-0871-A3F0-312599F746B9}"/>
              </a:ext>
            </a:extLst>
          </p:cNvPr>
          <p:cNvGrpSpPr/>
          <p:nvPr/>
        </p:nvGrpSpPr>
        <p:grpSpPr>
          <a:xfrm>
            <a:off x="0" y="1320800"/>
            <a:ext cx="11968520" cy="2806574"/>
            <a:chOff x="-198550" y="0"/>
            <a:chExt cx="11968520" cy="2806574"/>
          </a:xfrm>
        </p:grpSpPr>
        <p:grpSp>
          <p:nvGrpSpPr>
            <p:cNvPr id="5" name="Group 4"/>
            <p:cNvGrpSpPr/>
            <p:nvPr/>
          </p:nvGrpSpPr>
          <p:grpSpPr>
            <a:xfrm>
              <a:off x="-198550" y="0"/>
              <a:ext cx="11968520" cy="2806574"/>
              <a:chOff x="-198550" y="0"/>
              <a:chExt cx="11968520" cy="2806574"/>
            </a:xfrm>
          </p:grpSpPr>
          <p:sp>
            <p:nvSpPr>
              <p:cNvPr id="6" name="Rounded Rectangle 5"/>
              <p:cNvSpPr/>
              <p:nvPr/>
            </p:nvSpPr>
            <p:spPr>
              <a:xfrm>
                <a:off x="323092" y="795600"/>
                <a:ext cx="11446878" cy="1205215"/>
              </a:xfrm>
              <a:prstGeom prst="roundRect">
                <a:avLst>
                  <a:gd name="adj" fmla="val 31514"/>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3600" b="1">
                    <a:solidFill>
                      <a:prstClr val="white"/>
                    </a:solidFill>
                    <a:latin typeface="Arial" panose="020B0604020202020204" pitchFamily="34" charset="0"/>
                    <a:ea typeface="#9Slide03 Roboto Condensed" panose="02000000000000000000" pitchFamily="2" charset="0"/>
                    <a:cs typeface="Arial" panose="020B0604020202020204" pitchFamily="34" charset="0"/>
                  </a:rPr>
                  <a:t>DA VÀ ĐIỀU HÒA THÂN NHIỆT Ở NGƯỜI</a:t>
                </a:r>
                <a:endParaRPr lang="en-US" sz="3600" b="1" dirty="0">
                  <a:solidFill>
                    <a:prstClr val="white"/>
                  </a:solidFill>
                  <a:latin typeface="Arial" panose="020B0604020202020204" pitchFamily="34" charset="0"/>
                  <a:ea typeface="#9Slide03 Roboto Condensed" panose="02000000000000000000" pitchFamily="2" charset="0"/>
                  <a:cs typeface="Arial" panose="020B0604020202020204" pitchFamily="34" charset="0"/>
                </a:endParaRPr>
              </a:p>
            </p:txBody>
          </p:sp>
          <p:sp>
            <p:nvSpPr>
              <p:cNvPr id="7" name="Rounded Rectangle 6"/>
              <p:cNvSpPr/>
              <p:nvPr/>
            </p:nvSpPr>
            <p:spPr>
              <a:xfrm>
                <a:off x="203365" y="279105"/>
                <a:ext cx="6650109" cy="661352"/>
              </a:xfrm>
              <a:prstGeom prst="roundRect">
                <a:avLst>
                  <a:gd name="adj" fmla="val 31514"/>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prstClr val="white"/>
                    </a:solidFill>
                    <a:latin typeface="#9Slide03 Swiss Condensed Bold" panose="02000500000000000000" pitchFamily="2" charset="0"/>
                  </a:rPr>
                  <a:t>Chương VII: Sinh học cơ thể người</a:t>
                </a:r>
                <a:endParaRPr lang="en-US" sz="2400" dirty="0">
                  <a:solidFill>
                    <a:prstClr val="white"/>
                  </a:solidFill>
                  <a:latin typeface="#9Slide03 Swiss Condensed Bold" panose="02000500000000000000" pitchFamily="2" charset="0"/>
                </a:endParaRPr>
              </a:p>
            </p:txBody>
          </p:sp>
          <p:sp>
            <p:nvSpPr>
              <p:cNvPr id="8" name="Flowchart: Connector 7"/>
              <p:cNvSpPr/>
              <p:nvPr/>
            </p:nvSpPr>
            <p:spPr>
              <a:xfrm>
                <a:off x="-198550" y="0"/>
                <a:ext cx="2732352" cy="2806574"/>
              </a:xfrm>
              <a:prstGeom prst="flowChartConnector">
                <a:avLst/>
              </a:prstGeom>
              <a:solidFill>
                <a:schemeClr val="tx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Oval 1">
              <a:extLst>
                <a:ext uri="{FF2B5EF4-FFF2-40B4-BE49-F238E27FC236}">
                  <a16:creationId xmlns:a16="http://schemas.microsoft.com/office/drawing/2014/main" id="{9A1A1502-B478-70C6-227F-05929CE3A171}"/>
                </a:ext>
              </a:extLst>
            </p:cNvPr>
            <p:cNvSpPr/>
            <p:nvPr/>
          </p:nvSpPr>
          <p:spPr>
            <a:xfrm>
              <a:off x="-73555" y="157026"/>
              <a:ext cx="2482362" cy="24823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39</a:t>
              </a:r>
            </a:p>
          </p:txBody>
        </p:sp>
      </p:grpSp>
    </p:spTree>
    <p:extLst>
      <p:ext uri="{BB962C8B-B14F-4D97-AF65-F5344CB8AC3E}">
        <p14:creationId xmlns:p14="http://schemas.microsoft.com/office/powerpoint/2010/main" val="7077341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TextBox 23"/>
          <p:cNvSpPr txBox="1"/>
          <p:nvPr/>
        </p:nvSpPr>
        <p:spPr>
          <a:xfrm>
            <a:off x="1364255" y="3797366"/>
            <a:ext cx="9383697" cy="830997"/>
          </a:xfrm>
          <a:prstGeom prst="rect">
            <a:avLst/>
          </a:prstGeom>
          <a:noFill/>
        </p:spPr>
        <p:txBody>
          <a:bodyPr wrap="square" rtlCol="0">
            <a:spAutoFit/>
          </a:bodyPr>
          <a:lstStyle/>
          <a:p>
            <a:pPr algn="just"/>
            <a:r>
              <a:rPr lang="en-US" sz="2400">
                <a:solidFill>
                  <a:schemeClr val="bg1"/>
                </a:solidFill>
                <a:latin typeface="Arial" panose="020B0604020202020204" pitchFamily="34" charset="0"/>
                <a:cs typeface="Arial" panose="020B0604020202020204" pitchFamily="34" charset="0"/>
              </a:rPr>
              <a:t>Nguyên nhân nào không liên quan đến hiện tượng có nhiều màu sắc ở da? </a:t>
            </a:r>
          </a:p>
        </p:txBody>
      </p:sp>
      <p:sp>
        <p:nvSpPr>
          <p:cNvPr id="15" name="bang a"/>
          <p:cNvSpPr/>
          <p:nvPr/>
        </p:nvSpPr>
        <p:spPr>
          <a:xfrm flipH="1">
            <a:off x="806332"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bang c"/>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dap an a"/>
          <p:cNvSpPr txBox="1"/>
          <p:nvPr/>
        </p:nvSpPr>
        <p:spPr>
          <a:xfrm>
            <a:off x="1106008" y="5197163"/>
            <a:ext cx="4650419" cy="400110"/>
          </a:xfrm>
          <a:prstGeom prst="rect">
            <a:avLst/>
          </a:prstGeom>
          <a:noFill/>
        </p:spPr>
        <p:txBody>
          <a:bodyPr wrap="square" rtlCol="0">
            <a:spAutoFit/>
          </a:bodyPr>
          <a:lstStyle/>
          <a:p>
            <a:pPr marL="342900" indent="-342900">
              <a:buClr>
                <a:schemeClr val="bg1"/>
              </a:buClr>
              <a:buFont typeface="Wingdings" panose="05000000000000000000" pitchFamily="2" charset="2"/>
              <a:buChar char=""/>
            </a:pPr>
            <a:r>
              <a:rPr lang="en-US" sz="2000">
                <a:solidFill>
                  <a:srgbClr val="FFC000"/>
                </a:solidFill>
                <a:latin typeface="Arial" panose="020B0604020202020204" pitchFamily="34" charset="0"/>
                <a:ea typeface="Tahoma" panose="020B0604030504040204" charset="0"/>
                <a:cs typeface="Arial" panose="020B0604020202020204" pitchFamily="34" charset="0"/>
              </a:rPr>
              <a:t>A. </a:t>
            </a:r>
            <a:r>
              <a:rPr lang="en-US" sz="2000">
                <a:solidFill>
                  <a:schemeClr val="bg1"/>
                </a:solidFill>
                <a:latin typeface="Arial" panose="020B0604020202020204" pitchFamily="34" charset="0"/>
                <a:ea typeface="Tahoma" panose="020B0604030504040204" charset="0"/>
                <a:cs typeface="Arial" panose="020B0604020202020204" pitchFamily="34" charset="0"/>
              </a:rPr>
              <a:t>Độ dày của lớp mỡ dưới da</a:t>
            </a:r>
          </a:p>
        </p:txBody>
      </p:sp>
      <p:sp>
        <p:nvSpPr>
          <p:cNvPr id="27" name="dap an c"/>
          <p:cNvSpPr txBox="1"/>
          <p:nvPr/>
        </p:nvSpPr>
        <p:spPr>
          <a:xfrm>
            <a:off x="1106008" y="6060425"/>
            <a:ext cx="4650419" cy="400110"/>
          </a:xfrm>
          <a:prstGeom prst="rect">
            <a:avLst/>
          </a:prstGeom>
          <a:noFill/>
        </p:spPr>
        <p:txBody>
          <a:bodyPr wrap="square" rtlCol="0">
            <a:spAutoFit/>
          </a:bodyPr>
          <a:lstStyle/>
          <a:p>
            <a:pPr marL="342900" indent="-342900">
              <a:buClr>
                <a:schemeClr val="bg1"/>
              </a:buClr>
              <a:buFont typeface="Wingdings" panose="05000000000000000000" pitchFamily="2" charset="2"/>
              <a:buChar char="w"/>
            </a:pPr>
            <a:r>
              <a:rPr lang="en-US" sz="2000">
                <a:solidFill>
                  <a:srgbClr val="FFC000"/>
                </a:solidFill>
                <a:latin typeface="Arial" panose="020B0604020202020204" pitchFamily="34" charset="0"/>
                <a:ea typeface="Tahoma" panose="020B0604030504040204" charset="0"/>
                <a:cs typeface="Arial" panose="020B0604020202020204" pitchFamily="34" charset="0"/>
              </a:rPr>
              <a:t>C. </a:t>
            </a:r>
            <a:r>
              <a:rPr lang="en-US" sz="2000">
                <a:solidFill>
                  <a:schemeClr val="bg1"/>
                </a:solidFill>
                <a:latin typeface="Arial" panose="020B0604020202020204" pitchFamily="34" charset="0"/>
                <a:ea typeface="Tahoma" panose="020B0604030504040204" charset="0"/>
                <a:cs typeface="Arial" panose="020B0604020202020204" pitchFamily="34" charset="0"/>
              </a:rPr>
              <a:t>Yếu tố di truyền</a:t>
            </a:r>
          </a:p>
        </p:txBody>
      </p:sp>
      <p:sp>
        <p:nvSpPr>
          <p:cNvPr id="31" name="bang b"/>
          <p:cNvSpPr/>
          <p:nvPr/>
        </p:nvSpPr>
        <p:spPr>
          <a:xfrm flipH="1">
            <a:off x="6135895"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bang d"/>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 name="dap an b"/>
          <p:cNvSpPr txBox="1"/>
          <p:nvPr/>
        </p:nvSpPr>
        <p:spPr>
          <a:xfrm>
            <a:off x="6435571" y="5197163"/>
            <a:ext cx="4650419" cy="400110"/>
          </a:xfrm>
          <a:prstGeom prst="rect">
            <a:avLst/>
          </a:prstGeom>
          <a:noFill/>
        </p:spPr>
        <p:txBody>
          <a:bodyPr wrap="square" rtlCol="0">
            <a:spAutoFit/>
          </a:bodyPr>
          <a:lstStyle/>
          <a:p>
            <a:pPr marL="342900" indent="-342900">
              <a:buClr>
                <a:schemeClr val="bg1"/>
              </a:buClr>
              <a:buFont typeface="Wingdings" panose="05000000000000000000" pitchFamily="2" charset="2"/>
              <a:buChar char="w"/>
            </a:pPr>
            <a:r>
              <a:rPr lang="en-US" sz="2000">
                <a:solidFill>
                  <a:srgbClr val="FFC000"/>
                </a:solidFill>
                <a:latin typeface="Arial" panose="020B0604020202020204" pitchFamily="34" charset="0"/>
                <a:ea typeface="Tahoma" panose="020B0604030504040204" charset="0"/>
                <a:cs typeface="Arial" panose="020B0604020202020204" pitchFamily="34" charset="0"/>
              </a:rPr>
              <a:t>B. </a:t>
            </a:r>
            <a:r>
              <a:rPr lang="en-US" sz="2000">
                <a:solidFill>
                  <a:schemeClr val="bg1"/>
                </a:solidFill>
                <a:latin typeface="Arial" panose="020B0604020202020204" pitchFamily="34" charset="0"/>
                <a:ea typeface="Tahoma" panose="020B0604030504040204" charset="0"/>
                <a:cs typeface="Arial" panose="020B0604020202020204" pitchFamily="34" charset="0"/>
              </a:rPr>
              <a:t>Do  sắc tố da</a:t>
            </a:r>
          </a:p>
        </p:txBody>
      </p:sp>
      <p:sp>
        <p:nvSpPr>
          <p:cNvPr id="34" name="dap an d"/>
          <p:cNvSpPr txBox="1"/>
          <p:nvPr/>
        </p:nvSpPr>
        <p:spPr>
          <a:xfrm>
            <a:off x="6435571" y="6060425"/>
            <a:ext cx="4650419" cy="400110"/>
          </a:xfrm>
          <a:prstGeom prst="rect">
            <a:avLst/>
          </a:prstGeom>
          <a:noFill/>
        </p:spPr>
        <p:txBody>
          <a:bodyPr wrap="square" rtlCol="0">
            <a:spAutoFit/>
          </a:bodyPr>
          <a:lstStyle/>
          <a:p>
            <a:pPr marL="342900" indent="-342900">
              <a:buClr>
                <a:schemeClr val="bg1"/>
              </a:buClr>
              <a:buFont typeface="Wingdings" panose="05000000000000000000" pitchFamily="2" charset="2"/>
              <a:buChar char="w"/>
            </a:pPr>
            <a:r>
              <a:rPr lang="en-US" sz="2000">
                <a:solidFill>
                  <a:srgbClr val="FFC000"/>
                </a:solidFill>
                <a:latin typeface="Arial" panose="020B0604020202020204" pitchFamily="34" charset="0"/>
                <a:ea typeface="Tahoma" panose="020B0604030504040204" charset="0"/>
                <a:cs typeface="Arial" panose="020B0604020202020204" pitchFamily="34" charset="0"/>
              </a:rPr>
              <a:t>D. </a:t>
            </a:r>
            <a:r>
              <a:rPr lang="en-US" sz="2000">
                <a:solidFill>
                  <a:schemeClr val="bg1"/>
                </a:solidFill>
                <a:latin typeface="Arial" panose="020B0604020202020204" pitchFamily="34" charset="0"/>
                <a:ea typeface="Tahoma" panose="020B0604030504040204" charset="0"/>
                <a:cs typeface="Arial" panose="020B0604020202020204" pitchFamily="34" charset="0"/>
              </a:rPr>
              <a:t>Do ảnh hưởng của nhiệt độ</a:t>
            </a: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p:cNvCxnSpPr>
            <a:cxnSpLocks/>
          </p:cNvCxnSpPr>
          <p:nvPr/>
        </p:nvCxnSpPr>
        <p:spPr>
          <a:xfrm>
            <a:off x="-20662" y="601261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a:off x="-20662" y="48835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233" y="3794437"/>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39243" y="3336408"/>
            <a:ext cx="10872190" cy="94500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1364255" y="3368676"/>
            <a:ext cx="9383697" cy="830997"/>
          </a:xfrm>
          <a:prstGeom prst="rect">
            <a:avLst/>
          </a:prstGeom>
          <a:noFill/>
        </p:spPr>
        <p:txBody>
          <a:bodyPr wrap="square" rtlCol="0">
            <a:spAutoFit/>
          </a:bodyPr>
          <a:lstStyle/>
          <a:p>
            <a:pPr lvl="0" algn="just" defTabSz="914400">
              <a:defRPr/>
            </a:pPr>
            <a:r>
              <a:rPr lang="en-US" sz="2400">
                <a:solidFill>
                  <a:prstClr val="white"/>
                </a:solidFill>
                <a:latin typeface="Calibri" panose="020F0502020204030204"/>
              </a:rPr>
              <a:t>Để tăng cường sức chịu đựng của làn da, chúng ta có thể áp dụng biện pháp nào sau đây?</a:t>
            </a:r>
          </a:p>
        </p:txBody>
      </p:sp>
      <p:sp>
        <p:nvSpPr>
          <p:cNvPr id="15" name="bang d"/>
          <p:cNvSpPr/>
          <p:nvPr/>
        </p:nvSpPr>
        <p:spPr>
          <a:xfrm flipH="1">
            <a:off x="6115232" y="5520961"/>
            <a:ext cx="5249773" cy="98329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p:cNvSpPr/>
          <p:nvPr/>
        </p:nvSpPr>
        <p:spPr>
          <a:xfrm flipH="1">
            <a:off x="6115232" y="4391868"/>
            <a:ext cx="5249773" cy="98329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d"/>
          <p:cNvSpPr txBox="1"/>
          <p:nvPr/>
        </p:nvSpPr>
        <p:spPr>
          <a:xfrm>
            <a:off x="6414909" y="5812554"/>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charset="0"/>
                <a:cs typeface="Tahoma" panose="020B0604030504040204" charset="0"/>
              </a:rPr>
              <a:t>D. </a:t>
            </a:r>
            <a:r>
              <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rPr>
              <a:t>Tất</a:t>
            </a:r>
            <a:r>
              <a:rPr kumimoji="0" lang="en-US" sz="2000" b="0" i="0" u="none" strike="noStrike" kern="1200" cap="none" spc="0" normalizeH="0" noProof="0">
                <a:ln>
                  <a:noFill/>
                </a:ln>
                <a:solidFill>
                  <a:prstClr val="white"/>
                </a:solidFill>
                <a:effectLst/>
                <a:uLnTx/>
                <a:uFillTx/>
                <a:latin typeface="Calibri" panose="020F0502020204030204"/>
                <a:ea typeface="Tahoma" panose="020B0604030504040204" charset="0"/>
                <a:cs typeface="Tahoma" panose="020B0604030504040204" charset="0"/>
              </a:rPr>
              <a:t> cả các phương án trên.</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sp>
        <p:nvSpPr>
          <p:cNvPr id="27" name="cau hoi b"/>
          <p:cNvSpPr txBox="1"/>
          <p:nvPr/>
        </p:nvSpPr>
        <p:spPr>
          <a:xfrm>
            <a:off x="6313236" y="4534610"/>
            <a:ext cx="4793418"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charset="0"/>
                <a:cs typeface="Tahoma" panose="020B0604030504040204" charset="0"/>
              </a:rPr>
              <a:t>B. </a:t>
            </a:r>
            <a:r>
              <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rPr>
              <a:t>Tắm</a:t>
            </a:r>
            <a:r>
              <a:rPr kumimoji="0" lang="en-US" sz="2000" b="0" i="0" u="none" strike="noStrike" kern="1200" cap="none" spc="0" normalizeH="0" noProof="0">
                <a:ln>
                  <a:noFill/>
                </a:ln>
                <a:solidFill>
                  <a:prstClr val="white"/>
                </a:solidFill>
                <a:effectLst/>
                <a:uLnTx/>
                <a:uFillTx/>
                <a:latin typeface="Calibri" panose="020F0502020204030204"/>
                <a:ea typeface="Tahoma" panose="020B0604030504040204" charset="0"/>
                <a:cs typeface="Tahoma" panose="020B0604030504040204" charset="0"/>
              </a:rPr>
              <a:t> nước lạnh theo lộ trình tăng dần mức độ nhưng phải đảm bảo độ vừa sức</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sp>
        <p:nvSpPr>
          <p:cNvPr id="31" name="bang a"/>
          <p:cNvSpPr/>
          <p:nvPr/>
        </p:nvSpPr>
        <p:spPr>
          <a:xfrm flipH="1">
            <a:off x="785669" y="4391869"/>
            <a:ext cx="5249773" cy="98329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c"/>
          <p:cNvSpPr/>
          <p:nvPr/>
        </p:nvSpPr>
        <p:spPr>
          <a:xfrm flipH="1">
            <a:off x="785669" y="5520961"/>
            <a:ext cx="5249773" cy="98329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p:cNvSpPr txBox="1"/>
          <p:nvPr/>
        </p:nvSpPr>
        <p:spPr>
          <a:xfrm>
            <a:off x="1085346" y="46834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charset="0"/>
                <a:cs typeface="Tahoma" panose="020B0604030504040204" charset="0"/>
              </a:rPr>
              <a:t>A. </a:t>
            </a:r>
            <a:r>
              <a:rPr lang="en-US" sz="2000">
                <a:solidFill>
                  <a:prstClr val="white"/>
                </a:solidFill>
                <a:latin typeface="Calibri" panose="020F0502020204030204"/>
                <a:ea typeface="Tahoma" panose="020B0604030504040204" charset="0"/>
                <a:cs typeface="Tahoma" panose="020B0604030504040204" charset="0"/>
              </a:rPr>
              <a:t>Thường xuyên tệp thể dục thể thao</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sp>
        <p:nvSpPr>
          <p:cNvPr id="34" name="cau hoi c"/>
          <p:cNvSpPr txBox="1"/>
          <p:nvPr/>
        </p:nvSpPr>
        <p:spPr>
          <a:xfrm>
            <a:off x="988363" y="5656356"/>
            <a:ext cx="4747402" cy="707886"/>
          </a:xfrm>
          <a:prstGeom prst="rect">
            <a:avLst/>
          </a:prstGeom>
          <a:noFill/>
        </p:spPr>
        <p:txBody>
          <a:bodyPr wrap="square" rtlCol="0">
            <a:spAutoFit/>
          </a:bodyPr>
          <a:lstStyle/>
          <a:p>
            <a:pPr marL="342900" lvl="0" indent="-342900" defTabSz="914400">
              <a:buClr>
                <a:schemeClr val="bg1"/>
              </a:buClr>
              <a:buFont typeface="Wingdings" panose="05000000000000000000" pitchFamily="2" charset="2"/>
              <a:buChar char="w"/>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charset="0"/>
                <a:cs typeface="Tahoma" panose="020B0604030504040204" charset="0"/>
              </a:rPr>
              <a:t>C. </a:t>
            </a:r>
            <a:r>
              <a:rPr lang="en-US" sz="2000">
                <a:solidFill>
                  <a:prstClr val="white"/>
                </a:solidFill>
                <a:latin typeface="Calibri" panose="020F0502020204030204"/>
                <a:ea typeface="Tahoma" panose="020B0604030504040204" charset="0"/>
                <a:cs typeface="Tahoma" panose="020B0604030504040204" charset="0"/>
              </a:rPr>
              <a:t>Tắm nắng vào sáng sớm (6 – 7 giờ vào mùa hè hoặc 8 – 9 giờ vào mùa đông)</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1743722" y="3934821"/>
            <a:ext cx="9383697" cy="461665"/>
          </a:xfrm>
          <a:prstGeom prst="rect">
            <a:avLst/>
          </a:prstGeom>
          <a:noFill/>
        </p:spPr>
        <p:txBody>
          <a:bodyPr wrap="square" rtlCol="0">
            <a:spAutoFit/>
          </a:bodyPr>
          <a:lstStyle/>
          <a:p>
            <a:pPr lvl="0" defTabSz="914400">
              <a:defRPr/>
            </a:pPr>
            <a:r>
              <a:rPr lang="en-US" sz="2400">
                <a:solidFill>
                  <a:prstClr val="white"/>
                </a:solidFill>
                <a:latin typeface="Calibri" panose="020F0502020204030204"/>
              </a:rPr>
              <a:t>Để phòng ngừa các bệnh ngoài da, biện pháp khả thi nhất là gì ?</a:t>
            </a:r>
          </a:p>
        </p:txBody>
      </p:sp>
      <p:sp>
        <p:nvSpPr>
          <p:cNvPr id="15" name="bang b"/>
          <p:cNvSpPr/>
          <p:nvPr/>
        </p:nvSpPr>
        <p:spPr>
          <a:xfrm flipH="1">
            <a:off x="6135895" y="510058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p:cNvSpPr txBox="1"/>
          <p:nvPr/>
        </p:nvSpPr>
        <p:spPr>
          <a:xfrm>
            <a:off x="6435571" y="5202784"/>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charset="0"/>
                <a:cs typeface="Tahoma" panose="020B0604030504040204" charset="0"/>
              </a:rPr>
              <a:t>B. </a:t>
            </a:r>
            <a:r>
              <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rPr>
              <a:t>Luôn</a:t>
            </a:r>
            <a:r>
              <a:rPr kumimoji="0" lang="en-US" sz="2000" b="0" i="0" u="none" strike="noStrike" kern="1200" cap="none" spc="0" normalizeH="0" noProof="0">
                <a:ln>
                  <a:noFill/>
                </a:ln>
                <a:solidFill>
                  <a:prstClr val="white"/>
                </a:solidFill>
                <a:effectLst/>
                <a:uLnTx/>
                <a:uFillTx/>
                <a:latin typeface="Calibri" panose="020F0502020204030204"/>
                <a:ea typeface="Tahoma" panose="020B0604030504040204" charset="0"/>
                <a:cs typeface="Tahoma" panose="020B0604030504040204" charset="0"/>
              </a:rPr>
              <a:t> vệ sinh da sạch sẽ</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sp>
        <p:nvSpPr>
          <p:cNvPr id="27" name="cau hoi c"/>
          <p:cNvSpPr txBox="1"/>
          <p:nvPr/>
        </p:nvSpPr>
        <p:spPr>
          <a:xfrm>
            <a:off x="1106008"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charset="0"/>
                <a:cs typeface="Tahoma" panose="020B0604030504040204" charset="0"/>
              </a:rPr>
              <a:t>C. </a:t>
            </a:r>
            <a:r>
              <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rPr>
              <a:t>Bôi</a:t>
            </a:r>
            <a:r>
              <a:rPr kumimoji="0" lang="en-US" sz="2000" b="0" i="0" u="none" strike="noStrike" kern="1200" cap="none" spc="0" normalizeH="0" noProof="0">
                <a:ln>
                  <a:noFill/>
                </a:ln>
                <a:solidFill>
                  <a:prstClr val="white"/>
                </a:solidFill>
                <a:effectLst/>
                <a:uLnTx/>
                <a:uFillTx/>
                <a:latin typeface="Calibri" panose="020F0502020204030204"/>
                <a:ea typeface="Tahoma" panose="020B0604030504040204" charset="0"/>
                <a:cs typeface="Tahoma" panose="020B0604030504040204" charset="0"/>
              </a:rPr>
              <a:t> kem dưỡng ẩm da</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sp>
        <p:nvSpPr>
          <p:cNvPr id="31" name="bang a"/>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p:cNvSpPr txBox="1"/>
          <p:nvPr/>
        </p:nvSpPr>
        <p:spPr>
          <a:xfrm>
            <a:off x="1106008" y="5197162"/>
            <a:ext cx="4650419" cy="400110"/>
          </a:xfrm>
          <a:prstGeom prst="rect">
            <a:avLst/>
          </a:prstGeom>
          <a:noFill/>
        </p:spPr>
        <p:txBody>
          <a:bodyPr wrap="square" rtlCol="0">
            <a:spAutoFit/>
          </a:bodyPr>
          <a:lstStyle/>
          <a:p>
            <a:pPr marL="342900" lvl="0" indent="-342900" defTabSz="914400">
              <a:buClr>
                <a:schemeClr val="bg1"/>
              </a:buClr>
              <a:buFont typeface="Wingdings" panose="05000000000000000000" pitchFamily="2" charset="2"/>
              <a:buChar char="w"/>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charset="0"/>
                <a:cs typeface="Tahoma" panose="020B0604030504040204" charset="0"/>
              </a:rPr>
              <a:t>A. </a:t>
            </a:r>
            <a:r>
              <a:rPr lang="en-US" sz="2000">
                <a:solidFill>
                  <a:prstClr val="white"/>
                </a:solidFill>
                <a:latin typeface="Calibri" panose="020F0502020204030204"/>
                <a:ea typeface="Tahoma" panose="020B0604030504040204" charset="0"/>
                <a:cs typeface="Tahoma" panose="020B0604030504040204" charset="0"/>
              </a:rPr>
              <a:t>Tránh để da bị xây xát</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sp>
        <p:nvSpPr>
          <p:cNvPr id="34" name="cau hoi d"/>
          <p:cNvSpPr txBox="1"/>
          <p:nvPr/>
        </p:nvSpPr>
        <p:spPr>
          <a:xfrm>
            <a:off x="6435571"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charset="0"/>
                <a:cs typeface="Tahoma" panose="020B0604030504040204" charset="0"/>
              </a:rPr>
              <a:t>D. </a:t>
            </a:r>
            <a:r>
              <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rPr>
              <a:t>Tập</a:t>
            </a:r>
            <a:r>
              <a:rPr kumimoji="0" lang="en-US" sz="2000" b="0" i="0" u="none" strike="noStrike" kern="1200" cap="none" spc="0" normalizeH="0" noProof="0">
                <a:ln>
                  <a:noFill/>
                </a:ln>
                <a:solidFill>
                  <a:prstClr val="white"/>
                </a:solidFill>
                <a:effectLst/>
                <a:uLnTx/>
                <a:uFillTx/>
                <a:latin typeface="Calibri" panose="020F0502020204030204"/>
                <a:ea typeface="Tahoma" panose="020B0604030504040204" charset="0"/>
                <a:cs typeface="Tahoma" panose="020B0604030504040204" charset="0"/>
              </a:rPr>
              <a:t> thể dục thường xuyên</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1362533" y="4000867"/>
            <a:ext cx="938369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Hệ</a:t>
            </a:r>
            <a:r>
              <a:rPr kumimoji="0" lang="en-US" sz="2400" b="0" i="0" u="none" strike="noStrike" kern="1200" cap="none" spc="0" normalizeH="0" noProof="0">
                <a:ln>
                  <a:noFill/>
                </a:ln>
                <a:solidFill>
                  <a:prstClr val="white"/>
                </a:solidFill>
                <a:effectLst/>
                <a:uLnTx/>
                <a:uFillTx/>
                <a:latin typeface="Calibri" panose="020F0502020204030204"/>
                <a:ea typeface="+mn-ea"/>
                <a:cs typeface="+mn-cs"/>
              </a:rPr>
              <a:t> cơ quan giữ vai trò chủ đạo trong hoạt động điều hòa thân nhiệt là:</a:t>
            </a: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bang c"/>
          <p:cNvSpPr/>
          <p:nvPr/>
        </p:nvSpPr>
        <p:spPr>
          <a:xfrm flipH="1">
            <a:off x="804609" y="596129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p:cNvSpPr/>
          <p:nvPr/>
        </p:nvSpPr>
        <p:spPr>
          <a:xfrm flipH="1">
            <a:off x="6135895"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p:cNvSpPr txBox="1"/>
          <p:nvPr/>
        </p:nvSpPr>
        <p:spPr>
          <a:xfrm>
            <a:off x="1104285" y="6063493"/>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charset="0"/>
                <a:cs typeface="Tahoma" panose="020B0604030504040204" charset="0"/>
              </a:rPr>
              <a:t>C. </a:t>
            </a:r>
            <a:r>
              <a:rPr lang="en-US" sz="2000">
                <a:solidFill>
                  <a:prstClr val="white"/>
                </a:solidFill>
                <a:latin typeface="Calibri" panose="020F0502020204030204"/>
                <a:ea typeface="Tahoma" panose="020B0604030504040204" charset="0"/>
                <a:cs typeface="Tahoma" panose="020B0604030504040204" charset="0"/>
              </a:rPr>
              <a:t>Hệ thần kinh</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sp>
        <p:nvSpPr>
          <p:cNvPr id="27" name="cau hoi b"/>
          <p:cNvSpPr txBox="1"/>
          <p:nvPr/>
        </p:nvSpPr>
        <p:spPr>
          <a:xfrm>
            <a:off x="6435571"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charset="0"/>
                <a:cs typeface="Tahoma" panose="020B0604030504040204" charset="0"/>
              </a:rPr>
              <a:t>B. </a:t>
            </a:r>
            <a:r>
              <a:rPr lang="en-US" sz="2000">
                <a:solidFill>
                  <a:prstClr val="white"/>
                </a:solidFill>
                <a:latin typeface="Calibri" panose="020F0502020204030204"/>
                <a:ea typeface="Tahoma" panose="020B0604030504040204" charset="0"/>
                <a:cs typeface="Tahoma" panose="020B0604030504040204" charset="0"/>
              </a:rPr>
              <a:t>Hệ vận động</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sp>
        <p:nvSpPr>
          <p:cNvPr id="31" name="bang a"/>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charset="0"/>
                <a:cs typeface="Tahoma" panose="020B0604030504040204" charset="0"/>
              </a:rPr>
              <a:t>A. </a:t>
            </a:r>
            <a:r>
              <a:rPr lang="en-US" sz="2000">
                <a:solidFill>
                  <a:prstClr val="white"/>
                </a:solidFill>
                <a:latin typeface="Calibri" panose="020F0502020204030204"/>
                <a:ea typeface="Tahoma" panose="020B0604030504040204" charset="0"/>
                <a:cs typeface="Tahoma" panose="020B0604030504040204" charset="0"/>
              </a:rPr>
              <a:t>Hệ bài tiết nước tiểu</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sp>
        <p:nvSpPr>
          <p:cNvPr id="34" name="cau hoi d"/>
          <p:cNvSpPr txBox="1"/>
          <p:nvPr/>
        </p:nvSpPr>
        <p:spPr>
          <a:xfrm>
            <a:off x="6435571"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charset="0"/>
                <a:cs typeface="Tahoma" panose="020B0604030504040204" charset="0"/>
              </a:rPr>
              <a:t>D. </a:t>
            </a:r>
            <a:r>
              <a:rPr lang="en-US" sz="2000">
                <a:solidFill>
                  <a:prstClr val="white"/>
                </a:solidFill>
                <a:latin typeface="Calibri" panose="020F0502020204030204"/>
                <a:ea typeface="Tahoma" panose="020B0604030504040204" charset="0"/>
                <a:cs typeface="Tahoma" panose="020B0604030504040204" charset="0"/>
              </a:rPr>
              <a:t>Hệ sinh dục</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4116599260"/>
      </p:ext>
    </p:extLst>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1362533" y="4000867"/>
            <a:ext cx="938369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Cơ</a:t>
            </a:r>
            <a:r>
              <a:rPr kumimoji="0" lang="en-US" sz="2400" b="0" i="0" u="none" strike="noStrike" kern="1200" cap="none" spc="0" normalizeH="0" noProof="0">
                <a:ln>
                  <a:noFill/>
                </a:ln>
                <a:solidFill>
                  <a:prstClr val="white"/>
                </a:solidFill>
                <a:effectLst/>
                <a:uLnTx/>
                <a:uFillTx/>
                <a:latin typeface="Calibri" panose="020F0502020204030204"/>
                <a:ea typeface="+mn-ea"/>
                <a:cs typeface="+mn-cs"/>
              </a:rPr>
              <a:t> thể người thường duy trì ở nhiệt độ:</a:t>
            </a: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bang c"/>
          <p:cNvSpPr/>
          <p:nvPr/>
        </p:nvSpPr>
        <p:spPr>
          <a:xfrm flipH="1">
            <a:off x="804609" y="596129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p:cNvSpPr/>
          <p:nvPr/>
        </p:nvSpPr>
        <p:spPr>
          <a:xfrm flipH="1">
            <a:off x="6135895"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p:cNvSpPr txBox="1"/>
          <p:nvPr/>
        </p:nvSpPr>
        <p:spPr>
          <a:xfrm>
            <a:off x="1104285" y="6063493"/>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charset="0"/>
                <a:cs typeface="Tahoma" panose="020B0604030504040204" charset="0"/>
              </a:rPr>
              <a:t>C. </a:t>
            </a:r>
            <a:r>
              <a:rPr lang="en-US" sz="2000">
                <a:solidFill>
                  <a:prstClr val="white"/>
                </a:solidFill>
                <a:latin typeface="Calibri" panose="020F0502020204030204"/>
                <a:ea typeface="Tahoma" panose="020B0604030504040204" charset="0"/>
                <a:cs typeface="Tahoma" panose="020B0604030504040204" charset="0"/>
              </a:rPr>
              <a:t>37</a:t>
            </a:r>
            <a:r>
              <a:rPr lang="en-US" sz="2000" baseline="40000">
                <a:solidFill>
                  <a:prstClr val="white"/>
                </a:solidFill>
                <a:latin typeface="Calibri" panose="020F0502020204030204"/>
                <a:ea typeface="Tahoma" panose="020B0604030504040204" charset="0"/>
                <a:cs typeface="Tahoma" panose="020B0604030504040204" charset="0"/>
              </a:rPr>
              <a:t>o</a:t>
            </a:r>
            <a:r>
              <a:rPr lang="en-US" sz="2000">
                <a:solidFill>
                  <a:prstClr val="white"/>
                </a:solidFill>
                <a:latin typeface="Calibri" panose="020F0502020204030204"/>
                <a:ea typeface="Tahoma" panose="020B0604030504040204" charset="0"/>
                <a:cs typeface="Tahoma" panose="020B0604030504040204" charset="0"/>
              </a:rPr>
              <a:t>C</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sp>
        <p:nvSpPr>
          <p:cNvPr id="27" name="cau hoi b"/>
          <p:cNvSpPr txBox="1"/>
          <p:nvPr/>
        </p:nvSpPr>
        <p:spPr>
          <a:xfrm>
            <a:off x="6435571" y="5197162"/>
            <a:ext cx="4650419" cy="400110"/>
          </a:xfrm>
          <a:prstGeom prst="rect">
            <a:avLst/>
          </a:prstGeom>
          <a:noFill/>
        </p:spPr>
        <p:txBody>
          <a:bodyPr wrap="square" rtlCol="0">
            <a:spAutoFit/>
          </a:bodyPr>
          <a:lstStyle/>
          <a:p>
            <a:pPr marL="342900" lvl="0" indent="-342900" defTabSz="914400">
              <a:buClr>
                <a:schemeClr val="bg1"/>
              </a:buClr>
              <a:buFont typeface="Wingdings" panose="05000000000000000000" pitchFamily="2" charset="2"/>
              <a:buChar char="w"/>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charset="0"/>
                <a:cs typeface="Tahoma" panose="020B0604030504040204" charset="0"/>
              </a:rPr>
              <a:t>B. </a:t>
            </a:r>
            <a:r>
              <a:rPr lang="en-US" sz="2000">
                <a:solidFill>
                  <a:prstClr val="white"/>
                </a:solidFill>
                <a:latin typeface="Calibri" panose="020F0502020204030204"/>
                <a:ea typeface="Tahoma" panose="020B0604030504040204" charset="0"/>
                <a:cs typeface="Tahoma" panose="020B0604030504040204" charset="0"/>
              </a:rPr>
              <a:t>36</a:t>
            </a:r>
            <a:r>
              <a:rPr lang="en-US" sz="2000" baseline="40000">
                <a:solidFill>
                  <a:prstClr val="white"/>
                </a:solidFill>
                <a:latin typeface="Calibri" panose="020F0502020204030204"/>
                <a:ea typeface="Tahoma" panose="020B0604030504040204" charset="0"/>
                <a:cs typeface="Tahoma" panose="020B0604030504040204" charset="0"/>
              </a:rPr>
              <a:t>o</a:t>
            </a:r>
            <a:r>
              <a:rPr lang="en-US" sz="2000">
                <a:solidFill>
                  <a:prstClr val="white"/>
                </a:solidFill>
                <a:latin typeface="Calibri" panose="020F0502020204030204"/>
                <a:ea typeface="Tahoma" panose="020B0604030504040204" charset="0"/>
                <a:cs typeface="Tahoma" panose="020B0604030504040204" charset="0"/>
              </a:rPr>
              <a:t>C</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sp>
        <p:nvSpPr>
          <p:cNvPr id="31" name="bang a"/>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p:cNvSpPr txBox="1"/>
          <p:nvPr/>
        </p:nvSpPr>
        <p:spPr>
          <a:xfrm>
            <a:off x="1106008" y="5197162"/>
            <a:ext cx="4650419" cy="400110"/>
          </a:xfrm>
          <a:prstGeom prst="rect">
            <a:avLst/>
          </a:prstGeom>
          <a:noFill/>
        </p:spPr>
        <p:txBody>
          <a:bodyPr wrap="square" rtlCol="0">
            <a:spAutoFit/>
          </a:bodyPr>
          <a:lstStyle/>
          <a:p>
            <a:pPr marL="342900" lvl="0" indent="-342900" defTabSz="914400">
              <a:buClr>
                <a:schemeClr val="bg1"/>
              </a:buClr>
              <a:buFont typeface="Wingdings" panose="05000000000000000000" pitchFamily="2" charset="2"/>
              <a:buChar char="w"/>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charset="0"/>
                <a:cs typeface="Tahoma" panose="020B0604030504040204" charset="0"/>
              </a:rPr>
              <a:t>A. </a:t>
            </a:r>
            <a:r>
              <a:rPr lang="en-US" sz="2000">
                <a:solidFill>
                  <a:prstClr val="white"/>
                </a:solidFill>
                <a:latin typeface="Calibri" panose="020F0502020204030204"/>
                <a:ea typeface="Tahoma" panose="020B0604030504040204" charset="0"/>
                <a:cs typeface="Tahoma" panose="020B0604030504040204" charset="0"/>
              </a:rPr>
              <a:t>35</a:t>
            </a:r>
            <a:r>
              <a:rPr lang="en-US" sz="2000" baseline="40000">
                <a:solidFill>
                  <a:prstClr val="white"/>
                </a:solidFill>
                <a:latin typeface="Calibri" panose="020F0502020204030204"/>
                <a:ea typeface="Tahoma" panose="020B0604030504040204" charset="0"/>
                <a:cs typeface="Tahoma" panose="020B0604030504040204" charset="0"/>
              </a:rPr>
              <a:t>o</a:t>
            </a:r>
            <a:r>
              <a:rPr lang="en-US" sz="2000">
                <a:solidFill>
                  <a:prstClr val="white"/>
                </a:solidFill>
                <a:latin typeface="Calibri" panose="020F0502020204030204"/>
                <a:ea typeface="Tahoma" panose="020B0604030504040204" charset="0"/>
                <a:cs typeface="Tahoma" panose="020B0604030504040204" charset="0"/>
              </a:rPr>
              <a:t>C</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sp>
        <p:nvSpPr>
          <p:cNvPr id="34" name="cau hoi d"/>
          <p:cNvSpPr txBox="1"/>
          <p:nvPr/>
        </p:nvSpPr>
        <p:spPr>
          <a:xfrm>
            <a:off x="6435571" y="6060425"/>
            <a:ext cx="4650419" cy="400110"/>
          </a:xfrm>
          <a:prstGeom prst="rect">
            <a:avLst/>
          </a:prstGeom>
          <a:noFill/>
        </p:spPr>
        <p:txBody>
          <a:bodyPr wrap="square" rtlCol="0">
            <a:spAutoFit/>
          </a:bodyPr>
          <a:lstStyle/>
          <a:p>
            <a:pPr marL="342900" lvl="0" indent="-342900" defTabSz="914400">
              <a:buClr>
                <a:schemeClr val="bg1"/>
              </a:buClr>
              <a:buFont typeface="Wingdings" panose="05000000000000000000" pitchFamily="2" charset="2"/>
              <a:buChar char="w"/>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charset="0"/>
                <a:cs typeface="Tahoma" panose="020B0604030504040204" charset="0"/>
              </a:rPr>
              <a:t>D. </a:t>
            </a:r>
            <a:r>
              <a:rPr lang="en-US" sz="2000">
                <a:solidFill>
                  <a:prstClr val="white"/>
                </a:solidFill>
                <a:latin typeface="Calibri" panose="020F0502020204030204"/>
                <a:ea typeface="Tahoma" panose="020B0604030504040204" charset="0"/>
                <a:cs typeface="Tahoma" panose="020B0604030504040204" charset="0"/>
              </a:rPr>
              <a:t>38</a:t>
            </a:r>
            <a:r>
              <a:rPr lang="en-US" sz="2000" baseline="40000">
                <a:solidFill>
                  <a:prstClr val="white"/>
                </a:solidFill>
                <a:latin typeface="Calibri" panose="020F0502020204030204"/>
                <a:ea typeface="Tahoma" panose="020B0604030504040204" charset="0"/>
                <a:cs typeface="Tahoma" panose="020B0604030504040204" charset="0"/>
              </a:rPr>
              <a:t>o</a:t>
            </a:r>
            <a:r>
              <a:rPr lang="en-US" sz="2000">
                <a:solidFill>
                  <a:prstClr val="white"/>
                </a:solidFill>
                <a:latin typeface="Calibri" panose="020F0502020204030204"/>
                <a:ea typeface="Tahoma" panose="020B0604030504040204" charset="0"/>
                <a:cs typeface="Tahoma" panose="020B0604030504040204" charset="0"/>
              </a:rPr>
              <a:t>C</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p:cNvCxnSpPr/>
          <p:nvPr/>
        </p:nvCxnSpPr>
        <p:spPr>
          <a:xfrm>
            <a:off x="0" y="6201486"/>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p:cNvSpPr txBox="1"/>
          <p:nvPr/>
        </p:nvSpPr>
        <p:spPr>
          <a:xfrm>
            <a:off x="1404151" y="3970834"/>
            <a:ext cx="938369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prstClr val="white"/>
                </a:solidFill>
                <a:latin typeface="Calibri"/>
              </a:rPr>
              <a:t>Đâu là biện pháp bảo vệ da?</a:t>
            </a: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bang a"/>
          <p:cNvSpPr/>
          <p:nvPr/>
        </p:nvSpPr>
        <p:spPr>
          <a:xfrm flipH="1">
            <a:off x="806332"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bang c"/>
          <p:cNvSpPr/>
          <p:nvPr/>
        </p:nvSpPr>
        <p:spPr>
          <a:xfrm flipH="1">
            <a:off x="806331" y="5797328"/>
            <a:ext cx="5249773" cy="76540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dap an a"/>
          <p:cNvSpPr txBox="1"/>
          <p:nvPr/>
        </p:nvSpPr>
        <p:spPr>
          <a:xfrm>
            <a:off x="1106008" y="5197163"/>
            <a:ext cx="4650419" cy="400110"/>
          </a:xfrm>
          <a:prstGeom prst="rect">
            <a:avLst/>
          </a:prstGeom>
          <a:noFill/>
        </p:spPr>
        <p:txBody>
          <a:bodyPr wrap="square" rtlCol="0">
            <a:spAutoFit/>
          </a:bodyPr>
          <a:lstStyle/>
          <a:p>
            <a:pPr marL="342900" lvl="0" indent="-342900" defTabSz="914400">
              <a:buClr>
                <a:prstClr val="white"/>
              </a:buClr>
              <a:buFont typeface="Wingdings" panose="05000000000000000000" pitchFamily="2" charset="2"/>
              <a:buChar char=""/>
              <a:defRPr/>
            </a:pPr>
            <a:r>
              <a:rPr kumimoji="0" lang="en-US" sz="2000" b="0" i="0" u="none" strike="noStrike" kern="1200" cap="none" spc="0" normalizeH="0" baseline="0" noProof="0">
                <a:ln>
                  <a:noFill/>
                </a:ln>
                <a:solidFill>
                  <a:srgbClr val="FFC000"/>
                </a:solidFill>
                <a:effectLst/>
                <a:uLnTx/>
                <a:uFillTx/>
                <a:latin typeface="Calibri"/>
                <a:ea typeface="Tahoma" panose="020B0604030504040204" charset="0"/>
                <a:cs typeface="Tahoma" panose="020B0604030504040204" charset="0"/>
              </a:rPr>
              <a:t>A. </a:t>
            </a:r>
            <a:r>
              <a:rPr lang="en-US" sz="2000" noProof="0">
                <a:solidFill>
                  <a:prstClr val="white"/>
                </a:solidFill>
                <a:latin typeface="Calibri"/>
                <a:ea typeface="Tahoma" panose="020B0604030504040204" charset="0"/>
                <a:cs typeface="Tahoma" panose="020B0604030504040204" charset="0"/>
              </a:rPr>
              <a:t>Luôn giữ gìn da sạch sẽ</a:t>
            </a:r>
            <a:endParaRPr kumimoji="0" lang="en-US" sz="2000" b="0" i="0" u="none" strike="noStrike" kern="1200" cap="none" spc="0" normalizeH="0" baseline="0" noProof="0">
              <a:ln>
                <a:noFill/>
              </a:ln>
              <a:solidFill>
                <a:prstClr val="white"/>
              </a:solidFill>
              <a:effectLst/>
              <a:uLnTx/>
              <a:uFillTx/>
              <a:latin typeface="Calibri"/>
              <a:ea typeface="Tahoma" panose="020B0604030504040204" charset="0"/>
              <a:cs typeface="Tahoma" panose="020B0604030504040204" charset="0"/>
            </a:endParaRPr>
          </a:p>
        </p:txBody>
      </p:sp>
      <p:sp>
        <p:nvSpPr>
          <p:cNvPr id="27" name="dap an c"/>
          <p:cNvSpPr txBox="1"/>
          <p:nvPr/>
        </p:nvSpPr>
        <p:spPr>
          <a:xfrm>
            <a:off x="1106007" y="5891841"/>
            <a:ext cx="4650419" cy="707886"/>
          </a:xfrm>
          <a:prstGeom prst="rect">
            <a:avLst/>
          </a:prstGeom>
          <a:noFill/>
        </p:spPr>
        <p:txBody>
          <a:bodyPr wrap="square" rtlCol="0">
            <a:spAutoFit/>
          </a:bodyPr>
          <a:lstStyle/>
          <a:p>
            <a:pPr marL="342900" lvl="0" indent="-342900" algn="just" defTabSz="914400">
              <a:buClr>
                <a:prstClr val="white"/>
              </a:buClr>
              <a:buFont typeface="Wingdings" panose="05000000000000000000" pitchFamily="2" charset="2"/>
              <a:buChar char="w"/>
              <a:defRPr/>
            </a:pPr>
            <a:r>
              <a:rPr kumimoji="0" lang="en-US" sz="2000" b="0" i="0" u="none" strike="noStrike" kern="1200" cap="none" spc="0" normalizeH="0" baseline="0" noProof="0">
                <a:ln>
                  <a:noFill/>
                </a:ln>
                <a:solidFill>
                  <a:srgbClr val="FFC000"/>
                </a:solidFill>
                <a:effectLst/>
                <a:uLnTx/>
                <a:uFillTx/>
                <a:latin typeface="Calibri"/>
                <a:ea typeface="Tahoma" panose="020B0604030504040204" charset="0"/>
                <a:cs typeface="Tahoma" panose="020B0604030504040204" charset="0"/>
              </a:rPr>
              <a:t>C. </a:t>
            </a:r>
            <a:r>
              <a:rPr lang="en-US" sz="2000">
                <a:solidFill>
                  <a:prstClr val="white"/>
                </a:solidFill>
                <a:latin typeface="Calibri"/>
                <a:ea typeface="Tahoma" panose="020B0604030504040204" charset="0"/>
                <a:cs typeface="Tahoma" panose="020B0604030504040204" charset="0"/>
              </a:rPr>
              <a:t>Tắm nắng trong khoảng thời gian từ 10h đến 14h.</a:t>
            </a:r>
            <a:endParaRPr kumimoji="0" lang="en-US" sz="2000" b="0" i="0" u="none" strike="noStrike" kern="1200" cap="none" spc="0" normalizeH="0" baseline="0" noProof="0">
              <a:ln>
                <a:noFill/>
              </a:ln>
              <a:solidFill>
                <a:prstClr val="white"/>
              </a:solidFill>
              <a:effectLst/>
              <a:uLnTx/>
              <a:uFillTx/>
              <a:latin typeface="Calibri"/>
              <a:ea typeface="Tahoma" panose="020B0604030504040204" charset="0"/>
              <a:cs typeface="Tahoma" panose="020B0604030504040204" charset="0"/>
            </a:endParaRPr>
          </a:p>
        </p:txBody>
      </p:sp>
      <p:sp>
        <p:nvSpPr>
          <p:cNvPr id="31" name="bang b"/>
          <p:cNvSpPr/>
          <p:nvPr/>
        </p:nvSpPr>
        <p:spPr>
          <a:xfrm flipH="1">
            <a:off x="6135895"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bang d"/>
          <p:cNvSpPr/>
          <p:nvPr/>
        </p:nvSpPr>
        <p:spPr>
          <a:xfrm flipH="1">
            <a:off x="6135894" y="5797328"/>
            <a:ext cx="5249773" cy="76540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dap an b"/>
          <p:cNvSpPr txBox="1"/>
          <p:nvPr/>
        </p:nvSpPr>
        <p:spPr>
          <a:xfrm>
            <a:off x="6435571" y="5197163"/>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a:ln>
                  <a:noFill/>
                </a:ln>
                <a:solidFill>
                  <a:srgbClr val="FFC000"/>
                </a:solidFill>
                <a:effectLst/>
                <a:uLnTx/>
                <a:uFillTx/>
                <a:latin typeface="Calibri"/>
                <a:ea typeface="Tahoma" panose="020B0604030504040204" charset="0"/>
                <a:cs typeface="Tahoma" panose="020B0604030504040204" charset="0"/>
              </a:rPr>
              <a:t>B. </a:t>
            </a:r>
            <a:r>
              <a:rPr kumimoji="0" lang="en-US" sz="2000" b="0" i="0" u="none" strike="noStrike" kern="1200" cap="none" spc="0" normalizeH="0" baseline="0" noProof="0">
                <a:ln>
                  <a:noFill/>
                </a:ln>
                <a:solidFill>
                  <a:prstClr val="white"/>
                </a:solidFill>
                <a:effectLst/>
                <a:uLnTx/>
                <a:uFillTx/>
                <a:latin typeface="Calibri"/>
                <a:ea typeface="Tahoma" panose="020B0604030504040204" charset="0"/>
                <a:cs typeface="Tahoma" panose="020B0604030504040204" charset="0"/>
              </a:rPr>
              <a:t>Mặc</a:t>
            </a:r>
            <a:r>
              <a:rPr kumimoji="0" lang="en-US" sz="2000" b="0" i="0" u="none" strike="noStrike" kern="1200" cap="none" spc="0" normalizeH="0" noProof="0">
                <a:ln>
                  <a:noFill/>
                </a:ln>
                <a:solidFill>
                  <a:prstClr val="white"/>
                </a:solidFill>
                <a:effectLst/>
                <a:uLnTx/>
                <a:uFillTx/>
                <a:latin typeface="Calibri"/>
                <a:ea typeface="Tahoma" panose="020B0604030504040204" charset="0"/>
                <a:cs typeface="Tahoma" panose="020B0604030504040204" charset="0"/>
              </a:rPr>
              <a:t> quần áo cộc tay khi đi trời nắng</a:t>
            </a:r>
            <a:endParaRPr kumimoji="0" lang="en-US" sz="2000" b="0" i="0" u="none" strike="noStrike" kern="1200" cap="none" spc="0" normalizeH="0" baseline="0" noProof="0">
              <a:ln>
                <a:noFill/>
              </a:ln>
              <a:solidFill>
                <a:prstClr val="white"/>
              </a:solidFill>
              <a:effectLst/>
              <a:uLnTx/>
              <a:uFillTx/>
              <a:latin typeface="Calibri"/>
              <a:ea typeface="Tahoma" panose="020B0604030504040204" charset="0"/>
              <a:cs typeface="Tahoma" panose="020B0604030504040204" charset="0"/>
            </a:endParaRPr>
          </a:p>
        </p:txBody>
      </p:sp>
      <p:sp>
        <p:nvSpPr>
          <p:cNvPr id="34" name="dap an d"/>
          <p:cNvSpPr txBox="1"/>
          <p:nvPr/>
        </p:nvSpPr>
        <p:spPr>
          <a:xfrm>
            <a:off x="6435570" y="5877890"/>
            <a:ext cx="4650419" cy="707886"/>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a:ln>
                  <a:noFill/>
                </a:ln>
                <a:solidFill>
                  <a:srgbClr val="FFC000"/>
                </a:solidFill>
                <a:effectLst/>
                <a:uLnTx/>
                <a:uFillTx/>
                <a:latin typeface="Calibri"/>
                <a:ea typeface="Tahoma" panose="020B0604030504040204" charset="0"/>
                <a:cs typeface="Tahoma" panose="020B0604030504040204" charset="0"/>
              </a:rPr>
              <a:t>D. </a:t>
            </a:r>
            <a:r>
              <a:rPr kumimoji="0" lang="en-US" sz="2000" b="0" i="0" u="none" strike="noStrike" kern="1200" cap="none" spc="0" normalizeH="0" baseline="0" noProof="0">
                <a:ln>
                  <a:noFill/>
                </a:ln>
                <a:solidFill>
                  <a:prstClr val="white"/>
                </a:solidFill>
                <a:effectLst/>
                <a:uLnTx/>
                <a:uFillTx/>
                <a:latin typeface="Calibri"/>
                <a:ea typeface="Tahoma" panose="020B0604030504040204" charset="0"/>
                <a:cs typeface="Tahoma" panose="020B0604030504040204" charset="0"/>
              </a:rPr>
              <a:t>Sử</a:t>
            </a:r>
            <a:r>
              <a:rPr kumimoji="0" lang="en-US" sz="2000" b="0" i="0" u="none" strike="noStrike" kern="1200" cap="none" spc="0" normalizeH="0" noProof="0">
                <a:ln>
                  <a:noFill/>
                </a:ln>
                <a:solidFill>
                  <a:prstClr val="white"/>
                </a:solidFill>
                <a:effectLst/>
                <a:uLnTx/>
                <a:uFillTx/>
                <a:latin typeface="Calibri"/>
                <a:ea typeface="Tahoma" panose="020B0604030504040204" charset="0"/>
                <a:cs typeface="Tahoma" panose="020B0604030504040204" charset="0"/>
              </a:rPr>
              <a:t> dụng mĩ phẩm không rõ nguồn gốc xuất xứ</a:t>
            </a:r>
            <a:endParaRPr kumimoji="0" lang="en-US" sz="2000" b="0" i="0" u="none" strike="noStrike" kern="1200" cap="none" spc="0" normalizeH="0" baseline="0" noProof="0">
              <a:ln>
                <a:noFill/>
              </a:ln>
              <a:solidFill>
                <a:prstClr val="white"/>
              </a:solidFill>
              <a:effectLst/>
              <a:uLnTx/>
              <a:uFillTx/>
              <a:latin typeface="Calibri"/>
              <a:ea typeface="Tahoma" panose="020B0604030504040204" charset="0"/>
              <a:cs typeface="Tahoma" panose="020B0604030504040204"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810750703"/>
      </p:ext>
    </p:extLst>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p:cNvCxnSpPr/>
          <p:nvPr/>
        </p:nvCxnSpPr>
        <p:spPr>
          <a:xfrm>
            <a:off x="0" y="6163495"/>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29330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017727"/>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407296"/>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1364255" y="3726428"/>
            <a:ext cx="938369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Vai trò</a:t>
            </a:r>
            <a:r>
              <a:rPr kumimoji="0" lang="en-US" sz="2400" b="0" i="0" u="none" strike="noStrike" kern="1200" cap="none" spc="0" normalizeH="0" noProof="0">
                <a:ln>
                  <a:noFill/>
                </a:ln>
                <a:solidFill>
                  <a:prstClr val="white"/>
                </a:solidFill>
                <a:effectLst/>
                <a:uLnTx/>
                <a:uFillTx/>
                <a:latin typeface="Calibri" panose="020F0502020204030204"/>
                <a:ea typeface="+mn-ea"/>
                <a:cs typeface="+mn-cs"/>
              </a:rPr>
              <a:t> của duy trì thân nhiệt ở người</a:t>
            </a: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bang d"/>
          <p:cNvSpPr/>
          <p:nvPr/>
        </p:nvSpPr>
        <p:spPr>
          <a:xfrm flipH="1">
            <a:off x="6135894" y="5775672"/>
            <a:ext cx="5249773" cy="78706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p:cNvSpPr/>
          <p:nvPr/>
        </p:nvSpPr>
        <p:spPr>
          <a:xfrm flipH="1">
            <a:off x="6135893" y="4889386"/>
            <a:ext cx="5249773" cy="81008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d"/>
          <p:cNvSpPr txBox="1"/>
          <p:nvPr/>
        </p:nvSpPr>
        <p:spPr>
          <a:xfrm>
            <a:off x="6435571" y="5869924"/>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charset="0"/>
                <a:cs typeface="Tahoma" panose="020B0604030504040204" charset="0"/>
              </a:rPr>
              <a:t>D. </a:t>
            </a:r>
            <a:r>
              <a:rPr lang="en-US" sz="2000">
                <a:solidFill>
                  <a:prstClr val="white"/>
                </a:solidFill>
                <a:latin typeface="Calibri" panose="020F0502020204030204"/>
                <a:ea typeface="Tahoma" panose="020B0604030504040204" charset="0"/>
                <a:cs typeface="Tahoma" panose="020B0604030504040204" charset="0"/>
              </a:rPr>
              <a:t>Đảm bảo các quá trình sống diễn ra bình thường</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sp>
        <p:nvSpPr>
          <p:cNvPr id="27" name="cau hoi b"/>
          <p:cNvSpPr txBox="1"/>
          <p:nvPr/>
        </p:nvSpPr>
        <p:spPr>
          <a:xfrm>
            <a:off x="6435569" y="5069606"/>
            <a:ext cx="4650419" cy="400110"/>
          </a:xfrm>
          <a:prstGeom prst="rect">
            <a:avLst/>
          </a:prstGeom>
          <a:noFill/>
        </p:spPr>
        <p:txBody>
          <a:bodyPr wrap="square" rtlCol="0">
            <a:spAutoFit/>
          </a:bodyPr>
          <a:lstStyle/>
          <a:p>
            <a:pPr marL="342900" lvl="0" indent="-342900" defTabSz="914400">
              <a:buClr>
                <a:prstClr val="white"/>
              </a:buClr>
              <a:buFont typeface="Wingdings" panose="05000000000000000000" pitchFamily="2" charset="2"/>
              <a:buChar char="w"/>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charset="0"/>
                <a:cs typeface="Tahoma" panose="020B0604030504040204" charset="0"/>
              </a:rPr>
              <a:t>B. </a:t>
            </a:r>
            <a:r>
              <a:rPr lang="en-US" sz="2000">
                <a:solidFill>
                  <a:prstClr val="white"/>
                </a:solidFill>
                <a:latin typeface="Calibri" panose="020F0502020204030204"/>
                <a:ea typeface="Tahoma" panose="020B0604030504040204" charset="0"/>
                <a:cs typeface="Tahoma" panose="020B0604030504040204" charset="0"/>
              </a:rPr>
              <a:t>Đảm bảo ăn đủ chất dinh dưỡng</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sp>
        <p:nvSpPr>
          <p:cNvPr id="31" name="bang a"/>
          <p:cNvSpPr/>
          <p:nvPr/>
        </p:nvSpPr>
        <p:spPr>
          <a:xfrm flipH="1">
            <a:off x="806330" y="4889387"/>
            <a:ext cx="5249773" cy="81008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c"/>
          <p:cNvSpPr/>
          <p:nvPr/>
        </p:nvSpPr>
        <p:spPr>
          <a:xfrm flipH="1">
            <a:off x="806331" y="5775672"/>
            <a:ext cx="5249773" cy="78706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p:cNvSpPr txBox="1"/>
          <p:nvPr/>
        </p:nvSpPr>
        <p:spPr>
          <a:xfrm>
            <a:off x="1106006" y="5105887"/>
            <a:ext cx="4730209" cy="400110"/>
          </a:xfrm>
          <a:prstGeom prst="rect">
            <a:avLst/>
          </a:prstGeom>
          <a:noFill/>
        </p:spPr>
        <p:txBody>
          <a:bodyPr wrap="square" rtlCol="0">
            <a:spAutoFit/>
          </a:bodyPr>
          <a:lstStyle/>
          <a:p>
            <a:pPr marL="342900" lvl="0" indent="-342900" defTabSz="914400">
              <a:buClr>
                <a:prstClr val="white"/>
              </a:buClr>
              <a:buFont typeface="Wingdings" panose="05000000000000000000" pitchFamily="2" charset="2"/>
              <a:buChar char="w"/>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charset="0"/>
                <a:cs typeface="Tahoma" panose="020B0604030504040204" charset="0"/>
              </a:rPr>
              <a:t>A. </a:t>
            </a:r>
            <a:r>
              <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rPr>
              <a:t>Giúp</a:t>
            </a:r>
            <a:r>
              <a:rPr kumimoji="0" lang="en-US" sz="2000" b="0" i="0" u="none" strike="noStrike" kern="1200" cap="none" spc="0" normalizeH="0" noProof="0">
                <a:ln>
                  <a:noFill/>
                </a:ln>
                <a:solidFill>
                  <a:prstClr val="white"/>
                </a:solidFill>
                <a:effectLst/>
                <a:uLnTx/>
                <a:uFillTx/>
                <a:latin typeface="Calibri" panose="020F0502020204030204"/>
                <a:ea typeface="Tahoma" panose="020B0604030504040204" charset="0"/>
                <a:cs typeface="Tahoma" panose="020B0604030504040204" charset="0"/>
              </a:rPr>
              <a:t> cơ thể luôn luôn ở nhiệt độ </a:t>
            </a:r>
            <a:r>
              <a:rPr lang="en-US" sz="2000">
                <a:solidFill>
                  <a:prstClr val="white"/>
                </a:solidFill>
                <a:latin typeface="Calibri" panose="020F0502020204030204"/>
                <a:ea typeface="Tahoma" panose="020B0604030504040204" charset="0"/>
                <a:cs typeface="Tahoma" panose="020B0604030504040204" charset="0"/>
              </a:rPr>
              <a:t>38</a:t>
            </a:r>
            <a:r>
              <a:rPr lang="en-US" sz="2000" baseline="40000">
                <a:solidFill>
                  <a:prstClr val="white"/>
                </a:solidFill>
                <a:latin typeface="Calibri" panose="020F0502020204030204"/>
                <a:ea typeface="Tahoma" panose="020B0604030504040204" charset="0"/>
                <a:cs typeface="Tahoma" panose="020B0604030504040204" charset="0"/>
              </a:rPr>
              <a:t>o</a:t>
            </a:r>
            <a:r>
              <a:rPr lang="en-US" sz="2000">
                <a:solidFill>
                  <a:prstClr val="white"/>
                </a:solidFill>
                <a:latin typeface="Calibri" panose="020F0502020204030204"/>
                <a:ea typeface="Tahoma" panose="020B0604030504040204" charset="0"/>
                <a:cs typeface="Tahoma" panose="020B0604030504040204" charset="0"/>
              </a:rPr>
              <a:t>C</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sp>
        <p:nvSpPr>
          <p:cNvPr id="34" name="cau hoi c"/>
          <p:cNvSpPr txBox="1"/>
          <p:nvPr/>
        </p:nvSpPr>
        <p:spPr>
          <a:xfrm>
            <a:off x="1125267" y="5967730"/>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charset="0"/>
                <a:cs typeface="Tahoma" panose="020B0604030504040204" charset="0"/>
              </a:rPr>
              <a:t>C. </a:t>
            </a:r>
            <a:r>
              <a:rPr lang="en-US" sz="2000">
                <a:solidFill>
                  <a:prstClr val="white"/>
                </a:solidFill>
                <a:latin typeface="Calibri" panose="020F0502020204030204"/>
                <a:ea typeface="Tahoma" panose="020B0604030504040204" charset="0"/>
                <a:cs typeface="Tahoma" panose="020B0604030504040204" charset="0"/>
              </a:rPr>
              <a:t>Đảm bảo mồ hôi luôn tiết ra </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453429"/>
            <a:ext cx="487363" cy="487363"/>
          </a:xfrm>
          <a:prstGeom prst="rect">
            <a:avLst/>
          </a:prstGeom>
        </p:spPr>
      </p:pic>
    </p:spTree>
    <p:extLst>
      <p:ext uri="{BB962C8B-B14F-4D97-AF65-F5344CB8AC3E}">
        <p14:creationId xmlns:p14="http://schemas.microsoft.com/office/powerpoint/2010/main" val="1936894785"/>
      </p:ext>
    </p:extLst>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1404151" y="3872236"/>
            <a:ext cx="938369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Hiện</a:t>
            </a:r>
            <a:r>
              <a:rPr kumimoji="0" lang="en-US" sz="2400" b="0" i="0" u="none" strike="noStrike" kern="1200" cap="none" spc="0" normalizeH="0" noProof="0">
                <a:ln>
                  <a:noFill/>
                </a:ln>
                <a:solidFill>
                  <a:prstClr val="white"/>
                </a:solidFill>
                <a:effectLst/>
                <a:uLnTx/>
                <a:uFillTx/>
                <a:latin typeface="Calibri" panose="020F0502020204030204"/>
                <a:ea typeface="+mn-ea"/>
                <a:cs typeface="+mn-cs"/>
              </a:rPr>
              <a:t> tượng nào sau đây là phản ứng của cơ thể khi gặp trời quá lạnh?</a:t>
            </a: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bang b"/>
          <p:cNvSpPr/>
          <p:nvPr/>
        </p:nvSpPr>
        <p:spPr>
          <a:xfrm flipH="1">
            <a:off x="6135895" y="510058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p:cNvSpPr txBox="1"/>
          <p:nvPr/>
        </p:nvSpPr>
        <p:spPr>
          <a:xfrm>
            <a:off x="6435571" y="5202784"/>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charset="0"/>
                <a:cs typeface="Tahoma" panose="020B0604030504040204" charset="0"/>
              </a:rPr>
              <a:t>B. </a:t>
            </a:r>
            <a:r>
              <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rPr>
              <a:t>Run</a:t>
            </a:r>
          </a:p>
        </p:txBody>
      </p:sp>
      <p:sp>
        <p:nvSpPr>
          <p:cNvPr id="27" name="cau hoi c"/>
          <p:cNvSpPr txBox="1"/>
          <p:nvPr/>
        </p:nvSpPr>
        <p:spPr>
          <a:xfrm>
            <a:off x="1106008"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charset="0"/>
                <a:cs typeface="Tahoma" panose="020B0604030504040204" charset="0"/>
              </a:rPr>
              <a:t>C. </a:t>
            </a:r>
            <a:r>
              <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rPr>
              <a:t>Mao mạch</a:t>
            </a:r>
            <a:r>
              <a:rPr kumimoji="0" lang="en-US" sz="2000" b="0" i="0" u="none" strike="noStrike" kern="1200" cap="none" spc="0" normalizeH="0" noProof="0">
                <a:ln>
                  <a:noFill/>
                </a:ln>
                <a:solidFill>
                  <a:prstClr val="white"/>
                </a:solidFill>
                <a:effectLst/>
                <a:uLnTx/>
                <a:uFillTx/>
                <a:latin typeface="Calibri" panose="020F0502020204030204"/>
                <a:ea typeface="Tahoma" panose="020B0604030504040204" charset="0"/>
                <a:cs typeface="Tahoma" panose="020B0604030504040204" charset="0"/>
              </a:rPr>
              <a:t> dãn</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sp>
        <p:nvSpPr>
          <p:cNvPr id="31" name="bang a"/>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charset="0"/>
                <a:cs typeface="Tahoma" panose="020B0604030504040204" charset="0"/>
              </a:rPr>
              <a:t>A. </a:t>
            </a:r>
            <a:r>
              <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rPr>
              <a:t>Mồ</a:t>
            </a:r>
            <a:r>
              <a:rPr kumimoji="0" lang="en-US" sz="2000" b="0" i="0" u="none" strike="noStrike" kern="1200" cap="none" spc="0" normalizeH="0" noProof="0">
                <a:ln>
                  <a:noFill/>
                </a:ln>
                <a:solidFill>
                  <a:prstClr val="white"/>
                </a:solidFill>
                <a:effectLst/>
                <a:uLnTx/>
                <a:uFillTx/>
                <a:latin typeface="Calibri" panose="020F0502020204030204"/>
                <a:ea typeface="Tahoma" panose="020B0604030504040204" charset="0"/>
                <a:cs typeface="Tahoma" panose="020B0604030504040204" charset="0"/>
              </a:rPr>
              <a:t> hôi tiết ra</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sp>
        <p:nvSpPr>
          <p:cNvPr id="34" name="cau hoi d"/>
          <p:cNvSpPr txBox="1"/>
          <p:nvPr/>
        </p:nvSpPr>
        <p:spPr>
          <a:xfrm>
            <a:off x="6435571"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charset="0"/>
                <a:cs typeface="Tahoma" panose="020B0604030504040204" charset="0"/>
              </a:rPr>
              <a:t>D. </a:t>
            </a:r>
            <a:r>
              <a:rPr lang="en-US" sz="2000">
                <a:solidFill>
                  <a:prstClr val="white"/>
                </a:solidFill>
                <a:latin typeface="Calibri" panose="020F0502020204030204"/>
                <a:ea typeface="Tahoma" panose="020B0604030504040204" charset="0"/>
                <a:cs typeface="Tahoma" panose="020B0604030504040204" charset="0"/>
              </a:rPr>
              <a:t>Cơ co chân lông dãn</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
        <p:nvSpPr>
          <p:cNvPr id="3" name="TextBox 2">
            <a:extLst>
              <a:ext uri="{FF2B5EF4-FFF2-40B4-BE49-F238E27FC236}">
                <a16:creationId xmlns:a16="http://schemas.microsoft.com/office/drawing/2014/main" id="{1907BF54-26EC-B135-92B5-99E4DB1EA494}"/>
              </a:ext>
            </a:extLst>
          </p:cNvPr>
          <p:cNvSpPr txBox="1"/>
          <p:nvPr/>
        </p:nvSpPr>
        <p:spPr>
          <a:xfrm>
            <a:off x="234951" y="712838"/>
            <a:ext cx="4171800" cy="2585323"/>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2135582071"/>
      </p:ext>
    </p:extLst>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Books">
            <a:extLst>
              <a:ext uri="{FF2B5EF4-FFF2-40B4-BE49-F238E27FC236}">
                <a16:creationId xmlns:a16="http://schemas.microsoft.com/office/drawing/2014/main" id="{027AE67F-A37E-732A-7B44-FD15B30B0A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0584" y="567091"/>
            <a:ext cx="3489093" cy="3489093"/>
          </a:xfrm>
          <a:prstGeom prst="rect">
            <a:avLst/>
          </a:prstGeom>
        </p:spPr>
      </p:pic>
      <p:pic>
        <p:nvPicPr>
          <p:cNvPr id="7" name="Graphic 6" descr="Group success">
            <a:extLst>
              <a:ext uri="{FF2B5EF4-FFF2-40B4-BE49-F238E27FC236}">
                <a16:creationId xmlns:a16="http://schemas.microsoft.com/office/drawing/2014/main" id="{67CC3759-C13C-EBC4-2D22-79D42134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73523" y="677674"/>
            <a:ext cx="3267924" cy="3267924"/>
          </a:xfrm>
          <a:prstGeom prst="rect">
            <a:avLst/>
          </a:prstGeom>
        </p:spPr>
      </p:pic>
      <p:pic>
        <p:nvPicPr>
          <p:cNvPr id="9" name="Graphic 8" descr="Circles with arrows">
            <a:extLst>
              <a:ext uri="{FF2B5EF4-FFF2-40B4-BE49-F238E27FC236}">
                <a16:creationId xmlns:a16="http://schemas.microsoft.com/office/drawing/2014/main" id="{DFA4E0A1-0614-D8A9-517B-C6C77D0505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4199678" y="567091"/>
            <a:ext cx="3489091" cy="3489091"/>
          </a:xfrm>
          <a:prstGeom prst="rect">
            <a:avLst/>
          </a:prstGeom>
        </p:spPr>
      </p:pic>
      <p:pic>
        <p:nvPicPr>
          <p:cNvPr id="11" name="Graphic 10" descr="Question mark">
            <a:extLst>
              <a:ext uri="{FF2B5EF4-FFF2-40B4-BE49-F238E27FC236}">
                <a16:creationId xmlns:a16="http://schemas.microsoft.com/office/drawing/2014/main" id="{6CAA0151-1E5A-5A37-C392-EC1BDEB3B20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547" y="4400272"/>
            <a:ext cx="1838946" cy="1838946"/>
          </a:xfrm>
          <a:prstGeom prst="rect">
            <a:avLst/>
          </a:prstGeom>
        </p:spPr>
      </p:pic>
      <p:sp>
        <p:nvSpPr>
          <p:cNvPr id="14" name="TextBox 13">
            <a:extLst>
              <a:ext uri="{FF2B5EF4-FFF2-40B4-BE49-F238E27FC236}">
                <a16:creationId xmlns:a16="http://schemas.microsoft.com/office/drawing/2014/main" id="{F8C6249B-4445-1914-550D-8D8F37D94E14}"/>
              </a:ext>
            </a:extLst>
          </p:cNvPr>
          <p:cNvSpPr txBox="1"/>
          <p:nvPr/>
        </p:nvSpPr>
        <p:spPr>
          <a:xfrm>
            <a:off x="1868493" y="4348582"/>
            <a:ext cx="9672343" cy="1942327"/>
          </a:xfrm>
          <a:prstGeom prst="rect">
            <a:avLst/>
          </a:prstGeom>
          <a:noFill/>
        </p:spPr>
        <p:txBody>
          <a:bodyPr wrap="square">
            <a:spAutoFit/>
          </a:bodyPr>
          <a:lstStyle/>
          <a:p>
            <a:pPr algn="just">
              <a:lnSpc>
                <a:spcPct val="150000"/>
              </a:lnSpc>
              <a:spcAft>
                <a:spcPts val="1000"/>
              </a:spcAft>
            </a:pPr>
            <a:r>
              <a:rPr lang="en-US" sz="2400" i="1">
                <a:solidFill>
                  <a:srgbClr val="FF0000"/>
                </a:solidFill>
                <a:latin typeface="Arial" panose="020B0604020202020204" pitchFamily="34" charset="0"/>
                <a:ea typeface="Calibri" panose="020F0502020204030204" pitchFamily="34" charset="0"/>
                <a:cs typeface="Arial" panose="020B0604020202020204" pitchFamily="34" charset="0"/>
              </a:rPr>
              <a:t>Tr</a:t>
            </a:r>
            <a:r>
              <a:rPr lang="vi-VN" sz="2400" i="1">
                <a:solidFill>
                  <a:srgbClr val="FF0000"/>
                </a:solidFill>
                <a:effectLst/>
                <a:latin typeface="Arial" panose="020B0604020202020204" pitchFamily="34" charset="0"/>
                <a:ea typeface="Calibri" panose="020F0502020204030204" pitchFamily="34" charset="0"/>
                <a:cs typeface="Arial" panose="020B0604020202020204" pitchFamily="34" charset="0"/>
              </a:rPr>
              <a:t>ưng bày các tranh, ảnh, tư liệu sưu tầm được, để làm báo tường về</a:t>
            </a:r>
            <a:r>
              <a:rPr lang="en-US" sz="2400" i="1">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2400" i="1">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en-US" sz="2400" i="1">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2400" b="1" i="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i="1">
                <a:solidFill>
                  <a:srgbClr val="FF0000"/>
                </a:solidFill>
                <a:effectLst/>
                <a:latin typeface="Arial" panose="020B0604020202020204" pitchFamily="34" charset="0"/>
                <a:ea typeface="Calibri" panose="020F0502020204030204" pitchFamily="34" charset="0"/>
                <a:cs typeface="Arial" panose="020B0604020202020204" pitchFamily="34" charset="0"/>
              </a:rPr>
              <a:t>- Các việc làm để bảo vệ và chăm sóc da trong độ tuổi dậy thì.</a:t>
            </a:r>
          </a:p>
          <a:p>
            <a:pPr algn="just">
              <a:lnSpc>
                <a:spcPct val="150000"/>
              </a:lnSpc>
              <a:spcAft>
                <a:spcPts val="1000"/>
              </a:spcAft>
            </a:pPr>
            <a:r>
              <a:rPr lang="en-US" sz="2400" i="1">
                <a:solidFill>
                  <a:srgbClr val="FF0000"/>
                </a:solidFill>
                <a:effectLst/>
                <a:latin typeface="Arial" panose="020B0604020202020204" pitchFamily="34" charset="0"/>
                <a:ea typeface="Calibri" panose="020F0502020204030204" pitchFamily="34" charset="0"/>
                <a:cs typeface="Arial" panose="020B0604020202020204" pitchFamily="34" charset="0"/>
              </a:rPr>
              <a:t>	- Các bước để làm đẹp da và trang điểm an toàn.</a:t>
            </a:r>
          </a:p>
        </p:txBody>
      </p:sp>
    </p:spTree>
    <p:extLst>
      <p:ext uri="{BB962C8B-B14F-4D97-AF65-F5344CB8AC3E}">
        <p14:creationId xmlns:p14="http://schemas.microsoft.com/office/powerpoint/2010/main" val="2584477806"/>
      </p:ext>
    </p:extLst>
  </p:cSld>
  <p:clrMapOvr>
    <a:masterClrMapping/>
  </p:clrMapOvr>
  <p:transition spd="slow" advTm="400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a:stretch>
            <a:fillRect/>
          </a:stretch>
        </p:blipFill>
        <p:spPr>
          <a:xfrm>
            <a:off x="-69554" y="128336"/>
            <a:ext cx="12331108" cy="6320798"/>
          </a:xfrm>
          <a:prstGeom prst="rect">
            <a:avLst/>
          </a:prstGeom>
        </p:spPr>
      </p:pic>
      <p:pic>
        <p:nvPicPr>
          <p:cNvPr id="480" name="图片 479"/>
          <p:cNvPicPr>
            <a:picLocks noChangeAspect="1"/>
          </p:cNvPicPr>
          <p:nvPr/>
        </p:nvPicPr>
        <p:blipFill>
          <a:blip r:embed="rId4"/>
          <a:stretch>
            <a:fillRect/>
          </a:stretch>
        </p:blipFill>
        <p:spPr>
          <a:xfrm>
            <a:off x="2565677" y="3288735"/>
            <a:ext cx="6550978" cy="1402102"/>
          </a:xfrm>
          <a:prstGeom prst="rect">
            <a:avLst/>
          </a:prstGeom>
        </p:spPr>
      </p:pic>
      <p:sp>
        <p:nvSpPr>
          <p:cNvPr id="2" name="标题 1"/>
          <p:cNvSpPr>
            <a:spLocks noGrp="1"/>
          </p:cNvSpPr>
          <p:nvPr>
            <p:ph type="ctrTitle"/>
          </p:nvPr>
        </p:nvSpPr>
        <p:spPr>
          <a:xfrm>
            <a:off x="1063790" y="3038479"/>
            <a:ext cx="9554751" cy="1071563"/>
          </a:xfrm>
        </p:spPr>
        <p:txBody>
          <a:bodyPr/>
          <a:lstStyle/>
          <a:p>
            <a:r>
              <a:rPr lang="en-US" altLang="zh-CN" sz="5400" b="1" dirty="0">
                <a:solidFill>
                  <a:srgbClr val="45BCBC"/>
                </a:solidFill>
                <a:latin typeface="#9Slide03 FS Neusa Bold" panose="00000800000000000000" pitchFamily="2" charset="0"/>
              </a:rPr>
              <a:t>CÁM ƠN </a:t>
            </a:r>
            <a:r>
              <a:rPr lang="en-US" altLang="zh-CN" sz="5400" b="1">
                <a:solidFill>
                  <a:srgbClr val="45BCBC"/>
                </a:solidFill>
                <a:latin typeface="#9Slide03 FS Neusa Bold" panose="00000800000000000000" pitchFamily="2" charset="0"/>
              </a:rPr>
              <a:t>CÁC EM</a:t>
            </a:r>
            <a:br>
              <a:rPr lang="en-US" altLang="zh-CN" sz="5400" b="1">
                <a:solidFill>
                  <a:srgbClr val="45BCBC"/>
                </a:solidFill>
                <a:latin typeface="#9Slide03 FS Neusa Bold" panose="00000800000000000000" pitchFamily="2" charset="0"/>
              </a:rPr>
            </a:br>
            <a:r>
              <a:rPr lang="en-US" altLang="zh-CN" sz="5400" b="1">
                <a:solidFill>
                  <a:srgbClr val="45BCBC"/>
                </a:solidFill>
                <a:latin typeface="#9Slide03 FS Neusa Bold" panose="00000800000000000000" pitchFamily="2" charset="0"/>
              </a:rPr>
              <a:t>ĐÃ </a:t>
            </a:r>
            <a:r>
              <a:rPr lang="en-US" altLang="zh-CN" sz="5400" b="1" dirty="0">
                <a:solidFill>
                  <a:srgbClr val="45BCBC"/>
                </a:solidFill>
                <a:latin typeface="#9Slide03 FS Neusa Bold" panose="00000800000000000000" pitchFamily="2" charset="0"/>
              </a:rPr>
              <a:t>LẮNG NGHE</a:t>
            </a:r>
            <a:endParaRPr lang="zh-CN" altLang="en-US" sz="5400" b="1" dirty="0">
              <a:solidFill>
                <a:srgbClr val="FF0000"/>
              </a:solidFill>
              <a:latin typeface="#9Slide03 FS Neusa Bold" panose="00000800000000000000" pitchFamily="2" charset="0"/>
            </a:endParaRPr>
          </a:p>
        </p:txBody>
      </p:sp>
    </p:spTree>
    <p:extLst>
      <p:ext uri="{BB962C8B-B14F-4D97-AF65-F5344CB8AC3E}">
        <p14:creationId xmlns:p14="http://schemas.microsoft.com/office/powerpoint/2010/main" val="18204253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61797" y="1419474"/>
            <a:ext cx="4535565" cy="4019051"/>
            <a:chOff x="2112169" y="1122283"/>
            <a:chExt cx="1787843" cy="2717959"/>
          </a:xfrm>
        </p:grpSpPr>
        <p:sp>
          <p:nvSpPr>
            <p:cNvPr id="24" name="椭圆 2"/>
            <p:cNvSpPr/>
            <p:nvPr/>
          </p:nvSpPr>
          <p:spPr>
            <a:xfrm rot="16200000">
              <a:off x="1646873" y="1741170"/>
              <a:ext cx="2717959" cy="1480185"/>
            </a:xfrm>
            <a:custGeom>
              <a:avLst/>
              <a:gdLst/>
              <a:ahLst/>
              <a:cxnLst/>
              <a:rect l="l" t="t" r="r" b="b"/>
              <a:pathLst>
                <a:path w="5853422" h="2088232">
                  <a:moveTo>
                    <a:pt x="5853327" y="1044115"/>
                  </a:moveTo>
                  <a:cubicBezTo>
                    <a:pt x="5853327" y="1175504"/>
                    <a:pt x="4543040" y="2088214"/>
                    <a:pt x="2926711" y="2088231"/>
                  </a:cubicBezTo>
                  <a:lnTo>
                    <a:pt x="2926711" y="2088232"/>
                  </a:lnTo>
                  <a:cubicBezTo>
                    <a:pt x="1310381" y="2088215"/>
                    <a:pt x="95" y="1175506"/>
                    <a:pt x="95" y="1044116"/>
                  </a:cubicBezTo>
                  <a:cubicBezTo>
                    <a:pt x="-12956" y="945708"/>
                    <a:pt x="1310380" y="18"/>
                    <a:pt x="2926711" y="1"/>
                  </a:cubicBezTo>
                  <a:lnTo>
                    <a:pt x="2926711" y="0"/>
                  </a:lnTo>
                  <a:cubicBezTo>
                    <a:pt x="4543041" y="17"/>
                    <a:pt x="5866378" y="945707"/>
                    <a:pt x="5853327" y="1044115"/>
                  </a:cubicBezTo>
                  <a:close/>
                </a:path>
              </a:pathLst>
            </a:custGeom>
            <a:solidFill>
              <a:srgbClr val="B195C4"/>
            </a:solidFill>
            <a:ln w="25400" cap="flat" cmpd="sng" algn="ctr">
              <a:solidFill>
                <a:sysClr val="window" lastClr="FFFFFF"/>
              </a:solidFill>
              <a:prstDash val="solid"/>
            </a:ln>
            <a:effectLst>
              <a:outerShdw blurRad="546100" dist="203200" dir="5400000" algn="t" rotWithShape="0">
                <a:prstClr val="black">
                  <a:alpha val="40000"/>
                </a:prstClr>
              </a:outerShdw>
            </a:effectLst>
          </p:spPr>
          <p:txBody>
            <a:bodyPr rtlCol="0" anchor="ctr"/>
            <a:lstStyle/>
            <a:p>
              <a:pPr algn="ctr" defTabSz="914377">
                <a:defRPr/>
              </a:pPr>
              <a:endParaRPr lang="zh-CN" altLang="en-US" kern="0">
                <a:solidFill>
                  <a:sysClr val="window" lastClr="FFFFFF"/>
                </a:solidFill>
                <a:latin typeface="Arial" panose="020B0604020202020204" pitchFamily="34" charset="0"/>
                <a:ea typeface="宋体" panose="02010600030101010101" pitchFamily="2" charset="-122"/>
                <a:cs typeface="Arial" panose="020B0604020202020204" pitchFamily="34" charset="0"/>
              </a:endParaRPr>
            </a:p>
          </p:txBody>
        </p:sp>
        <p:sp>
          <p:nvSpPr>
            <p:cNvPr id="25" name="椭圆 2"/>
            <p:cNvSpPr/>
            <p:nvPr/>
          </p:nvSpPr>
          <p:spPr>
            <a:xfrm rot="5400000" flipV="1">
              <a:off x="1907381" y="1883569"/>
              <a:ext cx="2197418" cy="1199674"/>
            </a:xfrm>
            <a:custGeom>
              <a:avLst/>
              <a:gdLst/>
              <a:ahLst/>
              <a:cxnLst/>
              <a:rect l="l" t="t" r="r" b="b"/>
              <a:pathLst>
                <a:path w="4732767" h="1692191">
                  <a:moveTo>
                    <a:pt x="77" y="846095"/>
                  </a:moveTo>
                  <a:cubicBezTo>
                    <a:pt x="77" y="952281"/>
                    <a:pt x="1056175" y="1688214"/>
                    <a:pt x="2361117" y="1691829"/>
                  </a:cubicBezTo>
                  <a:lnTo>
                    <a:pt x="2361117" y="1692191"/>
                  </a:lnTo>
                  <a:cubicBezTo>
                    <a:pt x="2362873" y="1692191"/>
                    <a:pt x="2364629" y="1692190"/>
                    <a:pt x="2366384" y="1692010"/>
                  </a:cubicBezTo>
                  <a:cubicBezTo>
                    <a:pt x="2368138" y="1692190"/>
                    <a:pt x="2369894" y="1692191"/>
                    <a:pt x="2371650" y="1692191"/>
                  </a:cubicBezTo>
                  <a:lnTo>
                    <a:pt x="2371650" y="1691829"/>
                  </a:lnTo>
                  <a:cubicBezTo>
                    <a:pt x="3676592" y="1688214"/>
                    <a:pt x="4732690" y="952281"/>
                    <a:pt x="4732690" y="846095"/>
                  </a:cubicBezTo>
                  <a:cubicBezTo>
                    <a:pt x="4743238" y="766564"/>
                    <a:pt x="3676649" y="4120"/>
                    <a:pt x="2371650" y="375"/>
                  </a:cubicBezTo>
                  <a:lnTo>
                    <a:pt x="2371650" y="0"/>
                  </a:lnTo>
                  <a:lnTo>
                    <a:pt x="2366384" y="187"/>
                  </a:lnTo>
                  <a:lnTo>
                    <a:pt x="2361117" y="0"/>
                  </a:lnTo>
                  <a:lnTo>
                    <a:pt x="2361117" y="375"/>
                  </a:lnTo>
                  <a:cubicBezTo>
                    <a:pt x="1056118" y="4120"/>
                    <a:pt x="-10471" y="766564"/>
                    <a:pt x="77" y="846095"/>
                  </a:cubicBezTo>
                  <a:close/>
                </a:path>
              </a:pathLst>
            </a:custGeom>
            <a:gradFill flip="none" rotWithShape="1">
              <a:gsLst>
                <a:gs pos="87000">
                  <a:srgbClr val="D0D0D0"/>
                </a:gs>
                <a:gs pos="2000">
                  <a:sysClr val="window" lastClr="FFFFFF">
                    <a:lumMod val="75000"/>
                  </a:sysClr>
                </a:gs>
                <a:gs pos="100000">
                  <a:srgbClr val="FBFBFB"/>
                </a:gs>
                <a:gs pos="13000">
                  <a:sysClr val="window" lastClr="FFFFFF"/>
                </a:gs>
              </a:gsLst>
              <a:lin ang="5400000" scaled="1"/>
              <a:tileRect/>
            </a:gradFill>
            <a:ln w="25400" cap="flat" cmpd="sng" algn="ctr">
              <a:solidFill>
                <a:sysClr val="window" lastClr="FFFFFF"/>
              </a:solidFill>
              <a:prstDash val="solid"/>
            </a:ln>
            <a:effectLst/>
          </p:spPr>
          <p:txBody>
            <a:bodyPr rtlCol="0" anchor="ctr"/>
            <a:lstStyle/>
            <a:p>
              <a:pPr algn="ctr" defTabSz="914377">
                <a:defRPr/>
              </a:pPr>
              <a:endParaRPr lang="zh-CN" altLang="en-US" kern="0">
                <a:solidFill>
                  <a:sysClr val="window" lastClr="FFFFFF"/>
                </a:solidFill>
                <a:latin typeface="Arial" panose="020B0604020202020204" pitchFamily="34" charset="0"/>
                <a:ea typeface="宋体" panose="02010600030101010101" pitchFamily="2" charset="-122"/>
                <a:cs typeface="Arial" panose="020B0604020202020204" pitchFamily="34" charset="0"/>
              </a:endParaRPr>
            </a:p>
          </p:txBody>
        </p:sp>
        <p:pic>
          <p:nvPicPr>
            <p:cNvPr id="2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67" r="7205" b="57679"/>
            <a:stretch>
              <a:fillRect/>
            </a:stretch>
          </p:blipFill>
          <p:spPr bwMode="auto">
            <a:xfrm rot="10800000" flipH="1">
              <a:off x="2112169" y="2305050"/>
              <a:ext cx="1787843" cy="7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椭圆 2"/>
            <p:cNvSpPr/>
            <p:nvPr/>
          </p:nvSpPr>
          <p:spPr>
            <a:xfrm rot="16200000">
              <a:off x="1796891" y="1619250"/>
              <a:ext cx="1972628" cy="992505"/>
            </a:xfrm>
            <a:custGeom>
              <a:avLst/>
              <a:gdLst/>
              <a:ahLst/>
              <a:cxnLst/>
              <a:rect l="l" t="t" r="r" b="b"/>
              <a:pathLst>
                <a:path w="4248233" h="1400198">
                  <a:moveTo>
                    <a:pt x="4248138" y="1044115"/>
                  </a:moveTo>
                  <a:cubicBezTo>
                    <a:pt x="4248138" y="1074297"/>
                    <a:pt x="4178999" y="1145706"/>
                    <a:pt x="4052399" y="1237133"/>
                  </a:cubicBezTo>
                  <a:cubicBezTo>
                    <a:pt x="3509942" y="1440512"/>
                    <a:pt x="2726951" y="1461769"/>
                    <a:pt x="1903972" y="1254843"/>
                  </a:cubicBezTo>
                  <a:cubicBezTo>
                    <a:pt x="1066870" y="1044367"/>
                    <a:pt x="377880" y="645452"/>
                    <a:pt x="0" y="200691"/>
                  </a:cubicBezTo>
                  <a:cubicBezTo>
                    <a:pt x="397338" y="81589"/>
                    <a:pt x="846793" y="6"/>
                    <a:pt x="1321522" y="1"/>
                  </a:cubicBezTo>
                  <a:lnTo>
                    <a:pt x="1321522" y="0"/>
                  </a:lnTo>
                  <a:cubicBezTo>
                    <a:pt x="2937852" y="17"/>
                    <a:pt x="4261189" y="945707"/>
                    <a:pt x="4248138" y="1044115"/>
                  </a:cubicBezTo>
                  <a:close/>
                </a:path>
              </a:pathLst>
            </a:custGeom>
            <a:noFill/>
            <a:ln w="25400" cap="flat" cmpd="sng" algn="ctr">
              <a:noFill/>
              <a:prstDash val="solid"/>
            </a:ln>
            <a:effectLst/>
            <a:extLst>
              <a:ext uri="{909E8E84-426E-40DD-AFC4-6F175D3DCCD1}">
                <a14:hiddenFill xmlns:a14="http://schemas.microsoft.com/office/drawing/2010/main">
                  <a:solidFill>
                    <a:srgbClr val="B195C4"/>
                  </a:solidFill>
                </a14:hiddenFill>
              </a:ext>
            </a:extLst>
          </p:spPr>
          <p:txBody>
            <a:bodyPr rtlCol="0" anchor="ctr"/>
            <a:lstStyle/>
            <a:p>
              <a:pPr algn="ctr" defTabSz="914377">
                <a:defRPr/>
              </a:pPr>
              <a:endParaRPr lang="zh-CN" altLang="en-US" kern="0">
                <a:solidFill>
                  <a:sysClr val="window" lastClr="FFFFFF"/>
                </a:solidFill>
                <a:latin typeface="Arial" panose="020B0604020202020204" pitchFamily="34" charset="0"/>
                <a:ea typeface="宋体" panose="02010600030101010101" pitchFamily="2" charset="-122"/>
                <a:cs typeface="Arial" panose="020B0604020202020204" pitchFamily="34" charset="0"/>
              </a:endParaRPr>
            </a:p>
          </p:txBody>
        </p:sp>
        <p:sp>
          <p:nvSpPr>
            <p:cNvPr id="28" name="TextBox 27"/>
            <p:cNvSpPr txBox="1"/>
            <p:nvPr/>
          </p:nvSpPr>
          <p:spPr>
            <a:xfrm>
              <a:off x="2674621" y="1590676"/>
              <a:ext cx="663416" cy="5744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defTabSz="914377">
                <a:defRPr/>
              </a:pPr>
              <a:r>
                <a:rPr lang="en-US" altLang="zh-CN" sz="6000">
                  <a:solidFill>
                    <a:srgbClr val="B195C4"/>
                  </a:solidFill>
                  <a:latin typeface="Arial" panose="020B0604020202020204" pitchFamily="34" charset="0"/>
                  <a:cs typeface="Arial" panose="020B0604020202020204" pitchFamily="34" charset="0"/>
                </a:rPr>
                <a:t>I</a:t>
              </a:r>
              <a:endParaRPr lang="en-US" altLang="zh-CN" sz="6000" dirty="0">
                <a:solidFill>
                  <a:srgbClr val="B195C4"/>
                </a:solidFill>
                <a:latin typeface="Arial" panose="020B0604020202020204" pitchFamily="34" charset="0"/>
                <a:cs typeface="Arial" panose="020B0604020202020204" pitchFamily="34" charset="0"/>
              </a:endParaRPr>
            </a:p>
          </p:txBody>
        </p:sp>
        <p:sp>
          <p:nvSpPr>
            <p:cNvPr id="2" name="TextBox 28"/>
            <p:cNvSpPr txBox="1"/>
            <p:nvPr/>
          </p:nvSpPr>
          <p:spPr>
            <a:xfrm>
              <a:off x="2419350" y="2118837"/>
              <a:ext cx="1130618" cy="2289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defTabSz="914377">
                <a:defRPr/>
              </a:pPr>
              <a:endParaRPr lang="zh-CN" altLang="en-US" sz="2000" b="0" dirty="0">
                <a:solidFill>
                  <a:srgbClr val="B195C4"/>
                </a:solidFill>
                <a:latin typeface="Arial" panose="020B0604020202020204" pitchFamily="34" charset="0"/>
                <a:cs typeface="Arial" panose="020B0604020202020204" pitchFamily="34" charset="0"/>
                <a:sym typeface="+mn-ea"/>
              </a:endParaRPr>
            </a:p>
          </p:txBody>
        </p:sp>
        <p:sp>
          <p:nvSpPr>
            <p:cNvPr id="3" name="TextBox 29"/>
            <p:cNvSpPr txBox="1"/>
            <p:nvPr/>
          </p:nvSpPr>
          <p:spPr>
            <a:xfrm>
              <a:off x="2544127" y="2446973"/>
              <a:ext cx="881063" cy="312210"/>
            </a:xfrm>
            <a:prstGeom prst="rect">
              <a:avLst/>
            </a:prstGeom>
            <a:noFill/>
          </p:spPr>
          <p:txBody>
            <a:bodyPr wrap="square" rtlCol="0">
              <a:spAutoFit/>
            </a:bodyPr>
            <a:lstStyle/>
            <a:p>
              <a:pPr algn="ctr" defTabSz="914377">
                <a:defRPr/>
              </a:pPr>
              <a:r>
                <a:rPr lang="en-US" altLang="zh-CN" sz="2400">
                  <a:solidFill>
                    <a:srgbClr val="B195C4"/>
                  </a:solidFill>
                  <a:latin typeface="Arial" panose="020B0604020202020204" pitchFamily="34" charset="0"/>
                  <a:ea typeface="#9Slide03 Roboto Condensed" panose="02000000000000000000" pitchFamily="2" charset="0"/>
                  <a:cs typeface="Arial" panose="020B0604020202020204" pitchFamily="34" charset="0"/>
                  <a:sym typeface="+mn-ea"/>
                </a:rPr>
                <a:t>Da ở người</a:t>
              </a:r>
              <a:endParaRPr lang="vi-VN" altLang="zh-CN" sz="2400" kern="0" dirty="0">
                <a:solidFill>
                  <a:srgbClr val="B195C4"/>
                </a:solidFill>
                <a:latin typeface="Arial" panose="020B0604020202020204" pitchFamily="34" charset="0"/>
                <a:ea typeface="#9Slide03 Roboto Condensed" panose="02000000000000000000" pitchFamily="2" charset="0"/>
                <a:cs typeface="Arial" panose="020B0604020202020204" pitchFamily="34" charset="0"/>
                <a:sym typeface="+mn-ea"/>
              </a:endParaRPr>
            </a:p>
          </p:txBody>
        </p:sp>
      </p:grpSp>
      <p:grpSp>
        <p:nvGrpSpPr>
          <p:cNvPr id="5" name="组合 4"/>
          <p:cNvGrpSpPr/>
          <p:nvPr/>
        </p:nvGrpSpPr>
        <p:grpSpPr>
          <a:xfrm>
            <a:off x="6007743" y="1370555"/>
            <a:ext cx="4535565" cy="4019051"/>
            <a:chOff x="3847147" y="1122283"/>
            <a:chExt cx="1787843" cy="2717959"/>
          </a:xfrm>
        </p:grpSpPr>
        <p:sp>
          <p:nvSpPr>
            <p:cNvPr id="31" name="椭圆 2"/>
            <p:cNvSpPr/>
            <p:nvPr/>
          </p:nvSpPr>
          <p:spPr>
            <a:xfrm rot="16200000">
              <a:off x="3381852" y="1741170"/>
              <a:ext cx="2717959" cy="1480185"/>
            </a:xfrm>
            <a:custGeom>
              <a:avLst/>
              <a:gdLst/>
              <a:ahLst/>
              <a:cxnLst/>
              <a:rect l="l" t="t" r="r" b="b"/>
              <a:pathLst>
                <a:path w="5853422" h="2088232">
                  <a:moveTo>
                    <a:pt x="5853327" y="1044115"/>
                  </a:moveTo>
                  <a:cubicBezTo>
                    <a:pt x="5853327" y="1175504"/>
                    <a:pt x="4543040" y="2088214"/>
                    <a:pt x="2926711" y="2088231"/>
                  </a:cubicBezTo>
                  <a:lnTo>
                    <a:pt x="2926711" y="2088232"/>
                  </a:lnTo>
                  <a:cubicBezTo>
                    <a:pt x="1310381" y="2088215"/>
                    <a:pt x="95" y="1175506"/>
                    <a:pt x="95" y="1044116"/>
                  </a:cubicBezTo>
                  <a:cubicBezTo>
                    <a:pt x="-12956" y="945708"/>
                    <a:pt x="1310380" y="18"/>
                    <a:pt x="2926711" y="1"/>
                  </a:cubicBezTo>
                  <a:lnTo>
                    <a:pt x="2926711" y="0"/>
                  </a:lnTo>
                  <a:cubicBezTo>
                    <a:pt x="4543041" y="17"/>
                    <a:pt x="5866378" y="945707"/>
                    <a:pt x="5853327" y="1044115"/>
                  </a:cubicBezTo>
                  <a:close/>
                </a:path>
              </a:pathLst>
            </a:custGeom>
            <a:solidFill>
              <a:srgbClr val="3CB9EC"/>
            </a:solidFill>
            <a:ln w="25400" cap="flat" cmpd="sng" algn="ctr">
              <a:solidFill>
                <a:sysClr val="window" lastClr="FFFFFF"/>
              </a:solidFill>
              <a:prstDash val="solid"/>
            </a:ln>
            <a:effectLst>
              <a:outerShdw blurRad="546100" dist="203200" dir="5400000" algn="t" rotWithShape="0">
                <a:prstClr val="black">
                  <a:alpha val="40000"/>
                </a:prstClr>
              </a:outerShdw>
            </a:effectLst>
          </p:spPr>
          <p:txBody>
            <a:bodyPr rtlCol="0" anchor="ctr"/>
            <a:lstStyle/>
            <a:p>
              <a:pPr algn="ctr" defTabSz="914377">
                <a:defRPr/>
              </a:pPr>
              <a:endParaRPr lang="zh-CN" altLang="en-US" kern="0">
                <a:solidFill>
                  <a:sysClr val="window" lastClr="FFFFFF"/>
                </a:solidFill>
                <a:latin typeface="Arial" panose="020B0604020202020204" pitchFamily="34" charset="0"/>
                <a:ea typeface="宋体" panose="02010600030101010101" pitchFamily="2" charset="-122"/>
                <a:cs typeface="Arial" panose="020B0604020202020204" pitchFamily="34" charset="0"/>
              </a:endParaRPr>
            </a:p>
          </p:txBody>
        </p:sp>
        <p:sp>
          <p:nvSpPr>
            <p:cNvPr id="32" name="椭圆 2"/>
            <p:cNvSpPr/>
            <p:nvPr/>
          </p:nvSpPr>
          <p:spPr>
            <a:xfrm rot="5400000" flipV="1">
              <a:off x="3642360" y="1883569"/>
              <a:ext cx="2197418" cy="1199674"/>
            </a:xfrm>
            <a:custGeom>
              <a:avLst/>
              <a:gdLst/>
              <a:ahLst/>
              <a:cxnLst/>
              <a:rect l="l" t="t" r="r" b="b"/>
              <a:pathLst>
                <a:path w="4732767" h="1692191">
                  <a:moveTo>
                    <a:pt x="77" y="846095"/>
                  </a:moveTo>
                  <a:cubicBezTo>
                    <a:pt x="77" y="952281"/>
                    <a:pt x="1056175" y="1688214"/>
                    <a:pt x="2361117" y="1691829"/>
                  </a:cubicBezTo>
                  <a:lnTo>
                    <a:pt x="2361117" y="1692191"/>
                  </a:lnTo>
                  <a:cubicBezTo>
                    <a:pt x="2362873" y="1692191"/>
                    <a:pt x="2364629" y="1692190"/>
                    <a:pt x="2366384" y="1692010"/>
                  </a:cubicBezTo>
                  <a:cubicBezTo>
                    <a:pt x="2368138" y="1692190"/>
                    <a:pt x="2369894" y="1692191"/>
                    <a:pt x="2371650" y="1692191"/>
                  </a:cubicBezTo>
                  <a:lnTo>
                    <a:pt x="2371650" y="1691829"/>
                  </a:lnTo>
                  <a:cubicBezTo>
                    <a:pt x="3676592" y="1688214"/>
                    <a:pt x="4732690" y="952281"/>
                    <a:pt x="4732690" y="846095"/>
                  </a:cubicBezTo>
                  <a:cubicBezTo>
                    <a:pt x="4743238" y="766564"/>
                    <a:pt x="3676649" y="4120"/>
                    <a:pt x="2371650" y="375"/>
                  </a:cubicBezTo>
                  <a:lnTo>
                    <a:pt x="2371650" y="0"/>
                  </a:lnTo>
                  <a:lnTo>
                    <a:pt x="2366384" y="187"/>
                  </a:lnTo>
                  <a:lnTo>
                    <a:pt x="2361117" y="0"/>
                  </a:lnTo>
                  <a:lnTo>
                    <a:pt x="2361117" y="375"/>
                  </a:lnTo>
                  <a:cubicBezTo>
                    <a:pt x="1056118" y="4120"/>
                    <a:pt x="-10471" y="766564"/>
                    <a:pt x="77" y="846095"/>
                  </a:cubicBezTo>
                  <a:close/>
                </a:path>
              </a:pathLst>
            </a:custGeom>
            <a:gradFill flip="none" rotWithShape="1">
              <a:gsLst>
                <a:gs pos="87000">
                  <a:srgbClr val="D0D0D0"/>
                </a:gs>
                <a:gs pos="2000">
                  <a:sysClr val="window" lastClr="FFFFFF">
                    <a:lumMod val="75000"/>
                  </a:sysClr>
                </a:gs>
                <a:gs pos="100000">
                  <a:srgbClr val="FBFBFB"/>
                </a:gs>
                <a:gs pos="13000">
                  <a:sysClr val="window" lastClr="FFFFFF"/>
                </a:gs>
              </a:gsLst>
              <a:lin ang="5400000" scaled="1"/>
              <a:tileRect/>
            </a:gradFill>
            <a:ln w="25400" cap="flat" cmpd="sng" algn="ctr">
              <a:solidFill>
                <a:sysClr val="window" lastClr="FFFFFF"/>
              </a:solidFill>
              <a:prstDash val="solid"/>
            </a:ln>
            <a:effectLst/>
          </p:spPr>
          <p:txBody>
            <a:bodyPr rtlCol="0" anchor="ctr"/>
            <a:lstStyle/>
            <a:p>
              <a:pPr algn="ctr" defTabSz="914377">
                <a:defRPr/>
              </a:pPr>
              <a:endParaRPr lang="zh-CN" altLang="en-US" kern="0">
                <a:solidFill>
                  <a:sysClr val="window" lastClr="FFFFFF"/>
                </a:solidFill>
                <a:latin typeface="Arial" panose="020B0604020202020204" pitchFamily="34" charset="0"/>
                <a:ea typeface="宋体" panose="02010600030101010101" pitchFamily="2" charset="-122"/>
                <a:cs typeface="Arial" panose="020B0604020202020204" pitchFamily="34" charset="0"/>
              </a:endParaRPr>
            </a:p>
          </p:txBody>
        </p:sp>
        <p:pic>
          <p:nvPicPr>
            <p:cNvPr id="3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67" r="7205" b="57679"/>
            <a:stretch>
              <a:fillRect/>
            </a:stretch>
          </p:blipFill>
          <p:spPr bwMode="auto">
            <a:xfrm rot="10800000" flipH="1">
              <a:off x="3847147" y="2305050"/>
              <a:ext cx="1787843" cy="7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椭圆 2"/>
            <p:cNvSpPr/>
            <p:nvPr/>
          </p:nvSpPr>
          <p:spPr>
            <a:xfrm rot="16200000">
              <a:off x="3531870" y="1619250"/>
              <a:ext cx="1972628" cy="992505"/>
            </a:xfrm>
            <a:custGeom>
              <a:avLst/>
              <a:gdLst/>
              <a:ahLst/>
              <a:cxnLst/>
              <a:rect l="l" t="t" r="r" b="b"/>
              <a:pathLst>
                <a:path w="4248233" h="1400198">
                  <a:moveTo>
                    <a:pt x="4248138" y="1044115"/>
                  </a:moveTo>
                  <a:cubicBezTo>
                    <a:pt x="4248138" y="1074297"/>
                    <a:pt x="4178999" y="1145706"/>
                    <a:pt x="4052399" y="1237133"/>
                  </a:cubicBezTo>
                  <a:cubicBezTo>
                    <a:pt x="3509942" y="1440512"/>
                    <a:pt x="2726951" y="1461769"/>
                    <a:pt x="1903972" y="1254843"/>
                  </a:cubicBezTo>
                  <a:cubicBezTo>
                    <a:pt x="1066870" y="1044367"/>
                    <a:pt x="377880" y="645452"/>
                    <a:pt x="0" y="200691"/>
                  </a:cubicBezTo>
                  <a:cubicBezTo>
                    <a:pt x="397338" y="81589"/>
                    <a:pt x="846793" y="6"/>
                    <a:pt x="1321522" y="1"/>
                  </a:cubicBezTo>
                  <a:lnTo>
                    <a:pt x="1321522" y="0"/>
                  </a:lnTo>
                  <a:cubicBezTo>
                    <a:pt x="2937852" y="17"/>
                    <a:pt x="4261189" y="945707"/>
                    <a:pt x="4248138" y="1044115"/>
                  </a:cubicBezTo>
                  <a:close/>
                </a:path>
              </a:pathLst>
            </a:custGeom>
            <a:solidFill>
              <a:srgbClr val="FFFFFF">
                <a:alpha val="30980"/>
              </a:srgbClr>
            </a:solidFill>
            <a:ln w="25400" cap="flat" cmpd="sng" algn="ctr">
              <a:noFill/>
              <a:prstDash val="solid"/>
            </a:ln>
            <a:effectLst/>
          </p:spPr>
          <p:txBody>
            <a:bodyPr rtlCol="0" anchor="ctr"/>
            <a:lstStyle/>
            <a:p>
              <a:pPr algn="ctr" defTabSz="914377">
                <a:defRPr/>
              </a:pPr>
              <a:endParaRPr lang="zh-CN" altLang="en-US" kern="0">
                <a:solidFill>
                  <a:sysClr val="window" lastClr="FFFFFF"/>
                </a:solidFill>
                <a:latin typeface="Arial" panose="020B0604020202020204" pitchFamily="34" charset="0"/>
                <a:ea typeface="宋体" panose="02010600030101010101" pitchFamily="2" charset="-122"/>
                <a:cs typeface="Arial" panose="020B0604020202020204" pitchFamily="34" charset="0"/>
              </a:endParaRPr>
            </a:p>
          </p:txBody>
        </p:sp>
        <p:sp>
          <p:nvSpPr>
            <p:cNvPr id="35" name="TextBox 34"/>
            <p:cNvSpPr txBox="1"/>
            <p:nvPr/>
          </p:nvSpPr>
          <p:spPr>
            <a:xfrm>
              <a:off x="4409599" y="1590676"/>
              <a:ext cx="663416" cy="5744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defTabSz="914377">
                <a:defRPr/>
              </a:pPr>
              <a:r>
                <a:rPr lang="en-US" altLang="zh-CN" sz="6000">
                  <a:solidFill>
                    <a:srgbClr val="3CB9EC"/>
                  </a:solidFill>
                  <a:latin typeface="Arial" panose="020B0604020202020204" pitchFamily="34" charset="0"/>
                  <a:cs typeface="Arial" panose="020B0604020202020204" pitchFamily="34" charset="0"/>
                </a:rPr>
                <a:t>I</a:t>
              </a:r>
              <a:r>
                <a:rPr lang="en-US" altLang="zh-CN" sz="6000" dirty="0">
                  <a:solidFill>
                    <a:srgbClr val="3CB9EC"/>
                  </a:solidFill>
                  <a:latin typeface="Arial" panose="020B0604020202020204" pitchFamily="34" charset="0"/>
                  <a:cs typeface="Arial" panose="020B0604020202020204" pitchFamily="34" charset="0"/>
                </a:rPr>
                <a:t>I</a:t>
              </a:r>
            </a:p>
          </p:txBody>
        </p:sp>
        <p:sp>
          <p:nvSpPr>
            <p:cNvPr id="36" name="TextBox 35"/>
            <p:cNvSpPr txBox="1"/>
            <p:nvPr/>
          </p:nvSpPr>
          <p:spPr>
            <a:xfrm>
              <a:off x="4141470" y="2098358"/>
              <a:ext cx="1130618" cy="2289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defTabSz="914377">
                <a:defRPr/>
              </a:pPr>
              <a:endParaRPr lang="zh-CN" altLang="en-US" sz="2000" b="0" dirty="0">
                <a:solidFill>
                  <a:srgbClr val="3CB9EC"/>
                </a:solidFill>
                <a:latin typeface="Arial" panose="020B0604020202020204" pitchFamily="34" charset="0"/>
                <a:cs typeface="Arial" panose="020B0604020202020204" pitchFamily="34" charset="0"/>
                <a:sym typeface="+mn-ea"/>
              </a:endParaRPr>
            </a:p>
          </p:txBody>
        </p:sp>
        <p:sp>
          <p:nvSpPr>
            <p:cNvPr id="37" name="TextBox 36"/>
            <p:cNvSpPr txBox="1"/>
            <p:nvPr/>
          </p:nvSpPr>
          <p:spPr>
            <a:xfrm>
              <a:off x="4323160" y="2311128"/>
              <a:ext cx="835343" cy="561977"/>
            </a:xfrm>
            <a:prstGeom prst="rect">
              <a:avLst/>
            </a:prstGeom>
            <a:noFill/>
          </p:spPr>
          <p:txBody>
            <a:bodyPr wrap="square" rtlCol="0">
              <a:spAutoFit/>
            </a:bodyPr>
            <a:lstStyle/>
            <a:p>
              <a:pPr algn="ctr" defTabSz="914377">
                <a:defRPr/>
              </a:pPr>
              <a:r>
                <a:rPr lang="en-US" altLang="zh-CN" sz="2400" kern="0">
                  <a:solidFill>
                    <a:srgbClr val="3CB9EC"/>
                  </a:solidFill>
                  <a:latin typeface="Arial" panose="020B0604020202020204" pitchFamily="34" charset="0"/>
                  <a:ea typeface="#9Slide03 Roboto Condensed" panose="02000000000000000000" pitchFamily="2" charset="0"/>
                  <a:cs typeface="Arial" panose="020B0604020202020204" pitchFamily="34" charset="0"/>
                  <a:sym typeface="+mn-ea"/>
                </a:rPr>
                <a:t>Điều hòa thân nhiệt ở người</a:t>
              </a:r>
            </a:p>
          </p:txBody>
        </p:sp>
      </p:grpSp>
      <p:sp>
        <p:nvSpPr>
          <p:cNvPr id="7" name="Rectangle 6"/>
          <p:cNvSpPr/>
          <p:nvPr/>
        </p:nvSpPr>
        <p:spPr>
          <a:xfrm>
            <a:off x="1361037" y="7525"/>
            <a:ext cx="9469925" cy="679010"/>
          </a:xfrm>
          <a:prstGeom prst="rect">
            <a:avLst/>
          </a:prstGeom>
          <a:solidFill>
            <a:srgbClr val="397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a:solidFill>
                  <a:prstClr val="white"/>
                </a:solidFill>
                <a:latin typeface="Arial" panose="020B0604020202020204" pitchFamily="34" charset="0"/>
                <a:cs typeface="Arial" panose="020B0604020202020204" pitchFamily="34" charset="0"/>
              </a:rPr>
              <a:t>NỘI DUNG</a:t>
            </a:r>
            <a:endParaRPr lang="vi-VN" sz="28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1500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75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ppt_w</p:attrName>
                                        </p:attrNameLst>
                                      </p:cBhvr>
                                      <p:tavLst>
                                        <p:tav tm="0">
                                          <p:val>
                                            <p:fltVal val="0"/>
                                          </p:val>
                                        </p:tav>
                                        <p:tav tm="100000">
                                          <p:val>
                                            <p:strVal val="#ppt_w"/>
                                          </p:val>
                                        </p:tav>
                                      </p:tavLst>
                                    </p:anim>
                                    <p:anim calcmode="lin" valueType="num">
                                      <p:cBhvr>
                                        <p:cTn id="13" dur="75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25"/>
          <p:cNvSpPr/>
          <p:nvPr/>
        </p:nvSpPr>
        <p:spPr>
          <a:xfrm flipV="1">
            <a:off x="-11856" y="-12001"/>
            <a:ext cx="5987056" cy="6894197"/>
          </a:xfrm>
          <a:custGeom>
            <a:avLst/>
            <a:gdLst>
              <a:gd name="connsiteX0" fmla="*/ 1601745 w 5987384"/>
              <a:gd name="connsiteY0" fmla="*/ 0 h 6870191"/>
              <a:gd name="connsiteX1" fmla="*/ 5987384 w 5987384"/>
              <a:gd name="connsiteY1" fmla="*/ 0 h 6870191"/>
              <a:gd name="connsiteX2" fmla="*/ 2179128 w 5987384"/>
              <a:gd name="connsiteY2" fmla="*/ 6870191 h 6870191"/>
              <a:gd name="connsiteX3" fmla="*/ 0 w 5987384"/>
              <a:gd name="connsiteY3" fmla="*/ 6870191 h 6870191"/>
              <a:gd name="connsiteX4" fmla="*/ 0 w 5987384"/>
              <a:gd name="connsiteY4" fmla="*/ 2891132 h 6870191"/>
              <a:gd name="connsiteX0" fmla="*/ 1601745 w 5987384"/>
              <a:gd name="connsiteY0" fmla="*/ 0 h 6894575"/>
              <a:gd name="connsiteX1" fmla="*/ 5987384 w 5987384"/>
              <a:gd name="connsiteY1" fmla="*/ 0 h 6894575"/>
              <a:gd name="connsiteX2" fmla="*/ 2252280 w 5987384"/>
              <a:gd name="connsiteY2" fmla="*/ 6894575 h 6894575"/>
              <a:gd name="connsiteX3" fmla="*/ 0 w 5987384"/>
              <a:gd name="connsiteY3" fmla="*/ 6870191 h 6894575"/>
              <a:gd name="connsiteX4" fmla="*/ 0 w 5987384"/>
              <a:gd name="connsiteY4" fmla="*/ 2891132 h 6894575"/>
              <a:gd name="connsiteX5" fmla="*/ 1601745 w 5987384"/>
              <a:gd name="connsiteY5" fmla="*/ 0 h 6894575"/>
              <a:gd name="connsiteX0" fmla="*/ 1601745 w 5987384"/>
              <a:gd name="connsiteY0" fmla="*/ 0 h 6894575"/>
              <a:gd name="connsiteX1" fmla="*/ 5987384 w 5987384"/>
              <a:gd name="connsiteY1" fmla="*/ 0 h 6894575"/>
              <a:gd name="connsiteX2" fmla="*/ 2252280 w 5987384"/>
              <a:gd name="connsiteY2" fmla="*/ 6894575 h 6894575"/>
              <a:gd name="connsiteX3" fmla="*/ 0 w 5987384"/>
              <a:gd name="connsiteY3" fmla="*/ 6881077 h 6894575"/>
              <a:gd name="connsiteX4" fmla="*/ 0 w 5987384"/>
              <a:gd name="connsiteY4" fmla="*/ 2891132 h 6894575"/>
              <a:gd name="connsiteX5" fmla="*/ 1601745 w 5987384"/>
              <a:gd name="connsiteY5" fmla="*/ 0 h 689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7384" h="6894575">
                <a:moveTo>
                  <a:pt x="1601745" y="0"/>
                </a:moveTo>
                <a:lnTo>
                  <a:pt x="5987384" y="0"/>
                </a:lnTo>
                <a:lnTo>
                  <a:pt x="2252280" y="6894575"/>
                </a:lnTo>
                <a:lnTo>
                  <a:pt x="0" y="6881077"/>
                </a:lnTo>
                <a:lnTo>
                  <a:pt x="0" y="2891132"/>
                </a:lnTo>
                <a:lnTo>
                  <a:pt x="1601745"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zh-CN" altLang="en-US" sz="1707">
              <a:solidFill>
                <a:prstClr val="white"/>
              </a:solidFill>
            </a:endParaRPr>
          </a:p>
        </p:txBody>
      </p:sp>
      <p:sp>
        <p:nvSpPr>
          <p:cNvPr id="32" name="文本框 31"/>
          <p:cNvSpPr txBox="1"/>
          <p:nvPr/>
        </p:nvSpPr>
        <p:spPr>
          <a:xfrm>
            <a:off x="7197938" y="1311914"/>
            <a:ext cx="2056353" cy="1446230"/>
          </a:xfrm>
          <a:prstGeom prst="rect">
            <a:avLst/>
          </a:prstGeom>
          <a:noFill/>
        </p:spPr>
        <p:txBody>
          <a:bodyPr wrap="square" rtlCol="0">
            <a:spAutoFit/>
          </a:bodyPr>
          <a:lstStyle/>
          <a:p>
            <a:pPr algn="ctr" defTabSz="914400" fontAlgn="base">
              <a:spcBef>
                <a:spcPct val="0"/>
              </a:spcBef>
              <a:spcAft>
                <a:spcPct val="0"/>
              </a:spcAft>
            </a:pPr>
            <a:r>
              <a:rPr lang="en-US" altLang="zh-CN" sz="8798">
                <a:solidFill>
                  <a:srgbClr val="009DD9"/>
                </a:solidFill>
                <a:latin typeface=".VnVogue" panose="020B7200000000000000" pitchFamily="34" charset="0"/>
                <a:ea typeface="Kozuka Gothic Pro B" panose="020B0800000000000000" pitchFamily="34" charset="-128"/>
              </a:rPr>
              <a:t>I</a:t>
            </a:r>
            <a:endParaRPr lang="zh-CN" altLang="en-US" sz="8798" dirty="0">
              <a:solidFill>
                <a:srgbClr val="009DD9"/>
              </a:solidFill>
              <a:latin typeface=".VnVogue" panose="020B7200000000000000" pitchFamily="34" charset="0"/>
              <a:ea typeface="Kozuka Gothic Pro B" panose="020B0800000000000000" pitchFamily="34" charset="-128"/>
            </a:endParaRPr>
          </a:p>
        </p:txBody>
      </p:sp>
      <p:sp>
        <p:nvSpPr>
          <p:cNvPr id="33" name="矩形 32"/>
          <p:cNvSpPr/>
          <p:nvPr/>
        </p:nvSpPr>
        <p:spPr>
          <a:xfrm>
            <a:off x="5102501" y="2749297"/>
            <a:ext cx="6814242" cy="1015663"/>
          </a:xfrm>
          <a:prstGeom prst="rect">
            <a:avLst/>
          </a:prstGeom>
        </p:spPr>
        <p:txBody>
          <a:bodyPr wrap="square">
            <a:spAutoFit/>
          </a:bodyPr>
          <a:lstStyle/>
          <a:p>
            <a:pPr algn="ctr" defTabSz="914400" fontAlgn="base">
              <a:spcBef>
                <a:spcPct val="0"/>
              </a:spcBef>
              <a:spcAft>
                <a:spcPct val="0"/>
              </a:spcAft>
            </a:pPr>
            <a:r>
              <a:rPr lang="en-US" altLang="zh-CN" sz="6000" b="1">
                <a:solidFill>
                  <a:srgbClr val="009DD9"/>
                </a:solidFill>
                <a:latin typeface="Arial" panose="020B0604020202020204" pitchFamily="34" charset="0"/>
                <a:ea typeface="微软雅黑" panose="020B0503020204020204" pitchFamily="34" charset="-122"/>
                <a:cs typeface="Arial" panose="020B0604020202020204" pitchFamily="34" charset="0"/>
              </a:rPr>
              <a:t>DA Ở NGƯỜI</a:t>
            </a:r>
            <a:endParaRPr lang="zh-CN" altLang="en-US" sz="6000" b="1" dirty="0">
              <a:solidFill>
                <a:srgbClr val="009DD9"/>
              </a:solidFill>
              <a:latin typeface="Arial" panose="020B0604020202020204" pitchFamily="34" charset="0"/>
              <a:ea typeface="微软雅黑" panose="020B0503020204020204" pitchFamily="34" charset="-122"/>
              <a:cs typeface="Arial" panose="020B0604020202020204" pitchFamily="34" charset="0"/>
            </a:endParaRPr>
          </a:p>
        </p:txBody>
      </p:sp>
      <p:sp>
        <p:nvSpPr>
          <p:cNvPr id="34" name="文本框 33"/>
          <p:cNvSpPr txBox="1"/>
          <p:nvPr/>
        </p:nvSpPr>
        <p:spPr>
          <a:xfrm>
            <a:off x="6970777" y="3836635"/>
            <a:ext cx="4286028" cy="966611"/>
          </a:xfrm>
          <a:prstGeom prst="rect">
            <a:avLst/>
          </a:prstGeom>
          <a:noFill/>
        </p:spPr>
        <p:txBody>
          <a:bodyPr wrap="square" rtlCol="0">
            <a:spAutoFit/>
          </a:bodyPr>
          <a:lstStyle/>
          <a:p>
            <a:pPr marL="342900" indent="-342900" algn="just" defTabSz="914400" fontAlgn="base">
              <a:lnSpc>
                <a:spcPct val="150000"/>
              </a:lnSpc>
              <a:spcBef>
                <a:spcPct val="0"/>
              </a:spcBef>
              <a:spcAft>
                <a:spcPct val="0"/>
              </a:spcAft>
              <a:buFont typeface="Wingdings" panose="05000000000000000000" pitchFamily="2" charset="2"/>
              <a:buChar char="q"/>
            </a:pPr>
            <a:r>
              <a:rPr lang="en-US" altLang="zh-CN" sz="2000">
                <a:solidFill>
                  <a:srgbClr val="009DD9"/>
                </a:solidFill>
                <a:latin typeface="Calibri" panose="020F0502020204030204" pitchFamily="34" charset="0"/>
                <a:ea typeface="宋体" panose="02010600030101010101" pitchFamily="2" charset="-122"/>
                <a:cs typeface="Calibri" panose="020F0502020204030204" pitchFamily="34" charset="0"/>
              </a:rPr>
              <a:t>Cấu tạo và chức năng của da</a:t>
            </a:r>
          </a:p>
          <a:p>
            <a:pPr marL="342900" indent="-342900" algn="just" defTabSz="914400" fontAlgn="base">
              <a:lnSpc>
                <a:spcPct val="150000"/>
              </a:lnSpc>
              <a:spcBef>
                <a:spcPct val="0"/>
              </a:spcBef>
              <a:spcAft>
                <a:spcPct val="0"/>
              </a:spcAft>
              <a:buFont typeface="Wingdings" panose="05000000000000000000" pitchFamily="2" charset="2"/>
              <a:buChar char="q"/>
            </a:pPr>
            <a:r>
              <a:rPr lang="en-US" altLang="zh-CN" sz="2000">
                <a:solidFill>
                  <a:srgbClr val="009DD9"/>
                </a:solidFill>
                <a:latin typeface="Calibri" panose="020F0502020204030204" pitchFamily="34" charset="0"/>
                <a:ea typeface="宋体" panose="02010600030101010101" pitchFamily="2" charset="-122"/>
                <a:cs typeface="Calibri" panose="020F0502020204030204" pitchFamily="34" charset="0"/>
              </a:rPr>
              <a:t>Một số bệnh về da và bảo vệ da</a:t>
            </a:r>
            <a:endParaRPr lang="vi-VN" altLang="zh-CN" sz="2000" dirty="0">
              <a:solidFill>
                <a:srgbClr val="009DD9"/>
              </a:solidFill>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1138878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par>
                                <p:cTn id="17" presetID="23" presetClass="entr" presetSubtype="32" fill="hold" grpId="0" nodeType="withEffect">
                                  <p:stCondLst>
                                    <p:cond delay="50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strVal val="4*#ppt_w"/>
                                          </p:val>
                                        </p:tav>
                                        <p:tav tm="100000">
                                          <p:val>
                                            <p:strVal val="#ppt_w"/>
                                          </p:val>
                                        </p:tav>
                                      </p:tavLst>
                                    </p:anim>
                                    <p:anim calcmode="lin" valueType="num">
                                      <p:cBhvr>
                                        <p:cTn id="20" dur="500" fill="hold"/>
                                        <p:tgtEl>
                                          <p:spTgt spid="3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2" grpId="0"/>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60C1A5-E39D-A130-36C5-D27326C192F1}"/>
              </a:ext>
            </a:extLst>
          </p:cNvPr>
          <p:cNvPicPr>
            <a:picLocks noChangeAspect="1"/>
          </p:cNvPicPr>
          <p:nvPr/>
        </p:nvPicPr>
        <p:blipFill>
          <a:blip r:embed="rId2"/>
          <a:stretch>
            <a:fillRect/>
          </a:stretch>
        </p:blipFill>
        <p:spPr>
          <a:xfrm>
            <a:off x="-438205" y="1003300"/>
            <a:ext cx="6204005" cy="5854700"/>
          </a:xfrm>
          <a:prstGeom prst="rect">
            <a:avLst/>
          </a:prstGeom>
        </p:spPr>
      </p:pic>
      <p:sp>
        <p:nvSpPr>
          <p:cNvPr id="3" name="Cloud 2">
            <a:extLst>
              <a:ext uri="{FF2B5EF4-FFF2-40B4-BE49-F238E27FC236}">
                <a16:creationId xmlns:a16="http://schemas.microsoft.com/office/drawing/2014/main" id="{35956DCB-A056-77BE-0BCC-8E8B468E934D}"/>
              </a:ext>
            </a:extLst>
          </p:cNvPr>
          <p:cNvSpPr/>
          <p:nvPr/>
        </p:nvSpPr>
        <p:spPr>
          <a:xfrm>
            <a:off x="4629727" y="767561"/>
            <a:ext cx="7013598" cy="1233055"/>
          </a:xfrm>
          <a:prstGeom prst="clou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solidFill>
                  <a:srgbClr val="FF0000"/>
                </a:solidFill>
                <a:latin typeface="Arial" panose="020B0604020202020204" pitchFamily="34" charset="0"/>
                <a:cs typeface="Arial" panose="020B0604020202020204" pitchFamily="34" charset="0"/>
              </a:rPr>
              <a:t>Trình bày cấu tạo và chức năng của da.</a:t>
            </a:r>
          </a:p>
        </p:txBody>
      </p:sp>
      <p:sp>
        <p:nvSpPr>
          <p:cNvPr id="4" name="Rectangle 3">
            <a:extLst>
              <a:ext uri="{FF2B5EF4-FFF2-40B4-BE49-F238E27FC236}">
                <a16:creationId xmlns:a16="http://schemas.microsoft.com/office/drawing/2014/main" id="{69CA3DAE-A0EB-9E33-EBF6-3C8B0B6C726E}"/>
              </a:ext>
            </a:extLst>
          </p:cNvPr>
          <p:cNvSpPr/>
          <p:nvPr/>
        </p:nvSpPr>
        <p:spPr>
          <a:xfrm>
            <a:off x="88900" y="177800"/>
            <a:ext cx="3186546" cy="6234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HOẠT ĐỘNG CÁ NHÂN</a:t>
            </a:r>
          </a:p>
        </p:txBody>
      </p:sp>
      <p:graphicFrame>
        <p:nvGraphicFramePr>
          <p:cNvPr id="6" name="Diagram 5">
            <a:extLst>
              <a:ext uri="{FF2B5EF4-FFF2-40B4-BE49-F238E27FC236}">
                <a16:creationId xmlns:a16="http://schemas.microsoft.com/office/drawing/2014/main" id="{A779BCAF-FA91-6228-2E52-73AF911832B3}"/>
              </a:ext>
            </a:extLst>
          </p:cNvPr>
          <p:cNvGraphicFramePr/>
          <p:nvPr>
            <p:extLst>
              <p:ext uri="{D42A27DB-BD31-4B8C-83A1-F6EECF244321}">
                <p14:modId xmlns:p14="http://schemas.microsoft.com/office/powerpoint/2010/main" val="326352145"/>
              </p:ext>
            </p:extLst>
          </p:nvPr>
        </p:nvGraphicFramePr>
        <p:xfrm>
          <a:off x="5885162" y="1295400"/>
          <a:ext cx="28194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a:extLst>
              <a:ext uri="{FF2B5EF4-FFF2-40B4-BE49-F238E27FC236}">
                <a16:creationId xmlns:a16="http://schemas.microsoft.com/office/drawing/2014/main" id="{0408AA1E-B1A1-44DF-259B-FCD7D95824CA}"/>
              </a:ext>
            </a:extLst>
          </p:cNvPr>
          <p:cNvCxnSpPr/>
          <p:nvPr/>
        </p:nvCxnSpPr>
        <p:spPr>
          <a:xfrm>
            <a:off x="9105900" y="1193800"/>
            <a:ext cx="0" cy="52959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0DAD875-E2C6-91D9-F9E1-47D1CD915527}"/>
              </a:ext>
            </a:extLst>
          </p:cNvPr>
          <p:cNvSpPr txBox="1"/>
          <p:nvPr/>
        </p:nvSpPr>
        <p:spPr>
          <a:xfrm>
            <a:off x="9507239" y="1193800"/>
            <a:ext cx="2562269" cy="2352952"/>
          </a:xfrm>
          <a:prstGeom prst="rect">
            <a:avLst/>
          </a:prstGeom>
          <a:solidFill>
            <a:schemeClr val="accent2">
              <a:lumMod val="40000"/>
              <a:lumOff val="60000"/>
            </a:schemeClr>
          </a:solidFill>
        </p:spPr>
        <p:txBody>
          <a:bodyPr wrap="square">
            <a:spAutoFit/>
          </a:bodyPr>
          <a:lstStyle/>
          <a:p>
            <a:pPr algn="just">
              <a:lnSpc>
                <a:spcPct val="150000"/>
              </a:lnSpc>
            </a:pPr>
            <a:r>
              <a:rPr lang="en-GB" sz="2000">
                <a:solidFill>
                  <a:srgbClr val="000000"/>
                </a:solidFill>
                <a:effectLst/>
                <a:latin typeface="Calibri (Body)"/>
                <a:ea typeface="Times New Roman" panose="02020603050405020304" pitchFamily="18" charset="0"/>
                <a:cs typeface="Times New Roman" panose="02020603050405020304" pitchFamily="18" charset="0"/>
              </a:rPr>
              <a:t>- Chức năng:</a:t>
            </a:r>
            <a:endParaRPr lang="en-US" sz="2000">
              <a:effectLst/>
              <a:latin typeface="Calibri (Body)"/>
              <a:ea typeface="Calibri" panose="020F0502020204030204" pitchFamily="34" charset="0"/>
              <a:cs typeface="Times New Roman" panose="02020603050405020304" pitchFamily="18" charset="0"/>
            </a:endParaRPr>
          </a:p>
          <a:p>
            <a:pPr algn="just">
              <a:lnSpc>
                <a:spcPct val="150000"/>
              </a:lnSpc>
            </a:pPr>
            <a:r>
              <a:rPr lang="en-GB" sz="2000">
                <a:solidFill>
                  <a:srgbClr val="000000"/>
                </a:solidFill>
                <a:effectLst/>
                <a:latin typeface="Calibri (Body)"/>
                <a:ea typeface="Times New Roman" panose="02020603050405020304" pitchFamily="18" charset="0"/>
                <a:cs typeface="Times New Roman" panose="02020603050405020304" pitchFamily="18" charset="0"/>
              </a:rPr>
              <a:t>+ Bảo vệ cơ thể</a:t>
            </a:r>
            <a:endParaRPr lang="en-US" sz="2000">
              <a:effectLst/>
              <a:latin typeface="Calibri (Body)"/>
              <a:ea typeface="Calibri" panose="020F0502020204030204" pitchFamily="34" charset="0"/>
              <a:cs typeface="Times New Roman" panose="02020603050405020304" pitchFamily="18" charset="0"/>
            </a:endParaRPr>
          </a:p>
          <a:p>
            <a:pPr algn="just">
              <a:lnSpc>
                <a:spcPct val="150000"/>
              </a:lnSpc>
            </a:pPr>
            <a:r>
              <a:rPr lang="en-GB" sz="2000">
                <a:solidFill>
                  <a:srgbClr val="000000"/>
                </a:solidFill>
                <a:effectLst/>
                <a:latin typeface="Calibri (Body)"/>
                <a:ea typeface="Times New Roman" panose="02020603050405020304" pitchFamily="18" charset="0"/>
                <a:cs typeface="Times New Roman" panose="02020603050405020304" pitchFamily="18" charset="0"/>
              </a:rPr>
              <a:t>+ Điều hòa thân nhiệt</a:t>
            </a:r>
            <a:endParaRPr lang="en-US" sz="2000">
              <a:effectLst/>
              <a:latin typeface="Calibri (Body)"/>
              <a:ea typeface="Calibri" panose="020F0502020204030204" pitchFamily="34" charset="0"/>
              <a:cs typeface="Times New Roman" panose="02020603050405020304" pitchFamily="18" charset="0"/>
            </a:endParaRPr>
          </a:p>
          <a:p>
            <a:pPr algn="just">
              <a:lnSpc>
                <a:spcPct val="150000"/>
              </a:lnSpc>
            </a:pPr>
            <a:r>
              <a:rPr lang="en-GB" sz="2000">
                <a:solidFill>
                  <a:srgbClr val="000000"/>
                </a:solidFill>
                <a:effectLst/>
                <a:latin typeface="Calibri (Body)"/>
                <a:ea typeface="Times New Roman" panose="02020603050405020304" pitchFamily="18" charset="0"/>
                <a:cs typeface="Times New Roman" panose="02020603050405020304" pitchFamily="18" charset="0"/>
              </a:rPr>
              <a:t>+ Cảm giác</a:t>
            </a:r>
            <a:endParaRPr lang="en-US" sz="2000">
              <a:effectLst/>
              <a:latin typeface="Calibri (Body)"/>
              <a:ea typeface="Calibri" panose="020F0502020204030204" pitchFamily="34" charset="0"/>
              <a:cs typeface="Times New Roman" panose="02020603050405020304" pitchFamily="18" charset="0"/>
            </a:endParaRPr>
          </a:p>
          <a:p>
            <a:pPr algn="just">
              <a:lnSpc>
                <a:spcPct val="150000"/>
              </a:lnSpc>
            </a:pPr>
            <a:r>
              <a:rPr lang="en-GB" sz="2000">
                <a:solidFill>
                  <a:srgbClr val="000000"/>
                </a:solidFill>
                <a:effectLst/>
                <a:latin typeface="Calibri (Body)"/>
                <a:ea typeface="Times New Roman" panose="02020603050405020304" pitchFamily="18" charset="0"/>
                <a:cs typeface="Times New Roman" panose="02020603050405020304" pitchFamily="18" charset="0"/>
              </a:rPr>
              <a:t>+ Bài tiết</a:t>
            </a:r>
            <a:endParaRPr lang="en-US" sz="2000">
              <a:effectLst/>
              <a:latin typeface="Calibri (Body)"/>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4958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grpId="0"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6" grpId="0">
        <p:bldAsOne/>
      </p:bldGraphic>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C7611-53E1-1B57-5DF0-4A2F04F8F604}"/>
              </a:ext>
            </a:extLst>
          </p:cNvPr>
          <p:cNvSpPr/>
          <p:nvPr/>
        </p:nvSpPr>
        <p:spPr>
          <a:xfrm>
            <a:off x="1257300" y="25400"/>
            <a:ext cx="10782300" cy="596900"/>
          </a:xfrm>
          <a:prstGeom prst="rect">
            <a:avLst/>
          </a:prstGeom>
          <a:solidFill>
            <a:srgbClr val="3168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effectLst>
                  <a:outerShdw blurRad="38100" dist="38100" dir="2700000" algn="tl">
                    <a:srgbClr val="000000">
                      <a:alpha val="43137"/>
                    </a:srgbClr>
                  </a:outerShdw>
                </a:effectLst>
              </a:rPr>
              <a:t>BÁO CÁO SẢN PHẨM</a:t>
            </a:r>
          </a:p>
        </p:txBody>
      </p:sp>
      <p:graphicFrame>
        <p:nvGraphicFramePr>
          <p:cNvPr id="6" name="Diagram 5">
            <a:extLst>
              <a:ext uri="{FF2B5EF4-FFF2-40B4-BE49-F238E27FC236}">
                <a16:creationId xmlns:a16="http://schemas.microsoft.com/office/drawing/2014/main" id="{0AA463E9-C5AF-3F59-0311-CE1919312458}"/>
              </a:ext>
            </a:extLst>
          </p:cNvPr>
          <p:cNvGraphicFramePr/>
          <p:nvPr>
            <p:extLst>
              <p:ext uri="{D42A27DB-BD31-4B8C-83A1-F6EECF244321}">
                <p14:modId xmlns:p14="http://schemas.microsoft.com/office/powerpoint/2010/main" val="2221971241"/>
              </p:ext>
            </p:extLst>
          </p:nvPr>
        </p:nvGraphicFramePr>
        <p:xfrm>
          <a:off x="1587500" y="821266"/>
          <a:ext cx="93218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A09AD360-1AE9-044B-F360-376DC03A5028}"/>
              </a:ext>
            </a:extLst>
          </p:cNvPr>
          <p:cNvSpPr/>
          <p:nvPr/>
        </p:nvSpPr>
        <p:spPr>
          <a:xfrm>
            <a:off x="1587500" y="1397000"/>
            <a:ext cx="1955800" cy="195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NHÓM </a:t>
            </a:r>
          </a:p>
          <a:p>
            <a:pPr algn="ctr"/>
            <a:r>
              <a:rPr lang="en-US" sz="3200">
                <a:solidFill>
                  <a:srgbClr val="FF0000"/>
                </a:solidFill>
              </a:rPr>
              <a:t>1-3-5</a:t>
            </a:r>
          </a:p>
        </p:txBody>
      </p:sp>
      <p:sp>
        <p:nvSpPr>
          <p:cNvPr id="8" name="Oval 7">
            <a:extLst>
              <a:ext uri="{FF2B5EF4-FFF2-40B4-BE49-F238E27FC236}">
                <a16:creationId xmlns:a16="http://schemas.microsoft.com/office/drawing/2014/main" id="{9BB451BE-5AFA-51BB-E4FA-15315E63F636}"/>
              </a:ext>
            </a:extLst>
          </p:cNvPr>
          <p:cNvSpPr/>
          <p:nvPr/>
        </p:nvSpPr>
        <p:spPr>
          <a:xfrm>
            <a:off x="1587500" y="3780366"/>
            <a:ext cx="1955800" cy="195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NHÓM </a:t>
            </a:r>
          </a:p>
          <a:p>
            <a:pPr algn="ctr"/>
            <a:r>
              <a:rPr lang="en-US" sz="3200">
                <a:solidFill>
                  <a:srgbClr val="FF0000"/>
                </a:solidFill>
              </a:rPr>
              <a:t>2-4-6</a:t>
            </a:r>
          </a:p>
        </p:txBody>
      </p:sp>
    </p:spTree>
    <p:extLst>
      <p:ext uri="{BB962C8B-B14F-4D97-AF65-F5344CB8AC3E}">
        <p14:creationId xmlns:p14="http://schemas.microsoft.com/office/powerpoint/2010/main" val="4114759148"/>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E17480F-B7CE-8BF6-2FCA-B015A61FA988}"/>
              </a:ext>
            </a:extLst>
          </p:cNvPr>
          <p:cNvGraphicFramePr>
            <a:graphicFrameLocks noGrp="1"/>
          </p:cNvGraphicFramePr>
          <p:nvPr>
            <p:extLst>
              <p:ext uri="{D42A27DB-BD31-4B8C-83A1-F6EECF244321}">
                <p14:modId xmlns:p14="http://schemas.microsoft.com/office/powerpoint/2010/main" val="138408266"/>
              </p:ext>
            </p:extLst>
          </p:nvPr>
        </p:nvGraphicFramePr>
        <p:xfrm>
          <a:off x="161296" y="884013"/>
          <a:ext cx="11869409" cy="5399853"/>
        </p:xfrm>
        <a:graphic>
          <a:graphicData uri="http://schemas.openxmlformats.org/drawingml/2006/table">
            <a:tbl>
              <a:tblPr firstRow="1" firstCol="1" bandRow="1">
                <a:tableStyleId>{5C22544A-7EE6-4342-B048-85BDC9FD1C3A}</a:tableStyleId>
              </a:tblPr>
              <a:tblGrid>
                <a:gridCol w="1738874">
                  <a:extLst>
                    <a:ext uri="{9D8B030D-6E8A-4147-A177-3AD203B41FA5}">
                      <a16:colId xmlns:a16="http://schemas.microsoft.com/office/drawing/2014/main" val="524268876"/>
                    </a:ext>
                  </a:extLst>
                </a:gridCol>
                <a:gridCol w="5809391">
                  <a:extLst>
                    <a:ext uri="{9D8B030D-6E8A-4147-A177-3AD203B41FA5}">
                      <a16:colId xmlns:a16="http://schemas.microsoft.com/office/drawing/2014/main" val="1355287616"/>
                    </a:ext>
                  </a:extLst>
                </a:gridCol>
                <a:gridCol w="1080286">
                  <a:extLst>
                    <a:ext uri="{9D8B030D-6E8A-4147-A177-3AD203B41FA5}">
                      <a16:colId xmlns:a16="http://schemas.microsoft.com/office/drawing/2014/main" val="1269327648"/>
                    </a:ext>
                  </a:extLst>
                </a:gridCol>
                <a:gridCol w="1080286">
                  <a:extLst>
                    <a:ext uri="{9D8B030D-6E8A-4147-A177-3AD203B41FA5}">
                      <a16:colId xmlns:a16="http://schemas.microsoft.com/office/drawing/2014/main" val="340926506"/>
                    </a:ext>
                  </a:extLst>
                </a:gridCol>
                <a:gridCol w="1080286">
                  <a:extLst>
                    <a:ext uri="{9D8B030D-6E8A-4147-A177-3AD203B41FA5}">
                      <a16:colId xmlns:a16="http://schemas.microsoft.com/office/drawing/2014/main" val="2402532780"/>
                    </a:ext>
                  </a:extLst>
                </a:gridCol>
                <a:gridCol w="1080286">
                  <a:extLst>
                    <a:ext uri="{9D8B030D-6E8A-4147-A177-3AD203B41FA5}">
                      <a16:colId xmlns:a16="http://schemas.microsoft.com/office/drawing/2014/main" val="2365110810"/>
                    </a:ext>
                  </a:extLst>
                </a:gridCol>
              </a:tblGrid>
              <a:tr h="463045">
                <a:tc gridSpan="2">
                  <a:txBody>
                    <a:bodyPr/>
                    <a:lstStyle/>
                    <a:p>
                      <a:pPr algn="ctr">
                        <a:lnSpc>
                          <a:spcPct val="115000"/>
                        </a:lnSpc>
                        <a:spcAft>
                          <a:spcPts val="1000"/>
                        </a:spcAft>
                      </a:pPr>
                      <a:r>
                        <a:rPr lang="vi-VN" sz="2000">
                          <a:effectLst/>
                          <a:latin typeface="Arial" panose="020B0604020202020204" pitchFamily="34" charset="0"/>
                          <a:cs typeface="Arial" panose="020B0604020202020204" pitchFamily="34" charset="0"/>
                        </a:rPr>
                        <a:t>Tiêu chí đánh giá</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nchor="ctr"/>
                </a:tc>
                <a:tc hMerge="1">
                  <a:txBody>
                    <a:bodyPr/>
                    <a:lstStyle/>
                    <a:p>
                      <a:endParaRPr lang="en-US"/>
                    </a:p>
                  </a:txBody>
                  <a:tcPr/>
                </a:tc>
                <a:tc>
                  <a:txBody>
                    <a:bodyPr/>
                    <a:lstStyle/>
                    <a:p>
                      <a:pPr algn="ctr">
                        <a:lnSpc>
                          <a:spcPct val="115000"/>
                        </a:lnSpc>
                        <a:spcAft>
                          <a:spcPts val="1000"/>
                        </a:spcAft>
                      </a:pPr>
                      <a:r>
                        <a:rPr lang="vi-VN" sz="2000">
                          <a:effectLst/>
                          <a:latin typeface="Arial" panose="020B0604020202020204" pitchFamily="34" charset="0"/>
                          <a:cs typeface="Arial" panose="020B0604020202020204" pitchFamily="34" charset="0"/>
                        </a:rPr>
                        <a:t>Điểm tối đa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nchor="ctr"/>
                </a:tc>
                <a:tc>
                  <a:txBody>
                    <a:bodyPr/>
                    <a:lstStyle/>
                    <a:p>
                      <a:pPr algn="ctr">
                        <a:lnSpc>
                          <a:spcPct val="115000"/>
                        </a:lnSpc>
                        <a:spcAft>
                          <a:spcPts val="1000"/>
                        </a:spcAft>
                      </a:pPr>
                      <a:r>
                        <a:rPr lang="vi-VN" sz="2000">
                          <a:effectLst/>
                          <a:latin typeface="Arial" panose="020B0604020202020204" pitchFamily="34" charset="0"/>
                          <a:cs typeface="Arial" panose="020B0604020202020204" pitchFamily="34" charset="0"/>
                        </a:rPr>
                        <a:t>Nhóm </a:t>
                      </a:r>
                      <a:r>
                        <a:rPr lang="en-US" sz="2000">
                          <a:effectLst/>
                          <a:latin typeface="Arial" panose="020B060402020202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nchor="ctr"/>
                </a:tc>
                <a:tc>
                  <a:txBody>
                    <a:bodyPr/>
                    <a:lstStyle/>
                    <a:p>
                      <a:pPr algn="ctr">
                        <a:lnSpc>
                          <a:spcPct val="115000"/>
                        </a:lnSpc>
                        <a:spcAft>
                          <a:spcPts val="1000"/>
                        </a:spcAft>
                      </a:pPr>
                      <a:r>
                        <a:rPr lang="vi-VN" sz="2000">
                          <a:effectLst/>
                          <a:latin typeface="Arial" panose="020B0604020202020204" pitchFamily="34" charset="0"/>
                          <a:cs typeface="Arial" panose="020B0604020202020204" pitchFamily="34" charset="0"/>
                        </a:rPr>
                        <a:t>Nhóm </a:t>
                      </a:r>
                      <a:r>
                        <a:rPr lang="en-US" sz="2000">
                          <a:effectLst/>
                          <a:latin typeface="Arial" panose="020B060402020202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nchor="ctr"/>
                </a:tc>
                <a:tc>
                  <a:txBody>
                    <a:bodyPr/>
                    <a:lstStyle/>
                    <a:p>
                      <a:pPr algn="ctr">
                        <a:lnSpc>
                          <a:spcPct val="115000"/>
                        </a:lnSpc>
                        <a:spcAft>
                          <a:spcPts val="1000"/>
                        </a:spcAft>
                      </a:pPr>
                      <a:r>
                        <a:rPr lang="vi-VN" sz="2000">
                          <a:effectLst/>
                          <a:latin typeface="Arial" panose="020B0604020202020204" pitchFamily="34" charset="0"/>
                          <a:cs typeface="Arial" panose="020B0604020202020204" pitchFamily="34" charset="0"/>
                        </a:rPr>
                        <a:t>Nhóm </a:t>
                      </a:r>
                      <a:r>
                        <a:rPr lang="en-US" sz="2000">
                          <a:effectLst/>
                          <a:latin typeface="Arial" panose="020B060402020202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nchor="ctr"/>
                </a:tc>
                <a:extLst>
                  <a:ext uri="{0D108BD9-81ED-4DB2-BD59-A6C34878D82A}">
                    <a16:rowId xmlns:a16="http://schemas.microsoft.com/office/drawing/2014/main" val="3681526297"/>
                  </a:ext>
                </a:extLst>
              </a:tr>
              <a:tr h="780195">
                <a:tc rowSpan="3">
                  <a:txBody>
                    <a:bodyPr/>
                    <a:lstStyle/>
                    <a:p>
                      <a:pPr algn="ctr">
                        <a:lnSpc>
                          <a:spcPct val="115000"/>
                        </a:lnSpc>
                        <a:spcAft>
                          <a:spcPts val="1000"/>
                        </a:spcAft>
                      </a:pPr>
                      <a:r>
                        <a:rPr lang="vi-VN" sz="2000">
                          <a:effectLst/>
                          <a:latin typeface="Arial" panose="020B0604020202020204" pitchFamily="34" charset="0"/>
                          <a:cs typeface="Arial" panose="020B0604020202020204" pitchFamily="34" charset="0"/>
                        </a:rPr>
                        <a:t>Tiêu chí 1: Kết quả thảo luận, học tập</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tc>
                <a:tc>
                  <a:txBody>
                    <a:bodyPr/>
                    <a:lstStyle/>
                    <a:p>
                      <a:pPr algn="just">
                        <a:lnSpc>
                          <a:spcPct val="115000"/>
                        </a:lnSpc>
                        <a:spcAft>
                          <a:spcPts val="1000"/>
                        </a:spcAft>
                      </a:pPr>
                      <a:r>
                        <a:rPr lang="vi-VN" sz="2000">
                          <a:effectLst/>
                          <a:latin typeface="Arial" panose="020B0604020202020204" pitchFamily="34" charset="0"/>
                          <a:cs typeface="Arial" panose="020B0604020202020204" pitchFamily="34" charset="0"/>
                        </a:rPr>
                        <a:t>Mức 1: Trình bày chưa rõ ràng đầy đủ, chính xác nhiệm vụ, sản phẩm còn sơ sài, tính lan tỏa chưa cao.</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nchor="ctr"/>
                </a:tc>
                <a:tc>
                  <a:txBody>
                    <a:bodyPr/>
                    <a:lstStyle/>
                    <a:p>
                      <a:pPr algn="ctr">
                        <a:lnSpc>
                          <a:spcPct val="115000"/>
                        </a:lnSpc>
                        <a:spcAft>
                          <a:spcPts val="1000"/>
                        </a:spcAft>
                      </a:pPr>
                      <a:r>
                        <a:rPr lang="vi-VN" sz="2000">
                          <a:effectLst/>
                          <a:latin typeface="Arial" panose="020B0604020202020204" pitchFamily="34" charset="0"/>
                          <a:cs typeface="Arial" panose="020B0604020202020204" pitchFamily="34" charset="0"/>
                        </a:rPr>
                        <a:t>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tc>
                <a:tc>
                  <a:txBody>
                    <a:bodyPr/>
                    <a:lstStyle/>
                    <a:p>
                      <a:pPr>
                        <a:lnSpc>
                          <a:spcPct val="115000"/>
                        </a:lnSpc>
                        <a:spcAft>
                          <a:spcPts val="1000"/>
                        </a:spcAft>
                      </a:pPr>
                      <a:r>
                        <a:rPr lang="vi-VN"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tc>
                <a:tc>
                  <a:txBody>
                    <a:bodyPr/>
                    <a:lstStyle/>
                    <a:p>
                      <a:pPr>
                        <a:lnSpc>
                          <a:spcPct val="115000"/>
                        </a:lnSpc>
                        <a:spcAft>
                          <a:spcPts val="1000"/>
                        </a:spcAft>
                      </a:pPr>
                      <a:r>
                        <a:rPr lang="vi-VN"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tc>
                <a:tc>
                  <a:txBody>
                    <a:bodyPr/>
                    <a:lstStyle/>
                    <a:p>
                      <a:pPr>
                        <a:lnSpc>
                          <a:spcPct val="115000"/>
                        </a:lnSpc>
                        <a:spcAft>
                          <a:spcPts val="1000"/>
                        </a:spcAft>
                      </a:pPr>
                      <a:r>
                        <a:rPr lang="vi-VN"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tc>
                <a:extLst>
                  <a:ext uri="{0D108BD9-81ED-4DB2-BD59-A6C34878D82A}">
                    <a16:rowId xmlns:a16="http://schemas.microsoft.com/office/drawing/2014/main" val="3815476021"/>
                  </a:ext>
                </a:extLst>
              </a:tr>
              <a:tr h="780195">
                <a:tc vMerge="1">
                  <a:txBody>
                    <a:bodyPr/>
                    <a:lstStyle/>
                    <a:p>
                      <a:endParaRPr lang="en-US"/>
                    </a:p>
                  </a:txBody>
                  <a:tcPr/>
                </a:tc>
                <a:tc>
                  <a:txBody>
                    <a:bodyPr/>
                    <a:lstStyle/>
                    <a:p>
                      <a:pPr algn="just">
                        <a:lnSpc>
                          <a:spcPct val="115000"/>
                        </a:lnSpc>
                        <a:spcAft>
                          <a:spcPts val="1000"/>
                        </a:spcAft>
                      </a:pPr>
                      <a:r>
                        <a:rPr lang="vi-VN" sz="2000">
                          <a:effectLst/>
                          <a:latin typeface="Arial" panose="020B0604020202020204" pitchFamily="34" charset="0"/>
                          <a:cs typeface="Arial" panose="020B0604020202020204" pitchFamily="34" charset="0"/>
                        </a:rPr>
                        <a:t>Mức 2: Trình bày rõ ràng, đầy đủ, chính xác nhiệm vụ nhưng còn lúng túng, sản phẩm có sự đầu tư, có tính lan tỏa.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nchor="ctr"/>
                </a:tc>
                <a:tc>
                  <a:txBody>
                    <a:bodyPr/>
                    <a:lstStyle/>
                    <a:p>
                      <a:pPr algn="ctr">
                        <a:lnSpc>
                          <a:spcPct val="115000"/>
                        </a:lnSpc>
                        <a:spcAft>
                          <a:spcPts val="1000"/>
                        </a:spcAft>
                      </a:pPr>
                      <a:r>
                        <a:rPr lang="vi-VN" sz="2000">
                          <a:effectLst/>
                          <a:latin typeface="Arial" panose="020B060402020202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tc>
                <a:tc>
                  <a:txBody>
                    <a:bodyPr/>
                    <a:lstStyle/>
                    <a:p>
                      <a:pPr>
                        <a:lnSpc>
                          <a:spcPct val="115000"/>
                        </a:lnSpc>
                        <a:spcAft>
                          <a:spcPts val="1000"/>
                        </a:spcAft>
                      </a:pPr>
                      <a:r>
                        <a:rPr lang="vi-VN"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tc>
                <a:tc>
                  <a:txBody>
                    <a:bodyPr/>
                    <a:lstStyle/>
                    <a:p>
                      <a:pPr>
                        <a:lnSpc>
                          <a:spcPct val="115000"/>
                        </a:lnSpc>
                        <a:spcAft>
                          <a:spcPts val="1000"/>
                        </a:spcAft>
                      </a:pPr>
                      <a:r>
                        <a:rPr lang="vi-VN"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tc>
                <a:tc>
                  <a:txBody>
                    <a:bodyPr/>
                    <a:lstStyle/>
                    <a:p>
                      <a:pPr>
                        <a:lnSpc>
                          <a:spcPct val="115000"/>
                        </a:lnSpc>
                        <a:spcAft>
                          <a:spcPts val="1000"/>
                        </a:spcAft>
                      </a:pPr>
                      <a:r>
                        <a:rPr lang="vi-VN"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tc>
                <a:extLst>
                  <a:ext uri="{0D108BD9-81ED-4DB2-BD59-A6C34878D82A}">
                    <a16:rowId xmlns:a16="http://schemas.microsoft.com/office/drawing/2014/main" val="2272442629"/>
                  </a:ext>
                </a:extLst>
              </a:tr>
              <a:tr h="621620">
                <a:tc vMerge="1">
                  <a:txBody>
                    <a:bodyPr/>
                    <a:lstStyle/>
                    <a:p>
                      <a:endParaRPr lang="en-US"/>
                    </a:p>
                  </a:txBody>
                  <a:tcPr/>
                </a:tc>
                <a:tc>
                  <a:txBody>
                    <a:bodyPr/>
                    <a:lstStyle/>
                    <a:p>
                      <a:pPr algn="just">
                        <a:lnSpc>
                          <a:spcPct val="115000"/>
                        </a:lnSpc>
                        <a:spcAft>
                          <a:spcPts val="1000"/>
                        </a:spcAft>
                      </a:pPr>
                      <a:r>
                        <a:rPr lang="vi-VN" sz="2000">
                          <a:effectLst/>
                          <a:latin typeface="Arial" panose="020B0604020202020204" pitchFamily="34" charset="0"/>
                          <a:cs typeface="Arial" panose="020B0604020202020204" pitchFamily="34" charset="0"/>
                        </a:rPr>
                        <a:t>Mức 3: Trình bày rõ ràng, đầy đủ, chính xác nhiệm vụ, sản phẩm có sự sáng tạo, có tính lan tỏa cao.</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nchor="ctr"/>
                </a:tc>
                <a:tc>
                  <a:txBody>
                    <a:bodyPr/>
                    <a:lstStyle/>
                    <a:p>
                      <a:pPr algn="ctr">
                        <a:lnSpc>
                          <a:spcPct val="115000"/>
                        </a:lnSpc>
                        <a:spcAft>
                          <a:spcPts val="1000"/>
                        </a:spcAft>
                      </a:pPr>
                      <a:r>
                        <a:rPr lang="vi-VN" sz="2000">
                          <a:effectLst/>
                          <a:latin typeface="Arial" panose="020B0604020202020204" pitchFamily="34" charset="0"/>
                          <a:cs typeface="Arial" panose="020B0604020202020204" pitchFamily="34" charset="0"/>
                        </a:rPr>
                        <a:t>10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tc>
                <a:tc>
                  <a:txBody>
                    <a:bodyPr/>
                    <a:lstStyle/>
                    <a:p>
                      <a:pPr>
                        <a:lnSpc>
                          <a:spcPct val="115000"/>
                        </a:lnSpc>
                        <a:spcAft>
                          <a:spcPts val="1000"/>
                        </a:spcAft>
                      </a:pPr>
                      <a:r>
                        <a:rPr lang="vi-VN"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tc>
                <a:tc>
                  <a:txBody>
                    <a:bodyPr/>
                    <a:lstStyle/>
                    <a:p>
                      <a:pPr>
                        <a:lnSpc>
                          <a:spcPct val="115000"/>
                        </a:lnSpc>
                        <a:spcAft>
                          <a:spcPts val="1000"/>
                        </a:spcAft>
                      </a:pPr>
                      <a:r>
                        <a:rPr lang="vi-VN"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tc>
                <a:tc>
                  <a:txBody>
                    <a:bodyPr/>
                    <a:lstStyle/>
                    <a:p>
                      <a:pPr>
                        <a:lnSpc>
                          <a:spcPct val="115000"/>
                        </a:lnSpc>
                        <a:spcAft>
                          <a:spcPts val="1000"/>
                        </a:spcAft>
                      </a:pPr>
                      <a:r>
                        <a:rPr lang="vi-VN"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tc>
                <a:extLst>
                  <a:ext uri="{0D108BD9-81ED-4DB2-BD59-A6C34878D82A}">
                    <a16:rowId xmlns:a16="http://schemas.microsoft.com/office/drawing/2014/main" val="2615162833"/>
                  </a:ext>
                </a:extLst>
              </a:tr>
              <a:tr h="621620">
                <a:tc rowSpan="3">
                  <a:txBody>
                    <a:bodyPr/>
                    <a:lstStyle/>
                    <a:p>
                      <a:pPr algn="ctr">
                        <a:lnSpc>
                          <a:spcPct val="115000"/>
                        </a:lnSpc>
                        <a:spcAft>
                          <a:spcPts val="1000"/>
                        </a:spcAft>
                      </a:pPr>
                      <a:r>
                        <a:rPr lang="vi-VN" sz="2000">
                          <a:effectLst/>
                          <a:latin typeface="Arial" panose="020B0604020202020204" pitchFamily="34" charset="0"/>
                          <a:cs typeface="Arial" panose="020B0604020202020204" pitchFamily="34" charset="0"/>
                        </a:rPr>
                        <a:t>Tiêu chí 2: Giao tiếp và hợp tác</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tc>
                <a:tc>
                  <a:txBody>
                    <a:bodyPr/>
                    <a:lstStyle/>
                    <a:p>
                      <a:pPr algn="just">
                        <a:lnSpc>
                          <a:spcPct val="115000"/>
                        </a:lnSpc>
                        <a:spcAft>
                          <a:spcPts val="1000"/>
                        </a:spcAft>
                      </a:pPr>
                      <a:r>
                        <a:rPr lang="vi-VN" sz="2000">
                          <a:effectLst/>
                          <a:latin typeface="Arial" panose="020B0604020202020204" pitchFamily="34" charset="0"/>
                          <a:cs typeface="Arial" panose="020B0604020202020204" pitchFamily="34" charset="0"/>
                        </a:rPr>
                        <a:t>Mức 1: Có lắng nghe, có phản hồi nhưng hiệu quả phản hồi trong phạm vi tìm hiểu chưa cao.</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nchor="ctr"/>
                </a:tc>
                <a:tc>
                  <a:txBody>
                    <a:bodyPr/>
                    <a:lstStyle/>
                    <a:p>
                      <a:pPr algn="ctr">
                        <a:lnSpc>
                          <a:spcPct val="115000"/>
                        </a:lnSpc>
                        <a:spcAft>
                          <a:spcPts val="1000"/>
                        </a:spcAft>
                      </a:pPr>
                      <a:r>
                        <a:rPr lang="vi-VN" sz="2000">
                          <a:effectLst/>
                          <a:latin typeface="Arial" panose="020B0604020202020204" pitchFamily="34" charset="0"/>
                          <a:cs typeface="Arial" panose="020B0604020202020204" pitchFamily="34" charset="0"/>
                        </a:rPr>
                        <a:t>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tc>
                <a:tc>
                  <a:txBody>
                    <a:bodyPr/>
                    <a:lstStyle/>
                    <a:p>
                      <a:pPr>
                        <a:lnSpc>
                          <a:spcPct val="115000"/>
                        </a:lnSpc>
                        <a:spcAft>
                          <a:spcPts val="1000"/>
                        </a:spcAft>
                      </a:pPr>
                      <a:r>
                        <a:rPr lang="vi-VN"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tc>
                <a:tc>
                  <a:txBody>
                    <a:bodyPr/>
                    <a:lstStyle/>
                    <a:p>
                      <a:pPr>
                        <a:lnSpc>
                          <a:spcPct val="115000"/>
                        </a:lnSpc>
                        <a:spcAft>
                          <a:spcPts val="1000"/>
                        </a:spcAft>
                      </a:pPr>
                      <a:r>
                        <a:rPr lang="vi-VN"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tc>
                <a:tc>
                  <a:txBody>
                    <a:bodyPr/>
                    <a:lstStyle/>
                    <a:p>
                      <a:pPr>
                        <a:lnSpc>
                          <a:spcPct val="115000"/>
                        </a:lnSpc>
                        <a:spcAft>
                          <a:spcPts val="1000"/>
                        </a:spcAft>
                      </a:pPr>
                      <a:r>
                        <a:rPr lang="vi-VN"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tc>
                <a:extLst>
                  <a:ext uri="{0D108BD9-81ED-4DB2-BD59-A6C34878D82A}">
                    <a16:rowId xmlns:a16="http://schemas.microsoft.com/office/drawing/2014/main" val="851522005"/>
                  </a:ext>
                </a:extLst>
              </a:tr>
              <a:tr h="621620">
                <a:tc vMerge="1">
                  <a:txBody>
                    <a:bodyPr/>
                    <a:lstStyle/>
                    <a:p>
                      <a:endParaRPr lang="en-US"/>
                    </a:p>
                  </a:txBody>
                  <a:tcPr/>
                </a:tc>
                <a:tc>
                  <a:txBody>
                    <a:bodyPr/>
                    <a:lstStyle/>
                    <a:p>
                      <a:pPr algn="just">
                        <a:lnSpc>
                          <a:spcPct val="115000"/>
                        </a:lnSpc>
                        <a:spcAft>
                          <a:spcPts val="1000"/>
                        </a:spcAft>
                      </a:pPr>
                      <a:r>
                        <a:rPr lang="vi-VN" sz="2000">
                          <a:effectLst/>
                          <a:latin typeface="Arial" panose="020B0604020202020204" pitchFamily="34" charset="0"/>
                          <a:cs typeface="Arial" panose="020B0604020202020204" pitchFamily="34" charset="0"/>
                        </a:rPr>
                        <a:t>Mức 2: Có lắng nghe, có phản hồi được phần lớn ý kiến trong phạm vi tìm hiểu.</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nchor="ctr"/>
                </a:tc>
                <a:tc>
                  <a:txBody>
                    <a:bodyPr/>
                    <a:lstStyle/>
                    <a:p>
                      <a:pPr algn="ctr">
                        <a:lnSpc>
                          <a:spcPct val="115000"/>
                        </a:lnSpc>
                        <a:spcAft>
                          <a:spcPts val="1000"/>
                        </a:spcAft>
                      </a:pPr>
                      <a:r>
                        <a:rPr lang="vi-VN" sz="2000">
                          <a:effectLst/>
                          <a:latin typeface="Arial" panose="020B0604020202020204" pitchFamily="34" charset="0"/>
                          <a:cs typeface="Arial" panose="020B0604020202020204" pitchFamily="34" charset="0"/>
                        </a:rPr>
                        <a:t>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tc>
                <a:tc>
                  <a:txBody>
                    <a:bodyPr/>
                    <a:lstStyle/>
                    <a:p>
                      <a:pPr>
                        <a:lnSpc>
                          <a:spcPct val="115000"/>
                        </a:lnSpc>
                        <a:spcAft>
                          <a:spcPts val="1000"/>
                        </a:spcAft>
                      </a:pPr>
                      <a:r>
                        <a:rPr lang="vi-VN"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tc>
                <a:tc>
                  <a:txBody>
                    <a:bodyPr/>
                    <a:lstStyle/>
                    <a:p>
                      <a:pPr>
                        <a:lnSpc>
                          <a:spcPct val="115000"/>
                        </a:lnSpc>
                        <a:spcAft>
                          <a:spcPts val="1000"/>
                        </a:spcAft>
                      </a:pPr>
                      <a:r>
                        <a:rPr lang="vi-VN"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tc>
                <a:tc>
                  <a:txBody>
                    <a:bodyPr/>
                    <a:lstStyle/>
                    <a:p>
                      <a:pPr>
                        <a:lnSpc>
                          <a:spcPct val="115000"/>
                        </a:lnSpc>
                        <a:spcAft>
                          <a:spcPts val="1000"/>
                        </a:spcAft>
                      </a:pPr>
                      <a:r>
                        <a:rPr lang="vi-VN"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tc>
                <a:extLst>
                  <a:ext uri="{0D108BD9-81ED-4DB2-BD59-A6C34878D82A}">
                    <a16:rowId xmlns:a16="http://schemas.microsoft.com/office/drawing/2014/main" val="2284108155"/>
                  </a:ext>
                </a:extLst>
              </a:tr>
              <a:tr h="463045">
                <a:tc vMerge="1">
                  <a:txBody>
                    <a:bodyPr/>
                    <a:lstStyle/>
                    <a:p>
                      <a:endParaRPr lang="en-US"/>
                    </a:p>
                  </a:txBody>
                  <a:tcPr/>
                </a:tc>
                <a:tc>
                  <a:txBody>
                    <a:bodyPr/>
                    <a:lstStyle/>
                    <a:p>
                      <a:pPr algn="just">
                        <a:lnSpc>
                          <a:spcPct val="115000"/>
                        </a:lnSpc>
                        <a:spcAft>
                          <a:spcPts val="1000"/>
                        </a:spcAft>
                      </a:pPr>
                      <a:r>
                        <a:rPr lang="vi-VN" sz="2000">
                          <a:effectLst/>
                          <a:latin typeface="Arial" panose="020B0604020202020204" pitchFamily="34" charset="0"/>
                          <a:cs typeface="Arial" panose="020B0604020202020204" pitchFamily="34" charset="0"/>
                        </a:rPr>
                        <a:t>Mức 3: Lắng nghe, phản hồi tốt các ý kiến và tiếp thu ý kiến phản hồi.</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nchor="ctr"/>
                </a:tc>
                <a:tc>
                  <a:txBody>
                    <a:bodyPr/>
                    <a:lstStyle/>
                    <a:p>
                      <a:pPr algn="ctr">
                        <a:lnSpc>
                          <a:spcPct val="115000"/>
                        </a:lnSpc>
                        <a:spcAft>
                          <a:spcPts val="1000"/>
                        </a:spcAft>
                      </a:pPr>
                      <a:r>
                        <a:rPr lang="vi-VN" sz="2000">
                          <a:effectLst/>
                          <a:latin typeface="Arial" panose="020B0604020202020204" pitchFamily="34" charset="0"/>
                          <a:cs typeface="Arial" panose="020B0604020202020204" pitchFamily="34" charset="0"/>
                        </a:rPr>
                        <a:t>10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tc>
                <a:tc>
                  <a:txBody>
                    <a:bodyPr/>
                    <a:lstStyle/>
                    <a:p>
                      <a:pPr>
                        <a:lnSpc>
                          <a:spcPct val="115000"/>
                        </a:lnSpc>
                        <a:spcAft>
                          <a:spcPts val="1000"/>
                        </a:spcAft>
                      </a:pPr>
                      <a:r>
                        <a:rPr lang="vi-VN"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tc>
                <a:tc>
                  <a:txBody>
                    <a:bodyPr/>
                    <a:lstStyle/>
                    <a:p>
                      <a:pPr>
                        <a:lnSpc>
                          <a:spcPct val="115000"/>
                        </a:lnSpc>
                        <a:spcAft>
                          <a:spcPts val="1000"/>
                        </a:spcAft>
                      </a:pPr>
                      <a:r>
                        <a:rPr lang="vi-VN"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tc>
                <a:tc>
                  <a:txBody>
                    <a:bodyPr/>
                    <a:lstStyle/>
                    <a:p>
                      <a:pPr>
                        <a:lnSpc>
                          <a:spcPct val="115000"/>
                        </a:lnSpc>
                        <a:spcAft>
                          <a:spcPts val="1000"/>
                        </a:spcAft>
                      </a:pPr>
                      <a:r>
                        <a:rPr lang="vi-VN"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4322" marR="44322" marT="0" marB="0"/>
                </a:tc>
                <a:extLst>
                  <a:ext uri="{0D108BD9-81ED-4DB2-BD59-A6C34878D82A}">
                    <a16:rowId xmlns:a16="http://schemas.microsoft.com/office/drawing/2014/main" val="507551720"/>
                  </a:ext>
                </a:extLst>
              </a:tr>
            </a:tbl>
          </a:graphicData>
        </a:graphic>
      </p:graphicFrame>
      <p:sp>
        <p:nvSpPr>
          <p:cNvPr id="5" name="Rectangle 4">
            <a:extLst>
              <a:ext uri="{FF2B5EF4-FFF2-40B4-BE49-F238E27FC236}">
                <a16:creationId xmlns:a16="http://schemas.microsoft.com/office/drawing/2014/main" id="{C3A24067-AD82-6915-611A-7DF193193DF4}"/>
              </a:ext>
            </a:extLst>
          </p:cNvPr>
          <p:cNvSpPr/>
          <p:nvPr/>
        </p:nvSpPr>
        <p:spPr>
          <a:xfrm>
            <a:off x="869950" y="88900"/>
            <a:ext cx="10452100" cy="596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BẢNG TIÊU CHÍ CHẤM SẢN PHẨM</a:t>
            </a:r>
          </a:p>
        </p:txBody>
      </p:sp>
    </p:spTree>
    <p:extLst>
      <p:ext uri="{BB962C8B-B14F-4D97-AF65-F5344CB8AC3E}">
        <p14:creationId xmlns:p14="http://schemas.microsoft.com/office/powerpoint/2010/main" val="39412908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8972C9-7F99-3A19-7C05-A57AE37D80BC}"/>
              </a:ext>
            </a:extLst>
          </p:cNvPr>
          <p:cNvSpPr txBox="1"/>
          <p:nvPr/>
        </p:nvSpPr>
        <p:spPr>
          <a:xfrm>
            <a:off x="0" y="37732"/>
            <a:ext cx="12192000" cy="461665"/>
          </a:xfrm>
          <a:prstGeom prst="rect">
            <a:avLst/>
          </a:prstGeom>
          <a:solidFill>
            <a:schemeClr val="accent4">
              <a:lumMod val="20000"/>
              <a:lumOff val="80000"/>
            </a:schemeClr>
          </a:solidFill>
        </p:spPr>
        <p:txBody>
          <a:bodyPr wrap="square" anchor="t">
            <a:spAutoFit/>
          </a:bodyPr>
          <a:lstStyle/>
          <a:p>
            <a:pPr algn="ctr"/>
            <a:r>
              <a:rPr lang="en-GB" sz="2400" b="1">
                <a:solidFill>
                  <a:srgbClr val="0000FF"/>
                </a:solidFill>
                <a:effectLst/>
                <a:latin typeface="Arial" panose="020B0604020202020204" pitchFamily="34" charset="0"/>
                <a:ea typeface="Times New Roman" panose="02020603050405020304" pitchFamily="18" charset="0"/>
                <a:cs typeface="Arial" panose="020B0604020202020204" pitchFamily="34" charset="0"/>
              </a:rPr>
              <a:t>MỘT SỐ BỆNH VỀ DA VÀ BẢO VỆ DA</a:t>
            </a:r>
          </a:p>
        </p:txBody>
      </p:sp>
      <p:graphicFrame>
        <p:nvGraphicFramePr>
          <p:cNvPr id="5" name="Diagram 4">
            <a:extLst>
              <a:ext uri="{FF2B5EF4-FFF2-40B4-BE49-F238E27FC236}">
                <a16:creationId xmlns:a16="http://schemas.microsoft.com/office/drawing/2014/main" id="{540CC575-D8DC-DA83-D853-5D206693C789}"/>
              </a:ext>
            </a:extLst>
          </p:cNvPr>
          <p:cNvGraphicFramePr/>
          <p:nvPr>
            <p:extLst>
              <p:ext uri="{D42A27DB-BD31-4B8C-83A1-F6EECF244321}">
                <p14:modId xmlns:p14="http://schemas.microsoft.com/office/powerpoint/2010/main" val="2156910006"/>
              </p:ext>
            </p:extLst>
          </p:nvPr>
        </p:nvGraphicFramePr>
        <p:xfrm>
          <a:off x="165100" y="402167"/>
          <a:ext cx="6362700" cy="6053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FB619654-D87B-5624-BFA2-6F24EB3F7AD4}"/>
              </a:ext>
            </a:extLst>
          </p:cNvPr>
          <p:cNvGraphicFramePr/>
          <p:nvPr>
            <p:extLst>
              <p:ext uri="{D42A27DB-BD31-4B8C-83A1-F6EECF244321}">
                <p14:modId xmlns:p14="http://schemas.microsoft.com/office/powerpoint/2010/main" val="3978382327"/>
              </p:ext>
            </p:extLst>
          </p:nvPr>
        </p:nvGraphicFramePr>
        <p:xfrm>
          <a:off x="6692900" y="317937"/>
          <a:ext cx="5232400" cy="55180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69004681"/>
      </p:ext>
    </p:extLst>
  </p:cSld>
  <p:clrMapOvr>
    <a:masterClrMapping/>
  </p:clrMapOvr>
  <p:transition spd="slow" advTm="4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6AA6EC-EC0A-D269-E781-D395CB05B316}"/>
              </a:ext>
            </a:extLst>
          </p:cNvPr>
          <p:cNvPicPr>
            <a:picLocks noChangeAspect="1"/>
          </p:cNvPicPr>
          <p:nvPr/>
        </p:nvPicPr>
        <p:blipFill>
          <a:blip r:embed="rId2"/>
          <a:stretch>
            <a:fillRect/>
          </a:stretch>
        </p:blipFill>
        <p:spPr>
          <a:xfrm>
            <a:off x="8995696" y="1422400"/>
            <a:ext cx="3018504" cy="1774089"/>
          </a:xfrm>
          <a:prstGeom prst="rect">
            <a:avLst/>
          </a:prstGeom>
        </p:spPr>
      </p:pic>
      <p:sp>
        <p:nvSpPr>
          <p:cNvPr id="3" name="Flowchart: Sequential Access Storage 2">
            <a:extLst>
              <a:ext uri="{FF2B5EF4-FFF2-40B4-BE49-F238E27FC236}">
                <a16:creationId xmlns:a16="http://schemas.microsoft.com/office/drawing/2014/main" id="{F3CDE1FF-082A-966F-6064-BCF518ED0EDC}"/>
              </a:ext>
            </a:extLst>
          </p:cNvPr>
          <p:cNvSpPr/>
          <p:nvPr/>
        </p:nvSpPr>
        <p:spPr>
          <a:xfrm>
            <a:off x="353552" y="887044"/>
            <a:ext cx="9057148" cy="1774088"/>
          </a:xfrm>
          <a:prstGeom prst="flowChartMagneticTape">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a:solidFill>
                  <a:srgbClr val="FF0000"/>
                </a:solidFill>
                <a:latin typeface="Arial" panose="020B0604020202020204" pitchFamily="34" charset="0"/>
                <a:ea typeface="Cambria" panose="02040503050406030204" pitchFamily="18" charset="0"/>
                <a:cs typeface="Arial" panose="020B0604020202020204" pitchFamily="34" charset="0"/>
              </a:rPr>
              <a:t>Tìm hiểu một số bệnh về da trong trường học rồi hoàn thành thông tin theo mẫu Bảng 39.,1.</a:t>
            </a:r>
          </a:p>
        </p:txBody>
      </p:sp>
      <p:graphicFrame>
        <p:nvGraphicFramePr>
          <p:cNvPr id="4" name="Table 4">
            <a:extLst>
              <a:ext uri="{FF2B5EF4-FFF2-40B4-BE49-F238E27FC236}">
                <a16:creationId xmlns:a16="http://schemas.microsoft.com/office/drawing/2014/main" id="{7544EE88-0974-7835-E6A9-7C535E193972}"/>
              </a:ext>
            </a:extLst>
          </p:cNvPr>
          <p:cNvGraphicFramePr>
            <a:graphicFrameLocks noGrp="1"/>
          </p:cNvGraphicFramePr>
          <p:nvPr>
            <p:extLst>
              <p:ext uri="{D42A27DB-BD31-4B8C-83A1-F6EECF244321}">
                <p14:modId xmlns:p14="http://schemas.microsoft.com/office/powerpoint/2010/main" val="3569765445"/>
              </p:ext>
            </p:extLst>
          </p:nvPr>
        </p:nvGraphicFramePr>
        <p:xfrm>
          <a:off x="353552" y="3739669"/>
          <a:ext cx="11293167" cy="914400"/>
        </p:xfrm>
        <a:graphic>
          <a:graphicData uri="http://schemas.openxmlformats.org/drawingml/2006/table">
            <a:tbl>
              <a:tblPr firstRow="1" bandRow="1">
                <a:tableStyleId>{5C22544A-7EE6-4342-B048-85BDC9FD1C3A}</a:tableStyleId>
              </a:tblPr>
              <a:tblGrid>
                <a:gridCol w="3764389">
                  <a:extLst>
                    <a:ext uri="{9D8B030D-6E8A-4147-A177-3AD203B41FA5}">
                      <a16:colId xmlns:a16="http://schemas.microsoft.com/office/drawing/2014/main" val="4231838950"/>
                    </a:ext>
                  </a:extLst>
                </a:gridCol>
                <a:gridCol w="3764389">
                  <a:extLst>
                    <a:ext uri="{9D8B030D-6E8A-4147-A177-3AD203B41FA5}">
                      <a16:colId xmlns:a16="http://schemas.microsoft.com/office/drawing/2014/main" val="35092983"/>
                    </a:ext>
                  </a:extLst>
                </a:gridCol>
                <a:gridCol w="3764389">
                  <a:extLst>
                    <a:ext uri="{9D8B030D-6E8A-4147-A177-3AD203B41FA5}">
                      <a16:colId xmlns:a16="http://schemas.microsoft.com/office/drawing/2014/main" val="4056665508"/>
                    </a:ext>
                  </a:extLst>
                </a:gridCol>
              </a:tblGrid>
              <a:tr h="370840">
                <a:tc>
                  <a:txBody>
                    <a:bodyPr/>
                    <a:lstStyle/>
                    <a:p>
                      <a:pPr algn="ctr"/>
                      <a:r>
                        <a:rPr lang="en-US" sz="2400">
                          <a:latin typeface="Arial" panose="020B0604020202020204" pitchFamily="34" charset="0"/>
                          <a:cs typeface="Arial" panose="020B0604020202020204" pitchFamily="34" charset="0"/>
                        </a:rPr>
                        <a:t>Tên bệnh</a:t>
                      </a:r>
                    </a:p>
                  </a:txBody>
                  <a:tcPr/>
                </a:tc>
                <a:tc>
                  <a:txBody>
                    <a:bodyPr/>
                    <a:lstStyle/>
                    <a:p>
                      <a:pPr algn="ctr"/>
                      <a:r>
                        <a:rPr lang="en-US" sz="2400">
                          <a:latin typeface="Arial" panose="020B0604020202020204" pitchFamily="34" charset="0"/>
                          <a:cs typeface="Arial" panose="020B0604020202020204" pitchFamily="34" charset="0"/>
                        </a:rPr>
                        <a:t>Số người mắc</a:t>
                      </a:r>
                    </a:p>
                  </a:txBody>
                  <a:tcPr/>
                </a:tc>
                <a:tc>
                  <a:txBody>
                    <a:bodyPr/>
                    <a:lstStyle/>
                    <a:p>
                      <a:pPr algn="ctr"/>
                      <a:r>
                        <a:rPr lang="en-US" sz="2400">
                          <a:latin typeface="Arial" panose="020B0604020202020204" pitchFamily="34" charset="0"/>
                          <a:cs typeface="Arial" panose="020B0604020202020204" pitchFamily="34" charset="0"/>
                        </a:rPr>
                        <a:t>Biện pháp phòng chống</a:t>
                      </a:r>
                    </a:p>
                  </a:txBody>
                  <a:tcPr/>
                </a:tc>
                <a:extLst>
                  <a:ext uri="{0D108BD9-81ED-4DB2-BD59-A6C34878D82A}">
                    <a16:rowId xmlns:a16="http://schemas.microsoft.com/office/drawing/2014/main" val="1926671060"/>
                  </a:ext>
                </a:extLst>
              </a:tr>
              <a:tr h="370840">
                <a:tc>
                  <a:txBody>
                    <a:bodyPr/>
                    <a:lstStyle/>
                    <a:p>
                      <a:pPr algn="ctr"/>
                      <a:r>
                        <a:rPr lang="en-US" sz="2400">
                          <a:latin typeface="Arial" panose="020B0604020202020204" pitchFamily="34" charset="0"/>
                          <a:cs typeface="Arial" panose="020B0604020202020204" pitchFamily="34" charset="0"/>
                        </a:rPr>
                        <a:t>?</a:t>
                      </a:r>
                    </a:p>
                  </a:txBody>
                  <a:tcPr/>
                </a:tc>
                <a:tc>
                  <a:txBody>
                    <a:bodyPr/>
                    <a:lstStyle/>
                    <a:p>
                      <a:pPr algn="ctr"/>
                      <a:r>
                        <a:rPr lang="en-US" sz="2400">
                          <a:latin typeface="Arial" panose="020B0604020202020204" pitchFamily="34" charset="0"/>
                          <a:cs typeface="Arial" panose="020B0604020202020204" pitchFamily="34" charset="0"/>
                        </a:rPr>
                        <a:t>?</a:t>
                      </a:r>
                    </a:p>
                  </a:txBody>
                  <a:tcPr/>
                </a:tc>
                <a:tc>
                  <a:txBody>
                    <a:bodyPr/>
                    <a:lstStyle/>
                    <a:p>
                      <a:pPr algn="ctr"/>
                      <a:r>
                        <a:rPr lang="en-US" sz="240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001369395"/>
                  </a:ext>
                </a:extLst>
              </a:tr>
            </a:tbl>
          </a:graphicData>
        </a:graphic>
      </p:graphicFrame>
    </p:spTree>
    <p:extLst>
      <p:ext uri="{BB962C8B-B14F-4D97-AF65-F5344CB8AC3E}">
        <p14:creationId xmlns:p14="http://schemas.microsoft.com/office/powerpoint/2010/main" val="3741098496"/>
      </p:ext>
    </p:extLst>
  </p:cSld>
  <p:clrMapOvr>
    <a:masterClrMapping/>
  </p:clrMapOvr>
  <p:transition spd="slow" advTm="4000">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英语ppt定制要求">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467</TotalTime>
  <Words>2018</Words>
  <Application>Microsoft Office PowerPoint</Application>
  <PresentationFormat>Widescreen</PresentationFormat>
  <Paragraphs>211</Paragraphs>
  <Slides>29</Slides>
  <Notes>6</Notes>
  <HiddenSlides>0</HiddenSlides>
  <MMClips>40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29</vt:i4>
      </vt:variant>
    </vt:vector>
  </HeadingPairs>
  <TitlesOfParts>
    <vt:vector size="46" baseType="lpstr">
      <vt:lpstr>等线</vt:lpstr>
      <vt:lpstr>微软雅黑</vt:lpstr>
      <vt:lpstr>#9Slide03 FS Neusa Bold</vt:lpstr>
      <vt:lpstr>#9Slide03 Swiss Condensed Bold</vt:lpstr>
      <vt:lpstr>.VnVogue</vt:lpstr>
      <vt:lpstr>Arial</vt:lpstr>
      <vt:lpstr>Bookman Old Style</vt:lpstr>
      <vt:lpstr>Calibri</vt:lpstr>
      <vt:lpstr>Calibri (Body)</vt:lpstr>
      <vt:lpstr>Calibri Light</vt:lpstr>
      <vt:lpstr>Impact</vt:lpstr>
      <vt:lpstr>Rockwell</vt:lpstr>
      <vt:lpstr>Wingdings</vt:lpstr>
      <vt:lpstr>Damask</vt:lpstr>
      <vt:lpstr>Office 主题​​</vt:lpstr>
      <vt:lpstr>1_Office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CÁM ƠN CÁC EM ĐÃ LẮNG NGHE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2021-08-28T07:36:10Z</dcterms:created>
  <dcterms:modified xsi:type="dcterms:W3CDTF">2023-08-20T12:15:09Z</dcterms:modified>
  <cp:version>n</cp:version>
</cp:coreProperties>
</file>