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326" r:id="rId3"/>
    <p:sldId id="1832" r:id="rId4"/>
    <p:sldId id="1851" r:id="rId5"/>
    <p:sldId id="262" r:id="rId6"/>
    <p:sldId id="261" r:id="rId7"/>
    <p:sldId id="1835" r:id="rId8"/>
    <p:sldId id="1833" r:id="rId9"/>
    <p:sldId id="1836" r:id="rId10"/>
    <p:sldId id="1838" r:id="rId11"/>
    <p:sldId id="1841" r:id="rId12"/>
    <p:sldId id="1842" r:id="rId13"/>
    <p:sldId id="1840" r:id="rId14"/>
    <p:sldId id="1839" r:id="rId15"/>
    <p:sldId id="1844" r:id="rId16"/>
    <p:sldId id="1843" r:id="rId17"/>
    <p:sldId id="1845" r:id="rId18"/>
    <p:sldId id="1846" r:id="rId19"/>
    <p:sldId id="1847" r:id="rId20"/>
    <p:sldId id="1848" r:id="rId21"/>
    <p:sldId id="1849" r:id="rId22"/>
    <p:sldId id="1850" r:id="rId23"/>
    <p:sldId id="1828" r:id="rId24"/>
    <p:sldId id="1829" r:id="rId25"/>
    <p:sldId id="1830" r:id="rId26"/>
    <p:sldId id="1831" r:id="rId27"/>
    <p:sldId id="182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55D4B-59F1-482B-BC0B-C81A493AD959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B58A9-BCA7-4E48-AFCE-E7981B569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3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h</a:t>
            </a:r>
            <a:r>
              <a:rPr lang="vi-VN" dirty="0"/>
              <a:t>ư</a:t>
            </a:r>
            <a:r>
              <a:rPr lang="en-US" dirty="0" err="1"/>
              <a:t>ớng</a:t>
            </a:r>
            <a:r>
              <a:rPr lang="en-US" dirty="0"/>
              <a:t> PTNL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học</a:t>
            </a:r>
            <a:endParaRPr lang="en-US" dirty="0"/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:</a:t>
            </a:r>
          </a:p>
          <a:p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ma </a:t>
            </a:r>
            <a:r>
              <a:rPr lang="en-US" dirty="0" err="1"/>
              <a:t>trận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,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;</a:t>
            </a:r>
          </a:p>
          <a:p>
            <a:r>
              <a:rPr lang="en-US" dirty="0"/>
              <a:t>GV </a:t>
            </a:r>
            <a:r>
              <a:rPr lang="en-US" dirty="0" err="1"/>
              <a:t>rà</a:t>
            </a:r>
            <a:r>
              <a:rPr lang="en-US" dirty="0"/>
              <a:t> </a:t>
            </a:r>
            <a:r>
              <a:rPr lang="en-US" dirty="0" err="1"/>
              <a:t>soát</a:t>
            </a:r>
            <a:r>
              <a:rPr lang="en-US" dirty="0"/>
              <a:t>,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,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1 ma </a:t>
            </a:r>
            <a:r>
              <a:rPr lang="en-US" dirty="0" err="1"/>
              <a:t>trận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D9DAE2-63AA-4214-A13D-9A54B18EA3D4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4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8097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h</a:t>
            </a:r>
            <a:r>
              <a:rPr lang="vi-VN" dirty="0"/>
              <a:t>ư</a:t>
            </a:r>
            <a:r>
              <a:rPr lang="en-US" dirty="0" err="1"/>
              <a:t>ớng</a:t>
            </a:r>
            <a:r>
              <a:rPr lang="en-US" dirty="0"/>
              <a:t> PTNL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học</a:t>
            </a:r>
            <a:endParaRPr lang="en-US" dirty="0"/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:</a:t>
            </a:r>
          </a:p>
          <a:p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ma </a:t>
            </a:r>
            <a:r>
              <a:rPr lang="en-US" dirty="0" err="1"/>
              <a:t>trận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tả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,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kì</a:t>
            </a:r>
            <a:r>
              <a:rPr lang="en-US" dirty="0"/>
              <a:t>;</a:t>
            </a:r>
          </a:p>
          <a:p>
            <a:r>
              <a:rPr lang="en-US" dirty="0"/>
              <a:t>GV </a:t>
            </a:r>
            <a:r>
              <a:rPr lang="en-US" dirty="0" err="1"/>
              <a:t>rà</a:t>
            </a:r>
            <a:r>
              <a:rPr lang="en-US" dirty="0"/>
              <a:t> </a:t>
            </a:r>
            <a:r>
              <a:rPr lang="en-US" dirty="0" err="1"/>
              <a:t>soát</a:t>
            </a:r>
            <a:r>
              <a:rPr lang="en-US" dirty="0"/>
              <a:t>,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,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thiện</a:t>
            </a:r>
            <a:r>
              <a:rPr lang="en-US" dirty="0"/>
              <a:t> 1 ma </a:t>
            </a:r>
            <a:r>
              <a:rPr lang="en-US" dirty="0" err="1"/>
              <a:t>trận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D9DAE2-63AA-4214-A13D-9A54B18EA3D4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234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152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998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01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82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Vụ</a:t>
            </a:r>
            <a:r>
              <a:rPr lang="en-US" sz="1800" dirty="0"/>
              <a:t> </a:t>
            </a:r>
            <a:r>
              <a:rPr lang="en-US" sz="1800" dirty="0" err="1"/>
              <a:t>đã</a:t>
            </a:r>
            <a:r>
              <a:rPr lang="en-US" sz="1800" dirty="0"/>
              <a:t> </a:t>
            </a:r>
            <a:r>
              <a:rPr lang="en-US" sz="1800" dirty="0" err="1"/>
              <a:t>tiến</a:t>
            </a:r>
            <a:r>
              <a:rPr lang="en-US" sz="1800" dirty="0"/>
              <a:t> </a:t>
            </a:r>
            <a:r>
              <a:rPr lang="en-US" sz="1800" dirty="0" err="1"/>
              <a:t>hành</a:t>
            </a:r>
            <a:r>
              <a:rPr lang="en-US" sz="1800" dirty="0"/>
              <a:t> XD ma </a:t>
            </a:r>
            <a:r>
              <a:rPr lang="en-US" sz="1800" dirty="0" err="1"/>
              <a:t>trận</a:t>
            </a:r>
            <a:r>
              <a:rPr lang="en-US" sz="1800" dirty="0"/>
              <a:t> </a:t>
            </a:r>
            <a:r>
              <a:rPr lang="en-US" sz="1800" dirty="0" err="1"/>
              <a:t>và</a:t>
            </a:r>
            <a:r>
              <a:rPr lang="en-US" sz="1800" dirty="0"/>
              <a:t> </a:t>
            </a:r>
            <a:r>
              <a:rPr lang="en-US" sz="1800" dirty="0" err="1"/>
              <a:t>bảng</a:t>
            </a:r>
            <a:r>
              <a:rPr lang="en-US" sz="1800" dirty="0"/>
              <a:t> </a:t>
            </a:r>
            <a:r>
              <a:rPr lang="en-US" sz="1800" dirty="0" err="1"/>
              <a:t>đặc</a:t>
            </a:r>
            <a:r>
              <a:rPr lang="en-US" sz="1800" dirty="0"/>
              <a:t> </a:t>
            </a:r>
            <a:r>
              <a:rPr lang="en-US" sz="1800" dirty="0" err="1"/>
              <a:t>tả</a:t>
            </a:r>
            <a:r>
              <a:rPr lang="en-US" sz="1800" dirty="0"/>
              <a:t> </a:t>
            </a:r>
            <a:r>
              <a:rPr lang="en-US" sz="1800" dirty="0" err="1"/>
              <a:t>cho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đề</a:t>
            </a:r>
            <a:r>
              <a:rPr lang="en-US" sz="1800" dirty="0"/>
              <a:t> </a:t>
            </a:r>
            <a:r>
              <a:rPr lang="en-US" sz="1800" dirty="0" err="1"/>
              <a:t>kiểm</a:t>
            </a:r>
            <a:r>
              <a:rPr lang="en-US" sz="1800" dirty="0"/>
              <a:t> </a:t>
            </a:r>
            <a:r>
              <a:rPr lang="en-US" sz="1800" dirty="0" err="1"/>
              <a:t>tra</a:t>
            </a:r>
            <a:r>
              <a:rPr lang="en-US" sz="1800" dirty="0"/>
              <a:t> </a:t>
            </a:r>
            <a:r>
              <a:rPr lang="en-US" sz="1800" dirty="0" err="1"/>
              <a:t>đánh</a:t>
            </a:r>
            <a:r>
              <a:rPr lang="en-US" sz="1800" dirty="0"/>
              <a:t> </a:t>
            </a:r>
            <a:r>
              <a:rPr lang="en-US" sz="1800" dirty="0" err="1"/>
              <a:t>giá</a:t>
            </a:r>
            <a:r>
              <a:rPr lang="en-US" sz="1800" dirty="0"/>
              <a:t> </a:t>
            </a:r>
            <a:r>
              <a:rPr lang="en-US" sz="1800" dirty="0" err="1"/>
              <a:t>định</a:t>
            </a:r>
            <a:r>
              <a:rPr lang="en-US" sz="1800" dirty="0"/>
              <a:t> </a:t>
            </a:r>
            <a:r>
              <a:rPr lang="en-US" sz="1800" dirty="0" err="1"/>
              <a:t>kì</a:t>
            </a:r>
            <a:r>
              <a:rPr lang="en-US" sz="1800" dirty="0"/>
              <a:t> </a:t>
            </a:r>
            <a:r>
              <a:rPr lang="en-US" sz="1800" dirty="0" err="1"/>
              <a:t>của</a:t>
            </a:r>
            <a:r>
              <a:rPr lang="en-US" sz="1800" dirty="0"/>
              <a:t> </a:t>
            </a:r>
            <a:r>
              <a:rPr lang="en-US" sz="1800" dirty="0" err="1"/>
              <a:t>tất</a:t>
            </a:r>
            <a:r>
              <a:rPr lang="en-US" sz="1800" dirty="0"/>
              <a:t> </a:t>
            </a:r>
            <a:r>
              <a:rPr lang="en-US" sz="1800" dirty="0" err="1"/>
              <a:t>cả</a:t>
            </a:r>
            <a:r>
              <a:rPr lang="en-US" sz="1800" dirty="0"/>
              <a:t> </a:t>
            </a:r>
            <a:r>
              <a:rPr lang="en-US" sz="1800" dirty="0" err="1"/>
              <a:t>các</a:t>
            </a:r>
            <a:r>
              <a:rPr lang="en-US" sz="1800" dirty="0"/>
              <a:t> </a:t>
            </a:r>
            <a:r>
              <a:rPr lang="en-US" sz="1800" dirty="0" err="1"/>
              <a:t>môn</a:t>
            </a:r>
            <a:r>
              <a:rPr lang="en-US" sz="1800" dirty="0"/>
              <a:t>, </a:t>
            </a:r>
            <a:r>
              <a:rPr lang="en-US" sz="1800" dirty="0" err="1"/>
              <a:t>thống</a:t>
            </a:r>
            <a:r>
              <a:rPr lang="en-US" sz="1800" dirty="0"/>
              <a:t> </a:t>
            </a:r>
            <a:r>
              <a:rPr lang="en-US" sz="1800" dirty="0" err="1"/>
              <a:t>nhất</a:t>
            </a:r>
            <a:r>
              <a:rPr lang="en-US" sz="1800" dirty="0"/>
              <a:t> </a:t>
            </a:r>
            <a:r>
              <a:rPr lang="en-US" sz="1800" dirty="0" err="1"/>
              <a:t>chung</a:t>
            </a:r>
            <a:r>
              <a:rPr lang="en-US" sz="1800" dirty="0"/>
              <a:t> </a:t>
            </a:r>
            <a:r>
              <a:rPr lang="en-US" sz="1800" dirty="0" err="1"/>
              <a:t>trong</a:t>
            </a:r>
            <a:r>
              <a:rPr lang="en-US" sz="1800" dirty="0"/>
              <a:t> </a:t>
            </a:r>
            <a:r>
              <a:rPr lang="en-US" sz="1800" dirty="0" err="1"/>
              <a:t>toàn</a:t>
            </a:r>
            <a:r>
              <a:rPr lang="en-US" sz="1800" dirty="0"/>
              <a:t> </a:t>
            </a:r>
            <a:r>
              <a:rPr lang="en-US" sz="1800" dirty="0" err="1"/>
              <a:t>quốc</a:t>
            </a:r>
            <a:r>
              <a:rPr lang="en-US" sz="1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D525C-3962-477A-B471-EA8A81FAFA96}" type="slidenum">
              <a:rPr kumimoji="0" lang="vi-VN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vi-VN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055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08792-20BA-42AA-92E6-03F7666FC6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94BBB-FD75-4750-95D8-C7B1771CF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4EE4C-EA03-439C-BA8B-DF4F6707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E858F-1C8A-4479-8B2C-E2A4C988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8E12D-E08D-412D-A72C-42DFD633B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3562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2A71D-8C6B-44EB-BFDB-42665398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3D7ED-3C6F-443C-A45C-4C0D9AC4E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49CE9-0F12-420C-B487-476A17FE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C540B-44DF-4300-8CA4-9160FE530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7C2F-2A8B-4869-892E-1F290B572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008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45AE1F-89C8-4A9B-BA7B-9B4026F76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42821-E21B-4F1C-A0B6-1866149708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20E96-0043-49F4-9737-ADA0CA93D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9885A-BFDC-46E8-A423-A06D9B47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57BD2-5021-483F-A270-181DB0F6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3731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82433-6BD7-C645-8F3F-2DDB64B2A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1E308-D3C1-F443-B870-68327E6601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D2C6A-DDAB-4C40-A8EC-CC082C33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1CFAB-268A-6441-AED0-BC3ABCF4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4267D-964A-944E-BBF1-D2BC78AB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38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C7ED9-98F6-0D40-A0D2-79D48E2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B6E1-AFA9-5549-A7F3-38D59E4B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39631-3335-7F46-ABBA-4635D144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88506-AFD5-CA4B-803E-DF5711EC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FB92F-D622-A74D-8408-CA4F764B8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95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C0600-910A-3F4E-8378-83CEF09F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DA2F2-3DDB-2444-83AB-05F634AF5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025E5-27BA-4A43-A029-F785189A6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B3AF3-7CAA-CF43-8EF7-D5690EB7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25E04-C998-734C-918F-F9C420F2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72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ED177-A988-3447-807C-40794B303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3D5F9-B413-1A4A-B817-DA7A71A4C9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CF036-CAFA-1743-B725-E19267E71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3088C-18B1-834F-9F44-A089D991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35132-D2AE-5041-8F88-4DDAD675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DA0EF-1D5E-264C-B5B1-799850610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5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E6B6F-4EFD-D447-B77A-E98539A2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87352-C98C-6548-82AF-F70E39A43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695C0-DD65-614A-B68E-CF66D8D2A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D816C-C3A8-A843-AC29-33400694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D51B11-A53E-8C48-9C97-7AE3AB3FE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0F1CF-9005-5D4B-ACDB-F3BE74C6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16/8/2022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12BEB1-E72B-1C4E-ADD6-8262EF24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8F2C55-B740-874A-A323-CF4D1560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2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9597D-77E8-8F45-A124-47A381928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7682D-5F19-1744-A8A5-7ABC54385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B53EE-8E92-464A-9F5B-D32261DE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6F28B5-C744-1542-8E4A-FA4E1A2B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16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251B16-D16C-1E48-901E-740AB2ED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843D7B-76DF-2747-91A6-FF687F15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16B6-9E10-434F-95F2-596F8297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D36BF-9685-D647-AE30-85A15A9E4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A50AE-98E1-EB40-95BB-4E01413C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B673FB-65CA-9C4A-9684-5D471C2A8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7B4F35-0C66-2947-B11D-E1188B78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FBD5FC-0BEC-3243-B915-C2424C1F2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8F934-D153-024A-B8C6-3FDC458B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996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F0B6-6E12-4886-8D74-D5D31A52C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5F0D6-3EAA-46A1-A8B5-A6285907F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9135B-674A-4D6D-874A-779F97A6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5BFFB-FD47-42AD-ADA3-8A318E01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9778E-3086-4150-A5BC-AED0BDF8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24857721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306E-D14D-0F41-A956-887CB6DFE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7ADECD-F8A4-4D47-B937-3AD7B7B59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95EA40-052D-1048-98F6-14B40F999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2F3A8-2195-3244-AE6F-C6E675D5B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AA728-0183-6D4D-A130-A8254B802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253E5-BEB3-BC43-A544-3AAE068E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47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7AF6B-DC64-3544-8CA1-17291EA70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E11A8-10D7-F944-9F99-F347471DA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155C7-8DD3-9D46-8230-7BD07824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DC87A-7094-F343-B8A1-5D69229C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2C0B7-AF23-7545-A33E-229EB56F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69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CDC877-177A-B54A-BCA2-CEB82F2D7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88AAF-0694-8341-A4E9-7E41677EB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47B03-3667-694D-9A43-0C5B9645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28C8A-4272-0D4C-BEEA-CEBF51DE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6D820-04AE-1146-9895-DFC0124A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05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90F0-B80B-49F1-AB65-4D36B6309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53BE6-6163-4C9E-822A-93BA68790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41BF7-EA69-4D4A-81D3-CD5EA385A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1C459-BFC7-47D6-84F9-1FC73E0F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1BDF1-6FE4-4F53-BF20-5B83AD96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789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FDF6-1018-43C7-8770-A94AA9FCA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F1BE6-9D0C-44DA-AA33-2D404F62E3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1153A-3629-4094-BF0F-5C8DB08F6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8731F-AAAF-4494-955C-974ECC6A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61893-E234-456D-8186-8E3EAA23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94F33-9B6D-45AA-A0A3-6D155E96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293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1853C-ABC1-4873-8C1C-9F9CAA0CD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C2CC0-28AD-4E81-8EF7-A6A469096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CEE524-C237-4BCD-B635-23327FB1D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F49F0-405B-4C54-B1DB-B658C12B0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2A4B0C-48EB-4D13-AB73-6E6C7B18E3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DD2C22-FE97-4190-9AA8-895E5806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EA794-C676-4E45-943E-1D22FAB51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06DD7E-2A94-4448-A254-FBD3273E1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283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2AB6B-2541-4E41-8A0D-A5386706D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08EB9D-0139-49A0-B3AF-B2910BDB5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C3A52-3433-4211-93E6-7C12F2AB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282B5-C252-4F48-849D-355285C2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823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7A29D-D058-4A95-8DDB-99222C8B1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3AC87-BE29-4CE3-8C75-236CB2E5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F645C-95CD-4DF7-9405-DF9F2FC5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932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6609-6A52-44A0-9880-4483F1CC3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F2725-C9C5-4467-B097-74512C919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BD3F3-5492-4E33-95EB-95C2554797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4D834-7AA9-4712-BE55-FC44F6D54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732AE-0495-4232-B053-2FFA8BD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046EC-D467-479E-B7B9-17FAD86C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4541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4AD84-50A8-4151-B4B8-BDC5900CC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E27BF0-E00A-4499-ACF4-B835DCF7B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D9ABD-1352-4385-8BC3-D1733CC50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3CC25-0D58-405E-AD46-5A2FEBD4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D9F43-D966-4D92-B734-257BD6E8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B3C11-217C-48B6-9A71-AB47DDA79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63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6A41BC-EAEF-4184-8982-9E2B5D783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58C79-2E12-41CA-B99F-B5D7C9978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95325-A260-4CFF-BE55-5ABAF3598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AE0EB-F681-476E-913F-C6585D1166CC}" type="datetimeFigureOut">
              <a:rPr lang="vi-VN" smtClean="0"/>
              <a:pPr/>
              <a:t>16/08/2022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94782-3963-494B-8C6A-FF2E54668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008FB-F324-423B-BC95-F1E854C63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77947-86CE-410E-A36F-F679A846A745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195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23095-9859-7F40-839C-A88E8F984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0047B-4874-2D4A-B926-8B6F6B285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993A4-E001-2541-98C9-4337490E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16/8/2022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1E79C-BA21-FE44-B0D0-2F71FEDEF6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9259D-A2E1-A543-BC05-141F8B6D7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07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AA2C6B-6951-4146-959C-BA6BF8936230}"/>
              </a:ext>
            </a:extLst>
          </p:cNvPr>
          <p:cNvSpPr/>
          <p:nvPr/>
        </p:nvSpPr>
        <p:spPr>
          <a:xfrm>
            <a:off x="0" y="6629400"/>
            <a:ext cx="12192000" cy="457200"/>
          </a:xfrm>
          <a:prstGeom prst="rect">
            <a:avLst/>
          </a:prstGeom>
          <a:solidFill>
            <a:srgbClr val="C73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Aachen" panose="02020500000000000000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7D9002-B062-4655-BFC9-6CD3B4AB0FCB}"/>
              </a:ext>
            </a:extLst>
          </p:cNvPr>
          <p:cNvSpPr txBox="1"/>
          <p:nvPr/>
        </p:nvSpPr>
        <p:spPr>
          <a:xfrm>
            <a:off x="438258" y="548680"/>
            <a:ext cx="11418381" cy="576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 HUẤN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 THỨC TỔ CHỨC DẠY HỌC LỚP 10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ĐỊNH H</a:t>
            </a:r>
            <a:r>
              <a:rPr kumimoji="0" lang="vi-VN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ỚNG PHÁT TRIỂN PHẨM CHẤT, NĂNG LỰC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 SINH CẤP TRUNG HỌC PHỔ THÔNG THEO CHƯƠNG TRÌNH 2018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MÔN TOÁN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>
              <a:solidFill>
                <a:prstClr val="black"/>
              </a:solidFill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BCV. Phan Quang Sơn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BCV. An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Văn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Long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8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2022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F80344-BE84-4E4D-B733-03381CF901AE}"/>
              </a:ext>
            </a:extLst>
          </p:cNvPr>
          <p:cNvSpPr/>
          <p:nvPr/>
        </p:nvSpPr>
        <p:spPr>
          <a:xfrm>
            <a:off x="-23696" y="0"/>
            <a:ext cx="12192000" cy="457200"/>
          </a:xfrm>
          <a:prstGeom prst="rect">
            <a:avLst/>
          </a:prstGeom>
          <a:solidFill>
            <a:srgbClr val="C73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SỞ GIÁO DỤC VÀ ĐÀO TẠO HƯNG YÊN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                                                          BỘ GIÁO DỤC VÀ ĐÀO TẠO</a:t>
            </a:r>
          </a:p>
        </p:txBody>
      </p:sp>
    </p:spTree>
    <p:extLst>
      <p:ext uri="{BB962C8B-B14F-4D97-AF65-F5344CB8AC3E}">
        <p14:creationId xmlns:p14="http://schemas.microsoft.com/office/powerpoint/2010/main" val="3153137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AE4F41-554F-F4CF-192A-ECA0DFA79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59" y="1278924"/>
            <a:ext cx="12074482" cy="48587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DF350B5-0EB8-20BF-62F2-5F59C390A793}"/>
              </a:ext>
            </a:extLst>
          </p:cNvPr>
          <p:cNvSpPr txBox="1"/>
          <p:nvPr/>
        </p:nvSpPr>
        <p:spPr>
          <a:xfrm>
            <a:off x="2330793" y="231093"/>
            <a:ext cx="7530413" cy="978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0" algn="ctr">
              <a:spcAft>
                <a:spcPts val="12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 THEO DÕI VÀ ĐÁNH GIÁ HỌC SINH</a:t>
            </a:r>
          </a:p>
          <a:p>
            <a:pPr indent="254000" algn="ctr">
              <a:lnSpc>
                <a:spcPct val="105000"/>
              </a:lnSpc>
              <a:spcAft>
                <a:spcPts val="5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 TRUNG HỌC PHỔ THÔNG</a:t>
            </a:r>
          </a:p>
        </p:txBody>
      </p:sp>
    </p:spTree>
    <p:extLst>
      <p:ext uri="{BB962C8B-B14F-4D97-AF65-F5344CB8AC3E}">
        <p14:creationId xmlns:p14="http://schemas.microsoft.com/office/powerpoint/2010/main" val="237432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DF350B5-0EB8-20BF-62F2-5F59C390A793}"/>
              </a:ext>
            </a:extLst>
          </p:cNvPr>
          <p:cNvSpPr txBox="1"/>
          <p:nvPr/>
        </p:nvSpPr>
        <p:spPr>
          <a:xfrm>
            <a:off x="2330793" y="231093"/>
            <a:ext cx="7530413" cy="978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604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 THEO DÕI VÀ ĐÁNH GIÁ HỌC SINH</a:t>
            </a:r>
          </a:p>
          <a:p>
            <a:pPr marL="0" marR="0" lvl="0" indent="254000" algn="ctr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 TRUNG HỌC PHỔ THÔNG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F37592-D8C1-BFD0-473F-291AEEF09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0175"/>
            <a:ext cx="12192000" cy="351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11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3830592" y="575738"/>
            <a:ext cx="4646144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THƯỜNG XUYÊN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0C8BA3-9BA7-07BB-6B65-99DCA46185B9}"/>
              </a:ext>
            </a:extLst>
          </p:cNvPr>
          <p:cNvSpPr txBox="1"/>
          <p:nvPr/>
        </p:nvSpPr>
        <p:spPr>
          <a:xfrm>
            <a:off x="49423" y="1054182"/>
            <a:ext cx="11986055" cy="843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419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2AC190-4229-C69E-EF66-1F0C00D3E2A9}"/>
              </a:ext>
            </a:extLst>
          </p:cNvPr>
          <p:cNvSpPr txBox="1"/>
          <p:nvPr/>
        </p:nvSpPr>
        <p:spPr>
          <a:xfrm>
            <a:off x="49422" y="1917688"/>
            <a:ext cx="11986055" cy="2006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61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kumimoji="0" lang="en-US" sz="2400" b="1" i="1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09BBC9-B9F8-79FD-017F-27ACAB3D829A}"/>
              </a:ext>
            </a:extLst>
          </p:cNvPr>
          <p:cNvSpPr txBox="1"/>
          <p:nvPr/>
        </p:nvSpPr>
        <p:spPr>
          <a:xfrm>
            <a:off x="0" y="3947836"/>
            <a:ext cx="11986055" cy="843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5181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32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3830592" y="575738"/>
            <a:ext cx="4646144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GIÁ THƯỜNG XUYÊN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D21C79-7DB9-BD13-F533-739F24AAF4DA}"/>
              </a:ext>
            </a:extLst>
          </p:cNvPr>
          <p:cNvSpPr txBox="1"/>
          <p:nvPr/>
        </p:nvSpPr>
        <p:spPr>
          <a:xfrm>
            <a:off x="234778" y="1187865"/>
            <a:ext cx="11491781" cy="26251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13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857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02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7942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35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03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79425" algn="l"/>
              </a:tabLst>
            </a:pP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04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="1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9AF13C-642A-494D-FDEA-9B1CAA29DDAF}"/>
              </a:ext>
            </a:extLst>
          </p:cNvPr>
          <p:cNvSpPr txBox="1"/>
          <p:nvPr/>
        </p:nvSpPr>
        <p:spPr>
          <a:xfrm>
            <a:off x="234778" y="4015772"/>
            <a:ext cx="11491781" cy="2394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4991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432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3830592" y="575738"/>
            <a:ext cx="4646144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ĐỊNH KỲ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C8C6F7-262C-F2CC-5917-E7B94A071575}"/>
              </a:ext>
            </a:extLst>
          </p:cNvPr>
          <p:cNvSpPr txBox="1"/>
          <p:nvPr/>
        </p:nvSpPr>
        <p:spPr>
          <a:xfrm>
            <a:off x="49425" y="1336270"/>
            <a:ext cx="11948985" cy="1230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3530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qua: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8A9CD-DAA1-70B2-CA1F-88798D3BC98D}"/>
              </a:ext>
            </a:extLst>
          </p:cNvPr>
          <p:cNvSpPr txBox="1"/>
          <p:nvPr/>
        </p:nvSpPr>
        <p:spPr>
          <a:xfrm>
            <a:off x="0" y="2672104"/>
            <a:ext cx="11948984" cy="1618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78155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45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70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60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120 </a:t>
            </a:r>
            <a:r>
              <a:rPr kumimoji="0" lang="en-US" sz="2400" b="1" i="1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517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3830592" y="575738"/>
            <a:ext cx="4646144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ĐỊNH KỲ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839D25-5D65-BA2E-597A-84B83AC4A89B}"/>
              </a:ext>
            </a:extLst>
          </p:cNvPr>
          <p:cNvSpPr txBox="1"/>
          <p:nvPr/>
        </p:nvSpPr>
        <p:spPr>
          <a:xfrm>
            <a:off x="-12359" y="1334352"/>
            <a:ext cx="11948984" cy="2471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7815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/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7815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32CD6-8E71-3EC5-6DCE-F8F66193E508}"/>
              </a:ext>
            </a:extLst>
          </p:cNvPr>
          <p:cNvSpPr txBox="1"/>
          <p:nvPr/>
        </p:nvSpPr>
        <p:spPr>
          <a:xfrm>
            <a:off x="49425" y="4096143"/>
            <a:ext cx="11825417" cy="2083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3721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3911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ĐĐG</a:t>
            </a:r>
            <a:r>
              <a:rPr lang="en-US" sz="2400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4283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RÈN LUYỆN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3736E0-9672-8865-06B7-38C01C339CCC}"/>
              </a:ext>
            </a:extLst>
          </p:cNvPr>
          <p:cNvSpPr txBox="1"/>
          <p:nvPr/>
        </p:nvSpPr>
        <p:spPr>
          <a:xfrm>
            <a:off x="98855" y="1161896"/>
            <a:ext cx="11429999" cy="5339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13715" algn="l"/>
              </a:tabLst>
            </a:pPr>
            <a:r>
              <a:rPr lang="en-US" sz="24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4673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00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19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dõi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716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RÈN LUYỆN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7383E7-DD02-5950-D713-86F4F47D868E}"/>
              </a:ext>
            </a:extLst>
          </p:cNvPr>
          <p:cNvSpPr txBox="1"/>
          <p:nvPr/>
        </p:nvSpPr>
        <p:spPr>
          <a:xfrm>
            <a:off x="160638" y="1161896"/>
            <a:ext cx="11269362" cy="5182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53085" algn="l"/>
              </a:tabLst>
            </a:pPr>
            <a:r>
              <a:rPr lang="en-US" sz="24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 (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959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085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84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466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085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961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RÈN LUYỆN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7383E7-DD02-5950-D713-86F4F47D868E}"/>
              </a:ext>
            </a:extLst>
          </p:cNvPr>
          <p:cNvSpPr txBox="1"/>
          <p:nvPr/>
        </p:nvSpPr>
        <p:spPr>
          <a:xfrm>
            <a:off x="160638" y="1161896"/>
            <a:ext cx="11269362" cy="13078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53085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 (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413E1E-803F-91E6-58BB-5B81319D497A}"/>
              </a:ext>
            </a:extLst>
          </p:cNvPr>
          <p:cNvSpPr txBox="1"/>
          <p:nvPr/>
        </p:nvSpPr>
        <p:spPr>
          <a:xfrm>
            <a:off x="160638" y="2725664"/>
            <a:ext cx="11475308" cy="3477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8102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84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65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8475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0292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824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HỌC TẬP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3BF37E-F3DA-12E4-A8AD-0F549CA9DC19}"/>
              </a:ext>
            </a:extLst>
          </p:cNvPr>
          <p:cNvSpPr txBox="1"/>
          <p:nvPr/>
        </p:nvSpPr>
        <p:spPr>
          <a:xfrm>
            <a:off x="210065" y="1309002"/>
            <a:ext cx="11771870" cy="487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46735" algn="l"/>
              </a:tabLst>
            </a:pPr>
            <a:r>
              <a:rPr lang="en-US" sz="24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466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494665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lnSpc>
                <a:spcPct val="105000"/>
              </a:lnSpc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356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17E712-3D65-4DA5-8060-4B8615838B12}"/>
              </a:ext>
            </a:extLst>
          </p:cNvPr>
          <p:cNvSpPr/>
          <p:nvPr/>
        </p:nvSpPr>
        <p:spPr>
          <a:xfrm>
            <a:off x="3164835" y="1617256"/>
            <a:ext cx="883106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Xây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KHDH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chuyên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CV 5512 5512/BGDĐT-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GDTrH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2020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GDĐT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63C524-00D2-4A8E-AD4A-F35546038DFB}"/>
              </a:ext>
            </a:extLst>
          </p:cNvPr>
          <p:cNvSpPr/>
          <p:nvPr/>
        </p:nvSpPr>
        <p:spPr>
          <a:xfrm>
            <a:off x="3164835" y="2973271"/>
            <a:ext cx="883106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Xây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KHGD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tổ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chuyên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CV 5512/BGDĐT-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GDTrH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2020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GDĐT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295B22-F866-D805-B178-595F3112ACEE}"/>
              </a:ext>
            </a:extLst>
          </p:cNvPr>
          <p:cNvSpPr/>
          <p:nvPr/>
        </p:nvSpPr>
        <p:spPr>
          <a:xfrm>
            <a:off x="0" y="982998"/>
            <a:ext cx="1557867" cy="5215466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NỘI DUNG TẬP HUẤN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7BB7C8D-5508-AE11-ABD1-85501BF670B6}"/>
              </a:ext>
            </a:extLst>
          </p:cNvPr>
          <p:cNvSpPr/>
          <p:nvPr/>
        </p:nvSpPr>
        <p:spPr>
          <a:xfrm>
            <a:off x="3164835" y="4311008"/>
            <a:ext cx="883106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Xây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KHGD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GV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CV 5512/BGDĐT-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GDTrH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2020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GDĐT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FB5E892-7B16-9A0C-58F7-EC7AC3661C89}"/>
              </a:ext>
            </a:extLst>
          </p:cNvPr>
          <p:cNvSpPr/>
          <p:nvPr/>
        </p:nvSpPr>
        <p:spPr>
          <a:xfrm>
            <a:off x="3164835" y="5613248"/>
            <a:ext cx="883106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Xây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KHBD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GV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CV 5512/BGDĐT-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GDTrH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18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12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2020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GDĐT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55267CC-CDAC-4442-BB03-CA98BE805E27}"/>
              </a:ext>
            </a:extLst>
          </p:cNvPr>
          <p:cNvSpPr/>
          <p:nvPr/>
        </p:nvSpPr>
        <p:spPr>
          <a:xfrm>
            <a:off x="3169025" y="362105"/>
            <a:ext cx="8831063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22/2021/TT-BGDĐT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 20 tháng 7 năm 2021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cơ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sở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sinh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trung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phổ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EB1EB92-066B-E4FE-9833-9FFAAB2D8356}"/>
              </a:ext>
            </a:extLst>
          </p:cNvPr>
          <p:cNvCxnSpPr>
            <a:stCxn id="3" idx="3"/>
            <a:endCxn id="13" idx="1"/>
          </p:cNvCxnSpPr>
          <p:nvPr/>
        </p:nvCxnSpPr>
        <p:spPr>
          <a:xfrm flipV="1">
            <a:off x="1557867" y="902165"/>
            <a:ext cx="1611158" cy="2688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8469F9-9EE5-5446-90A8-05981B63E4CE}"/>
              </a:ext>
            </a:extLst>
          </p:cNvPr>
          <p:cNvCxnSpPr>
            <a:stCxn id="3" idx="3"/>
            <a:endCxn id="14" idx="1"/>
          </p:cNvCxnSpPr>
          <p:nvPr/>
        </p:nvCxnSpPr>
        <p:spPr>
          <a:xfrm flipV="1">
            <a:off x="1557867" y="2157316"/>
            <a:ext cx="1606968" cy="1433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257F56-1248-9413-0836-182AB3AAE766}"/>
              </a:ext>
            </a:extLst>
          </p:cNvPr>
          <p:cNvCxnSpPr>
            <a:stCxn id="3" idx="3"/>
            <a:endCxn id="15" idx="1"/>
          </p:cNvCxnSpPr>
          <p:nvPr/>
        </p:nvCxnSpPr>
        <p:spPr>
          <a:xfrm flipV="1">
            <a:off x="1557867" y="3513331"/>
            <a:ext cx="1606968" cy="7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E2A3534-BAFF-A9E9-D60C-1D42DD5A109C}"/>
              </a:ext>
            </a:extLst>
          </p:cNvPr>
          <p:cNvCxnSpPr>
            <a:stCxn id="3" idx="3"/>
            <a:endCxn id="12" idx="1"/>
          </p:cNvCxnSpPr>
          <p:nvPr/>
        </p:nvCxnSpPr>
        <p:spPr>
          <a:xfrm>
            <a:off x="1557867" y="3590731"/>
            <a:ext cx="1606968" cy="1260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BBAA703-0DD4-A7CA-3B44-4408B285EC23}"/>
              </a:ext>
            </a:extLst>
          </p:cNvPr>
          <p:cNvCxnSpPr>
            <a:stCxn id="3" idx="3"/>
            <a:endCxn id="17" idx="1"/>
          </p:cNvCxnSpPr>
          <p:nvPr/>
        </p:nvCxnSpPr>
        <p:spPr>
          <a:xfrm>
            <a:off x="1557867" y="3590731"/>
            <a:ext cx="1606968" cy="2562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9731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2" grpId="0" animBg="1"/>
      <p:bldP spid="17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HỌC TẬP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3BF37E-F3DA-12E4-A8AD-0F549CA9DC19}"/>
              </a:ext>
            </a:extLst>
          </p:cNvPr>
          <p:cNvSpPr txBox="1"/>
          <p:nvPr/>
        </p:nvSpPr>
        <p:spPr>
          <a:xfrm>
            <a:off x="210065" y="1309002"/>
            <a:ext cx="11771870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6735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7B779E-E07B-1254-72D3-32AA70C9B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65" y="2029506"/>
            <a:ext cx="11071654" cy="441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59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1631093" y="575738"/>
            <a:ext cx="8081318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ĐÁNH GIÁ KẾT QUẢ HỌC TẬP CỦA HỌC SINH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73DF04-94F7-D2E6-AB3E-6720151BC301}"/>
              </a:ext>
            </a:extLst>
          </p:cNvPr>
          <p:cNvSpPr txBox="1"/>
          <p:nvPr/>
        </p:nvSpPr>
        <p:spPr>
          <a:xfrm>
            <a:off x="-185351" y="1161896"/>
            <a:ext cx="7080421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51180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B9AE50-7C08-60AD-1448-4B0AD55B6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04" y="1617213"/>
            <a:ext cx="11330761" cy="514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17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295B22-F866-D805-B178-595F3112ACEE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i="0" dirty="0">
                <a:solidFill>
                  <a:schemeClr val="bg1"/>
                </a:solidFill>
                <a:effectLst/>
                <a:latin typeface="+mj-lt"/>
              </a:rPr>
              <a:t>Điểm khác nhau giữa Thông tư 22 và Thông tư 26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1BA1A36-F9D0-6ADC-C2C6-2040F02C2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65202"/>
              </p:ext>
            </p:extLst>
          </p:nvPr>
        </p:nvGraphicFramePr>
        <p:xfrm>
          <a:off x="-1" y="697089"/>
          <a:ext cx="121016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9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5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26/2020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22/2021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2D06B0-34A4-27AF-5993-F2613CC94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319870"/>
              </p:ext>
            </p:extLst>
          </p:nvPr>
        </p:nvGraphicFramePr>
        <p:xfrm>
          <a:off x="0" y="1046480"/>
          <a:ext cx="121016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40D049B-1A9A-67DD-28E7-719B3C4E5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428505"/>
              </p:ext>
            </p:extLst>
          </p:nvPr>
        </p:nvGraphicFramePr>
        <p:xfrm>
          <a:off x="-1" y="1417319"/>
          <a:ext cx="12101688" cy="559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559761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78D2E34D-221E-0205-2355-178D16866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9379" y="1429677"/>
            <a:ext cx="4542070" cy="34939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D147354-28FC-D3A1-0C2E-351A7F157B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083" y="1082923"/>
            <a:ext cx="1734121" cy="30828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760780E-E5C6-38EE-A26B-8400E95C1B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9379" y="1047750"/>
            <a:ext cx="4286250" cy="3429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7A5147C-BC43-F453-81CC-7EBF7921EC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1463" y="1052538"/>
            <a:ext cx="3648075" cy="35242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2EB758-806B-1CA8-CA30-F249F09C79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7869" y="1451250"/>
            <a:ext cx="1700749" cy="37084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88D3C09-B585-6AC8-2D49-2620D94D83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75306" y="1461084"/>
            <a:ext cx="3450604" cy="342697"/>
          </a:xfrm>
          <a:prstGeom prst="rect">
            <a:avLst/>
          </a:prstGeom>
        </p:spPr>
      </p:pic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C58200E3-B12E-EA70-D34D-F4ADFFFA3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183910"/>
              </p:ext>
            </p:extLst>
          </p:nvPr>
        </p:nvGraphicFramePr>
        <p:xfrm>
          <a:off x="-1" y="1968840"/>
          <a:ext cx="12101688" cy="146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146016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34" name="Picture 33">
            <a:extLst>
              <a:ext uri="{FF2B5EF4-FFF2-40B4-BE49-F238E27FC236}">
                <a16:creationId xmlns:a16="http://schemas.microsoft.com/office/drawing/2014/main" id="{37E5BF36-7CE6-E4B1-A1AF-C53DBB70BE8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6718" y="2373611"/>
            <a:ext cx="2027814" cy="876216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4BE4A41-C551-16D7-8142-B19AEA62697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99379" y="1981424"/>
            <a:ext cx="4501110" cy="876216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749AAC9-FF30-F80E-E8EC-B15EBF2CD5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11463" y="1993555"/>
            <a:ext cx="3790224" cy="1259556"/>
          </a:xfrm>
          <a:prstGeom prst="rect">
            <a:avLst/>
          </a:prstGeom>
        </p:spPr>
      </p:pic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DD674705-6BE2-AE99-AD1B-02F0F9ABB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946310"/>
              </p:ext>
            </p:extLst>
          </p:nvPr>
        </p:nvGraphicFramePr>
        <p:xfrm>
          <a:off x="0" y="3428999"/>
          <a:ext cx="12101688" cy="2011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2011681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42" name="Picture 41">
            <a:extLst>
              <a:ext uri="{FF2B5EF4-FFF2-40B4-BE49-F238E27FC236}">
                <a16:creationId xmlns:a16="http://schemas.microsoft.com/office/drawing/2014/main" id="{D483A1AE-6939-FE6B-4E31-A72AAB6C1AD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36082" y="3542370"/>
            <a:ext cx="2030685" cy="121313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C646EC9-F8D0-B09F-5083-2B0C2CFDD34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99379" y="3559374"/>
            <a:ext cx="4643332" cy="92612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814F1BE1-8748-0C7F-58B0-0C63DE38473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375305" y="3524767"/>
            <a:ext cx="3584233" cy="1781449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0C0A9C8-C0CC-BDD0-9ECD-257C52BE6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872061"/>
              </p:ext>
            </p:extLst>
          </p:nvPr>
        </p:nvGraphicFramePr>
        <p:xfrm>
          <a:off x="-1" y="5460301"/>
          <a:ext cx="1210168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1132114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48" name="Picture 47">
            <a:extLst>
              <a:ext uri="{FF2B5EF4-FFF2-40B4-BE49-F238E27FC236}">
                <a16:creationId xmlns:a16="http://schemas.microsoft.com/office/drawing/2014/main" id="{D6036E55-017E-1FF0-1709-BFF6757572C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6082" y="5560227"/>
            <a:ext cx="2225000" cy="8900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7AE36D45-3885-66B2-3AA0-4D80FA6D458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499378" y="5472279"/>
            <a:ext cx="4587887" cy="8900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8BE788E8-35A8-439A-ABEA-5FA6027243A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47810" y="5616568"/>
            <a:ext cx="1262965" cy="58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937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295B22-F866-D805-B178-595F3112ACEE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 khác nhau giữa Thông tư 22 và Thông tư 26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1BA1A36-F9D0-6ADC-C2C6-2040F02C2E4F}"/>
              </a:ext>
            </a:extLst>
          </p:cNvPr>
          <p:cNvGraphicFramePr>
            <a:graphicFrameLocks noGrp="1"/>
          </p:cNvGraphicFramePr>
          <p:nvPr/>
        </p:nvGraphicFramePr>
        <p:xfrm>
          <a:off x="-1" y="697089"/>
          <a:ext cx="121016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9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5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26/2020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22/2021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0C0A9C8-C0CC-BDD0-9ECD-257C52BE6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497094"/>
              </p:ext>
            </p:extLst>
          </p:nvPr>
        </p:nvGraphicFramePr>
        <p:xfrm>
          <a:off x="-1" y="1067928"/>
          <a:ext cx="12101688" cy="573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170440">
                <a:tc row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  <a:tr h="21249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6965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8F42520-A661-4E45-48C5-6468A03CC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313" y="3286974"/>
            <a:ext cx="2060876" cy="8647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9BB106-3567-E465-097F-A32EC07E1F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8080" y="1071374"/>
            <a:ext cx="3901261" cy="30723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2E481F-0FD8-477E-780F-D42ADEDFE9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0761" y="1129510"/>
            <a:ext cx="3676907" cy="22994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B6B257E-4150-38C7-3E2F-7495037E04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88079" y="4332110"/>
            <a:ext cx="4547751" cy="24665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4B621F-6848-9CC9-1FE9-A7DD4E753E1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60760" y="4332110"/>
            <a:ext cx="3551345" cy="1697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0765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295B22-F866-D805-B178-595F3112ACEE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 khác nhau giữa Thông tư 22 và Thông tư 26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1BA1A36-F9D0-6ADC-C2C6-2040F02C2E4F}"/>
              </a:ext>
            </a:extLst>
          </p:cNvPr>
          <p:cNvGraphicFramePr>
            <a:graphicFrameLocks noGrp="1"/>
          </p:cNvGraphicFramePr>
          <p:nvPr/>
        </p:nvGraphicFramePr>
        <p:xfrm>
          <a:off x="-1" y="697089"/>
          <a:ext cx="121016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9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5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26/2020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22/2021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0C0A9C8-C0CC-BDD0-9ECD-257C52BE6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83460"/>
              </p:ext>
            </p:extLst>
          </p:nvPr>
        </p:nvGraphicFramePr>
        <p:xfrm>
          <a:off x="-1" y="1067928"/>
          <a:ext cx="12101688" cy="5187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674375">
                <a:tc rowSpan="3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  <a:tr h="10132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84096"/>
                  </a:ext>
                </a:extLst>
              </a:tr>
              <a:tr h="939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60841"/>
                  </a:ext>
                </a:extLst>
              </a:tr>
              <a:tr h="212495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46965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8F42520-A661-4E45-48C5-6468A03CC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598" y="1810843"/>
            <a:ext cx="2060876" cy="86470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A5854E-5ECF-DEE1-5B7B-77D555D34C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3131" y="1178860"/>
            <a:ext cx="4047876" cy="514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9E0753-D791-5DB2-1CAE-E0C07D516A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8484" y="1810843"/>
            <a:ext cx="4077169" cy="8728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5C39248-C968-4648-716F-95A903D267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4960" y="1810843"/>
            <a:ext cx="2291279" cy="5823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FA47644-07EF-DAB3-9D76-B77275508D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3131" y="2928965"/>
            <a:ext cx="2422826" cy="63148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EF0E225-DEF7-8659-EEA3-51EA3CEEAE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04934" y="2808345"/>
            <a:ext cx="1907075" cy="5823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AB08742-6428-B4B4-CCCE-55A82891D3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2598" y="4748855"/>
            <a:ext cx="1599556" cy="5645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E8540A2-E626-6283-601D-EA84B7CFA6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18484" y="4748855"/>
            <a:ext cx="3339516" cy="63539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72A68FB-0EB3-E2FE-8488-8FA93A62E0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04934" y="4638972"/>
            <a:ext cx="3700108" cy="58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239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7295B22-F866-D805-B178-595F3112ACEE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Điểm khác nhau giữa Thông tư 22 và Thông tư 26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1BA1A36-F9D0-6ADC-C2C6-2040F02C2E4F}"/>
              </a:ext>
            </a:extLst>
          </p:cNvPr>
          <p:cNvGraphicFramePr>
            <a:graphicFrameLocks noGrp="1"/>
          </p:cNvGraphicFramePr>
          <p:nvPr/>
        </p:nvGraphicFramePr>
        <p:xfrm>
          <a:off x="-1" y="697089"/>
          <a:ext cx="121016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9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5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26/2020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22/2021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B0C0A9C8-C0CC-BDD0-9ECD-257C52BE6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549740"/>
              </p:ext>
            </p:extLst>
          </p:nvPr>
        </p:nvGraphicFramePr>
        <p:xfrm>
          <a:off x="0" y="1067929"/>
          <a:ext cx="1210168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1804016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03D6FD46-3223-FA5B-C97F-95DBFB6D9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783" y="2386446"/>
            <a:ext cx="1596853" cy="7857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082537-2A01-2953-C85D-B57BFA1691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0011" y="1178860"/>
            <a:ext cx="4517167" cy="29684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9FC0A5-C2C4-CD3B-ACAE-ACCFFA6857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27307" y="1148248"/>
            <a:ext cx="3609493" cy="2966552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599F3B3-E697-3A93-56FE-51013375C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20490"/>
              </p:ext>
            </p:extLst>
          </p:nvPr>
        </p:nvGraphicFramePr>
        <p:xfrm>
          <a:off x="0" y="4459961"/>
          <a:ext cx="12101688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225">
                  <a:extLst>
                    <a:ext uri="{9D8B030D-6E8A-4147-A177-3AD203B41FA5}">
                      <a16:colId xmlns:a16="http://schemas.microsoft.com/office/drawing/2014/main" val="3360601300"/>
                    </a:ext>
                  </a:extLst>
                </a:gridCol>
                <a:gridCol w="2600308">
                  <a:extLst>
                    <a:ext uri="{9D8B030D-6E8A-4147-A177-3AD203B41FA5}">
                      <a16:colId xmlns:a16="http://schemas.microsoft.com/office/drawing/2014/main" val="3566467616"/>
                    </a:ext>
                  </a:extLst>
                </a:gridCol>
                <a:gridCol w="4888089">
                  <a:extLst>
                    <a:ext uri="{9D8B030D-6E8A-4147-A177-3AD203B41FA5}">
                      <a16:colId xmlns:a16="http://schemas.microsoft.com/office/drawing/2014/main" val="3013658538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1129449113"/>
                    </a:ext>
                  </a:extLst>
                </a:gridCol>
              </a:tblGrid>
              <a:tr h="1230123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800891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2EFAC5F8-7E11-D72C-BCC5-5030187453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783" y="4723195"/>
            <a:ext cx="1907582" cy="13388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A4BCED-10CE-0762-35FA-A651C25A4EE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0011" y="4982342"/>
            <a:ext cx="1909740" cy="6967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280CD39-16F5-ED1C-5CB8-7C1A4BDA87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27307" y="4732376"/>
            <a:ext cx="3609493" cy="90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8204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26E3BC03-6948-4B5C-A893-A433EA5BF939}"/>
              </a:ext>
            </a:extLst>
          </p:cNvPr>
          <p:cNvSpPr txBox="1">
            <a:spLocks/>
          </p:cNvSpPr>
          <p:nvPr/>
        </p:nvSpPr>
        <p:spPr>
          <a:xfrm>
            <a:off x="695821" y="1988840"/>
            <a:ext cx="1727771" cy="324036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Hiệu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55267CC-CDAC-4442-BB03-CA98BE805E27}"/>
              </a:ext>
            </a:extLst>
          </p:cNvPr>
          <p:cNvSpPr/>
          <p:nvPr/>
        </p:nvSpPr>
        <p:spPr>
          <a:xfrm>
            <a:off x="4162449" y="982998"/>
            <a:ext cx="712879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vi-VN" sz="2400" b="1" dirty="0">
                <a:solidFill>
                  <a:srgbClr val="002060"/>
                </a:solidFill>
                <a:latin typeface="+mj-lt"/>
              </a:rPr>
              <a:t>Từ năm học 2021-2022 đối với lớp 6.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3717E712-3D65-4DA5-8060-4B8615838B12}"/>
              </a:ext>
            </a:extLst>
          </p:cNvPr>
          <p:cNvSpPr/>
          <p:nvPr/>
        </p:nvSpPr>
        <p:spPr>
          <a:xfrm>
            <a:off x="4158258" y="2362328"/>
            <a:ext cx="712879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2022-2023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10.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363C524-00D2-4A8E-AD4A-F35546038DFB}"/>
              </a:ext>
            </a:extLst>
          </p:cNvPr>
          <p:cNvSpPr/>
          <p:nvPr/>
        </p:nvSpPr>
        <p:spPr>
          <a:xfrm>
            <a:off x="4158258" y="3752213"/>
            <a:ext cx="712879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vi-VN" sz="2400" b="1" dirty="0">
                <a:solidFill>
                  <a:srgbClr val="002060"/>
                </a:solidFill>
                <a:latin typeface="+mj-lt"/>
              </a:rPr>
              <a:t>Từ năm học 2023-2024 đối với lớp 8 và lớp 11.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34893E0-A362-43D6-BA3C-830B3462BD61}"/>
              </a:ext>
            </a:extLst>
          </p:cNvPr>
          <p:cNvSpPr/>
          <p:nvPr/>
        </p:nvSpPr>
        <p:spPr>
          <a:xfrm>
            <a:off x="4158258" y="5229200"/>
            <a:ext cx="7128792" cy="10801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2024-2025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6F091A4-71BC-C2BA-6ACA-A9C400CE85D8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0023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AA2C6B-6951-4146-959C-BA6BF8936230}"/>
              </a:ext>
            </a:extLst>
          </p:cNvPr>
          <p:cNvSpPr/>
          <p:nvPr/>
        </p:nvSpPr>
        <p:spPr>
          <a:xfrm>
            <a:off x="0" y="6629400"/>
            <a:ext cx="12192000" cy="457200"/>
          </a:xfrm>
          <a:prstGeom prst="rect">
            <a:avLst/>
          </a:prstGeom>
          <a:solidFill>
            <a:srgbClr val="C73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Aachen" panose="02020500000000000000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7D9002-B062-4655-BFC9-6CD3B4AB0FCB}"/>
              </a:ext>
            </a:extLst>
          </p:cNvPr>
          <p:cNvSpPr txBox="1"/>
          <p:nvPr/>
        </p:nvSpPr>
        <p:spPr>
          <a:xfrm>
            <a:off x="438258" y="548680"/>
            <a:ext cx="11418381" cy="603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 I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 TƯ 22/2021 TT-BGDĐT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 20/7/2021 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i="1" dirty="0">
              <a:solidFill>
                <a:prstClr val="black"/>
              </a:solidFill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BCV. Phan Quang Sơn</a:t>
            </a:r>
          </a:p>
          <a:p>
            <a:pPr marL="0" marR="0" lvl="0" indent="0" algn="just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								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Tháng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8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2022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F80344-BE84-4E4D-B733-03381CF901AE}"/>
              </a:ext>
            </a:extLst>
          </p:cNvPr>
          <p:cNvSpPr/>
          <p:nvPr/>
        </p:nvSpPr>
        <p:spPr>
          <a:xfrm>
            <a:off x="-23696" y="0"/>
            <a:ext cx="12192000" cy="457200"/>
          </a:xfrm>
          <a:prstGeom prst="rect">
            <a:avLst/>
          </a:prstGeom>
          <a:solidFill>
            <a:srgbClr val="C733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SỞ GIÁO DỤC VÀ ĐÀO TẠO HƯNG YÊN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                                                           BỘ GIÁO DỤC VÀ ĐÀO TẠO</a:t>
            </a:r>
          </a:p>
        </p:txBody>
      </p:sp>
    </p:spTree>
    <p:extLst>
      <p:ext uri="{BB962C8B-B14F-4D97-AF65-F5344CB8AC3E}">
        <p14:creationId xmlns:p14="http://schemas.microsoft.com/office/powerpoint/2010/main" val="218447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THÔNG TƯ 22/2021</a:t>
            </a:r>
            <a:endParaRPr lang="vi-VN" sz="28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0A2248A-A59B-C917-AED2-6E42B8D514FC}"/>
              </a:ext>
            </a:extLst>
          </p:cNvPr>
          <p:cNvSpPr/>
          <p:nvPr/>
        </p:nvSpPr>
        <p:spPr>
          <a:xfrm>
            <a:off x="2656703" y="697368"/>
            <a:ext cx="7265773" cy="586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PHẠM VI ĐIỀU CHỈNH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ABA3FF-224F-90C6-10E9-0447317E4FF1}"/>
              </a:ext>
            </a:extLst>
          </p:cNvPr>
          <p:cNvSpPr/>
          <p:nvPr/>
        </p:nvSpPr>
        <p:spPr>
          <a:xfrm>
            <a:off x="432486" y="1705232"/>
            <a:ext cx="2051222" cy="479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Thông tư này áp dụng đối với trường trung học cơ sở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209DADA-2BF9-F2E0-E53A-090B9D837514}"/>
              </a:ext>
            </a:extLst>
          </p:cNvPr>
          <p:cNvSpPr/>
          <p:nvPr/>
        </p:nvSpPr>
        <p:spPr>
          <a:xfrm>
            <a:off x="3361037" y="1705232"/>
            <a:ext cx="2051222" cy="479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rường trung học phổ thông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361547-A69C-960B-10F8-34B7B08755DE}"/>
              </a:ext>
            </a:extLst>
          </p:cNvPr>
          <p:cNvSpPr/>
          <p:nvPr/>
        </p:nvSpPr>
        <p:spPr>
          <a:xfrm>
            <a:off x="6289589" y="1705232"/>
            <a:ext cx="2051222" cy="479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rường phổ thông có nhiều cấp học, trường chuyên biệt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7006A4E-3EE3-4404-CC38-07716E2C5D89}"/>
              </a:ext>
            </a:extLst>
          </p:cNvPr>
          <p:cNvSpPr/>
          <p:nvPr/>
        </p:nvSpPr>
        <p:spPr>
          <a:xfrm>
            <a:off x="9382897" y="1705232"/>
            <a:ext cx="2051222" cy="47944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sz="2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 sở giáo dục khác thực hiện Chương trình giáo dục phổ thông do Bộ trưởng Bộ Giáo dục và Đào tạo ban hành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89E3331-31B9-AB33-4D3B-E194538E1850}"/>
              </a:ext>
            </a:extLst>
          </p:cNvPr>
          <p:cNvCxnSpPr>
            <a:stCxn id="3" idx="2"/>
            <a:endCxn id="19" idx="0"/>
          </p:cNvCxnSpPr>
          <p:nvPr/>
        </p:nvCxnSpPr>
        <p:spPr>
          <a:xfrm flipH="1">
            <a:off x="1458097" y="1283526"/>
            <a:ext cx="4831493" cy="42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352B59-D883-BC40-F70C-D663A7342BA3}"/>
              </a:ext>
            </a:extLst>
          </p:cNvPr>
          <p:cNvCxnSpPr>
            <a:stCxn id="3" idx="2"/>
            <a:endCxn id="22" idx="0"/>
          </p:cNvCxnSpPr>
          <p:nvPr/>
        </p:nvCxnSpPr>
        <p:spPr>
          <a:xfrm flipH="1">
            <a:off x="4386648" y="1283526"/>
            <a:ext cx="1902942" cy="42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573E1A7-E808-CEAE-840F-A123665A42AA}"/>
              </a:ext>
            </a:extLst>
          </p:cNvPr>
          <p:cNvCxnSpPr>
            <a:stCxn id="3" idx="2"/>
            <a:endCxn id="23" idx="0"/>
          </p:cNvCxnSpPr>
          <p:nvPr/>
        </p:nvCxnSpPr>
        <p:spPr>
          <a:xfrm>
            <a:off x="6289590" y="1283526"/>
            <a:ext cx="1025610" cy="42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124E4E-C45C-81C7-512C-303C8B5561C0}"/>
              </a:ext>
            </a:extLst>
          </p:cNvPr>
          <p:cNvCxnSpPr>
            <a:stCxn id="3" idx="2"/>
            <a:endCxn id="24" idx="0"/>
          </p:cNvCxnSpPr>
          <p:nvPr/>
        </p:nvCxnSpPr>
        <p:spPr>
          <a:xfrm>
            <a:off x="6289590" y="1283526"/>
            <a:ext cx="4118918" cy="42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49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1B442D1F-0C6A-A899-B2A1-1D16EA4FB6BB}"/>
              </a:ext>
            </a:extLst>
          </p:cNvPr>
          <p:cNvGrpSpPr/>
          <p:nvPr/>
        </p:nvGrpSpPr>
        <p:grpSpPr>
          <a:xfrm>
            <a:off x="2162432" y="1091056"/>
            <a:ext cx="9551772" cy="1264872"/>
            <a:chOff x="2162432" y="633852"/>
            <a:chExt cx="9551772" cy="126487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085B370-93FA-C55D-E9E7-8E5FF30FE0D8}"/>
                </a:ext>
              </a:extLst>
            </p:cNvPr>
            <p:cNvSpPr/>
            <p:nvPr/>
          </p:nvSpPr>
          <p:spPr>
            <a:xfrm>
              <a:off x="2162432" y="633852"/>
              <a:ext cx="885411" cy="1264872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/>
                <a:t>1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9802F03-7E23-9FD9-371C-859663C51735}"/>
                </a:ext>
              </a:extLst>
            </p:cNvPr>
            <p:cNvSpPr/>
            <p:nvPr/>
          </p:nvSpPr>
          <p:spPr>
            <a:xfrm>
              <a:off x="3047842" y="633853"/>
              <a:ext cx="8666362" cy="822166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60000"/>
                    <a:lumOff val="40000"/>
                  </a:schemeClr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6" numCol="1" spcCol="1270" anchor="ctr" anchorCtr="0">
              <a:noAutofit/>
            </a:bodyPr>
            <a:lstStyle/>
            <a:p>
              <a:pPr marL="0" lvl="1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căn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cứ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yêu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cầu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đạt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Chương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dục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phổ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0" lvl="1" algn="l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4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CA9E355-0678-ADF1-5C36-CE2AE359A897}"/>
              </a:ext>
            </a:extLst>
          </p:cNvPr>
          <p:cNvGrpSpPr/>
          <p:nvPr/>
        </p:nvGrpSpPr>
        <p:grpSpPr>
          <a:xfrm>
            <a:off x="2162432" y="2030384"/>
            <a:ext cx="9551772" cy="1264872"/>
            <a:chOff x="2162432" y="2030384"/>
            <a:chExt cx="9551772" cy="126487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AA0A242-37FD-FA1A-D21E-62CEC20BED56}"/>
                </a:ext>
              </a:extLst>
            </p:cNvPr>
            <p:cNvSpPr/>
            <p:nvPr/>
          </p:nvSpPr>
          <p:spPr>
            <a:xfrm>
              <a:off x="2162432" y="2030384"/>
              <a:ext cx="885411" cy="1264872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/>
                <a:t>2</a:t>
              </a:r>
              <a:endParaRPr lang="en-US" sz="2400" kern="120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68A69ED-3FAF-4A6E-525A-3F02A88699C1}"/>
                </a:ext>
              </a:extLst>
            </p:cNvPr>
            <p:cNvSpPr/>
            <p:nvPr/>
          </p:nvSpPr>
          <p:spPr>
            <a:xfrm>
              <a:off x="3047842" y="2030385"/>
              <a:ext cx="8666362" cy="822166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6" numCol="1" spcCol="1270" anchor="ctr" anchorCtr="0">
              <a:noAutofit/>
            </a:bodyPr>
            <a:lstStyle/>
            <a:p>
              <a:pPr marL="0" lvl="1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lvl="1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bảo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đảm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chính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toàn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khách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quan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0" lvl="1" algn="l" defTabSz="2133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400" b="1" kern="1200" dirty="0">
                <a:latin typeface="Times New Roman" panose="02020603050405020304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A43EAA7-1E89-7662-8CB4-6FCDBC87B543}"/>
              </a:ext>
            </a:extLst>
          </p:cNvPr>
          <p:cNvGrpSpPr/>
          <p:nvPr/>
        </p:nvGrpSpPr>
        <p:grpSpPr>
          <a:xfrm>
            <a:off x="2162432" y="2895564"/>
            <a:ext cx="9551772" cy="1691935"/>
            <a:chOff x="2162432" y="3525764"/>
            <a:chExt cx="9551772" cy="1691935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FF149E5-BA1C-3317-3326-F015BD3CC2F0}"/>
                </a:ext>
              </a:extLst>
            </p:cNvPr>
            <p:cNvSpPr/>
            <p:nvPr/>
          </p:nvSpPr>
          <p:spPr>
            <a:xfrm>
              <a:off x="2162432" y="3525764"/>
              <a:ext cx="885411" cy="1691935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BE6FF8B-805F-20EF-60BC-8E76F9AACA42}"/>
                </a:ext>
              </a:extLst>
            </p:cNvPr>
            <p:cNvSpPr/>
            <p:nvPr/>
          </p:nvSpPr>
          <p:spPr>
            <a:xfrm>
              <a:off x="3047842" y="3525766"/>
              <a:ext cx="8666362" cy="1099757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60000"/>
                    <a:lumOff val="40000"/>
                  </a:schemeClr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6" numCol="1" spcCol="1270" anchor="ctr" anchorCtr="0">
              <a:noAutofit/>
            </a:bodyPr>
            <a:lstStyle/>
            <a:p>
              <a:pPr indent="457200" algn="just">
                <a:lnSpc>
                  <a:spcPct val="105000"/>
                </a:lnSpc>
                <a:spcAft>
                  <a:spcPts val="600"/>
                </a:spcAft>
                <a:tabLst>
                  <a:tab pos="553720" algn="l"/>
                </a:tabLst>
              </a:pP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pháp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thuật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cụ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giữa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xuyên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kì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05F79B8-3CE9-FA56-9BCE-8BA774240619}"/>
              </a:ext>
            </a:extLst>
          </p:cNvPr>
          <p:cNvGrpSpPr/>
          <p:nvPr/>
        </p:nvGrpSpPr>
        <p:grpSpPr>
          <a:xfrm>
            <a:off x="2162432" y="4094383"/>
            <a:ext cx="9551772" cy="1923350"/>
            <a:chOff x="2162432" y="5181786"/>
            <a:chExt cx="9551772" cy="192335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A9771E4-0F90-1437-FA11-4ED436727389}"/>
                </a:ext>
              </a:extLst>
            </p:cNvPr>
            <p:cNvSpPr/>
            <p:nvPr/>
          </p:nvSpPr>
          <p:spPr>
            <a:xfrm>
              <a:off x="2162432" y="5181786"/>
              <a:ext cx="885411" cy="1923350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400" kern="1200" dirty="0"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7D43740-9AAF-079C-BE7D-0582EA69AFC9}"/>
                </a:ext>
              </a:extLst>
            </p:cNvPr>
            <p:cNvSpPr/>
            <p:nvPr/>
          </p:nvSpPr>
          <p:spPr>
            <a:xfrm>
              <a:off x="3047842" y="5181787"/>
              <a:ext cx="8666362" cy="1243727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rgbClr val="7030A0"/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7" numCol="1" spcCol="1270" anchor="ctr" anchorCtr="0">
              <a:noAutofit/>
            </a:bodyPr>
            <a:lstStyle/>
            <a:p>
              <a:pPr indent="457200" algn="just">
                <a:lnSpc>
                  <a:spcPct val="105000"/>
                </a:lnSpc>
                <a:spcAft>
                  <a:spcPts val="500"/>
                </a:spcAft>
                <a:tabLst>
                  <a:tab pos="546100" algn="l"/>
                </a:tabLst>
              </a:pP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vì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tiến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bộ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coi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trọng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khuyến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khích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cố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gắng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rèn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;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so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10" name="Snip Same Side Corner Rectangle 9">
            <a:extLst>
              <a:ext uri="{FF2B5EF4-FFF2-40B4-BE49-F238E27FC236}">
                <a16:creationId xmlns:a16="http://schemas.microsoft.com/office/drawing/2014/main" id="{4AC9A970-F285-B24E-A430-67D21C005AA1}"/>
              </a:ext>
            </a:extLst>
          </p:cNvPr>
          <p:cNvSpPr/>
          <p:nvPr/>
        </p:nvSpPr>
        <p:spPr>
          <a:xfrm>
            <a:off x="0" y="1692876"/>
            <a:ext cx="1198605" cy="3960214"/>
          </a:xfrm>
          <a:prstGeom prst="snip2SameRect">
            <a:avLst>
              <a:gd name="adj1" fmla="val 8431"/>
              <a:gd name="adj2" fmla="val 0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 CẦU ĐÁNH GIÁ</a:t>
            </a:r>
            <a:endParaRPr kumimoji="0" lang="en-VN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080E9F6-C57D-2870-0AE7-3259FFEF1014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THÔNG TƯ 22/2021</a:t>
            </a:r>
            <a:endParaRPr lang="vi-VN" sz="28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C10A49F-9346-AE11-48B3-AC5AE24F6EE5}"/>
              </a:ext>
            </a:extLst>
          </p:cNvPr>
          <p:cNvCxnSpPr>
            <a:stCxn id="10" idx="0"/>
          </p:cNvCxnSpPr>
          <p:nvPr/>
        </p:nvCxnSpPr>
        <p:spPr>
          <a:xfrm flipV="1">
            <a:off x="1198605" y="1507524"/>
            <a:ext cx="963827" cy="2165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CC5E647-1667-18F1-9FF3-3D5C6203B7E8}"/>
              </a:ext>
            </a:extLst>
          </p:cNvPr>
          <p:cNvCxnSpPr>
            <a:stCxn id="10" idx="0"/>
          </p:cNvCxnSpPr>
          <p:nvPr/>
        </p:nvCxnSpPr>
        <p:spPr>
          <a:xfrm flipV="1">
            <a:off x="1198605" y="2607281"/>
            <a:ext cx="963827" cy="1065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ACFF87C-7C63-8A2E-816D-F657AB5D31B4}"/>
              </a:ext>
            </a:extLst>
          </p:cNvPr>
          <p:cNvCxnSpPr>
            <a:stCxn id="10" idx="0"/>
          </p:cNvCxnSpPr>
          <p:nvPr/>
        </p:nvCxnSpPr>
        <p:spPr>
          <a:xfrm>
            <a:off x="1198605" y="3672983"/>
            <a:ext cx="9638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482FBD9-F064-4910-C06E-C85385BD0817}"/>
              </a:ext>
            </a:extLst>
          </p:cNvPr>
          <p:cNvCxnSpPr>
            <a:stCxn id="10" idx="0"/>
          </p:cNvCxnSpPr>
          <p:nvPr/>
        </p:nvCxnSpPr>
        <p:spPr>
          <a:xfrm>
            <a:off x="1198605" y="3672983"/>
            <a:ext cx="963827" cy="1195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4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1B442D1F-0C6A-A899-B2A1-1D16EA4FB6BB}"/>
              </a:ext>
            </a:extLst>
          </p:cNvPr>
          <p:cNvGrpSpPr/>
          <p:nvPr/>
        </p:nvGrpSpPr>
        <p:grpSpPr>
          <a:xfrm>
            <a:off x="2199501" y="1837521"/>
            <a:ext cx="4683211" cy="1264872"/>
            <a:chOff x="2162432" y="633852"/>
            <a:chExt cx="4683211" cy="1264872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085B370-93FA-C55D-E9E7-8E5FF30FE0D8}"/>
                </a:ext>
              </a:extLst>
            </p:cNvPr>
            <p:cNvSpPr/>
            <p:nvPr/>
          </p:nvSpPr>
          <p:spPr>
            <a:xfrm>
              <a:off x="2162432" y="633852"/>
              <a:ext cx="885411" cy="1264872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9802F03-7E23-9FD9-371C-859663C51735}"/>
                </a:ext>
              </a:extLst>
            </p:cNvPr>
            <p:cNvSpPr/>
            <p:nvPr/>
          </p:nvSpPr>
          <p:spPr>
            <a:xfrm>
              <a:off x="3047842" y="633853"/>
              <a:ext cx="3797801" cy="822166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60000"/>
                    <a:lumOff val="40000"/>
                  </a:schemeClr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6" numCol="1" spcCol="1270" anchor="ctr" anchorCtr="0">
              <a:noAutofit/>
            </a:bodyPr>
            <a:lstStyle/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xét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CA9E355-0678-ADF1-5C36-CE2AE359A897}"/>
              </a:ext>
            </a:extLst>
          </p:cNvPr>
          <p:cNvGrpSpPr/>
          <p:nvPr/>
        </p:nvGrpSpPr>
        <p:grpSpPr>
          <a:xfrm>
            <a:off x="2199501" y="4174703"/>
            <a:ext cx="4683211" cy="1264872"/>
            <a:chOff x="2162432" y="2030384"/>
            <a:chExt cx="4683211" cy="126487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AA0A242-37FD-FA1A-D21E-62CEC20BED56}"/>
                </a:ext>
              </a:extLst>
            </p:cNvPr>
            <p:cNvSpPr/>
            <p:nvPr/>
          </p:nvSpPr>
          <p:spPr>
            <a:xfrm>
              <a:off x="2162432" y="2030384"/>
              <a:ext cx="885411" cy="1264872"/>
            </a:xfrm>
            <a:custGeom>
              <a:avLst/>
              <a:gdLst>
                <a:gd name="connsiteX0" fmla="*/ 0 w 1264871"/>
                <a:gd name="connsiteY0" fmla="*/ 0 h 885410"/>
                <a:gd name="connsiteX1" fmla="*/ 822166 w 1264871"/>
                <a:gd name="connsiteY1" fmla="*/ 0 h 885410"/>
                <a:gd name="connsiteX2" fmla="*/ 1264871 w 1264871"/>
                <a:gd name="connsiteY2" fmla="*/ 442705 h 885410"/>
                <a:gd name="connsiteX3" fmla="*/ 822166 w 1264871"/>
                <a:gd name="connsiteY3" fmla="*/ 885410 h 885410"/>
                <a:gd name="connsiteX4" fmla="*/ 0 w 1264871"/>
                <a:gd name="connsiteY4" fmla="*/ 885410 h 885410"/>
                <a:gd name="connsiteX5" fmla="*/ 442705 w 1264871"/>
                <a:gd name="connsiteY5" fmla="*/ 442705 h 885410"/>
                <a:gd name="connsiteX6" fmla="*/ 0 w 1264871"/>
                <a:gd name="connsiteY6" fmla="*/ 0 h 88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4871" h="885410">
                  <a:moveTo>
                    <a:pt x="1264870" y="0"/>
                  </a:moveTo>
                  <a:lnTo>
                    <a:pt x="1264870" y="575516"/>
                  </a:lnTo>
                  <a:lnTo>
                    <a:pt x="632436" y="885410"/>
                  </a:lnTo>
                  <a:lnTo>
                    <a:pt x="1" y="575516"/>
                  </a:lnTo>
                  <a:lnTo>
                    <a:pt x="1" y="0"/>
                  </a:lnTo>
                  <a:lnTo>
                    <a:pt x="632436" y="309894"/>
                  </a:lnTo>
                  <a:lnTo>
                    <a:pt x="1264870" y="0"/>
                  </a:lnTo>
                  <a:close/>
                </a:path>
              </a:pathLst>
            </a:cu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241" tIns="457945" rIns="15240" bIns="457946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68A69ED-3FAF-4A6E-525A-3F02A88699C1}"/>
                </a:ext>
              </a:extLst>
            </p:cNvPr>
            <p:cNvSpPr/>
            <p:nvPr/>
          </p:nvSpPr>
          <p:spPr>
            <a:xfrm>
              <a:off x="3047842" y="2030385"/>
              <a:ext cx="3797801" cy="822166"/>
            </a:xfrm>
            <a:custGeom>
              <a:avLst/>
              <a:gdLst>
                <a:gd name="connsiteX0" fmla="*/ 137030 w 822166"/>
                <a:gd name="connsiteY0" fmla="*/ 0 h 8666362"/>
                <a:gd name="connsiteX1" fmla="*/ 685136 w 822166"/>
                <a:gd name="connsiteY1" fmla="*/ 0 h 8666362"/>
                <a:gd name="connsiteX2" fmla="*/ 822166 w 822166"/>
                <a:gd name="connsiteY2" fmla="*/ 137030 h 8666362"/>
                <a:gd name="connsiteX3" fmla="*/ 822166 w 822166"/>
                <a:gd name="connsiteY3" fmla="*/ 8666362 h 8666362"/>
                <a:gd name="connsiteX4" fmla="*/ 822166 w 822166"/>
                <a:gd name="connsiteY4" fmla="*/ 8666362 h 8666362"/>
                <a:gd name="connsiteX5" fmla="*/ 0 w 822166"/>
                <a:gd name="connsiteY5" fmla="*/ 8666362 h 8666362"/>
                <a:gd name="connsiteX6" fmla="*/ 0 w 822166"/>
                <a:gd name="connsiteY6" fmla="*/ 8666362 h 8666362"/>
                <a:gd name="connsiteX7" fmla="*/ 0 w 822166"/>
                <a:gd name="connsiteY7" fmla="*/ 137030 h 8666362"/>
                <a:gd name="connsiteX8" fmla="*/ 137030 w 822166"/>
                <a:gd name="connsiteY8" fmla="*/ 0 h 8666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22166" h="8666362">
                  <a:moveTo>
                    <a:pt x="822166" y="1444422"/>
                  </a:moveTo>
                  <a:lnTo>
                    <a:pt x="822166" y="7221940"/>
                  </a:lnTo>
                  <a:cubicBezTo>
                    <a:pt x="822166" y="8019674"/>
                    <a:pt x="816346" y="8666357"/>
                    <a:pt x="809166" y="8666357"/>
                  </a:cubicBezTo>
                  <a:lnTo>
                    <a:pt x="0" y="8666357"/>
                  </a:lnTo>
                  <a:lnTo>
                    <a:pt x="0" y="8666357"/>
                  </a:lnTo>
                  <a:lnTo>
                    <a:pt x="0" y="5"/>
                  </a:lnTo>
                  <a:lnTo>
                    <a:pt x="0" y="5"/>
                  </a:lnTo>
                  <a:lnTo>
                    <a:pt x="809166" y="5"/>
                  </a:lnTo>
                  <a:cubicBezTo>
                    <a:pt x="816346" y="5"/>
                    <a:pt x="822166" y="646688"/>
                    <a:pt x="822166" y="144442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tint val="98000"/>
                    <a:shade val="90000"/>
                    <a:satMod val="130000"/>
                    <a:lumMod val="103000"/>
                  </a:schemeClr>
                </a:gs>
                <a:gs pos="100000">
                  <a:schemeClr val="bg1">
                    <a:shade val="63000"/>
                    <a:satMod val="120000"/>
                  </a:schemeClr>
                </a:gs>
              </a:gsLst>
              <a:lin ang="5400000" scaled="0"/>
            </a:gradFill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1377" tIns="70614" rIns="70614" bIns="70616" numCol="1" spcCol="1270" anchor="ctr" anchorCtr="0">
              <a:noAutofit/>
            </a:bodyPr>
            <a:lstStyle/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1" indent="0" algn="l" defTabSz="2133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Snip Same Side Corner Rectangle 9">
            <a:extLst>
              <a:ext uri="{FF2B5EF4-FFF2-40B4-BE49-F238E27FC236}">
                <a16:creationId xmlns:a16="http://schemas.microsoft.com/office/drawing/2014/main" id="{4AC9A970-F285-B24E-A430-67D21C005AA1}"/>
              </a:ext>
            </a:extLst>
          </p:cNvPr>
          <p:cNvSpPr/>
          <p:nvPr/>
        </p:nvSpPr>
        <p:spPr>
          <a:xfrm>
            <a:off x="37069" y="1692876"/>
            <a:ext cx="1198605" cy="3960214"/>
          </a:xfrm>
          <a:prstGeom prst="snip2SameRect">
            <a:avLst>
              <a:gd name="adj1" fmla="val 8431"/>
              <a:gd name="adj2" fmla="val 0"/>
            </a:avLst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 THỨC ĐÁNH GIÁ</a:t>
            </a:r>
            <a:endParaRPr kumimoji="0" lang="en-VN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080E9F6-C57D-2870-0AE7-3259FFEF1014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C10A49F-9346-AE11-48B3-AC5AE24F6EE5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1235674" y="2360141"/>
            <a:ext cx="963827" cy="1312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CC5E647-1667-18F1-9FF3-3D5C6203B7E8}"/>
              </a:ext>
            </a:extLst>
          </p:cNvPr>
          <p:cNvCxnSpPr>
            <a:cxnSpLocks/>
            <a:stCxn id="10" idx="0"/>
          </p:cNvCxnSpPr>
          <p:nvPr/>
        </p:nvCxnSpPr>
        <p:spPr>
          <a:xfrm>
            <a:off x="1235674" y="3672983"/>
            <a:ext cx="963827" cy="921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44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4015942" y="575738"/>
            <a:ext cx="4312509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THỨC ĐÁNH GIÁ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E77B89-5EF2-F51A-8254-DCF100BEFF5C}"/>
              </a:ext>
            </a:extLst>
          </p:cNvPr>
          <p:cNvSpPr txBox="1"/>
          <p:nvPr/>
        </p:nvSpPr>
        <p:spPr>
          <a:xfrm>
            <a:off x="0" y="1064545"/>
            <a:ext cx="4411362" cy="4549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28320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1.Đánh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BCF8E4-B0BD-7925-7AA8-D221A5994A0B}"/>
              </a:ext>
            </a:extLst>
          </p:cNvPr>
          <p:cNvSpPr txBox="1"/>
          <p:nvPr/>
        </p:nvSpPr>
        <p:spPr>
          <a:xfrm>
            <a:off x="185352" y="1607513"/>
            <a:ext cx="11862486" cy="1230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13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8335D6-7C36-08DB-3AD3-692DF120077F}"/>
              </a:ext>
            </a:extLst>
          </p:cNvPr>
          <p:cNvSpPr txBox="1"/>
          <p:nvPr/>
        </p:nvSpPr>
        <p:spPr>
          <a:xfrm>
            <a:off x="185352" y="2962191"/>
            <a:ext cx="11763632" cy="843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896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967DC6-0CF2-C4E3-F1A6-4F4CD5A8EF26}"/>
              </a:ext>
            </a:extLst>
          </p:cNvPr>
          <p:cNvSpPr txBox="1"/>
          <p:nvPr/>
        </p:nvSpPr>
        <p:spPr>
          <a:xfrm>
            <a:off x="185351" y="3932964"/>
            <a:ext cx="11763631" cy="843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6108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	Cha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3F5C74-A6DF-6847-D091-CDBAF13E4262}"/>
              </a:ext>
            </a:extLst>
          </p:cNvPr>
          <p:cNvSpPr txBox="1"/>
          <p:nvPr/>
        </p:nvSpPr>
        <p:spPr>
          <a:xfrm>
            <a:off x="185350" y="4829600"/>
            <a:ext cx="11763631" cy="1230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515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621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4015942" y="575738"/>
            <a:ext cx="4312509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THỨC ĐÁNH GIÁ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A1A40A-5D1A-7B8C-EE0C-0EE90EA00B56}"/>
              </a:ext>
            </a:extLst>
          </p:cNvPr>
          <p:cNvSpPr txBox="1"/>
          <p:nvPr/>
        </p:nvSpPr>
        <p:spPr>
          <a:xfrm>
            <a:off x="-1" y="1119694"/>
            <a:ext cx="4732639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3784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6B4B7C-A7D2-8075-51F3-9B6AE6223DCF}"/>
              </a:ext>
            </a:extLst>
          </p:cNvPr>
          <p:cNvSpPr txBox="1"/>
          <p:nvPr/>
        </p:nvSpPr>
        <p:spPr>
          <a:xfrm>
            <a:off x="234776" y="1801364"/>
            <a:ext cx="11775991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3975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60B3C4-8050-1628-7178-D0FBA2BE98AB}"/>
              </a:ext>
            </a:extLst>
          </p:cNvPr>
          <p:cNvSpPr txBox="1"/>
          <p:nvPr/>
        </p:nvSpPr>
        <p:spPr>
          <a:xfrm>
            <a:off x="234777" y="2394582"/>
            <a:ext cx="11775990" cy="1230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515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573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DE030C4-ADDD-79D8-3E32-4F6A5E6E020C}"/>
              </a:ext>
            </a:extLst>
          </p:cNvPr>
          <p:cNvSpPr/>
          <p:nvPr/>
        </p:nvSpPr>
        <p:spPr>
          <a:xfrm>
            <a:off x="0" y="0"/>
            <a:ext cx="12192000" cy="58615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THÔNG TƯ 22/2021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31268-227D-EE81-5B34-56A534FA8C9C}"/>
              </a:ext>
            </a:extLst>
          </p:cNvPr>
          <p:cNvSpPr txBox="1"/>
          <p:nvPr/>
        </p:nvSpPr>
        <p:spPr>
          <a:xfrm>
            <a:off x="4015942" y="575738"/>
            <a:ext cx="4312509" cy="46807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 THỨC ĐÁNH GIÁ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B9D4BB-10BD-C7A1-AB15-F194B2774842}"/>
              </a:ext>
            </a:extLst>
          </p:cNvPr>
          <p:cNvSpPr txBox="1"/>
          <p:nvPr/>
        </p:nvSpPr>
        <p:spPr>
          <a:xfrm>
            <a:off x="-172994" y="1322844"/>
            <a:ext cx="6268994" cy="455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50545" algn="l"/>
              </a:tabLst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BCBA7C-D9B5-FB61-8EB7-73626609BFF8}"/>
              </a:ext>
            </a:extLst>
          </p:cNvPr>
          <p:cNvSpPr txBox="1"/>
          <p:nvPr/>
        </p:nvSpPr>
        <p:spPr>
          <a:xfrm>
            <a:off x="241987" y="1925075"/>
            <a:ext cx="11708026" cy="1618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5753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E825EE-B68C-AE40-0188-C676FC4AB862}"/>
              </a:ext>
            </a:extLst>
          </p:cNvPr>
          <p:cNvSpPr txBox="1"/>
          <p:nvPr/>
        </p:nvSpPr>
        <p:spPr>
          <a:xfrm>
            <a:off x="241987" y="3690702"/>
            <a:ext cx="11708026" cy="2006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>
              <a:lnSpc>
                <a:spcPct val="105000"/>
              </a:lnSpc>
              <a:spcAft>
                <a:spcPts val="600"/>
              </a:spcAft>
              <a:tabLst>
                <a:tab pos="56515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868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C0B71FBF-804F-1A42-B591-098F14206E06}" vid="{080377D6-B657-D743-BA3C-CD77D3B5709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3129</Words>
  <PresentationFormat>Widescreen</PresentationFormat>
  <Paragraphs>272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1_Office Theme</vt:lpstr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2022-08-10T11:22:16Z</dcterms:created>
  <dcterms:modified xsi:type="dcterms:W3CDTF">2022-08-16T16:22:35Z</dcterms:modified>
</cp:coreProperties>
</file>