
<file path=[Content_Types].xml><?xml version="1.0" encoding="utf-8"?>
<Types xmlns="http://schemas.openxmlformats.org/package/2006/content-types">
  <Default Extension="png" ContentType="image/png"/>
  <Default Extension="mp3" ContentType="audio/mpeg"/>
  <Default Extension="jfif" ContentType="image/j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1.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2.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3.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4.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5.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6.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7.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 id="2147483778" r:id="rId11"/>
    <p:sldMasterId id="2147483799" r:id="rId12"/>
    <p:sldMasterId id="2147483820" r:id="rId13"/>
    <p:sldMasterId id="2147483832" r:id="rId14"/>
    <p:sldMasterId id="2147483844" r:id="rId15"/>
    <p:sldMasterId id="2147483856" r:id="rId16"/>
    <p:sldMasterId id="2147483868" r:id="rId17"/>
    <p:sldMasterId id="2147483880" r:id="rId18"/>
  </p:sldMasterIdLst>
  <p:notesMasterIdLst>
    <p:notesMasterId r:id="rId67"/>
  </p:notesMasterIdLst>
  <p:sldIdLst>
    <p:sldId id="518" r:id="rId19"/>
    <p:sldId id="541" r:id="rId20"/>
    <p:sldId id="642" r:id="rId21"/>
    <p:sldId id="652" r:id="rId22"/>
    <p:sldId id="644" r:id="rId23"/>
    <p:sldId id="645" r:id="rId24"/>
    <p:sldId id="646" r:id="rId25"/>
    <p:sldId id="647" r:id="rId26"/>
    <p:sldId id="648" r:id="rId27"/>
    <p:sldId id="649" r:id="rId28"/>
    <p:sldId id="650" r:id="rId29"/>
    <p:sldId id="544" r:id="rId30"/>
    <p:sldId id="618" r:id="rId31"/>
    <p:sldId id="621" r:id="rId32"/>
    <p:sldId id="663" r:id="rId33"/>
    <p:sldId id="653" r:id="rId34"/>
    <p:sldId id="655" r:id="rId35"/>
    <p:sldId id="656" r:id="rId36"/>
    <p:sldId id="657" r:id="rId37"/>
    <p:sldId id="658" r:id="rId38"/>
    <p:sldId id="659" r:id="rId39"/>
    <p:sldId id="654" r:id="rId40"/>
    <p:sldId id="664" r:id="rId41"/>
    <p:sldId id="665" r:id="rId42"/>
    <p:sldId id="666" r:id="rId43"/>
    <p:sldId id="667" r:id="rId44"/>
    <p:sldId id="668" r:id="rId45"/>
    <p:sldId id="669" r:id="rId46"/>
    <p:sldId id="670" r:id="rId47"/>
    <p:sldId id="671" r:id="rId48"/>
    <p:sldId id="672" r:id="rId49"/>
    <p:sldId id="673" r:id="rId50"/>
    <p:sldId id="674" r:id="rId51"/>
    <p:sldId id="675" r:id="rId52"/>
    <p:sldId id="638" r:id="rId53"/>
    <p:sldId id="680" r:id="rId54"/>
    <p:sldId id="660" r:id="rId55"/>
    <p:sldId id="676" r:id="rId56"/>
    <p:sldId id="623" r:id="rId57"/>
    <p:sldId id="677" r:id="rId58"/>
    <p:sldId id="678" r:id="rId59"/>
    <p:sldId id="679" r:id="rId60"/>
    <p:sldId id="681" r:id="rId61"/>
    <p:sldId id="682" r:id="rId62"/>
    <p:sldId id="683" r:id="rId63"/>
    <p:sldId id="684" r:id="rId64"/>
    <p:sldId id="584" r:id="rId65"/>
    <p:sldId id="297" r:id="rId66"/>
  </p:sldIdLst>
  <p:sldSz cx="12190413" cy="6859588"/>
  <p:notesSz cx="6858000" cy="9144000"/>
  <p:custDataLst>
    <p:tags r:id="rId6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2A25"/>
    <a:srgbClr val="56AFBC"/>
    <a:srgbClr val="90CF80"/>
    <a:srgbClr val="FF0066"/>
    <a:srgbClr val="E68393"/>
    <a:srgbClr val="77C571"/>
    <a:srgbClr val="5BBC58"/>
    <a:srgbClr val="F7E11A"/>
    <a:srgbClr val="BA9829"/>
    <a:srgbClr val="8D60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7778" autoAdjust="0"/>
  </p:normalViewPr>
  <p:slideViewPr>
    <p:cSldViewPr snapToGrid="0" showGuides="1">
      <p:cViewPr varScale="1">
        <p:scale>
          <a:sx n="73" d="100"/>
          <a:sy n="73" d="100"/>
        </p:scale>
        <p:origin x="618" y="84"/>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tags" Target="tags/tag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5" Type="http://schemas.openxmlformats.org/officeDocument/2006/relationships/slideMaster" Target="slideMasters/slideMaster5.xml"/><Relationship Id="rId61" Type="http://schemas.openxmlformats.org/officeDocument/2006/relationships/slide" Target="slides/slide43.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notesMaster" Target="notesMasters/notesMaster1.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2021/12/4</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2020026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6756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Calibri"/>
                <a:ea typeface="宋体"/>
              </a:rPr>
              <a:pPr/>
              <a:t>47</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082543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48</a:t>
            </a:fld>
            <a:endParaRPr lang="zh-CN" altLang="en-US"/>
          </a:p>
        </p:txBody>
      </p:sp>
    </p:spTree>
    <p:extLst>
      <p:ext uri="{BB962C8B-B14F-4D97-AF65-F5344CB8AC3E}">
        <p14:creationId xmlns:p14="http://schemas.microsoft.com/office/powerpoint/2010/main" val="381920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8059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1757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5714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2393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6712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5807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9197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0858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3802" y="3602909"/>
            <a:ext cx="9142810" cy="1656146"/>
          </a:xfrm>
        </p:spPr>
        <p:txBody>
          <a:bodyPr/>
          <a:lstStyle>
            <a:lvl1pPr marL="0" indent="0" algn="ctr">
              <a:buNone/>
              <a:defRPr sz="1800"/>
            </a:lvl1pPr>
            <a:lvl2pPr marL="342866" indent="0" algn="ctr">
              <a:buNone/>
              <a:defRPr sz="1500"/>
            </a:lvl2pPr>
            <a:lvl3pPr marL="685731" indent="0" algn="ctr">
              <a:buNone/>
              <a:defRPr sz="1350"/>
            </a:lvl3pPr>
            <a:lvl4pPr marL="1028597" indent="0" algn="ctr">
              <a:buNone/>
              <a:defRPr sz="1200"/>
            </a:lvl4pPr>
            <a:lvl5pPr marL="1371463" indent="0" algn="ctr">
              <a:buNone/>
              <a:defRPr sz="1200"/>
            </a:lvl5pPr>
            <a:lvl6pPr marL="1714329" indent="0" algn="ctr">
              <a:buNone/>
              <a:defRPr sz="1200"/>
            </a:lvl6pPr>
            <a:lvl7pPr marL="2057194"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52010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07040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3" y="1710173"/>
            <a:ext cx="10514231" cy="2853398"/>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743" y="4590564"/>
            <a:ext cx="10514231" cy="1500534"/>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1"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9" indent="0">
              <a:buNone/>
              <a:defRPr sz="1200">
                <a:solidFill>
                  <a:schemeClr val="tx1">
                    <a:tint val="75000"/>
                  </a:schemeClr>
                </a:solidFill>
              </a:defRPr>
            </a:lvl6pPr>
            <a:lvl7pPr marL="2057194"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58831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66284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4"/>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80" y="1681552"/>
            <a:ext cx="5157116"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4" name="Content Placeholder 3"/>
          <p:cNvSpPr>
            <a:spLocks noGrp="1"/>
          </p:cNvSpPr>
          <p:nvPr>
            <p:ph sz="half" idx="2"/>
          </p:nvPr>
        </p:nvSpPr>
        <p:spPr>
          <a:xfrm>
            <a:off x="839680"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400" y="1681552"/>
            <a:ext cx="5182513"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6" name="Content Placeholder 5"/>
          <p:cNvSpPr>
            <a:spLocks noGrp="1"/>
          </p:cNvSpPr>
          <p:nvPr>
            <p:ph sz="quarter" idx="4"/>
          </p:nvPr>
        </p:nvSpPr>
        <p:spPr>
          <a:xfrm>
            <a:off x="6171400"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97323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46140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773979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2513" y="987692"/>
            <a:ext cx="6171397"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1092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2513" y="987692"/>
            <a:ext cx="6171397" cy="4874754"/>
          </a:xfrm>
        </p:spPr>
        <p:txBody>
          <a:bodyPr/>
          <a:lstStyle>
            <a:lvl1pPr marL="0" indent="0">
              <a:buNone/>
              <a:defRPr sz="2400"/>
            </a:lvl1pPr>
            <a:lvl2pPr marL="342866" indent="0">
              <a:buNone/>
              <a:defRPr sz="2100"/>
            </a:lvl2pPr>
            <a:lvl3pPr marL="685731" indent="0">
              <a:buNone/>
              <a:defRPr sz="1800"/>
            </a:lvl3pPr>
            <a:lvl4pPr marL="1028597" indent="0">
              <a:buNone/>
              <a:defRPr sz="1500"/>
            </a:lvl4pPr>
            <a:lvl5pPr marL="1371463" indent="0">
              <a:buNone/>
              <a:defRPr sz="1500"/>
            </a:lvl5pPr>
            <a:lvl6pPr marL="1714329" indent="0">
              <a:buNone/>
              <a:defRPr sz="1500"/>
            </a:lvl6pPr>
            <a:lvl7pPr marL="2057194" indent="0">
              <a:buNone/>
              <a:defRPr sz="1500"/>
            </a:lvl7pPr>
            <a:lvl8pPr marL="2400060" indent="0">
              <a:buNone/>
              <a:defRPr sz="1500"/>
            </a:lvl8pPr>
            <a:lvl9pPr marL="2742926" indent="0">
              <a:buNone/>
              <a:defRPr sz="1500"/>
            </a:lvl9pPr>
          </a:lstStyle>
          <a:p>
            <a:endParaRPr lang="en-US"/>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24207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7744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6" y="365248"/>
            <a:ext cx="2628558" cy="58131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4" y="365248"/>
            <a:ext cx="7733293" cy="581318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03988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3802" y="3602903"/>
            <a:ext cx="9142810" cy="1656146"/>
          </a:xfrm>
        </p:spPr>
        <p:txBody>
          <a:bodyPr/>
          <a:lstStyle>
            <a:lvl1pPr marL="0" indent="0" algn="ctr">
              <a:buNone/>
              <a:defRPr sz="1800"/>
            </a:lvl1pPr>
            <a:lvl2pPr marL="342866" indent="0" algn="ctr">
              <a:buNone/>
              <a:defRPr sz="1500"/>
            </a:lvl2pPr>
            <a:lvl3pPr marL="685731" indent="0" algn="ctr">
              <a:buNone/>
              <a:defRPr sz="1350"/>
            </a:lvl3pPr>
            <a:lvl4pPr marL="1028597" indent="0" algn="ctr">
              <a:buNone/>
              <a:defRPr sz="1200"/>
            </a:lvl4pPr>
            <a:lvl5pPr marL="1371463" indent="0" algn="ctr">
              <a:buNone/>
              <a:defRPr sz="1200"/>
            </a:lvl5pPr>
            <a:lvl6pPr marL="1714329" indent="0" algn="ctr">
              <a:buNone/>
              <a:defRPr sz="1200"/>
            </a:lvl6pPr>
            <a:lvl7pPr marL="2057194"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27600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32611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3" y="1710167"/>
            <a:ext cx="10514231" cy="2853398"/>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743" y="4590558"/>
            <a:ext cx="10514231" cy="1500534"/>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1"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9" indent="0">
              <a:buNone/>
              <a:defRPr sz="1200">
                <a:solidFill>
                  <a:schemeClr val="tx1">
                    <a:tint val="75000"/>
                  </a:schemeClr>
                </a:solidFill>
              </a:defRPr>
            </a:lvl6pPr>
            <a:lvl7pPr marL="2057194"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36227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88332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4"/>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80" y="1681552"/>
            <a:ext cx="5157116"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4" name="Content Placeholder 3"/>
          <p:cNvSpPr>
            <a:spLocks noGrp="1"/>
          </p:cNvSpPr>
          <p:nvPr>
            <p:ph sz="half" idx="2"/>
          </p:nvPr>
        </p:nvSpPr>
        <p:spPr>
          <a:xfrm>
            <a:off x="839680"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400" y="1681552"/>
            <a:ext cx="5182513"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6" name="Content Placeholder 5"/>
          <p:cNvSpPr>
            <a:spLocks noGrp="1"/>
          </p:cNvSpPr>
          <p:nvPr>
            <p:ph sz="quarter" idx="4"/>
          </p:nvPr>
        </p:nvSpPr>
        <p:spPr>
          <a:xfrm>
            <a:off x="6171400"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02379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90263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39122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2513" y="987686"/>
            <a:ext cx="6171397"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120644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2513" y="987686"/>
            <a:ext cx="6171397" cy="4874754"/>
          </a:xfrm>
        </p:spPr>
        <p:txBody>
          <a:bodyPr/>
          <a:lstStyle>
            <a:lvl1pPr marL="0" indent="0">
              <a:buNone/>
              <a:defRPr sz="2400"/>
            </a:lvl1pPr>
            <a:lvl2pPr marL="342866" indent="0">
              <a:buNone/>
              <a:defRPr sz="2100"/>
            </a:lvl2pPr>
            <a:lvl3pPr marL="685731" indent="0">
              <a:buNone/>
              <a:defRPr sz="1800"/>
            </a:lvl3pPr>
            <a:lvl4pPr marL="1028597" indent="0">
              <a:buNone/>
              <a:defRPr sz="1500"/>
            </a:lvl4pPr>
            <a:lvl5pPr marL="1371463" indent="0">
              <a:buNone/>
              <a:defRPr sz="1500"/>
            </a:lvl5pPr>
            <a:lvl6pPr marL="1714329" indent="0">
              <a:buNone/>
              <a:defRPr sz="1500"/>
            </a:lvl6pPr>
            <a:lvl7pPr marL="2057194" indent="0">
              <a:buNone/>
              <a:defRPr sz="1500"/>
            </a:lvl7pPr>
            <a:lvl8pPr marL="2400060" indent="0">
              <a:buNone/>
              <a:defRPr sz="1500"/>
            </a:lvl8pPr>
            <a:lvl9pPr marL="2742926" indent="0">
              <a:buNone/>
              <a:defRPr sz="1500"/>
            </a:lvl9pPr>
          </a:lstStyle>
          <a:p>
            <a:endParaRPr lang="en-US"/>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34691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34244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6" y="365242"/>
            <a:ext cx="2628558" cy="58131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4" y="365242"/>
            <a:ext cx="7733293" cy="581318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78531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3802" y="3602895"/>
            <a:ext cx="9142810" cy="1656146"/>
          </a:xfrm>
        </p:spPr>
        <p:txBody>
          <a:bodyPr/>
          <a:lstStyle>
            <a:lvl1pPr marL="0" indent="0" algn="ctr">
              <a:buNone/>
              <a:defRPr sz="1800"/>
            </a:lvl1pPr>
            <a:lvl2pPr marL="342866" indent="0" algn="ctr">
              <a:buNone/>
              <a:defRPr sz="1500"/>
            </a:lvl2pPr>
            <a:lvl3pPr marL="685731" indent="0" algn="ctr">
              <a:buNone/>
              <a:defRPr sz="1350"/>
            </a:lvl3pPr>
            <a:lvl4pPr marL="1028597" indent="0" algn="ctr">
              <a:buNone/>
              <a:defRPr sz="1200"/>
            </a:lvl4pPr>
            <a:lvl5pPr marL="1371463" indent="0" algn="ctr">
              <a:buNone/>
              <a:defRPr sz="1200"/>
            </a:lvl5pPr>
            <a:lvl6pPr marL="1714329" indent="0" algn="ctr">
              <a:buNone/>
              <a:defRPr sz="1200"/>
            </a:lvl6pPr>
            <a:lvl7pPr marL="2057194"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43503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143047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3" y="1710159"/>
            <a:ext cx="10514231" cy="2853398"/>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743" y="4590550"/>
            <a:ext cx="10514231" cy="1500534"/>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1"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9" indent="0">
              <a:buNone/>
              <a:defRPr sz="1200">
                <a:solidFill>
                  <a:schemeClr val="tx1">
                    <a:tint val="75000"/>
                  </a:schemeClr>
                </a:solidFill>
              </a:defRPr>
            </a:lvl6pPr>
            <a:lvl7pPr marL="2057194"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46660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56824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4"/>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80" y="1681552"/>
            <a:ext cx="5157116"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4" name="Content Placeholder 3"/>
          <p:cNvSpPr>
            <a:spLocks noGrp="1"/>
          </p:cNvSpPr>
          <p:nvPr>
            <p:ph sz="half" idx="2"/>
          </p:nvPr>
        </p:nvSpPr>
        <p:spPr>
          <a:xfrm>
            <a:off x="839680"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400" y="1681552"/>
            <a:ext cx="5182513"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6" name="Content Placeholder 5"/>
          <p:cNvSpPr>
            <a:spLocks noGrp="1"/>
          </p:cNvSpPr>
          <p:nvPr>
            <p:ph sz="quarter" idx="4"/>
          </p:nvPr>
        </p:nvSpPr>
        <p:spPr>
          <a:xfrm>
            <a:off x="6171400"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18904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31868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43352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2513" y="987678"/>
            <a:ext cx="6171397"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3158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2513" y="987678"/>
            <a:ext cx="6171397" cy="4874754"/>
          </a:xfrm>
        </p:spPr>
        <p:txBody>
          <a:bodyPr/>
          <a:lstStyle>
            <a:lvl1pPr marL="0" indent="0">
              <a:buNone/>
              <a:defRPr sz="2400"/>
            </a:lvl1pPr>
            <a:lvl2pPr marL="342866" indent="0">
              <a:buNone/>
              <a:defRPr sz="2100"/>
            </a:lvl2pPr>
            <a:lvl3pPr marL="685731" indent="0">
              <a:buNone/>
              <a:defRPr sz="1800"/>
            </a:lvl3pPr>
            <a:lvl4pPr marL="1028597" indent="0">
              <a:buNone/>
              <a:defRPr sz="1500"/>
            </a:lvl4pPr>
            <a:lvl5pPr marL="1371463" indent="0">
              <a:buNone/>
              <a:defRPr sz="1500"/>
            </a:lvl5pPr>
            <a:lvl6pPr marL="1714329" indent="0">
              <a:buNone/>
              <a:defRPr sz="1500"/>
            </a:lvl6pPr>
            <a:lvl7pPr marL="2057194" indent="0">
              <a:buNone/>
              <a:defRPr sz="1500"/>
            </a:lvl7pPr>
            <a:lvl8pPr marL="2400060" indent="0">
              <a:buNone/>
              <a:defRPr sz="1500"/>
            </a:lvl8pPr>
            <a:lvl9pPr marL="2742926" indent="0">
              <a:buNone/>
              <a:defRPr sz="1500"/>
            </a:lvl9pPr>
          </a:lstStyle>
          <a:p>
            <a:endParaRPr lang="en-US"/>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09033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43056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6" y="365234"/>
            <a:ext cx="2628558" cy="58131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4" y="365234"/>
            <a:ext cx="7733293" cy="581318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222751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3802" y="3602885"/>
            <a:ext cx="9142810" cy="1656146"/>
          </a:xfrm>
        </p:spPr>
        <p:txBody>
          <a:bodyPr/>
          <a:lstStyle>
            <a:lvl1pPr marL="0" indent="0" algn="ctr">
              <a:buNone/>
              <a:defRPr sz="1800"/>
            </a:lvl1pPr>
            <a:lvl2pPr marL="342866" indent="0" algn="ctr">
              <a:buNone/>
              <a:defRPr sz="1500"/>
            </a:lvl2pPr>
            <a:lvl3pPr marL="685731" indent="0" algn="ctr">
              <a:buNone/>
              <a:defRPr sz="1350"/>
            </a:lvl3pPr>
            <a:lvl4pPr marL="1028597" indent="0" algn="ctr">
              <a:buNone/>
              <a:defRPr sz="1200"/>
            </a:lvl4pPr>
            <a:lvl5pPr marL="1371463" indent="0" algn="ctr">
              <a:buNone/>
              <a:defRPr sz="1200"/>
            </a:lvl5pPr>
            <a:lvl6pPr marL="1714329" indent="0" algn="ctr">
              <a:buNone/>
              <a:defRPr sz="1200"/>
            </a:lvl6pPr>
            <a:lvl7pPr marL="2057194"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00380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09390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3" y="1710149"/>
            <a:ext cx="10514231" cy="2853398"/>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743" y="4590540"/>
            <a:ext cx="10514231" cy="1500534"/>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1"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9" indent="0">
              <a:buNone/>
              <a:defRPr sz="1200">
                <a:solidFill>
                  <a:schemeClr val="tx1">
                    <a:tint val="75000"/>
                  </a:schemeClr>
                </a:solidFill>
              </a:defRPr>
            </a:lvl6pPr>
            <a:lvl7pPr marL="2057194"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335730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443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4"/>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80" y="1681552"/>
            <a:ext cx="5157116"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4" name="Content Placeholder 3"/>
          <p:cNvSpPr>
            <a:spLocks noGrp="1"/>
          </p:cNvSpPr>
          <p:nvPr>
            <p:ph sz="half" idx="2"/>
          </p:nvPr>
        </p:nvSpPr>
        <p:spPr>
          <a:xfrm>
            <a:off x="839680"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400" y="1681552"/>
            <a:ext cx="5182513"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6" name="Content Placeholder 5"/>
          <p:cNvSpPr>
            <a:spLocks noGrp="1"/>
          </p:cNvSpPr>
          <p:nvPr>
            <p:ph sz="quarter" idx="4"/>
          </p:nvPr>
        </p:nvSpPr>
        <p:spPr>
          <a:xfrm>
            <a:off x="6171400"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853495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169681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1478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2513" y="987668"/>
            <a:ext cx="6171397"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361644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2513" y="987668"/>
            <a:ext cx="6171397" cy="4874754"/>
          </a:xfrm>
        </p:spPr>
        <p:txBody>
          <a:bodyPr/>
          <a:lstStyle>
            <a:lvl1pPr marL="0" indent="0">
              <a:buNone/>
              <a:defRPr sz="2400"/>
            </a:lvl1pPr>
            <a:lvl2pPr marL="342866" indent="0">
              <a:buNone/>
              <a:defRPr sz="2100"/>
            </a:lvl2pPr>
            <a:lvl3pPr marL="685731" indent="0">
              <a:buNone/>
              <a:defRPr sz="1800"/>
            </a:lvl3pPr>
            <a:lvl4pPr marL="1028597" indent="0">
              <a:buNone/>
              <a:defRPr sz="1500"/>
            </a:lvl4pPr>
            <a:lvl5pPr marL="1371463" indent="0">
              <a:buNone/>
              <a:defRPr sz="1500"/>
            </a:lvl5pPr>
            <a:lvl6pPr marL="1714329" indent="0">
              <a:buNone/>
              <a:defRPr sz="1500"/>
            </a:lvl6pPr>
            <a:lvl7pPr marL="2057194" indent="0">
              <a:buNone/>
              <a:defRPr sz="1500"/>
            </a:lvl7pPr>
            <a:lvl8pPr marL="2400060" indent="0">
              <a:buNone/>
              <a:defRPr sz="1500"/>
            </a:lvl8pPr>
            <a:lvl9pPr marL="2742926" indent="0">
              <a:buNone/>
              <a:defRPr sz="1500"/>
            </a:lvl9pPr>
          </a:lstStyle>
          <a:p>
            <a:endParaRPr lang="en-US"/>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215396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33945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6" y="365224"/>
            <a:ext cx="2628558" cy="58131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4" y="365224"/>
            <a:ext cx="7733293" cy="581318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515906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3802" y="3602873"/>
            <a:ext cx="9142810" cy="1656146"/>
          </a:xfrm>
        </p:spPr>
        <p:txBody>
          <a:bodyPr/>
          <a:lstStyle>
            <a:lvl1pPr marL="0" indent="0" algn="ctr">
              <a:buNone/>
              <a:defRPr sz="1800"/>
            </a:lvl1pPr>
            <a:lvl2pPr marL="342866" indent="0" algn="ctr">
              <a:buNone/>
              <a:defRPr sz="1500"/>
            </a:lvl2pPr>
            <a:lvl3pPr marL="685731" indent="0" algn="ctr">
              <a:buNone/>
              <a:defRPr sz="1350"/>
            </a:lvl3pPr>
            <a:lvl4pPr marL="1028597" indent="0" algn="ctr">
              <a:buNone/>
              <a:defRPr sz="1200"/>
            </a:lvl4pPr>
            <a:lvl5pPr marL="1371463" indent="0" algn="ctr">
              <a:buNone/>
              <a:defRPr sz="1200"/>
            </a:lvl5pPr>
            <a:lvl6pPr marL="1714329" indent="0" algn="ctr">
              <a:buNone/>
              <a:defRPr sz="1200"/>
            </a:lvl6pPr>
            <a:lvl7pPr marL="2057194"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864367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5820314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3" y="1710137"/>
            <a:ext cx="10514231" cy="2853398"/>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743" y="4590528"/>
            <a:ext cx="10514231" cy="1500534"/>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1"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9" indent="0">
              <a:buNone/>
              <a:defRPr sz="1200">
                <a:solidFill>
                  <a:schemeClr val="tx1">
                    <a:tint val="75000"/>
                  </a:schemeClr>
                </a:solidFill>
              </a:defRPr>
            </a:lvl6pPr>
            <a:lvl7pPr marL="2057194"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11624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0968690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1"/>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80" y="1681552"/>
            <a:ext cx="5157116"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4" name="Content Placeholder 3"/>
          <p:cNvSpPr>
            <a:spLocks noGrp="1"/>
          </p:cNvSpPr>
          <p:nvPr>
            <p:ph sz="half" idx="2"/>
          </p:nvPr>
        </p:nvSpPr>
        <p:spPr>
          <a:xfrm>
            <a:off x="839680"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399" y="1681552"/>
            <a:ext cx="5182513"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6" name="Content Placeholder 5"/>
          <p:cNvSpPr>
            <a:spLocks noGrp="1"/>
          </p:cNvSpPr>
          <p:nvPr>
            <p:ph sz="quarter" idx="4"/>
          </p:nvPr>
        </p:nvSpPr>
        <p:spPr>
          <a:xfrm>
            <a:off x="6171399"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141347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2643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5188080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2513" y="987656"/>
            <a:ext cx="6171397"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125115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2513" y="987656"/>
            <a:ext cx="6171397" cy="4874754"/>
          </a:xfrm>
        </p:spPr>
        <p:txBody>
          <a:bodyPr/>
          <a:lstStyle>
            <a:lvl1pPr marL="0" indent="0">
              <a:buNone/>
              <a:defRPr sz="2400"/>
            </a:lvl1pPr>
            <a:lvl2pPr marL="342866" indent="0">
              <a:buNone/>
              <a:defRPr sz="2100"/>
            </a:lvl2pPr>
            <a:lvl3pPr marL="685731" indent="0">
              <a:buNone/>
              <a:defRPr sz="1800"/>
            </a:lvl3pPr>
            <a:lvl4pPr marL="1028597" indent="0">
              <a:buNone/>
              <a:defRPr sz="1500"/>
            </a:lvl4pPr>
            <a:lvl5pPr marL="1371463" indent="0">
              <a:buNone/>
              <a:defRPr sz="1500"/>
            </a:lvl5pPr>
            <a:lvl6pPr marL="1714329" indent="0">
              <a:buNone/>
              <a:defRPr sz="1500"/>
            </a:lvl6pPr>
            <a:lvl7pPr marL="2057194" indent="0">
              <a:buNone/>
              <a:defRPr sz="1500"/>
            </a:lvl7pPr>
            <a:lvl8pPr marL="2400060" indent="0">
              <a:buNone/>
              <a:defRPr sz="1500"/>
            </a:lvl8pPr>
            <a:lvl9pPr marL="2742926" indent="0">
              <a:buNone/>
              <a:defRPr sz="1500"/>
            </a:lvl9pPr>
          </a:lstStyle>
          <a:p>
            <a:endParaRPr lang="en-US"/>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67498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0985983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6" y="365212"/>
            <a:ext cx="2628558" cy="58131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3" y="365212"/>
            <a:ext cx="7733293" cy="581318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74548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Edit Master text styles</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838091" y="1826048"/>
            <a:ext cx="5180926" cy="4352346"/>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6171396" y="1826048"/>
            <a:ext cx="5180926" cy="4352346"/>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379355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4" name="内容占位符 3"/>
          <p:cNvSpPr>
            <a:spLocks noGrp="1"/>
          </p:cNvSpPr>
          <p:nvPr>
            <p:ph sz="half" idx="2"/>
          </p:nvPr>
        </p:nvSpPr>
        <p:spPr>
          <a:xfrm>
            <a:off x="839679" y="2505656"/>
            <a:ext cx="5157116" cy="3685441"/>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6" name="内容占位符 5"/>
          <p:cNvSpPr>
            <a:spLocks noGrp="1"/>
          </p:cNvSpPr>
          <p:nvPr>
            <p:ph sz="quarter" idx="4"/>
          </p:nvPr>
        </p:nvSpPr>
        <p:spPr>
          <a:xfrm>
            <a:off x="6171398" y="2505656"/>
            <a:ext cx="5182513" cy="3685441"/>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96338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108122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16237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74927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57595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336186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525498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06692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19077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13164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408558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859170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2681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936759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45798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22992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46470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01416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17007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84186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89553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63924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81896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70786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39335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69967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63158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200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24976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89261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en-US" altLang="zh-CN" smtClean="0"/>
              <a:t>Click to edit Master title style</a:t>
            </a:r>
            <a:endParaRPr lang="zh-CN" altLang="en-US"/>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95293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20873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70172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1580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00025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06403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72222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88076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02082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3802" y="3602913"/>
            <a:ext cx="9142810" cy="1656146"/>
          </a:xfrm>
        </p:spPr>
        <p:txBody>
          <a:bodyPr/>
          <a:lstStyle>
            <a:lvl1pPr marL="0" indent="0" algn="ctr">
              <a:buNone/>
              <a:defRPr sz="1800"/>
            </a:lvl1pPr>
            <a:lvl2pPr marL="342866" indent="0" algn="ctr">
              <a:buNone/>
              <a:defRPr sz="1500"/>
            </a:lvl2pPr>
            <a:lvl3pPr marL="685731" indent="0" algn="ctr">
              <a:buNone/>
              <a:defRPr sz="1350"/>
            </a:lvl3pPr>
            <a:lvl4pPr marL="1028597" indent="0" algn="ctr">
              <a:buNone/>
              <a:defRPr sz="1200"/>
            </a:lvl4pPr>
            <a:lvl5pPr marL="1371463" indent="0" algn="ctr">
              <a:buNone/>
              <a:defRPr sz="1200"/>
            </a:lvl5pPr>
            <a:lvl6pPr marL="1714329" indent="0" algn="ctr">
              <a:buNone/>
              <a:defRPr sz="1200"/>
            </a:lvl6pPr>
            <a:lvl7pPr marL="2057194"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840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24627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3" y="1710177"/>
            <a:ext cx="10514231" cy="2853398"/>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743" y="4590568"/>
            <a:ext cx="10514231" cy="1500534"/>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1"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9" indent="0">
              <a:buNone/>
              <a:defRPr sz="1200">
                <a:solidFill>
                  <a:schemeClr val="tx1">
                    <a:tint val="75000"/>
                  </a:schemeClr>
                </a:solidFill>
              </a:defRPr>
            </a:lvl6pPr>
            <a:lvl7pPr marL="2057194"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77126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37636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4"/>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80" y="1681552"/>
            <a:ext cx="5157116"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4" name="Content Placeholder 3"/>
          <p:cNvSpPr>
            <a:spLocks noGrp="1"/>
          </p:cNvSpPr>
          <p:nvPr>
            <p:ph sz="half" idx="2"/>
          </p:nvPr>
        </p:nvSpPr>
        <p:spPr>
          <a:xfrm>
            <a:off x="839680"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400" y="1681552"/>
            <a:ext cx="5182513"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6" name="Content Placeholder 5"/>
          <p:cNvSpPr>
            <a:spLocks noGrp="1"/>
          </p:cNvSpPr>
          <p:nvPr>
            <p:ph sz="quarter" idx="4"/>
          </p:nvPr>
        </p:nvSpPr>
        <p:spPr>
          <a:xfrm>
            <a:off x="6171400"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06790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45830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677848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2513" y="987696"/>
            <a:ext cx="6171397"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40902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2513" y="987696"/>
            <a:ext cx="6171397" cy="4874754"/>
          </a:xfrm>
        </p:spPr>
        <p:txBody>
          <a:bodyPr/>
          <a:lstStyle>
            <a:lvl1pPr marL="0" indent="0">
              <a:buNone/>
              <a:defRPr sz="2400"/>
            </a:lvl1pPr>
            <a:lvl2pPr marL="342866" indent="0">
              <a:buNone/>
              <a:defRPr sz="2100"/>
            </a:lvl2pPr>
            <a:lvl3pPr marL="685731" indent="0">
              <a:buNone/>
              <a:defRPr sz="1800"/>
            </a:lvl3pPr>
            <a:lvl4pPr marL="1028597" indent="0">
              <a:buNone/>
              <a:defRPr sz="1500"/>
            </a:lvl4pPr>
            <a:lvl5pPr marL="1371463" indent="0">
              <a:buNone/>
              <a:defRPr sz="1500"/>
            </a:lvl5pPr>
            <a:lvl6pPr marL="1714329" indent="0">
              <a:buNone/>
              <a:defRPr sz="1500"/>
            </a:lvl6pPr>
            <a:lvl7pPr marL="2057194" indent="0">
              <a:buNone/>
              <a:defRPr sz="1500"/>
            </a:lvl7pPr>
            <a:lvl8pPr marL="2400060" indent="0">
              <a:buNone/>
              <a:defRPr sz="1500"/>
            </a:lvl8pPr>
            <a:lvl9pPr marL="2742926" indent="0">
              <a:buNone/>
              <a:defRPr sz="1500"/>
            </a:lvl9pPr>
          </a:lstStyle>
          <a:p>
            <a:endParaRPr lang="en-US"/>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05323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87190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6" y="365252"/>
            <a:ext cx="2628558" cy="58131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4" y="365252"/>
            <a:ext cx="7733293" cy="581318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09" rtl="0" eaLnBrk="1" fontAlgn="auto" latinLnBrk="0" hangingPunct="1">
                <a:lnSpc>
                  <a:spcPct val="100000"/>
                </a:lnSpc>
                <a:spcBef>
                  <a:spcPts val="0"/>
                </a:spcBef>
                <a:spcAft>
                  <a:spcPts val="0"/>
                </a:spcAft>
                <a:buClrTx/>
                <a:buSzTx/>
                <a:buFontTx/>
                <a:buNone/>
                <a:tabLst/>
                <a:defRPr/>
              </a:pPr>
              <a:t>12/4/2021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8540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theme" Target="../theme/theme1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21" Type="http://schemas.openxmlformats.org/officeDocument/2006/relationships/theme" Target="../theme/theme12.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image" Target="../media/image5.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13.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4.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5.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6.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7.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8.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2021/12/4</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2">
            <a:extLst>
              <a:ext uri="{28A0092B-C50C-407E-A947-70E740481C1C}">
                <a14:useLocalDpi xmlns:a14="http://schemas.microsoft.com/office/drawing/2010/main" val="0"/>
              </a:ext>
            </a:extLst>
          </a:blip>
          <a:srcRect t="57717" b="20988"/>
          <a:stretch/>
        </p:blipFill>
        <p:spPr>
          <a:xfrm>
            <a:off x="0" y="5398807"/>
            <a:ext cx="12190413" cy="1460781"/>
          </a:xfrm>
          <a:prstGeom prst="rect">
            <a:avLst/>
          </a:prstGeom>
        </p:spPr>
      </p:pic>
    </p:spTree>
    <p:extLst>
      <p:ext uri="{BB962C8B-B14F-4D97-AF65-F5344CB8AC3E}">
        <p14:creationId xmlns:p14="http://schemas.microsoft.com/office/powerpoint/2010/main" val="17067731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hf hdr="0" ftr="0" dt="0"/>
  <p:txStyles>
    <p:titleStyle>
      <a:lvl1pPr algn="l" defTabSz="9141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45" indent="-228545" algn="l" defTabSz="9141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34" indent="-228545" algn="l" defTabSz="9141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16" indent="-228545" algn="l" defTabSz="9141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00" indent="-228545" algn="l" defTabSz="914173"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4pPr>
      <a:lvl5pPr marL="2056885" indent="-228545" algn="l" defTabSz="914173"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5pPr>
      <a:lvl6pPr marL="2513973" indent="-228545" algn="l" defTabSz="914173"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6pPr>
      <a:lvl7pPr marL="2971059" indent="-228545" algn="l" defTabSz="914173"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7pPr>
      <a:lvl8pPr marL="3428145" indent="-228545" algn="l" defTabSz="914173"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8pPr>
      <a:lvl9pPr marL="3885234" indent="-228545" algn="l" defTabSz="914173"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9pPr>
    </p:bodyStyle>
    <p:otherStyle>
      <a:defPPr>
        <a:defRPr lang="en-US"/>
      </a:defPPr>
      <a:lvl1pPr marL="0" algn="l" defTabSz="914173" rtl="0" eaLnBrk="1" latinLnBrk="0" hangingPunct="1">
        <a:defRPr sz="1866" kern="1200">
          <a:solidFill>
            <a:schemeClr val="tx1"/>
          </a:solidFill>
          <a:latin typeface="+mn-lt"/>
          <a:ea typeface="+mn-ea"/>
          <a:cs typeface="+mn-cs"/>
        </a:defRPr>
      </a:lvl1pPr>
      <a:lvl2pPr marL="457085" algn="l" defTabSz="914173" rtl="0" eaLnBrk="1" latinLnBrk="0" hangingPunct="1">
        <a:defRPr sz="1866" kern="1200">
          <a:solidFill>
            <a:schemeClr val="tx1"/>
          </a:solidFill>
          <a:latin typeface="+mn-lt"/>
          <a:ea typeface="+mn-ea"/>
          <a:cs typeface="+mn-cs"/>
        </a:defRPr>
      </a:lvl2pPr>
      <a:lvl3pPr marL="914173" algn="l" defTabSz="914173" rtl="0" eaLnBrk="1" latinLnBrk="0" hangingPunct="1">
        <a:defRPr sz="1866" kern="1200">
          <a:solidFill>
            <a:schemeClr val="tx1"/>
          </a:solidFill>
          <a:latin typeface="+mn-lt"/>
          <a:ea typeface="+mn-ea"/>
          <a:cs typeface="+mn-cs"/>
        </a:defRPr>
      </a:lvl3pPr>
      <a:lvl4pPr marL="1371259" algn="l" defTabSz="914173" rtl="0" eaLnBrk="1" latinLnBrk="0" hangingPunct="1">
        <a:defRPr sz="1866" kern="1200">
          <a:solidFill>
            <a:schemeClr val="tx1"/>
          </a:solidFill>
          <a:latin typeface="+mn-lt"/>
          <a:ea typeface="+mn-ea"/>
          <a:cs typeface="+mn-cs"/>
        </a:defRPr>
      </a:lvl4pPr>
      <a:lvl5pPr marL="1828345" algn="l" defTabSz="914173" rtl="0" eaLnBrk="1" latinLnBrk="0" hangingPunct="1">
        <a:defRPr sz="1866" kern="1200">
          <a:solidFill>
            <a:schemeClr val="tx1"/>
          </a:solidFill>
          <a:latin typeface="+mn-lt"/>
          <a:ea typeface="+mn-ea"/>
          <a:cs typeface="+mn-cs"/>
        </a:defRPr>
      </a:lvl5pPr>
      <a:lvl6pPr marL="2285434" algn="l" defTabSz="914173" rtl="0" eaLnBrk="1" latinLnBrk="0" hangingPunct="1">
        <a:defRPr sz="1866" kern="1200">
          <a:solidFill>
            <a:schemeClr val="tx1"/>
          </a:solidFill>
          <a:latin typeface="+mn-lt"/>
          <a:ea typeface="+mn-ea"/>
          <a:cs typeface="+mn-cs"/>
        </a:defRPr>
      </a:lvl6pPr>
      <a:lvl7pPr marL="2742516" algn="l" defTabSz="914173" rtl="0" eaLnBrk="1" latinLnBrk="0" hangingPunct="1">
        <a:defRPr sz="1866" kern="1200">
          <a:solidFill>
            <a:schemeClr val="tx1"/>
          </a:solidFill>
          <a:latin typeface="+mn-lt"/>
          <a:ea typeface="+mn-ea"/>
          <a:cs typeface="+mn-cs"/>
        </a:defRPr>
      </a:lvl7pPr>
      <a:lvl8pPr marL="3199600" algn="l" defTabSz="914173" rtl="0" eaLnBrk="1" latinLnBrk="0" hangingPunct="1">
        <a:defRPr sz="1866" kern="1200">
          <a:solidFill>
            <a:schemeClr val="tx1"/>
          </a:solidFill>
          <a:latin typeface="+mn-lt"/>
          <a:ea typeface="+mn-ea"/>
          <a:cs typeface="+mn-cs"/>
        </a:defRPr>
      </a:lvl8pPr>
      <a:lvl9pPr marL="3656685" algn="l" defTabSz="914173" rtl="0" eaLnBrk="1" latinLnBrk="0" hangingPunct="1">
        <a:defRPr sz="1866"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2">
            <a:extLst>
              <a:ext uri="{28A0092B-C50C-407E-A947-70E740481C1C}">
                <a14:useLocalDpi xmlns:a14="http://schemas.microsoft.com/office/drawing/2010/main" val="0"/>
              </a:ext>
            </a:extLst>
          </a:blip>
          <a:srcRect t="57717" b="20988"/>
          <a:stretch/>
        </p:blipFill>
        <p:spPr>
          <a:xfrm>
            <a:off x="0" y="5398807"/>
            <a:ext cx="12190413" cy="1460781"/>
          </a:xfrm>
          <a:prstGeom prst="rect">
            <a:avLst/>
          </a:prstGeom>
        </p:spPr>
      </p:pic>
    </p:spTree>
    <p:extLst>
      <p:ext uri="{BB962C8B-B14F-4D97-AF65-F5344CB8AC3E}">
        <p14:creationId xmlns:p14="http://schemas.microsoft.com/office/powerpoint/2010/main" val="4042362505"/>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hf hdr="0" ftr="0" dt="0"/>
  <p:txStyles>
    <p:titleStyle>
      <a:lvl1pPr algn="l" defTabSz="9141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45" indent="-228545" algn="l" defTabSz="9141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34" indent="-228545" algn="l" defTabSz="9141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16" indent="-228545" algn="l" defTabSz="9141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00" indent="-228545" algn="l" defTabSz="914173"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4pPr>
      <a:lvl5pPr marL="2056885" indent="-228545" algn="l" defTabSz="914173"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5pPr>
      <a:lvl6pPr marL="2513973" indent="-228545" algn="l" defTabSz="914173"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6pPr>
      <a:lvl7pPr marL="2971059" indent="-228545" algn="l" defTabSz="914173"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7pPr>
      <a:lvl8pPr marL="3428145" indent="-228545" algn="l" defTabSz="914173"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8pPr>
      <a:lvl9pPr marL="3885234" indent="-228545" algn="l" defTabSz="914173" rtl="0" eaLnBrk="1" latinLnBrk="0" hangingPunct="1">
        <a:lnSpc>
          <a:spcPct val="90000"/>
        </a:lnSpc>
        <a:spcBef>
          <a:spcPts val="500"/>
        </a:spcBef>
        <a:buFont typeface="Arial" panose="020B0604020202020204" pitchFamily="34" charset="0"/>
        <a:buChar char="•"/>
        <a:defRPr sz="1866" kern="1200">
          <a:solidFill>
            <a:schemeClr val="tx1"/>
          </a:solidFill>
          <a:latin typeface="+mn-lt"/>
          <a:ea typeface="+mn-ea"/>
          <a:cs typeface="+mn-cs"/>
        </a:defRPr>
      </a:lvl9pPr>
    </p:bodyStyle>
    <p:otherStyle>
      <a:defPPr>
        <a:defRPr lang="en-US"/>
      </a:defPPr>
      <a:lvl1pPr marL="0" algn="l" defTabSz="914173" rtl="0" eaLnBrk="1" latinLnBrk="0" hangingPunct="1">
        <a:defRPr sz="1866" kern="1200">
          <a:solidFill>
            <a:schemeClr val="tx1"/>
          </a:solidFill>
          <a:latin typeface="+mn-lt"/>
          <a:ea typeface="+mn-ea"/>
          <a:cs typeface="+mn-cs"/>
        </a:defRPr>
      </a:lvl1pPr>
      <a:lvl2pPr marL="457085" algn="l" defTabSz="914173" rtl="0" eaLnBrk="1" latinLnBrk="0" hangingPunct="1">
        <a:defRPr sz="1866" kern="1200">
          <a:solidFill>
            <a:schemeClr val="tx1"/>
          </a:solidFill>
          <a:latin typeface="+mn-lt"/>
          <a:ea typeface="+mn-ea"/>
          <a:cs typeface="+mn-cs"/>
        </a:defRPr>
      </a:lvl2pPr>
      <a:lvl3pPr marL="914173" algn="l" defTabSz="914173" rtl="0" eaLnBrk="1" latinLnBrk="0" hangingPunct="1">
        <a:defRPr sz="1866" kern="1200">
          <a:solidFill>
            <a:schemeClr val="tx1"/>
          </a:solidFill>
          <a:latin typeface="+mn-lt"/>
          <a:ea typeface="+mn-ea"/>
          <a:cs typeface="+mn-cs"/>
        </a:defRPr>
      </a:lvl3pPr>
      <a:lvl4pPr marL="1371259" algn="l" defTabSz="914173" rtl="0" eaLnBrk="1" latinLnBrk="0" hangingPunct="1">
        <a:defRPr sz="1866" kern="1200">
          <a:solidFill>
            <a:schemeClr val="tx1"/>
          </a:solidFill>
          <a:latin typeface="+mn-lt"/>
          <a:ea typeface="+mn-ea"/>
          <a:cs typeface="+mn-cs"/>
        </a:defRPr>
      </a:lvl4pPr>
      <a:lvl5pPr marL="1828345" algn="l" defTabSz="914173" rtl="0" eaLnBrk="1" latinLnBrk="0" hangingPunct="1">
        <a:defRPr sz="1866" kern="1200">
          <a:solidFill>
            <a:schemeClr val="tx1"/>
          </a:solidFill>
          <a:latin typeface="+mn-lt"/>
          <a:ea typeface="+mn-ea"/>
          <a:cs typeface="+mn-cs"/>
        </a:defRPr>
      </a:lvl5pPr>
      <a:lvl6pPr marL="2285434" algn="l" defTabSz="914173" rtl="0" eaLnBrk="1" latinLnBrk="0" hangingPunct="1">
        <a:defRPr sz="1866" kern="1200">
          <a:solidFill>
            <a:schemeClr val="tx1"/>
          </a:solidFill>
          <a:latin typeface="+mn-lt"/>
          <a:ea typeface="+mn-ea"/>
          <a:cs typeface="+mn-cs"/>
        </a:defRPr>
      </a:lvl6pPr>
      <a:lvl7pPr marL="2742516" algn="l" defTabSz="914173" rtl="0" eaLnBrk="1" latinLnBrk="0" hangingPunct="1">
        <a:defRPr sz="1866" kern="1200">
          <a:solidFill>
            <a:schemeClr val="tx1"/>
          </a:solidFill>
          <a:latin typeface="+mn-lt"/>
          <a:ea typeface="+mn-ea"/>
          <a:cs typeface="+mn-cs"/>
        </a:defRPr>
      </a:lvl7pPr>
      <a:lvl8pPr marL="3199600" algn="l" defTabSz="914173" rtl="0" eaLnBrk="1" latinLnBrk="0" hangingPunct="1">
        <a:defRPr sz="1866" kern="1200">
          <a:solidFill>
            <a:schemeClr val="tx1"/>
          </a:solidFill>
          <a:latin typeface="+mn-lt"/>
          <a:ea typeface="+mn-ea"/>
          <a:cs typeface="+mn-cs"/>
        </a:defRPr>
      </a:lvl8pPr>
      <a:lvl9pPr marL="3656685" algn="l" defTabSz="914173" rtl="0" eaLnBrk="1" latinLnBrk="0" hangingPunct="1">
        <a:defRPr sz="1866"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4"/>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64"/>
            <a:ext cx="2742843" cy="365210"/>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309" rtl="0" eaLnBrk="0" fontAlgn="base" latinLnBrk="0" hangingPunct="0">
              <a:lnSpc>
                <a:spcPct val="100000"/>
              </a:lnSpc>
              <a:spcBef>
                <a:spcPct val="0"/>
              </a:spcBef>
              <a:spcAft>
                <a:spcPct val="0"/>
              </a:spcAft>
              <a:buClrTx/>
              <a:buSzTx/>
              <a:buFontTx/>
              <a:buNone/>
              <a:tabLst/>
              <a:defRPr/>
            </a:pPr>
            <a:fld id="{E8AFF1FC-8BB6-4DBB-9940-F696B5579502}" type="datetimeFigureOut">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l" defTabSz="914309" rtl="0" eaLnBrk="0" fontAlgn="base" latinLnBrk="0" hangingPunct="0">
                <a:lnSpc>
                  <a:spcPct val="100000"/>
                </a:lnSpc>
                <a:spcBef>
                  <a:spcPct val="0"/>
                </a:spcBef>
                <a:spcAft>
                  <a:spcPct val="0"/>
                </a:spcAft>
                <a:buClrTx/>
                <a:buSzTx/>
                <a:buFontTx/>
                <a:buNone/>
                <a:tabLst/>
                <a:defRPr/>
              </a:pPr>
              <a:t>12/4/2021</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5" name="Footer Placeholder 4"/>
          <p:cNvSpPr>
            <a:spLocks noGrp="1"/>
          </p:cNvSpPr>
          <p:nvPr>
            <p:ph type="ftr" sz="quarter" idx="3"/>
          </p:nvPr>
        </p:nvSpPr>
        <p:spPr>
          <a:xfrm>
            <a:off x="4038075" y="6357864"/>
            <a:ext cx="4114264" cy="365210"/>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6" name="Slide Number Placeholder 5"/>
          <p:cNvSpPr>
            <a:spLocks noGrp="1"/>
          </p:cNvSpPr>
          <p:nvPr>
            <p:ph type="sldNum" sz="quarter" idx="4"/>
          </p:nvPr>
        </p:nvSpPr>
        <p:spPr>
          <a:xfrm>
            <a:off x="8609479" y="6357864"/>
            <a:ext cx="2742843" cy="365210"/>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309" rtl="0" eaLnBrk="0" fontAlgn="base" latinLnBrk="0" hangingPunct="0">
              <a:lnSpc>
                <a:spcPct val="100000"/>
              </a:lnSpc>
              <a:spcBef>
                <a:spcPct val="0"/>
              </a:spcBef>
              <a:spcAft>
                <a:spcPct val="0"/>
              </a:spcAft>
              <a:buClrTx/>
              <a:buSzTx/>
              <a:buFontTx/>
              <a:buNone/>
              <a:tabLst/>
              <a:defRPr/>
            </a:pPr>
            <a:fld id="{8416283F-E79A-4174-97F4-305C981B4A88}" type="slidenum">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309"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Tree>
    <p:extLst>
      <p:ext uri="{BB962C8B-B14F-4D97-AF65-F5344CB8AC3E}">
        <p14:creationId xmlns:p14="http://schemas.microsoft.com/office/powerpoint/2010/main" val="302629382"/>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l" defTabSz="68573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9" indent="-171433" algn="l" defTabSz="68573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4" indent="-171433" algn="l" defTabSz="68573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1"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9"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1" rtl="0" eaLnBrk="1" latinLnBrk="0" hangingPunct="1">
        <a:defRPr sz="1350" kern="1200">
          <a:solidFill>
            <a:schemeClr val="tx1"/>
          </a:solidFill>
          <a:latin typeface="+mn-lt"/>
          <a:ea typeface="+mn-ea"/>
          <a:cs typeface="+mn-cs"/>
        </a:defRPr>
      </a:lvl1pPr>
      <a:lvl2pPr marL="342866" algn="l" defTabSz="685731" rtl="0" eaLnBrk="1" latinLnBrk="0" hangingPunct="1">
        <a:defRPr sz="1350" kern="1200">
          <a:solidFill>
            <a:schemeClr val="tx1"/>
          </a:solidFill>
          <a:latin typeface="+mn-lt"/>
          <a:ea typeface="+mn-ea"/>
          <a:cs typeface="+mn-cs"/>
        </a:defRPr>
      </a:lvl2pPr>
      <a:lvl3pPr marL="685731" algn="l" defTabSz="685731" rtl="0" eaLnBrk="1" latinLnBrk="0" hangingPunct="1">
        <a:defRPr sz="1350" kern="1200">
          <a:solidFill>
            <a:schemeClr val="tx1"/>
          </a:solidFill>
          <a:latin typeface="+mn-lt"/>
          <a:ea typeface="+mn-ea"/>
          <a:cs typeface="+mn-cs"/>
        </a:defRPr>
      </a:lvl3pPr>
      <a:lvl4pPr marL="1028597" algn="l" defTabSz="685731" rtl="0" eaLnBrk="1" latinLnBrk="0" hangingPunct="1">
        <a:defRPr sz="1350" kern="1200">
          <a:solidFill>
            <a:schemeClr val="tx1"/>
          </a:solidFill>
          <a:latin typeface="+mn-lt"/>
          <a:ea typeface="+mn-ea"/>
          <a:cs typeface="+mn-cs"/>
        </a:defRPr>
      </a:lvl4pPr>
      <a:lvl5pPr marL="1371463" algn="l" defTabSz="685731" rtl="0" eaLnBrk="1" latinLnBrk="0" hangingPunct="1">
        <a:defRPr sz="1350" kern="1200">
          <a:solidFill>
            <a:schemeClr val="tx1"/>
          </a:solidFill>
          <a:latin typeface="+mn-lt"/>
          <a:ea typeface="+mn-ea"/>
          <a:cs typeface="+mn-cs"/>
        </a:defRPr>
      </a:lvl5pPr>
      <a:lvl6pPr marL="1714329" algn="l" defTabSz="685731" rtl="0" eaLnBrk="1" latinLnBrk="0" hangingPunct="1">
        <a:defRPr sz="1350" kern="1200">
          <a:solidFill>
            <a:schemeClr val="tx1"/>
          </a:solidFill>
          <a:latin typeface="+mn-lt"/>
          <a:ea typeface="+mn-ea"/>
          <a:cs typeface="+mn-cs"/>
        </a:defRPr>
      </a:lvl6pPr>
      <a:lvl7pPr marL="2057194" algn="l" defTabSz="685731" rtl="0" eaLnBrk="1" latinLnBrk="0" hangingPunct="1">
        <a:defRPr sz="1350" kern="1200">
          <a:solidFill>
            <a:schemeClr val="tx1"/>
          </a:solidFill>
          <a:latin typeface="+mn-lt"/>
          <a:ea typeface="+mn-ea"/>
          <a:cs typeface="+mn-cs"/>
        </a:defRPr>
      </a:lvl7pPr>
      <a:lvl8pPr marL="2400060" algn="l" defTabSz="685731" rtl="0" eaLnBrk="1" latinLnBrk="0" hangingPunct="1">
        <a:defRPr sz="1350" kern="1200">
          <a:solidFill>
            <a:schemeClr val="tx1"/>
          </a:solidFill>
          <a:latin typeface="+mn-lt"/>
          <a:ea typeface="+mn-ea"/>
          <a:cs typeface="+mn-cs"/>
        </a:defRPr>
      </a:lvl8pPr>
      <a:lvl9pPr marL="2742926" algn="l" defTabSz="685731"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4"/>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60"/>
            <a:ext cx="2742843" cy="365210"/>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309" rtl="0" eaLnBrk="0" fontAlgn="base" latinLnBrk="0" hangingPunct="0">
              <a:lnSpc>
                <a:spcPct val="100000"/>
              </a:lnSpc>
              <a:spcBef>
                <a:spcPct val="0"/>
              </a:spcBef>
              <a:spcAft>
                <a:spcPct val="0"/>
              </a:spcAft>
              <a:buClrTx/>
              <a:buSzTx/>
              <a:buFontTx/>
              <a:buNone/>
              <a:tabLst/>
              <a:defRPr/>
            </a:pPr>
            <a:fld id="{E8AFF1FC-8BB6-4DBB-9940-F696B5579502}" type="datetimeFigureOut">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l" defTabSz="914309" rtl="0" eaLnBrk="0" fontAlgn="base" latinLnBrk="0" hangingPunct="0">
                <a:lnSpc>
                  <a:spcPct val="100000"/>
                </a:lnSpc>
                <a:spcBef>
                  <a:spcPct val="0"/>
                </a:spcBef>
                <a:spcAft>
                  <a:spcPct val="0"/>
                </a:spcAft>
                <a:buClrTx/>
                <a:buSzTx/>
                <a:buFontTx/>
                <a:buNone/>
                <a:tabLst/>
                <a:defRPr/>
              </a:pPr>
              <a:t>12/4/2021</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5" name="Footer Placeholder 4"/>
          <p:cNvSpPr>
            <a:spLocks noGrp="1"/>
          </p:cNvSpPr>
          <p:nvPr>
            <p:ph type="ftr" sz="quarter" idx="3"/>
          </p:nvPr>
        </p:nvSpPr>
        <p:spPr>
          <a:xfrm>
            <a:off x="4038075" y="6357860"/>
            <a:ext cx="4114264" cy="365210"/>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6" name="Slide Number Placeholder 5"/>
          <p:cNvSpPr>
            <a:spLocks noGrp="1"/>
          </p:cNvSpPr>
          <p:nvPr>
            <p:ph type="sldNum" sz="quarter" idx="4"/>
          </p:nvPr>
        </p:nvSpPr>
        <p:spPr>
          <a:xfrm>
            <a:off x="8609479" y="6357860"/>
            <a:ext cx="2742843" cy="365210"/>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309" rtl="0" eaLnBrk="0" fontAlgn="base" latinLnBrk="0" hangingPunct="0">
              <a:lnSpc>
                <a:spcPct val="100000"/>
              </a:lnSpc>
              <a:spcBef>
                <a:spcPct val="0"/>
              </a:spcBef>
              <a:spcAft>
                <a:spcPct val="0"/>
              </a:spcAft>
              <a:buClrTx/>
              <a:buSzTx/>
              <a:buFontTx/>
              <a:buNone/>
              <a:tabLst/>
              <a:defRPr/>
            </a:pPr>
            <a:fld id="{8416283F-E79A-4174-97F4-305C981B4A88}" type="slidenum">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309"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Tree>
    <p:extLst>
      <p:ext uri="{BB962C8B-B14F-4D97-AF65-F5344CB8AC3E}">
        <p14:creationId xmlns:p14="http://schemas.microsoft.com/office/powerpoint/2010/main" val="3555065781"/>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l" defTabSz="68573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9" indent="-171433" algn="l" defTabSz="68573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4" indent="-171433" algn="l" defTabSz="68573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1"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9"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1" rtl="0" eaLnBrk="1" latinLnBrk="0" hangingPunct="1">
        <a:defRPr sz="1350" kern="1200">
          <a:solidFill>
            <a:schemeClr val="tx1"/>
          </a:solidFill>
          <a:latin typeface="+mn-lt"/>
          <a:ea typeface="+mn-ea"/>
          <a:cs typeface="+mn-cs"/>
        </a:defRPr>
      </a:lvl1pPr>
      <a:lvl2pPr marL="342866" algn="l" defTabSz="685731" rtl="0" eaLnBrk="1" latinLnBrk="0" hangingPunct="1">
        <a:defRPr sz="1350" kern="1200">
          <a:solidFill>
            <a:schemeClr val="tx1"/>
          </a:solidFill>
          <a:latin typeface="+mn-lt"/>
          <a:ea typeface="+mn-ea"/>
          <a:cs typeface="+mn-cs"/>
        </a:defRPr>
      </a:lvl2pPr>
      <a:lvl3pPr marL="685731" algn="l" defTabSz="685731" rtl="0" eaLnBrk="1" latinLnBrk="0" hangingPunct="1">
        <a:defRPr sz="1350" kern="1200">
          <a:solidFill>
            <a:schemeClr val="tx1"/>
          </a:solidFill>
          <a:latin typeface="+mn-lt"/>
          <a:ea typeface="+mn-ea"/>
          <a:cs typeface="+mn-cs"/>
        </a:defRPr>
      </a:lvl3pPr>
      <a:lvl4pPr marL="1028597" algn="l" defTabSz="685731" rtl="0" eaLnBrk="1" latinLnBrk="0" hangingPunct="1">
        <a:defRPr sz="1350" kern="1200">
          <a:solidFill>
            <a:schemeClr val="tx1"/>
          </a:solidFill>
          <a:latin typeface="+mn-lt"/>
          <a:ea typeface="+mn-ea"/>
          <a:cs typeface="+mn-cs"/>
        </a:defRPr>
      </a:lvl4pPr>
      <a:lvl5pPr marL="1371463" algn="l" defTabSz="685731" rtl="0" eaLnBrk="1" latinLnBrk="0" hangingPunct="1">
        <a:defRPr sz="1350" kern="1200">
          <a:solidFill>
            <a:schemeClr val="tx1"/>
          </a:solidFill>
          <a:latin typeface="+mn-lt"/>
          <a:ea typeface="+mn-ea"/>
          <a:cs typeface="+mn-cs"/>
        </a:defRPr>
      </a:lvl5pPr>
      <a:lvl6pPr marL="1714329" algn="l" defTabSz="685731" rtl="0" eaLnBrk="1" latinLnBrk="0" hangingPunct="1">
        <a:defRPr sz="1350" kern="1200">
          <a:solidFill>
            <a:schemeClr val="tx1"/>
          </a:solidFill>
          <a:latin typeface="+mn-lt"/>
          <a:ea typeface="+mn-ea"/>
          <a:cs typeface="+mn-cs"/>
        </a:defRPr>
      </a:lvl6pPr>
      <a:lvl7pPr marL="2057194" algn="l" defTabSz="685731" rtl="0" eaLnBrk="1" latinLnBrk="0" hangingPunct="1">
        <a:defRPr sz="1350" kern="1200">
          <a:solidFill>
            <a:schemeClr val="tx1"/>
          </a:solidFill>
          <a:latin typeface="+mn-lt"/>
          <a:ea typeface="+mn-ea"/>
          <a:cs typeface="+mn-cs"/>
        </a:defRPr>
      </a:lvl7pPr>
      <a:lvl8pPr marL="2400060" algn="l" defTabSz="685731" rtl="0" eaLnBrk="1" latinLnBrk="0" hangingPunct="1">
        <a:defRPr sz="1350" kern="1200">
          <a:solidFill>
            <a:schemeClr val="tx1"/>
          </a:solidFill>
          <a:latin typeface="+mn-lt"/>
          <a:ea typeface="+mn-ea"/>
          <a:cs typeface="+mn-cs"/>
        </a:defRPr>
      </a:lvl8pPr>
      <a:lvl9pPr marL="2742926" algn="l" defTabSz="685731"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4"/>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54"/>
            <a:ext cx="2742843" cy="365210"/>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309" rtl="0" eaLnBrk="0" fontAlgn="base" latinLnBrk="0" hangingPunct="0">
              <a:lnSpc>
                <a:spcPct val="100000"/>
              </a:lnSpc>
              <a:spcBef>
                <a:spcPct val="0"/>
              </a:spcBef>
              <a:spcAft>
                <a:spcPct val="0"/>
              </a:spcAft>
              <a:buClrTx/>
              <a:buSzTx/>
              <a:buFontTx/>
              <a:buNone/>
              <a:tabLst/>
              <a:defRPr/>
            </a:pPr>
            <a:fld id="{E8AFF1FC-8BB6-4DBB-9940-F696B5579502}" type="datetimeFigureOut">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l" defTabSz="914309" rtl="0" eaLnBrk="0" fontAlgn="base" latinLnBrk="0" hangingPunct="0">
                <a:lnSpc>
                  <a:spcPct val="100000"/>
                </a:lnSpc>
                <a:spcBef>
                  <a:spcPct val="0"/>
                </a:spcBef>
                <a:spcAft>
                  <a:spcPct val="0"/>
                </a:spcAft>
                <a:buClrTx/>
                <a:buSzTx/>
                <a:buFontTx/>
                <a:buNone/>
                <a:tabLst/>
                <a:defRPr/>
              </a:pPr>
              <a:t>12/4/2021</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5" name="Footer Placeholder 4"/>
          <p:cNvSpPr>
            <a:spLocks noGrp="1"/>
          </p:cNvSpPr>
          <p:nvPr>
            <p:ph type="ftr" sz="quarter" idx="3"/>
          </p:nvPr>
        </p:nvSpPr>
        <p:spPr>
          <a:xfrm>
            <a:off x="4038075" y="6357854"/>
            <a:ext cx="4114264" cy="365210"/>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6" name="Slide Number Placeholder 5"/>
          <p:cNvSpPr>
            <a:spLocks noGrp="1"/>
          </p:cNvSpPr>
          <p:nvPr>
            <p:ph type="sldNum" sz="quarter" idx="4"/>
          </p:nvPr>
        </p:nvSpPr>
        <p:spPr>
          <a:xfrm>
            <a:off x="8609479" y="6357854"/>
            <a:ext cx="2742843" cy="365210"/>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309" rtl="0" eaLnBrk="0" fontAlgn="base" latinLnBrk="0" hangingPunct="0">
              <a:lnSpc>
                <a:spcPct val="100000"/>
              </a:lnSpc>
              <a:spcBef>
                <a:spcPct val="0"/>
              </a:spcBef>
              <a:spcAft>
                <a:spcPct val="0"/>
              </a:spcAft>
              <a:buClrTx/>
              <a:buSzTx/>
              <a:buFontTx/>
              <a:buNone/>
              <a:tabLst/>
              <a:defRPr/>
            </a:pPr>
            <a:fld id="{8416283F-E79A-4174-97F4-305C981B4A88}" type="slidenum">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309"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Tree>
    <p:extLst>
      <p:ext uri="{BB962C8B-B14F-4D97-AF65-F5344CB8AC3E}">
        <p14:creationId xmlns:p14="http://schemas.microsoft.com/office/powerpoint/2010/main" val="62036669"/>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l" defTabSz="68573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9" indent="-171433" algn="l" defTabSz="68573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4" indent="-171433" algn="l" defTabSz="68573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1"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9"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1" rtl="0" eaLnBrk="1" latinLnBrk="0" hangingPunct="1">
        <a:defRPr sz="1350" kern="1200">
          <a:solidFill>
            <a:schemeClr val="tx1"/>
          </a:solidFill>
          <a:latin typeface="+mn-lt"/>
          <a:ea typeface="+mn-ea"/>
          <a:cs typeface="+mn-cs"/>
        </a:defRPr>
      </a:lvl1pPr>
      <a:lvl2pPr marL="342866" algn="l" defTabSz="685731" rtl="0" eaLnBrk="1" latinLnBrk="0" hangingPunct="1">
        <a:defRPr sz="1350" kern="1200">
          <a:solidFill>
            <a:schemeClr val="tx1"/>
          </a:solidFill>
          <a:latin typeface="+mn-lt"/>
          <a:ea typeface="+mn-ea"/>
          <a:cs typeface="+mn-cs"/>
        </a:defRPr>
      </a:lvl2pPr>
      <a:lvl3pPr marL="685731" algn="l" defTabSz="685731" rtl="0" eaLnBrk="1" latinLnBrk="0" hangingPunct="1">
        <a:defRPr sz="1350" kern="1200">
          <a:solidFill>
            <a:schemeClr val="tx1"/>
          </a:solidFill>
          <a:latin typeface="+mn-lt"/>
          <a:ea typeface="+mn-ea"/>
          <a:cs typeface="+mn-cs"/>
        </a:defRPr>
      </a:lvl3pPr>
      <a:lvl4pPr marL="1028597" algn="l" defTabSz="685731" rtl="0" eaLnBrk="1" latinLnBrk="0" hangingPunct="1">
        <a:defRPr sz="1350" kern="1200">
          <a:solidFill>
            <a:schemeClr val="tx1"/>
          </a:solidFill>
          <a:latin typeface="+mn-lt"/>
          <a:ea typeface="+mn-ea"/>
          <a:cs typeface="+mn-cs"/>
        </a:defRPr>
      </a:lvl4pPr>
      <a:lvl5pPr marL="1371463" algn="l" defTabSz="685731" rtl="0" eaLnBrk="1" latinLnBrk="0" hangingPunct="1">
        <a:defRPr sz="1350" kern="1200">
          <a:solidFill>
            <a:schemeClr val="tx1"/>
          </a:solidFill>
          <a:latin typeface="+mn-lt"/>
          <a:ea typeface="+mn-ea"/>
          <a:cs typeface="+mn-cs"/>
        </a:defRPr>
      </a:lvl5pPr>
      <a:lvl6pPr marL="1714329" algn="l" defTabSz="685731" rtl="0" eaLnBrk="1" latinLnBrk="0" hangingPunct="1">
        <a:defRPr sz="1350" kern="1200">
          <a:solidFill>
            <a:schemeClr val="tx1"/>
          </a:solidFill>
          <a:latin typeface="+mn-lt"/>
          <a:ea typeface="+mn-ea"/>
          <a:cs typeface="+mn-cs"/>
        </a:defRPr>
      </a:lvl6pPr>
      <a:lvl7pPr marL="2057194" algn="l" defTabSz="685731" rtl="0" eaLnBrk="1" latinLnBrk="0" hangingPunct="1">
        <a:defRPr sz="1350" kern="1200">
          <a:solidFill>
            <a:schemeClr val="tx1"/>
          </a:solidFill>
          <a:latin typeface="+mn-lt"/>
          <a:ea typeface="+mn-ea"/>
          <a:cs typeface="+mn-cs"/>
        </a:defRPr>
      </a:lvl7pPr>
      <a:lvl8pPr marL="2400060" algn="l" defTabSz="685731" rtl="0" eaLnBrk="1" latinLnBrk="0" hangingPunct="1">
        <a:defRPr sz="1350" kern="1200">
          <a:solidFill>
            <a:schemeClr val="tx1"/>
          </a:solidFill>
          <a:latin typeface="+mn-lt"/>
          <a:ea typeface="+mn-ea"/>
          <a:cs typeface="+mn-cs"/>
        </a:defRPr>
      </a:lvl8pPr>
      <a:lvl9pPr marL="2742926" algn="l" defTabSz="685731"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4"/>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46"/>
            <a:ext cx="2742843" cy="365210"/>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309" rtl="0" eaLnBrk="0" fontAlgn="base" latinLnBrk="0" hangingPunct="0">
              <a:lnSpc>
                <a:spcPct val="100000"/>
              </a:lnSpc>
              <a:spcBef>
                <a:spcPct val="0"/>
              </a:spcBef>
              <a:spcAft>
                <a:spcPct val="0"/>
              </a:spcAft>
              <a:buClrTx/>
              <a:buSzTx/>
              <a:buFontTx/>
              <a:buNone/>
              <a:tabLst/>
              <a:defRPr/>
            </a:pPr>
            <a:fld id="{E8AFF1FC-8BB6-4DBB-9940-F696B5579502}" type="datetimeFigureOut">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l" defTabSz="914309" rtl="0" eaLnBrk="0" fontAlgn="base" latinLnBrk="0" hangingPunct="0">
                <a:lnSpc>
                  <a:spcPct val="100000"/>
                </a:lnSpc>
                <a:spcBef>
                  <a:spcPct val="0"/>
                </a:spcBef>
                <a:spcAft>
                  <a:spcPct val="0"/>
                </a:spcAft>
                <a:buClrTx/>
                <a:buSzTx/>
                <a:buFontTx/>
                <a:buNone/>
                <a:tabLst/>
                <a:defRPr/>
              </a:pPr>
              <a:t>12/4/2021</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5" name="Footer Placeholder 4"/>
          <p:cNvSpPr>
            <a:spLocks noGrp="1"/>
          </p:cNvSpPr>
          <p:nvPr>
            <p:ph type="ftr" sz="quarter" idx="3"/>
          </p:nvPr>
        </p:nvSpPr>
        <p:spPr>
          <a:xfrm>
            <a:off x="4038075" y="6357846"/>
            <a:ext cx="4114264" cy="365210"/>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6" name="Slide Number Placeholder 5"/>
          <p:cNvSpPr>
            <a:spLocks noGrp="1"/>
          </p:cNvSpPr>
          <p:nvPr>
            <p:ph type="sldNum" sz="quarter" idx="4"/>
          </p:nvPr>
        </p:nvSpPr>
        <p:spPr>
          <a:xfrm>
            <a:off x="8609479" y="6357846"/>
            <a:ext cx="2742843" cy="365210"/>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309" rtl="0" eaLnBrk="0" fontAlgn="base" latinLnBrk="0" hangingPunct="0">
              <a:lnSpc>
                <a:spcPct val="100000"/>
              </a:lnSpc>
              <a:spcBef>
                <a:spcPct val="0"/>
              </a:spcBef>
              <a:spcAft>
                <a:spcPct val="0"/>
              </a:spcAft>
              <a:buClrTx/>
              <a:buSzTx/>
              <a:buFontTx/>
              <a:buNone/>
              <a:tabLst/>
              <a:defRPr/>
            </a:pPr>
            <a:fld id="{8416283F-E79A-4174-97F4-305C981B4A88}" type="slidenum">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309"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Tree>
    <p:extLst>
      <p:ext uri="{BB962C8B-B14F-4D97-AF65-F5344CB8AC3E}">
        <p14:creationId xmlns:p14="http://schemas.microsoft.com/office/powerpoint/2010/main" val="821647375"/>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defTabSz="68573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9" indent="-171433" algn="l" defTabSz="68573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4" indent="-171433" algn="l" defTabSz="68573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1"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9"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1" rtl="0" eaLnBrk="1" latinLnBrk="0" hangingPunct="1">
        <a:defRPr sz="1350" kern="1200">
          <a:solidFill>
            <a:schemeClr val="tx1"/>
          </a:solidFill>
          <a:latin typeface="+mn-lt"/>
          <a:ea typeface="+mn-ea"/>
          <a:cs typeface="+mn-cs"/>
        </a:defRPr>
      </a:lvl1pPr>
      <a:lvl2pPr marL="342866" algn="l" defTabSz="685731" rtl="0" eaLnBrk="1" latinLnBrk="0" hangingPunct="1">
        <a:defRPr sz="1350" kern="1200">
          <a:solidFill>
            <a:schemeClr val="tx1"/>
          </a:solidFill>
          <a:latin typeface="+mn-lt"/>
          <a:ea typeface="+mn-ea"/>
          <a:cs typeface="+mn-cs"/>
        </a:defRPr>
      </a:lvl2pPr>
      <a:lvl3pPr marL="685731" algn="l" defTabSz="685731" rtl="0" eaLnBrk="1" latinLnBrk="0" hangingPunct="1">
        <a:defRPr sz="1350" kern="1200">
          <a:solidFill>
            <a:schemeClr val="tx1"/>
          </a:solidFill>
          <a:latin typeface="+mn-lt"/>
          <a:ea typeface="+mn-ea"/>
          <a:cs typeface="+mn-cs"/>
        </a:defRPr>
      </a:lvl3pPr>
      <a:lvl4pPr marL="1028597" algn="l" defTabSz="685731" rtl="0" eaLnBrk="1" latinLnBrk="0" hangingPunct="1">
        <a:defRPr sz="1350" kern="1200">
          <a:solidFill>
            <a:schemeClr val="tx1"/>
          </a:solidFill>
          <a:latin typeface="+mn-lt"/>
          <a:ea typeface="+mn-ea"/>
          <a:cs typeface="+mn-cs"/>
        </a:defRPr>
      </a:lvl4pPr>
      <a:lvl5pPr marL="1371463" algn="l" defTabSz="685731" rtl="0" eaLnBrk="1" latinLnBrk="0" hangingPunct="1">
        <a:defRPr sz="1350" kern="1200">
          <a:solidFill>
            <a:schemeClr val="tx1"/>
          </a:solidFill>
          <a:latin typeface="+mn-lt"/>
          <a:ea typeface="+mn-ea"/>
          <a:cs typeface="+mn-cs"/>
        </a:defRPr>
      </a:lvl5pPr>
      <a:lvl6pPr marL="1714329" algn="l" defTabSz="685731" rtl="0" eaLnBrk="1" latinLnBrk="0" hangingPunct="1">
        <a:defRPr sz="1350" kern="1200">
          <a:solidFill>
            <a:schemeClr val="tx1"/>
          </a:solidFill>
          <a:latin typeface="+mn-lt"/>
          <a:ea typeface="+mn-ea"/>
          <a:cs typeface="+mn-cs"/>
        </a:defRPr>
      </a:lvl6pPr>
      <a:lvl7pPr marL="2057194" algn="l" defTabSz="685731" rtl="0" eaLnBrk="1" latinLnBrk="0" hangingPunct="1">
        <a:defRPr sz="1350" kern="1200">
          <a:solidFill>
            <a:schemeClr val="tx1"/>
          </a:solidFill>
          <a:latin typeface="+mn-lt"/>
          <a:ea typeface="+mn-ea"/>
          <a:cs typeface="+mn-cs"/>
        </a:defRPr>
      </a:lvl7pPr>
      <a:lvl8pPr marL="2400060" algn="l" defTabSz="685731" rtl="0" eaLnBrk="1" latinLnBrk="0" hangingPunct="1">
        <a:defRPr sz="1350" kern="1200">
          <a:solidFill>
            <a:schemeClr val="tx1"/>
          </a:solidFill>
          <a:latin typeface="+mn-lt"/>
          <a:ea typeface="+mn-ea"/>
          <a:cs typeface="+mn-cs"/>
        </a:defRPr>
      </a:lvl8pPr>
      <a:lvl9pPr marL="2742926" algn="l" defTabSz="685731"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4"/>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36"/>
            <a:ext cx="2742843" cy="365210"/>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309" rtl="0" eaLnBrk="0" fontAlgn="base" latinLnBrk="0" hangingPunct="0">
              <a:lnSpc>
                <a:spcPct val="100000"/>
              </a:lnSpc>
              <a:spcBef>
                <a:spcPct val="0"/>
              </a:spcBef>
              <a:spcAft>
                <a:spcPct val="0"/>
              </a:spcAft>
              <a:buClrTx/>
              <a:buSzTx/>
              <a:buFontTx/>
              <a:buNone/>
              <a:tabLst/>
              <a:defRPr/>
            </a:pPr>
            <a:fld id="{E8AFF1FC-8BB6-4DBB-9940-F696B5579502}" type="datetimeFigureOut">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l" defTabSz="914309" rtl="0" eaLnBrk="0" fontAlgn="base" latinLnBrk="0" hangingPunct="0">
                <a:lnSpc>
                  <a:spcPct val="100000"/>
                </a:lnSpc>
                <a:spcBef>
                  <a:spcPct val="0"/>
                </a:spcBef>
                <a:spcAft>
                  <a:spcPct val="0"/>
                </a:spcAft>
                <a:buClrTx/>
                <a:buSzTx/>
                <a:buFontTx/>
                <a:buNone/>
                <a:tabLst/>
                <a:defRPr/>
              </a:pPr>
              <a:t>12/4/2021</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5" name="Footer Placeholder 4"/>
          <p:cNvSpPr>
            <a:spLocks noGrp="1"/>
          </p:cNvSpPr>
          <p:nvPr>
            <p:ph type="ftr" sz="quarter" idx="3"/>
          </p:nvPr>
        </p:nvSpPr>
        <p:spPr>
          <a:xfrm>
            <a:off x="4038075" y="6357836"/>
            <a:ext cx="4114264" cy="365210"/>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6" name="Slide Number Placeholder 5"/>
          <p:cNvSpPr>
            <a:spLocks noGrp="1"/>
          </p:cNvSpPr>
          <p:nvPr>
            <p:ph type="sldNum" sz="quarter" idx="4"/>
          </p:nvPr>
        </p:nvSpPr>
        <p:spPr>
          <a:xfrm>
            <a:off x="8609479" y="6357836"/>
            <a:ext cx="2742843" cy="365210"/>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309" rtl="0" eaLnBrk="0" fontAlgn="base" latinLnBrk="0" hangingPunct="0">
              <a:lnSpc>
                <a:spcPct val="100000"/>
              </a:lnSpc>
              <a:spcBef>
                <a:spcPct val="0"/>
              </a:spcBef>
              <a:spcAft>
                <a:spcPct val="0"/>
              </a:spcAft>
              <a:buClrTx/>
              <a:buSzTx/>
              <a:buFontTx/>
              <a:buNone/>
              <a:tabLst/>
              <a:defRPr/>
            </a:pPr>
            <a:fld id="{8416283F-E79A-4174-97F4-305C981B4A88}" type="slidenum">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309"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Tree>
    <p:extLst>
      <p:ext uri="{BB962C8B-B14F-4D97-AF65-F5344CB8AC3E}">
        <p14:creationId xmlns:p14="http://schemas.microsoft.com/office/powerpoint/2010/main" val="2382321204"/>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l" defTabSz="68573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9" indent="-171433" algn="l" defTabSz="68573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4" indent="-171433" algn="l" defTabSz="68573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1"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9"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1" rtl="0" eaLnBrk="1" latinLnBrk="0" hangingPunct="1">
        <a:defRPr sz="1350" kern="1200">
          <a:solidFill>
            <a:schemeClr val="tx1"/>
          </a:solidFill>
          <a:latin typeface="+mn-lt"/>
          <a:ea typeface="+mn-ea"/>
          <a:cs typeface="+mn-cs"/>
        </a:defRPr>
      </a:lvl1pPr>
      <a:lvl2pPr marL="342866" algn="l" defTabSz="685731" rtl="0" eaLnBrk="1" latinLnBrk="0" hangingPunct="1">
        <a:defRPr sz="1350" kern="1200">
          <a:solidFill>
            <a:schemeClr val="tx1"/>
          </a:solidFill>
          <a:latin typeface="+mn-lt"/>
          <a:ea typeface="+mn-ea"/>
          <a:cs typeface="+mn-cs"/>
        </a:defRPr>
      </a:lvl2pPr>
      <a:lvl3pPr marL="685731" algn="l" defTabSz="685731" rtl="0" eaLnBrk="1" latinLnBrk="0" hangingPunct="1">
        <a:defRPr sz="1350" kern="1200">
          <a:solidFill>
            <a:schemeClr val="tx1"/>
          </a:solidFill>
          <a:latin typeface="+mn-lt"/>
          <a:ea typeface="+mn-ea"/>
          <a:cs typeface="+mn-cs"/>
        </a:defRPr>
      </a:lvl3pPr>
      <a:lvl4pPr marL="1028597" algn="l" defTabSz="685731" rtl="0" eaLnBrk="1" latinLnBrk="0" hangingPunct="1">
        <a:defRPr sz="1350" kern="1200">
          <a:solidFill>
            <a:schemeClr val="tx1"/>
          </a:solidFill>
          <a:latin typeface="+mn-lt"/>
          <a:ea typeface="+mn-ea"/>
          <a:cs typeface="+mn-cs"/>
        </a:defRPr>
      </a:lvl4pPr>
      <a:lvl5pPr marL="1371463" algn="l" defTabSz="685731" rtl="0" eaLnBrk="1" latinLnBrk="0" hangingPunct="1">
        <a:defRPr sz="1350" kern="1200">
          <a:solidFill>
            <a:schemeClr val="tx1"/>
          </a:solidFill>
          <a:latin typeface="+mn-lt"/>
          <a:ea typeface="+mn-ea"/>
          <a:cs typeface="+mn-cs"/>
        </a:defRPr>
      </a:lvl5pPr>
      <a:lvl6pPr marL="1714329" algn="l" defTabSz="685731" rtl="0" eaLnBrk="1" latinLnBrk="0" hangingPunct="1">
        <a:defRPr sz="1350" kern="1200">
          <a:solidFill>
            <a:schemeClr val="tx1"/>
          </a:solidFill>
          <a:latin typeface="+mn-lt"/>
          <a:ea typeface="+mn-ea"/>
          <a:cs typeface="+mn-cs"/>
        </a:defRPr>
      </a:lvl6pPr>
      <a:lvl7pPr marL="2057194" algn="l" defTabSz="685731" rtl="0" eaLnBrk="1" latinLnBrk="0" hangingPunct="1">
        <a:defRPr sz="1350" kern="1200">
          <a:solidFill>
            <a:schemeClr val="tx1"/>
          </a:solidFill>
          <a:latin typeface="+mn-lt"/>
          <a:ea typeface="+mn-ea"/>
          <a:cs typeface="+mn-cs"/>
        </a:defRPr>
      </a:lvl7pPr>
      <a:lvl8pPr marL="2400060" algn="l" defTabSz="685731" rtl="0" eaLnBrk="1" latinLnBrk="0" hangingPunct="1">
        <a:defRPr sz="1350" kern="1200">
          <a:solidFill>
            <a:schemeClr val="tx1"/>
          </a:solidFill>
          <a:latin typeface="+mn-lt"/>
          <a:ea typeface="+mn-ea"/>
          <a:cs typeface="+mn-cs"/>
        </a:defRPr>
      </a:lvl8pPr>
      <a:lvl9pPr marL="2742926" algn="l" defTabSz="685731"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1"/>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24"/>
            <a:ext cx="2742843" cy="365210"/>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309" rtl="0" eaLnBrk="0" fontAlgn="base" latinLnBrk="0" hangingPunct="0">
              <a:lnSpc>
                <a:spcPct val="100000"/>
              </a:lnSpc>
              <a:spcBef>
                <a:spcPct val="0"/>
              </a:spcBef>
              <a:spcAft>
                <a:spcPct val="0"/>
              </a:spcAft>
              <a:buClrTx/>
              <a:buSzTx/>
              <a:buFontTx/>
              <a:buNone/>
              <a:tabLst/>
              <a:defRPr/>
            </a:pPr>
            <a:fld id="{E8AFF1FC-8BB6-4DBB-9940-F696B5579502}" type="datetimeFigureOut">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l" defTabSz="914309" rtl="0" eaLnBrk="0" fontAlgn="base" latinLnBrk="0" hangingPunct="0">
                <a:lnSpc>
                  <a:spcPct val="100000"/>
                </a:lnSpc>
                <a:spcBef>
                  <a:spcPct val="0"/>
                </a:spcBef>
                <a:spcAft>
                  <a:spcPct val="0"/>
                </a:spcAft>
                <a:buClrTx/>
                <a:buSzTx/>
                <a:buFontTx/>
                <a:buNone/>
                <a:tabLst/>
                <a:defRPr/>
              </a:pPr>
              <a:t>12/4/2021</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5" name="Footer Placeholder 4"/>
          <p:cNvSpPr>
            <a:spLocks noGrp="1"/>
          </p:cNvSpPr>
          <p:nvPr>
            <p:ph type="ftr" sz="quarter" idx="3"/>
          </p:nvPr>
        </p:nvSpPr>
        <p:spPr>
          <a:xfrm>
            <a:off x="4038075" y="6357824"/>
            <a:ext cx="4114264" cy="365210"/>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6" name="Slide Number Placeholder 5"/>
          <p:cNvSpPr>
            <a:spLocks noGrp="1"/>
          </p:cNvSpPr>
          <p:nvPr>
            <p:ph type="sldNum" sz="quarter" idx="4"/>
          </p:nvPr>
        </p:nvSpPr>
        <p:spPr>
          <a:xfrm>
            <a:off x="8609479" y="6357824"/>
            <a:ext cx="2742843" cy="365210"/>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309" rtl="0" eaLnBrk="0" fontAlgn="base" latinLnBrk="0" hangingPunct="0">
              <a:lnSpc>
                <a:spcPct val="100000"/>
              </a:lnSpc>
              <a:spcBef>
                <a:spcPct val="0"/>
              </a:spcBef>
              <a:spcAft>
                <a:spcPct val="0"/>
              </a:spcAft>
              <a:buClrTx/>
              <a:buSzTx/>
              <a:buFontTx/>
              <a:buNone/>
              <a:tabLst/>
              <a:defRPr/>
            </a:pPr>
            <a:fld id="{8416283F-E79A-4174-97F4-305C981B4A88}" type="slidenum">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309"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Tree>
    <p:extLst>
      <p:ext uri="{BB962C8B-B14F-4D97-AF65-F5344CB8AC3E}">
        <p14:creationId xmlns:p14="http://schemas.microsoft.com/office/powerpoint/2010/main" val="2295805726"/>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l" defTabSz="68573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9" indent="-171433" algn="l" defTabSz="68573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4" indent="-171433" algn="l" defTabSz="68573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1"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9"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1" rtl="0" eaLnBrk="1" latinLnBrk="0" hangingPunct="1">
        <a:defRPr sz="1350" kern="1200">
          <a:solidFill>
            <a:schemeClr val="tx1"/>
          </a:solidFill>
          <a:latin typeface="+mn-lt"/>
          <a:ea typeface="+mn-ea"/>
          <a:cs typeface="+mn-cs"/>
        </a:defRPr>
      </a:lvl1pPr>
      <a:lvl2pPr marL="342866" algn="l" defTabSz="685731" rtl="0" eaLnBrk="1" latinLnBrk="0" hangingPunct="1">
        <a:defRPr sz="1350" kern="1200">
          <a:solidFill>
            <a:schemeClr val="tx1"/>
          </a:solidFill>
          <a:latin typeface="+mn-lt"/>
          <a:ea typeface="+mn-ea"/>
          <a:cs typeface="+mn-cs"/>
        </a:defRPr>
      </a:lvl2pPr>
      <a:lvl3pPr marL="685731" algn="l" defTabSz="685731" rtl="0" eaLnBrk="1" latinLnBrk="0" hangingPunct="1">
        <a:defRPr sz="1350" kern="1200">
          <a:solidFill>
            <a:schemeClr val="tx1"/>
          </a:solidFill>
          <a:latin typeface="+mn-lt"/>
          <a:ea typeface="+mn-ea"/>
          <a:cs typeface="+mn-cs"/>
        </a:defRPr>
      </a:lvl3pPr>
      <a:lvl4pPr marL="1028597" algn="l" defTabSz="685731" rtl="0" eaLnBrk="1" latinLnBrk="0" hangingPunct="1">
        <a:defRPr sz="1350" kern="1200">
          <a:solidFill>
            <a:schemeClr val="tx1"/>
          </a:solidFill>
          <a:latin typeface="+mn-lt"/>
          <a:ea typeface="+mn-ea"/>
          <a:cs typeface="+mn-cs"/>
        </a:defRPr>
      </a:lvl4pPr>
      <a:lvl5pPr marL="1371463" algn="l" defTabSz="685731" rtl="0" eaLnBrk="1" latinLnBrk="0" hangingPunct="1">
        <a:defRPr sz="1350" kern="1200">
          <a:solidFill>
            <a:schemeClr val="tx1"/>
          </a:solidFill>
          <a:latin typeface="+mn-lt"/>
          <a:ea typeface="+mn-ea"/>
          <a:cs typeface="+mn-cs"/>
        </a:defRPr>
      </a:lvl5pPr>
      <a:lvl6pPr marL="1714329" algn="l" defTabSz="685731" rtl="0" eaLnBrk="1" latinLnBrk="0" hangingPunct="1">
        <a:defRPr sz="1350" kern="1200">
          <a:solidFill>
            <a:schemeClr val="tx1"/>
          </a:solidFill>
          <a:latin typeface="+mn-lt"/>
          <a:ea typeface="+mn-ea"/>
          <a:cs typeface="+mn-cs"/>
        </a:defRPr>
      </a:lvl6pPr>
      <a:lvl7pPr marL="2057194" algn="l" defTabSz="685731" rtl="0" eaLnBrk="1" latinLnBrk="0" hangingPunct="1">
        <a:defRPr sz="1350" kern="1200">
          <a:solidFill>
            <a:schemeClr val="tx1"/>
          </a:solidFill>
          <a:latin typeface="+mn-lt"/>
          <a:ea typeface="+mn-ea"/>
          <a:cs typeface="+mn-cs"/>
        </a:defRPr>
      </a:lvl7pPr>
      <a:lvl8pPr marL="2400060" algn="l" defTabSz="685731" rtl="0" eaLnBrk="1" latinLnBrk="0" hangingPunct="1">
        <a:defRPr sz="1350" kern="1200">
          <a:solidFill>
            <a:schemeClr val="tx1"/>
          </a:solidFill>
          <a:latin typeface="+mn-lt"/>
          <a:ea typeface="+mn-ea"/>
          <a:cs typeface="+mn-cs"/>
        </a:defRPr>
      </a:lvl8pPr>
      <a:lvl9pPr marL="2742926" algn="l" defTabSz="685731"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54.xml"/><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54.xml"/><Relationship Id="rId4" Type="http://schemas.openxmlformats.org/officeDocument/2006/relationships/slide" Target="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43.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43.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6.jfif"/></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png"/><Relationship Id="rId18" Type="http://schemas.openxmlformats.org/officeDocument/2006/relationships/image" Target="../media/image23.png"/><Relationship Id="rId26" Type="http://schemas.openxmlformats.org/officeDocument/2006/relationships/image" Target="../media/image17.png"/><Relationship Id="rId3" Type="http://schemas.openxmlformats.org/officeDocument/2006/relationships/slideLayout" Target="../slideLayouts/slideLayout43.xml"/><Relationship Id="rId21" Type="http://schemas.openxmlformats.org/officeDocument/2006/relationships/slide" Target="slide27.xml"/><Relationship Id="rId7" Type="http://schemas.openxmlformats.org/officeDocument/2006/relationships/slide" Target="slide30.xml"/><Relationship Id="rId12" Type="http://schemas.openxmlformats.org/officeDocument/2006/relationships/slide" Target="slide29.xml"/><Relationship Id="rId17" Type="http://schemas.openxmlformats.org/officeDocument/2006/relationships/slide" Target="slide31.xml"/><Relationship Id="rId25" Type="http://schemas.openxmlformats.org/officeDocument/2006/relationships/image" Target="../media/image24.png"/><Relationship Id="rId2" Type="http://schemas.openxmlformats.org/officeDocument/2006/relationships/audio" Target="../media/media2.mp3"/><Relationship Id="rId16" Type="http://schemas.openxmlformats.org/officeDocument/2006/relationships/image" Target="../media/image22.jpg"/><Relationship Id="rId20" Type="http://schemas.openxmlformats.org/officeDocument/2006/relationships/slide" Target="slide34.xml"/><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20.jpg"/><Relationship Id="rId24" Type="http://schemas.openxmlformats.org/officeDocument/2006/relationships/slide" Target="slide35.xml"/><Relationship Id="rId5" Type="http://schemas.openxmlformats.org/officeDocument/2006/relationships/image" Target="../media/image18.png"/><Relationship Id="rId15" Type="http://schemas.openxmlformats.org/officeDocument/2006/relationships/slide" Target="slide33.xml"/><Relationship Id="rId23" Type="http://schemas.openxmlformats.org/officeDocument/2006/relationships/slide" Target="slide28.xml"/><Relationship Id="rId10" Type="http://schemas.openxmlformats.org/officeDocument/2006/relationships/slide" Target="slide32.xml"/><Relationship Id="rId19" Type="http://schemas.microsoft.com/office/2007/relationships/hdphoto" Target="../media/hdphoto6.wdp"/><Relationship Id="rId4" Type="http://schemas.openxmlformats.org/officeDocument/2006/relationships/slide" Target="slide25.xml"/><Relationship Id="rId9" Type="http://schemas.microsoft.com/office/2007/relationships/hdphoto" Target="../media/hdphoto4.wdp"/><Relationship Id="rId14" Type="http://schemas.microsoft.com/office/2007/relationships/hdphoto" Target="../media/hdphoto5.wdp"/><Relationship Id="rId22" Type="http://schemas.openxmlformats.org/officeDocument/2006/relationships/slide" Target="slide26.xml"/></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g"/><Relationship Id="rId7" Type="http://schemas.openxmlformats.org/officeDocument/2006/relationships/slide" Target="slide24.xml"/><Relationship Id="rId2" Type="http://schemas.openxmlformats.org/officeDocument/2006/relationships/audio" Target="../media/audio2.wav"/><Relationship Id="rId1" Type="http://schemas.openxmlformats.org/officeDocument/2006/relationships/slideLayout" Target="../slideLayouts/slideLayout90.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g"/><Relationship Id="rId7" Type="http://schemas.openxmlformats.org/officeDocument/2006/relationships/slide" Target="slide24.xml"/><Relationship Id="rId2" Type="http://schemas.openxmlformats.org/officeDocument/2006/relationships/audio" Target="../media/audio2.wav"/><Relationship Id="rId1" Type="http://schemas.openxmlformats.org/officeDocument/2006/relationships/slideLayout" Target="../slideLayouts/slideLayout101.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g"/><Relationship Id="rId7" Type="http://schemas.openxmlformats.org/officeDocument/2006/relationships/slide" Target="slide24.xml"/><Relationship Id="rId2" Type="http://schemas.openxmlformats.org/officeDocument/2006/relationships/audio" Target="../media/audio2.wav"/><Relationship Id="rId1" Type="http://schemas.openxmlformats.org/officeDocument/2006/relationships/slideLayout" Target="../slideLayouts/slideLayout112.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g"/><Relationship Id="rId7" Type="http://schemas.openxmlformats.org/officeDocument/2006/relationships/slide" Target="slide24.xml"/><Relationship Id="rId2" Type="http://schemas.openxmlformats.org/officeDocument/2006/relationships/audio" Target="../media/audio2.wav"/><Relationship Id="rId1" Type="http://schemas.openxmlformats.org/officeDocument/2006/relationships/slideLayout" Target="../slideLayouts/slideLayout123.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g"/><Relationship Id="rId7" Type="http://schemas.openxmlformats.org/officeDocument/2006/relationships/slide" Target="slide24.xml"/><Relationship Id="rId2" Type="http://schemas.openxmlformats.org/officeDocument/2006/relationships/audio" Target="../media/audio2.wav"/><Relationship Id="rId1" Type="http://schemas.openxmlformats.org/officeDocument/2006/relationships/slideLayout" Target="../slideLayouts/slideLayout134.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54.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g"/><Relationship Id="rId7" Type="http://schemas.openxmlformats.org/officeDocument/2006/relationships/slide" Target="slide4.xml"/><Relationship Id="rId2" Type="http://schemas.openxmlformats.org/officeDocument/2006/relationships/audio" Target="../media/audio2.wav"/><Relationship Id="rId1" Type="http://schemas.openxmlformats.org/officeDocument/2006/relationships/slideLayout" Target="../slideLayouts/slideLayout145.xml"/><Relationship Id="rId6" Type="http://schemas.openxmlformats.org/officeDocument/2006/relationships/image" Target="../media/image30.png"/><Relationship Id="rId5" Type="http://schemas.openxmlformats.org/officeDocument/2006/relationships/image" Target="../media/image27.gif"/><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g"/><Relationship Id="rId7" Type="http://schemas.openxmlformats.org/officeDocument/2006/relationships/slide" Target="slide24.xml"/><Relationship Id="rId2" Type="http://schemas.openxmlformats.org/officeDocument/2006/relationships/audio" Target="../media/audio2.wav"/><Relationship Id="rId1" Type="http://schemas.openxmlformats.org/officeDocument/2006/relationships/slideLayout" Target="../slideLayouts/slideLayout145.xml"/><Relationship Id="rId6" Type="http://schemas.openxmlformats.org/officeDocument/2006/relationships/image" Target="../media/image30.png"/><Relationship Id="rId5" Type="http://schemas.openxmlformats.org/officeDocument/2006/relationships/image" Target="../media/image27.gif"/><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g"/><Relationship Id="rId7" Type="http://schemas.openxmlformats.org/officeDocument/2006/relationships/slide" Target="slide24.xml"/><Relationship Id="rId2" Type="http://schemas.openxmlformats.org/officeDocument/2006/relationships/audio" Target="../media/audio2.wav"/><Relationship Id="rId1" Type="http://schemas.openxmlformats.org/officeDocument/2006/relationships/slideLayout" Target="../slideLayouts/slideLayout145.xml"/><Relationship Id="rId6" Type="http://schemas.openxmlformats.org/officeDocument/2006/relationships/image" Target="../media/image30.png"/><Relationship Id="rId5" Type="http://schemas.openxmlformats.org/officeDocument/2006/relationships/image" Target="../media/image27.gif"/><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g"/><Relationship Id="rId7" Type="http://schemas.openxmlformats.org/officeDocument/2006/relationships/slide" Target="slide24.xml"/><Relationship Id="rId2" Type="http://schemas.openxmlformats.org/officeDocument/2006/relationships/audio" Target="../media/audio2.wav"/><Relationship Id="rId1" Type="http://schemas.openxmlformats.org/officeDocument/2006/relationships/slideLayout" Target="../slideLayouts/slideLayout145.xml"/><Relationship Id="rId6" Type="http://schemas.openxmlformats.org/officeDocument/2006/relationships/image" Target="../media/image30.png"/><Relationship Id="rId5" Type="http://schemas.openxmlformats.org/officeDocument/2006/relationships/image" Target="../media/image27.gif"/><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g"/><Relationship Id="rId7" Type="http://schemas.openxmlformats.org/officeDocument/2006/relationships/slide" Target="slide24.xml"/><Relationship Id="rId2" Type="http://schemas.openxmlformats.org/officeDocument/2006/relationships/audio" Target="../media/audio2.wav"/><Relationship Id="rId1" Type="http://schemas.openxmlformats.org/officeDocument/2006/relationships/slideLayout" Target="../slideLayouts/slideLayout145.xml"/><Relationship Id="rId6" Type="http://schemas.openxmlformats.org/officeDocument/2006/relationships/image" Target="../media/image30.png"/><Relationship Id="rId5" Type="http://schemas.openxmlformats.org/officeDocument/2006/relationships/image" Target="../media/image27.gif"/><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43.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3.xml"/><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14.png"/><Relationship Id="rId3" Type="http://schemas.openxmlformats.org/officeDocument/2006/relationships/slideLayout" Target="../slideLayouts/slideLayout74.xml"/><Relationship Id="rId7" Type="http://schemas.openxmlformats.org/officeDocument/2006/relationships/slide" Target="slide6.xml"/><Relationship Id="rId12" Type="http://schemas.openxmlformats.org/officeDocument/2006/relationships/slide" Target="slide11.xml"/><Relationship Id="rId2" Type="http://schemas.openxmlformats.org/officeDocument/2006/relationships/audio" Target="../media/media1.wav"/><Relationship Id="rId16" Type="http://schemas.microsoft.com/office/2007/relationships/hdphoto" Target="../media/hdphoto2.wdp"/><Relationship Id="rId1" Type="http://schemas.microsoft.com/office/2007/relationships/media" Target="../media/media1.wav"/><Relationship Id="rId6" Type="http://schemas.openxmlformats.org/officeDocument/2006/relationships/slide" Target="slide5.xml"/><Relationship Id="rId11" Type="http://schemas.openxmlformats.org/officeDocument/2006/relationships/slide" Target="slide10.xml"/><Relationship Id="rId5" Type="http://schemas.openxmlformats.org/officeDocument/2006/relationships/image" Target="../media/image13.jpg"/><Relationship Id="rId15" Type="http://schemas.openxmlformats.org/officeDocument/2006/relationships/image" Target="../media/image15.png"/><Relationship Id="rId10" Type="http://schemas.openxmlformats.org/officeDocument/2006/relationships/slide" Target="slide9.xml"/><Relationship Id="rId4" Type="http://schemas.openxmlformats.org/officeDocument/2006/relationships/notesSlide" Target="../notesSlides/notesSlide3.xml"/><Relationship Id="rId9" Type="http://schemas.openxmlformats.org/officeDocument/2006/relationships/slide" Target="slide8.xml"/><Relationship Id="rId14" Type="http://schemas.openxmlformats.org/officeDocument/2006/relationships/slide" Target="slide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3.xml"/><Relationship Id="rId6" Type="http://schemas.openxmlformats.org/officeDocument/2006/relationships/image" Target="../media/image9.png"/><Relationship Id="rId5" Type="http://schemas.openxmlformats.org/officeDocument/2006/relationships/image" Target="../media/image39.pn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54.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54.xml"/><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54.xml"/><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54.xml"/><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54.xml"/><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09" y="0"/>
            <a:ext cx="12251893" cy="7211497"/>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09" y="4164867"/>
            <a:ext cx="2456222" cy="3046630"/>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232" y="-494980"/>
            <a:ext cx="3173852" cy="3427760"/>
          </a:xfrm>
          <a:prstGeom prst="rect">
            <a:avLst/>
          </a:prstGeom>
        </p:spPr>
      </p:pic>
      <p:sp>
        <p:nvSpPr>
          <p:cNvPr id="25" name="文本框 7">
            <a:extLst>
              <a:ext uri="{FF2B5EF4-FFF2-40B4-BE49-F238E27FC236}">
                <a16:creationId xmlns:a16="http://schemas.microsoft.com/office/drawing/2014/main" id="{02E95AFA-280A-4921-8D22-0280A7D250A9}"/>
              </a:ext>
            </a:extLst>
          </p:cNvPr>
          <p:cNvSpPr txBox="1">
            <a:spLocks noChangeArrowheads="1"/>
          </p:cNvSpPr>
          <p:nvPr/>
        </p:nvSpPr>
        <p:spPr bwMode="auto">
          <a:xfrm>
            <a:off x="387297" y="2195015"/>
            <a:ext cx="1141581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vi-VN" altLang="zh-CN" sz="6000">
                <a:solidFill>
                  <a:schemeClr val="accent5">
                    <a:lumMod val="75000"/>
                  </a:schemeClr>
                </a:solidFill>
                <a:latin typeface="Times New Roman" pitchFamily="18" charset="0"/>
                <a:ea typeface="华康海报体W12(P)" panose="040B0C00000000000000" pitchFamily="82" charset="-122"/>
                <a:cs typeface="Times New Roman" pitchFamily="18" charset="0"/>
              </a:rPr>
              <a:t>CỦNG CỐ VÀ MỞ RỘNG</a:t>
            </a:r>
          </a:p>
          <a:p>
            <a:pPr algn="ctr" defTabSz="685800"/>
            <a:r>
              <a:rPr lang="vi-VN" altLang="zh-CN" sz="6000">
                <a:solidFill>
                  <a:schemeClr val="accent5">
                    <a:lumMod val="75000"/>
                  </a:schemeClr>
                </a:solidFill>
                <a:latin typeface="Times New Roman" pitchFamily="18" charset="0"/>
                <a:ea typeface="华康海报体W12(P)" panose="040B0C00000000000000" pitchFamily="82" charset="-122"/>
                <a:cs typeface="Times New Roman" pitchFamily="18" charset="0"/>
              </a:rPr>
              <a:t>HƯỚNG DẪN THỰC HÀNH ĐỌC</a:t>
            </a:r>
            <a:endParaRPr lang="vi-VN" altLang="zh-CN" sz="6000" dirty="0">
              <a:solidFill>
                <a:schemeClr val="accent5">
                  <a:lumMod val="75000"/>
                </a:schemeClr>
              </a:solidFill>
              <a:latin typeface="Times New Roman" pitchFamily="18" charset="0"/>
              <a:ea typeface="华康海报体W12(P)" panose="040B0C00000000000000" pitchFamily="82" charset="-122"/>
              <a:cs typeface="Times New Roman" pitchFamily="18" charset="0"/>
            </a:endParaRPr>
          </a:p>
        </p:txBody>
      </p:sp>
      <p:sp>
        <p:nvSpPr>
          <p:cNvPr id="27" name="文本框 7">
            <a:extLst>
              <a:ext uri="{FF2B5EF4-FFF2-40B4-BE49-F238E27FC236}">
                <a16:creationId xmlns:a16="http://schemas.microsoft.com/office/drawing/2014/main" id="{0B09BBB3-1D38-4895-BC2E-7D4C64B13F7E}"/>
              </a:ext>
            </a:extLst>
          </p:cNvPr>
          <p:cNvSpPr txBox="1">
            <a:spLocks noChangeArrowheads="1"/>
          </p:cNvSpPr>
          <p:nvPr/>
        </p:nvSpPr>
        <p:spPr bwMode="auto">
          <a:xfrm>
            <a:off x="2937875" y="1218900"/>
            <a:ext cx="20522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en-US" altLang="zh-CN" sz="4000">
                <a:solidFill>
                  <a:schemeClr val="accent5">
                    <a:lumMod val="75000"/>
                  </a:schemeClr>
                </a:solidFill>
                <a:latin typeface="Times New Roman" pitchFamily="18" charset="0"/>
                <a:ea typeface="华文琥珀" panose="02010800040101010101" pitchFamily="2" charset="-122"/>
                <a:cs typeface="Times New Roman" pitchFamily="18" charset="0"/>
              </a:rPr>
              <a:t>TIẾT</a:t>
            </a:r>
            <a:r>
              <a:rPr lang="en-US" altLang="zh-CN" sz="4000" smtClean="0">
                <a:solidFill>
                  <a:schemeClr val="accent5">
                    <a:lumMod val="75000"/>
                  </a:schemeClr>
                </a:solidFill>
                <a:latin typeface="Times New Roman" pitchFamily="18" charset="0"/>
                <a:ea typeface="华文琥珀" panose="02010800040101010101" pitchFamily="2" charset="-122"/>
                <a:cs typeface="Times New Roman" pitchFamily="18" charset="0"/>
              </a:rPr>
              <a:t>: 12</a:t>
            </a:r>
            <a:endParaRPr lang="en-US" altLang="zh-CN" sz="4000" dirty="0">
              <a:solidFill>
                <a:schemeClr val="accent5">
                  <a:lumMod val="75000"/>
                </a:schemeClr>
              </a:solidFill>
              <a:latin typeface="Times New Roman" pitchFamily="18" charset="0"/>
              <a:ea typeface="华文琥珀" panose="02010800040101010101" pitchFamily="2" charset="-122"/>
              <a:cs typeface="Times New Roman" pitchFamily="18" charset="0"/>
            </a:endParaRPr>
          </a:p>
        </p:txBody>
      </p:sp>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3877" y="4088329"/>
            <a:ext cx="4694739" cy="2800566"/>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41200" y="770374"/>
            <a:ext cx="1695088" cy="2162406"/>
          </a:xfrm>
          <a:prstGeom prst="rect">
            <a:avLst/>
          </a:prstGeom>
        </p:spPr>
      </p:pic>
      <p:sp>
        <p:nvSpPr>
          <p:cNvPr id="14" name="文本框 7">
            <a:extLst>
              <a:ext uri="{FF2B5EF4-FFF2-40B4-BE49-F238E27FC236}">
                <a16:creationId xmlns:a16="http://schemas.microsoft.com/office/drawing/2014/main" id="{0B09BBB3-1D38-4895-BC2E-7D4C64B13F7E}"/>
              </a:ext>
            </a:extLst>
          </p:cNvPr>
          <p:cNvSpPr txBox="1">
            <a:spLocks noChangeArrowheads="1"/>
          </p:cNvSpPr>
          <p:nvPr/>
        </p:nvSpPr>
        <p:spPr bwMode="auto">
          <a:xfrm>
            <a:off x="3192881" y="4780726"/>
            <a:ext cx="35945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en-US" altLang="zh-CN" sz="4000" dirty="0">
                <a:solidFill>
                  <a:schemeClr val="accent5">
                    <a:lumMod val="75000"/>
                  </a:schemeClr>
                </a:solidFill>
                <a:latin typeface="Times New Roman" pitchFamily="18" charset="0"/>
                <a:ea typeface="华文琥珀" panose="02010800040101010101" pitchFamily="2" charset="-122"/>
                <a:cs typeface="Times New Roman" pitchFamily="18" charset="0"/>
              </a:rPr>
              <a:t>GIÁO </a:t>
            </a:r>
            <a:r>
              <a:rPr lang="en-US" altLang="zh-CN" sz="4000">
                <a:solidFill>
                  <a:schemeClr val="accent5">
                    <a:lumMod val="75000"/>
                  </a:schemeClr>
                </a:solidFill>
                <a:latin typeface="Times New Roman" pitchFamily="18" charset="0"/>
                <a:ea typeface="华文琥珀" panose="02010800040101010101" pitchFamily="2" charset="-122"/>
                <a:cs typeface="Times New Roman" pitchFamily="18" charset="0"/>
              </a:rPr>
              <a:t>VIÊN:….</a:t>
            </a:r>
            <a:endParaRPr lang="en-US" altLang="zh-CN" sz="4000" dirty="0">
              <a:solidFill>
                <a:schemeClr val="accent5">
                  <a:lumMod val="75000"/>
                </a:schemeClr>
              </a:solidFill>
              <a:latin typeface="Times New Roman" pitchFamily="18" charset="0"/>
              <a:ea typeface="华文琥珀" panose="02010800040101010101" pitchFamily="2" charset="-122"/>
              <a:cs typeface="Times New Roman" pitchFamily="18" charset="0"/>
            </a:endParaRPr>
          </a:p>
        </p:txBody>
      </p:sp>
    </p:spTree>
    <p:extLst>
      <p:ext uri="{BB962C8B-B14F-4D97-AF65-F5344CB8AC3E}">
        <p14:creationId xmlns:p14="http://schemas.microsoft.com/office/powerpoint/2010/main" val="418321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435">
                                          <p:stCondLst>
                                            <p:cond delay="0"/>
                                          </p:stCondLst>
                                        </p:cTn>
                                        <p:tgtEl>
                                          <p:spTgt spid="10"/>
                                        </p:tgtEl>
                                      </p:cBhvr>
                                    </p:animEffect>
                                    <p:anim calcmode="lin" valueType="num">
                                      <p:cBhvr>
                                        <p:cTn id="8" dur="1367"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0"/>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0"/>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0"/>
                                        </p:tgtEl>
                                        <p:attrNameLst>
                                          <p:attrName>ppt_y</p:attrName>
                                        </p:attrNameLst>
                                      </p:cBhvr>
                                      <p:tavLst>
                                        <p:tav tm="0" fmla="#ppt_y-sin(pi*$)/81">
                                          <p:val>
                                            <p:fltVal val="0"/>
                                          </p:val>
                                        </p:tav>
                                        <p:tav tm="100000">
                                          <p:val>
                                            <p:fltVal val="1"/>
                                          </p:val>
                                        </p:tav>
                                      </p:tavLst>
                                    </p:anim>
                                    <p:animScale>
                                      <p:cBhvr>
                                        <p:cTn id="13" dur="20">
                                          <p:stCondLst>
                                            <p:cond delay="487"/>
                                          </p:stCondLst>
                                        </p:cTn>
                                        <p:tgtEl>
                                          <p:spTgt spid="10"/>
                                        </p:tgtEl>
                                      </p:cBhvr>
                                      <p:to x="100000" y="60000"/>
                                    </p:animScale>
                                    <p:animScale>
                                      <p:cBhvr>
                                        <p:cTn id="14" dur="124" decel="50000">
                                          <p:stCondLst>
                                            <p:cond delay="507"/>
                                          </p:stCondLst>
                                        </p:cTn>
                                        <p:tgtEl>
                                          <p:spTgt spid="10"/>
                                        </p:tgtEl>
                                      </p:cBhvr>
                                      <p:to x="100000" y="100000"/>
                                    </p:animScale>
                                    <p:animScale>
                                      <p:cBhvr>
                                        <p:cTn id="15" dur="20">
                                          <p:stCondLst>
                                            <p:cond delay="984"/>
                                          </p:stCondLst>
                                        </p:cTn>
                                        <p:tgtEl>
                                          <p:spTgt spid="10"/>
                                        </p:tgtEl>
                                      </p:cBhvr>
                                      <p:to x="100000" y="80000"/>
                                    </p:animScale>
                                    <p:animScale>
                                      <p:cBhvr>
                                        <p:cTn id="16" dur="124" decel="50000">
                                          <p:stCondLst>
                                            <p:cond delay="1004"/>
                                          </p:stCondLst>
                                        </p:cTn>
                                        <p:tgtEl>
                                          <p:spTgt spid="10"/>
                                        </p:tgtEl>
                                      </p:cBhvr>
                                      <p:to x="100000" y="100000"/>
                                    </p:animScale>
                                    <p:animScale>
                                      <p:cBhvr>
                                        <p:cTn id="17" dur="20">
                                          <p:stCondLst>
                                            <p:cond delay="1231"/>
                                          </p:stCondLst>
                                        </p:cTn>
                                        <p:tgtEl>
                                          <p:spTgt spid="10"/>
                                        </p:tgtEl>
                                      </p:cBhvr>
                                      <p:to x="100000" y="90000"/>
                                    </p:animScale>
                                    <p:animScale>
                                      <p:cBhvr>
                                        <p:cTn id="18" dur="124" decel="50000">
                                          <p:stCondLst>
                                            <p:cond delay="1251"/>
                                          </p:stCondLst>
                                        </p:cTn>
                                        <p:tgtEl>
                                          <p:spTgt spid="10"/>
                                        </p:tgtEl>
                                      </p:cBhvr>
                                      <p:to x="100000" y="100000"/>
                                    </p:animScale>
                                    <p:animScale>
                                      <p:cBhvr>
                                        <p:cTn id="19" dur="20">
                                          <p:stCondLst>
                                            <p:cond delay="1356"/>
                                          </p:stCondLst>
                                        </p:cTn>
                                        <p:tgtEl>
                                          <p:spTgt spid="10"/>
                                        </p:tgtEl>
                                      </p:cBhvr>
                                      <p:to x="100000" y="95000"/>
                                    </p:animScale>
                                    <p:animScale>
                                      <p:cBhvr>
                                        <p:cTn id="20" dur="124" decel="50000">
                                          <p:stCondLst>
                                            <p:cond delay="1376"/>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9" name="Cloud 28">
            <a:hlinkClick r:id="rId4" action="ppaction://hlinksldjump"/>
          </p:cNvPr>
          <p:cNvSpPr/>
          <p:nvPr/>
        </p:nvSpPr>
        <p:spPr>
          <a:xfrm>
            <a:off x="4175352" y="4741181"/>
            <a:ext cx="2958715" cy="1104756"/>
          </a:xfrm>
          <a:prstGeom prst="cloud">
            <a:avLst/>
          </a:prstGeom>
          <a:solidFill>
            <a:sysClr val="window" lastClr="FFFFFF"/>
          </a:solidFill>
          <a:ln w="12700" cap="flat" cmpd="sng" algn="ctr">
            <a:solidFill>
              <a:sysClr val="window" lastClr="FFFFFF"/>
            </a:solidFill>
            <a:prstDash val="solid"/>
            <a:miter lim="800000"/>
          </a:ln>
          <a:effectLst/>
        </p:spPr>
        <p:txBody>
          <a:bodyPr lIns="121888" tIns="60944" rIns="121888" bIns="60944" rtlCol="0" anchor="ctr"/>
          <a:lstStyle/>
          <a:p>
            <a:pPr algn="ctr" defTabSz="914173">
              <a:defRPr/>
            </a:pPr>
            <a:r>
              <a:rPr lang="en-US" sz="3600" b="1" kern="0" dirty="0">
                <a:solidFill>
                  <a:srgbClr val="FF0000"/>
                </a:solidFill>
                <a:latin typeface="Times New Roman" pitchFamily="18" charset="0"/>
                <a:cs typeface="Times New Roman" pitchFamily="18" charset="0"/>
                <a:sym typeface="Arial"/>
                <a:hlinkClick r:id="rId4" action="ppaction://hlinksldjump"/>
              </a:rPr>
              <a:t>QUAY VỀ</a:t>
            </a:r>
            <a:endParaRPr lang="vi-VN" sz="3600" b="1" kern="0" dirty="0">
              <a:solidFill>
                <a:srgbClr val="FF0000"/>
              </a:solidFill>
              <a:latin typeface="Times New Roman" pitchFamily="18" charset="0"/>
              <a:cs typeface="Times New Roman" pitchFamily="18" charset="0"/>
              <a:sym typeface="Arial"/>
            </a:endParaRPr>
          </a:p>
        </p:txBody>
      </p:sp>
      <p:sp>
        <p:nvSpPr>
          <p:cNvPr id="18" name="Oval 17">
            <a:extLst>
              <a:ext uri="{FF2B5EF4-FFF2-40B4-BE49-F238E27FC236}">
                <a16:creationId xmlns:a16="http://schemas.microsoft.com/office/drawing/2014/main" id="{13AC6AB6-5321-4571-AD62-E7141E21EBD4}"/>
              </a:ext>
            </a:extLst>
          </p:cNvPr>
          <p:cNvSpPr/>
          <p:nvPr/>
        </p:nvSpPr>
        <p:spPr>
          <a:xfrm>
            <a:off x="6178339" y="767977"/>
            <a:ext cx="749202"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2133" b="1" kern="0" smtClean="0">
                <a:solidFill>
                  <a:prstClr val="white"/>
                </a:solidFill>
                <a:latin typeface="Calibri"/>
                <a:ea typeface="微软雅黑"/>
                <a:sym typeface="Arial"/>
              </a:rPr>
              <a:t>7</a:t>
            </a:r>
            <a:endParaRPr lang="vi-VN" sz="2133" b="1" kern="0" dirty="0">
              <a:solidFill>
                <a:prstClr val="white"/>
              </a:solidFill>
              <a:latin typeface="Arial"/>
              <a:ea typeface="微软雅黑"/>
              <a:sym typeface="Arial"/>
            </a:endParaRPr>
          </a:p>
        </p:txBody>
      </p:sp>
      <p:sp>
        <p:nvSpPr>
          <p:cNvPr id="19" name="Oval 18">
            <a:extLst>
              <a:ext uri="{FF2B5EF4-FFF2-40B4-BE49-F238E27FC236}">
                <a16:creationId xmlns:a16="http://schemas.microsoft.com/office/drawing/2014/main" id="{13AC6AB6-5321-4571-AD62-E7141E21EBD4}"/>
              </a:ext>
            </a:extLst>
          </p:cNvPr>
          <p:cNvSpPr/>
          <p:nvPr/>
        </p:nvSpPr>
        <p:spPr>
          <a:xfrm>
            <a:off x="5429136" y="767977"/>
            <a:ext cx="749202"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2133" b="1" kern="0" smtClean="0">
                <a:solidFill>
                  <a:prstClr val="white"/>
                </a:solidFill>
                <a:latin typeface="Calibri"/>
                <a:ea typeface="微软雅黑"/>
                <a:sym typeface="Arial"/>
              </a:rPr>
              <a:t>7</a:t>
            </a:r>
            <a:endParaRPr lang="vi-VN" sz="2133" b="1" kern="0" dirty="0">
              <a:solidFill>
                <a:prstClr val="white"/>
              </a:solidFill>
              <a:latin typeface="Arial"/>
              <a:ea typeface="微软雅黑"/>
              <a:sym typeface="Arial"/>
            </a:endParaRPr>
          </a:p>
        </p:txBody>
      </p:sp>
      <p:sp>
        <p:nvSpPr>
          <p:cNvPr id="20" name="Oval 19">
            <a:extLst>
              <a:ext uri="{FF2B5EF4-FFF2-40B4-BE49-F238E27FC236}">
                <a16:creationId xmlns:a16="http://schemas.microsoft.com/office/drawing/2014/main" id="{13AC6AB6-5321-4571-AD62-E7141E21EBD4}"/>
              </a:ext>
            </a:extLst>
          </p:cNvPr>
          <p:cNvSpPr/>
          <p:nvPr/>
        </p:nvSpPr>
        <p:spPr>
          <a:xfrm>
            <a:off x="4679934" y="767977"/>
            <a:ext cx="749202"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2133" b="1" kern="0" smtClean="0">
                <a:solidFill>
                  <a:prstClr val="white"/>
                </a:solidFill>
                <a:latin typeface="Calibri"/>
                <a:ea typeface="微软雅黑"/>
                <a:sym typeface="Arial"/>
              </a:rPr>
              <a:t>7</a:t>
            </a:r>
            <a:endParaRPr lang="vi-VN" sz="2133" b="1" kern="0" dirty="0">
              <a:solidFill>
                <a:prstClr val="white"/>
              </a:solidFill>
              <a:latin typeface="Arial"/>
              <a:ea typeface="微软雅黑"/>
              <a:sym typeface="Arial"/>
            </a:endParaRPr>
          </a:p>
        </p:txBody>
      </p:sp>
      <p:sp>
        <p:nvSpPr>
          <p:cNvPr id="21" name="Oval 20">
            <a:extLst>
              <a:ext uri="{FF2B5EF4-FFF2-40B4-BE49-F238E27FC236}">
                <a16:creationId xmlns:a16="http://schemas.microsoft.com/office/drawing/2014/main" id="{13AC6AB6-5321-4571-AD62-E7141E21EBD4}"/>
              </a:ext>
            </a:extLst>
          </p:cNvPr>
          <p:cNvSpPr/>
          <p:nvPr/>
        </p:nvSpPr>
        <p:spPr>
          <a:xfrm>
            <a:off x="3930731" y="767977"/>
            <a:ext cx="749202"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2133" b="1" kern="0" smtClean="0">
                <a:solidFill>
                  <a:prstClr val="white"/>
                </a:solidFill>
                <a:latin typeface="Calibri"/>
                <a:ea typeface="微软雅黑"/>
                <a:sym typeface="Arial"/>
              </a:rPr>
              <a:t>7</a:t>
            </a:r>
            <a:endParaRPr lang="vi-VN" sz="2133" b="1" kern="0" dirty="0">
              <a:solidFill>
                <a:prstClr val="white"/>
              </a:solidFill>
              <a:latin typeface="Arial"/>
              <a:ea typeface="微软雅黑"/>
              <a:sym typeface="Arial"/>
            </a:endParaRPr>
          </a:p>
        </p:txBody>
      </p:sp>
      <p:sp>
        <p:nvSpPr>
          <p:cNvPr id="28" name="Oval 27">
            <a:extLst>
              <a:ext uri="{FF2B5EF4-FFF2-40B4-BE49-F238E27FC236}">
                <a16:creationId xmlns:a16="http://schemas.microsoft.com/office/drawing/2014/main" id="{13AC6AB6-5321-4571-AD62-E7141E21EBD4}"/>
              </a:ext>
            </a:extLst>
          </p:cNvPr>
          <p:cNvSpPr/>
          <p:nvPr/>
        </p:nvSpPr>
        <p:spPr>
          <a:xfrm>
            <a:off x="3181529" y="767977"/>
            <a:ext cx="749202"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2133" b="1" kern="0" dirty="0">
                <a:solidFill>
                  <a:prstClr val="white"/>
                </a:solidFill>
                <a:latin typeface="Calibri"/>
                <a:ea typeface="微软雅黑"/>
                <a:sym typeface="Arial"/>
              </a:rPr>
              <a:t>11</a:t>
            </a:r>
            <a:endParaRPr lang="vi-VN" sz="2133" b="1" kern="0" dirty="0">
              <a:solidFill>
                <a:prstClr val="white"/>
              </a:solidFill>
              <a:latin typeface="Arial"/>
              <a:ea typeface="微软雅黑"/>
              <a:sym typeface="Arial"/>
            </a:endParaRPr>
          </a:p>
        </p:txBody>
      </p:sp>
      <p:sp>
        <p:nvSpPr>
          <p:cNvPr id="33" name="Oval 32">
            <a:extLst>
              <a:ext uri="{FF2B5EF4-FFF2-40B4-BE49-F238E27FC236}">
                <a16:creationId xmlns:a16="http://schemas.microsoft.com/office/drawing/2014/main" id="{13AC6AB6-5321-4571-AD62-E7141E21EBD4}"/>
              </a:ext>
            </a:extLst>
          </p:cNvPr>
          <p:cNvSpPr/>
          <p:nvPr/>
        </p:nvSpPr>
        <p:spPr>
          <a:xfrm>
            <a:off x="3201169" y="767975"/>
            <a:ext cx="749202"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2133" b="1" kern="0" smtClean="0">
                <a:solidFill>
                  <a:prstClr val="white"/>
                </a:solidFill>
                <a:latin typeface="Calibri"/>
                <a:ea typeface="微软雅黑"/>
                <a:sym typeface="Arial"/>
              </a:rPr>
              <a:t>7</a:t>
            </a:r>
            <a:endParaRPr lang="vi-VN" sz="2133" b="1" kern="0" dirty="0">
              <a:solidFill>
                <a:prstClr val="white"/>
              </a:solidFill>
              <a:latin typeface="Arial"/>
              <a:ea typeface="微软雅黑"/>
              <a:sym typeface="Arial"/>
            </a:endParaRPr>
          </a:p>
        </p:txBody>
      </p:sp>
      <p:sp>
        <p:nvSpPr>
          <p:cNvPr id="34" name="Oval 33">
            <a:extLst>
              <a:ext uri="{FF2B5EF4-FFF2-40B4-BE49-F238E27FC236}">
                <a16:creationId xmlns:a16="http://schemas.microsoft.com/office/drawing/2014/main" id="{13AC6AB6-5321-4571-AD62-E7141E21EBD4}"/>
              </a:ext>
            </a:extLst>
          </p:cNvPr>
          <p:cNvSpPr/>
          <p:nvPr/>
        </p:nvSpPr>
        <p:spPr>
          <a:xfrm>
            <a:off x="2432327" y="767980"/>
            <a:ext cx="749202"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2133" b="1" kern="0" smtClean="0">
                <a:solidFill>
                  <a:prstClr val="white"/>
                </a:solidFill>
                <a:latin typeface="Calibri"/>
                <a:ea typeface="微软雅黑"/>
                <a:sym typeface="Arial"/>
              </a:rPr>
              <a:t>7</a:t>
            </a:r>
            <a:endParaRPr lang="vi-VN" sz="2133" b="1" kern="0" dirty="0">
              <a:solidFill>
                <a:prstClr val="white"/>
              </a:solidFill>
              <a:latin typeface="Arial"/>
              <a:ea typeface="微软雅黑"/>
              <a:sym typeface="Arial"/>
            </a:endParaRPr>
          </a:p>
        </p:txBody>
      </p:sp>
      <p:sp>
        <p:nvSpPr>
          <p:cNvPr id="35" name="Oval 34">
            <a:extLst>
              <a:ext uri="{FF2B5EF4-FFF2-40B4-BE49-F238E27FC236}">
                <a16:creationId xmlns:a16="http://schemas.microsoft.com/office/drawing/2014/main" id="{13AC6AB6-5321-4571-AD62-E7141E21EBD4}"/>
              </a:ext>
            </a:extLst>
          </p:cNvPr>
          <p:cNvSpPr/>
          <p:nvPr/>
        </p:nvSpPr>
        <p:spPr>
          <a:xfrm>
            <a:off x="1702764" y="767977"/>
            <a:ext cx="749202"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2133" b="1" kern="0" smtClean="0">
                <a:solidFill>
                  <a:prstClr val="white"/>
                </a:solidFill>
                <a:latin typeface="Calibri"/>
                <a:ea typeface="微软雅黑"/>
                <a:sym typeface="Arial"/>
              </a:rPr>
              <a:t>7</a:t>
            </a:r>
            <a:endParaRPr lang="vi-VN" sz="2133" b="1" kern="0" dirty="0">
              <a:solidFill>
                <a:prstClr val="white"/>
              </a:solidFill>
              <a:latin typeface="Arial"/>
              <a:ea typeface="微软雅黑"/>
              <a:sym typeface="Arial"/>
            </a:endParaRPr>
          </a:p>
        </p:txBody>
      </p:sp>
      <p:sp>
        <p:nvSpPr>
          <p:cNvPr id="36" name="Rounded Rectangular Callout 35"/>
          <p:cNvSpPr/>
          <p:nvPr/>
        </p:nvSpPr>
        <p:spPr>
          <a:xfrm>
            <a:off x="778337" y="1615000"/>
            <a:ext cx="10142212" cy="2571880"/>
          </a:xfrm>
          <a:prstGeom prst="wedgeRoundRectCallout">
            <a:avLst>
              <a:gd name="adj1" fmla="val 32475"/>
              <a:gd name="adj2" fmla="val 44287"/>
              <a:gd name="adj3" fmla="val 16667"/>
            </a:avLst>
          </a:prstGeom>
          <a:ln/>
        </p:spPr>
        <p:style>
          <a:lnRef idx="2">
            <a:schemeClr val="accent6"/>
          </a:lnRef>
          <a:fillRef idx="1">
            <a:schemeClr val="lt1"/>
          </a:fillRef>
          <a:effectRef idx="0">
            <a:schemeClr val="accent6"/>
          </a:effectRef>
          <a:fontRef idx="minor">
            <a:schemeClr val="dk1"/>
          </a:fontRef>
        </p:style>
        <p:txBody>
          <a:bodyPr rtlCol="0" anchor="ctr"/>
          <a:lstStyle/>
          <a:p>
            <a:pPr algn="just" defTabSz="914218">
              <a:spcAft>
                <a:spcPts val="800"/>
              </a:spcAft>
            </a:pPr>
            <a:r>
              <a:rPr lang="en-US" sz="3600" b="1" kern="0" dirty="0" err="1">
                <a:solidFill>
                  <a:srgbClr val="FF0000"/>
                </a:solidFill>
                <a:latin typeface="Times New Roman"/>
                <a:ea typeface="Calibri"/>
                <a:cs typeface="Times New Roman"/>
              </a:rPr>
              <a:t>Câu</a:t>
            </a:r>
            <a:r>
              <a:rPr lang="en-US" sz="3600" b="1" kern="0" dirty="0">
                <a:solidFill>
                  <a:srgbClr val="FF0000"/>
                </a:solidFill>
                <a:latin typeface="Times New Roman"/>
                <a:ea typeface="Calibri"/>
                <a:cs typeface="Times New Roman"/>
              </a:rPr>
              <a:t> 6</a:t>
            </a:r>
            <a:r>
              <a:rPr lang="en-US" sz="3600" b="1" kern="0">
                <a:solidFill>
                  <a:srgbClr val="FF0000"/>
                </a:solidFill>
                <a:latin typeface="Times New Roman"/>
                <a:ea typeface="Calibri"/>
                <a:cs typeface="Times New Roman"/>
              </a:rPr>
              <a:t>: Đây là từ nói về tính cách, phẩm chất của các nhân vật chính diện trong các truyện cổ tích</a:t>
            </a:r>
            <a:r>
              <a:rPr lang="en-US" sz="3600" b="1" kern="0" smtClean="0">
                <a:solidFill>
                  <a:srgbClr val="FF0000"/>
                </a:solidFill>
                <a:latin typeface="Times New Roman"/>
                <a:ea typeface="Calibri"/>
                <a:cs typeface="Times New Roman"/>
              </a:rPr>
              <a:t>? </a:t>
            </a:r>
          </a:p>
          <a:p>
            <a:pPr algn="just" defTabSz="914218">
              <a:spcAft>
                <a:spcPts val="800"/>
              </a:spcAft>
            </a:pPr>
            <a:r>
              <a:rPr lang="en-US" sz="3600" b="1" kern="0" smtClean="0">
                <a:solidFill>
                  <a:srgbClr val="FF0000"/>
                </a:solidFill>
                <a:latin typeface="Times New Roman"/>
                <a:ea typeface="Calibri"/>
                <a:cs typeface="Times New Roman"/>
              </a:rPr>
              <a:t>(7 kí tự)</a:t>
            </a:r>
            <a:endParaRPr lang="en-US" sz="3600" b="1" kern="0" dirty="0">
              <a:solidFill>
                <a:srgbClr val="FF0000"/>
              </a:solidFill>
              <a:latin typeface="Calibri"/>
              <a:ea typeface="Calibri"/>
              <a:cs typeface="Times New Roman"/>
            </a:endParaRPr>
          </a:p>
        </p:txBody>
      </p:sp>
    </p:spTree>
    <p:extLst>
      <p:ext uri="{BB962C8B-B14F-4D97-AF65-F5344CB8AC3E}">
        <p14:creationId xmlns:p14="http://schemas.microsoft.com/office/powerpoint/2010/main" val="2555587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inVertical)">
                                      <p:cBhvr>
                                        <p:cTn id="25" dur="500"/>
                                        <p:tgtEl>
                                          <p:spTgt spid="3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arn(inVertical)">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8" grpId="0" animBg="1"/>
      <p:bldP spid="19" grpId="0" animBg="1"/>
      <p:bldP spid="20" grpId="0" animBg="1"/>
      <p:bldP spid="21" grpId="0" animBg="1"/>
      <p:bldP spid="28" grpId="0" animBg="1"/>
      <p:bldP spid="33" grpId="0" animBg="1"/>
      <p:bldP spid="34" grpId="0" animBg="1"/>
      <p:bldP spid="35"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13AC6AB6-5321-4571-AD62-E7141E21EBD4}"/>
              </a:ext>
            </a:extLst>
          </p:cNvPr>
          <p:cNvSpPr/>
          <p:nvPr/>
        </p:nvSpPr>
        <p:spPr>
          <a:xfrm>
            <a:off x="4113424" y="767212"/>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3" name="Oval 22">
            <a:extLst>
              <a:ext uri="{FF2B5EF4-FFF2-40B4-BE49-F238E27FC236}">
                <a16:creationId xmlns:a16="http://schemas.microsoft.com/office/drawing/2014/main" id="{13AC6AB6-5321-4571-AD62-E7141E21EBD4}"/>
              </a:ext>
            </a:extLst>
          </p:cNvPr>
          <p:cNvSpPr/>
          <p:nvPr/>
        </p:nvSpPr>
        <p:spPr>
          <a:xfrm>
            <a:off x="4837229" y="713599"/>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4" name="Oval 23">
            <a:extLst>
              <a:ext uri="{FF2B5EF4-FFF2-40B4-BE49-F238E27FC236}">
                <a16:creationId xmlns:a16="http://schemas.microsoft.com/office/drawing/2014/main" id="{13AC6AB6-5321-4571-AD62-E7141E21EBD4}"/>
              </a:ext>
            </a:extLst>
          </p:cNvPr>
          <p:cNvSpPr/>
          <p:nvPr/>
        </p:nvSpPr>
        <p:spPr>
          <a:xfrm>
            <a:off x="5573733" y="713599"/>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5" name="Oval 24">
            <a:extLst>
              <a:ext uri="{FF2B5EF4-FFF2-40B4-BE49-F238E27FC236}">
                <a16:creationId xmlns:a16="http://schemas.microsoft.com/office/drawing/2014/main" id="{13AC6AB6-5321-4571-AD62-E7141E21EBD4}"/>
              </a:ext>
            </a:extLst>
          </p:cNvPr>
          <p:cNvSpPr/>
          <p:nvPr/>
        </p:nvSpPr>
        <p:spPr>
          <a:xfrm>
            <a:off x="7792536" y="793453"/>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6" name="Oval 25">
            <a:extLst>
              <a:ext uri="{FF2B5EF4-FFF2-40B4-BE49-F238E27FC236}">
                <a16:creationId xmlns:a16="http://schemas.microsoft.com/office/drawing/2014/main" id="{13AC6AB6-5321-4571-AD62-E7141E21EBD4}"/>
              </a:ext>
            </a:extLst>
          </p:cNvPr>
          <p:cNvSpPr/>
          <p:nvPr/>
        </p:nvSpPr>
        <p:spPr>
          <a:xfrm>
            <a:off x="8529041" y="819693"/>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7" name="Oval 26">
            <a:extLst>
              <a:ext uri="{FF2B5EF4-FFF2-40B4-BE49-F238E27FC236}">
                <a16:creationId xmlns:a16="http://schemas.microsoft.com/office/drawing/2014/main" id="{13AC6AB6-5321-4571-AD62-E7141E21EBD4}"/>
              </a:ext>
            </a:extLst>
          </p:cNvPr>
          <p:cNvSpPr/>
          <p:nvPr/>
        </p:nvSpPr>
        <p:spPr>
          <a:xfrm>
            <a:off x="3370108" y="750242"/>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8" name="Snip Diagonal Corner Rectangle 27"/>
          <p:cNvSpPr/>
          <p:nvPr/>
        </p:nvSpPr>
        <p:spPr>
          <a:xfrm>
            <a:off x="915659" y="1780404"/>
            <a:ext cx="10525357" cy="2155651"/>
          </a:xfrm>
          <a:prstGeom prst="snip2DiagRect">
            <a:avLst/>
          </a:prstGeom>
          <a:solidFill>
            <a:sysClr val="window" lastClr="FFFFFF"/>
          </a:solidFill>
          <a:ln w="12700" cap="flat" cmpd="sng" algn="ctr">
            <a:solidFill>
              <a:srgbClr val="FFAA91"/>
            </a:solidFill>
            <a:prstDash val="solid"/>
            <a:miter lim="800000"/>
          </a:ln>
          <a:effectLst/>
        </p:spPr>
        <p:txBody>
          <a:bodyPr lIns="121888" tIns="60944" rIns="121888" bIns="60944" rtlCol="0" anchor="ctr"/>
          <a:lstStyle/>
          <a:p>
            <a:pPr algn="just" defTabSz="914218">
              <a:spcAft>
                <a:spcPts val="800"/>
              </a:spcAft>
            </a:pPr>
            <a:r>
              <a:rPr lang="en-US" sz="3600" b="1" kern="0" dirty="0" err="1">
                <a:solidFill>
                  <a:srgbClr val="FF0000"/>
                </a:solidFill>
                <a:latin typeface="Times New Roman"/>
                <a:ea typeface="Calibri"/>
                <a:cs typeface="Times New Roman"/>
              </a:rPr>
              <a:t>Câu</a:t>
            </a:r>
            <a:r>
              <a:rPr lang="en-US" sz="3600" b="1" kern="0" dirty="0">
                <a:solidFill>
                  <a:srgbClr val="FF0000"/>
                </a:solidFill>
                <a:latin typeface="Times New Roman"/>
                <a:ea typeface="Calibri"/>
                <a:cs typeface="Times New Roman"/>
              </a:rPr>
              <a:t> 7</a:t>
            </a:r>
            <a:r>
              <a:rPr lang="en-US" sz="3600" b="1" kern="0">
                <a:solidFill>
                  <a:srgbClr val="FF0000"/>
                </a:solidFill>
                <a:latin typeface="Times New Roman"/>
                <a:ea typeface="Calibri"/>
                <a:cs typeface="Times New Roman"/>
              </a:rPr>
              <a:t>: Đây là âu truyện nói về sự trân quý tình cảm anh em trong gia đình và đề cao tình cảm vợ chồng chung thủy, son sắt? </a:t>
            </a:r>
            <a:r>
              <a:rPr lang="en-US" sz="3733" b="1" kern="0" smtClean="0">
                <a:solidFill>
                  <a:srgbClr val="FF0000"/>
                </a:solidFill>
                <a:latin typeface="Times New Roman"/>
                <a:ea typeface="Calibri"/>
                <a:cs typeface="Times New Roman"/>
              </a:rPr>
              <a:t>(</a:t>
            </a:r>
            <a:r>
              <a:rPr lang="en-US" sz="3733" b="1" kern="0" dirty="0">
                <a:solidFill>
                  <a:srgbClr val="FF0000"/>
                </a:solidFill>
                <a:latin typeface="Times New Roman"/>
                <a:ea typeface="Calibri"/>
                <a:cs typeface="Times New Roman"/>
              </a:rPr>
              <a:t>8 </a:t>
            </a:r>
            <a:r>
              <a:rPr lang="en-US" sz="3733" b="1" kern="0" dirty="0" err="1">
                <a:solidFill>
                  <a:srgbClr val="FF0000"/>
                </a:solidFill>
                <a:latin typeface="Times New Roman"/>
                <a:ea typeface="Calibri"/>
                <a:cs typeface="Times New Roman"/>
              </a:rPr>
              <a:t>kí</a:t>
            </a:r>
            <a:r>
              <a:rPr lang="en-US" sz="3733" b="1" kern="0" dirty="0">
                <a:solidFill>
                  <a:srgbClr val="FF0000"/>
                </a:solidFill>
                <a:latin typeface="Times New Roman"/>
                <a:ea typeface="Calibri"/>
                <a:cs typeface="Times New Roman"/>
              </a:rPr>
              <a:t> </a:t>
            </a:r>
            <a:r>
              <a:rPr lang="en-US" sz="3733" b="1" kern="0" dirty="0" err="1">
                <a:solidFill>
                  <a:srgbClr val="FF0000"/>
                </a:solidFill>
                <a:latin typeface="Times New Roman"/>
                <a:ea typeface="Calibri"/>
                <a:cs typeface="Times New Roman"/>
              </a:rPr>
              <a:t>tự</a:t>
            </a:r>
            <a:r>
              <a:rPr lang="en-US" sz="3733" b="1" kern="0" dirty="0">
                <a:solidFill>
                  <a:srgbClr val="FF0000"/>
                </a:solidFill>
                <a:latin typeface="Times New Roman"/>
                <a:ea typeface="Calibri"/>
                <a:cs typeface="Times New Roman"/>
              </a:rPr>
              <a:t>)</a:t>
            </a:r>
            <a:endParaRPr lang="en-US" sz="3600" b="1" kern="0" dirty="0">
              <a:solidFill>
                <a:srgbClr val="FF0000"/>
              </a:solidFill>
              <a:latin typeface="Calibri"/>
              <a:ea typeface="Calibri"/>
              <a:cs typeface="Times New Roman"/>
            </a:endParaRPr>
          </a:p>
        </p:txBody>
      </p:sp>
      <p:sp>
        <p:nvSpPr>
          <p:cNvPr id="29" name="Cloud 28">
            <a:hlinkClick r:id="rId4" action="ppaction://hlinksldjump"/>
          </p:cNvPr>
          <p:cNvSpPr/>
          <p:nvPr/>
        </p:nvSpPr>
        <p:spPr>
          <a:xfrm>
            <a:off x="4094378" y="4554155"/>
            <a:ext cx="2958715" cy="1104756"/>
          </a:xfrm>
          <a:prstGeom prst="cloud">
            <a:avLst/>
          </a:prstGeom>
          <a:solidFill>
            <a:sysClr val="window" lastClr="FFFFFF"/>
          </a:solidFill>
          <a:ln w="12700" cap="flat" cmpd="sng" algn="ctr">
            <a:solidFill>
              <a:sysClr val="window" lastClr="FFFFFF"/>
            </a:solidFill>
            <a:prstDash val="solid"/>
            <a:miter lim="800000"/>
          </a:ln>
          <a:effectLst/>
        </p:spPr>
        <p:txBody>
          <a:bodyPr lIns="121888" tIns="60944" rIns="121888" bIns="60944" rtlCol="0" anchor="ctr"/>
          <a:lstStyle/>
          <a:p>
            <a:pPr algn="ctr" defTabSz="914173">
              <a:defRPr/>
            </a:pPr>
            <a:r>
              <a:rPr lang="en-US" sz="3600" b="1" kern="0" dirty="0">
                <a:solidFill>
                  <a:srgbClr val="FF0000"/>
                </a:solidFill>
                <a:latin typeface="Times New Roman" pitchFamily="18" charset="0"/>
                <a:cs typeface="Times New Roman" pitchFamily="18" charset="0"/>
                <a:sym typeface="Arial"/>
                <a:hlinkClick r:id="rId4" action="ppaction://hlinksldjump"/>
              </a:rPr>
              <a:t>QUAY VỀ</a:t>
            </a:r>
            <a:endParaRPr lang="vi-VN" sz="3600" b="1" kern="0" dirty="0">
              <a:solidFill>
                <a:srgbClr val="FF0000"/>
              </a:solidFill>
              <a:latin typeface="Times New Roman" pitchFamily="18" charset="0"/>
              <a:cs typeface="Times New Roman" pitchFamily="18" charset="0"/>
              <a:sym typeface="Arial"/>
            </a:endParaRPr>
          </a:p>
        </p:txBody>
      </p:sp>
      <p:sp>
        <p:nvSpPr>
          <p:cNvPr id="10" name="Oval 9">
            <a:extLst>
              <a:ext uri="{FF2B5EF4-FFF2-40B4-BE49-F238E27FC236}">
                <a16:creationId xmlns:a16="http://schemas.microsoft.com/office/drawing/2014/main" id="{13AC6AB6-5321-4571-AD62-E7141E21EBD4}"/>
              </a:ext>
            </a:extLst>
          </p:cNvPr>
          <p:cNvSpPr/>
          <p:nvPr/>
        </p:nvSpPr>
        <p:spPr>
          <a:xfrm>
            <a:off x="6364794" y="761946"/>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11" name="Oval 10">
            <a:extLst>
              <a:ext uri="{FF2B5EF4-FFF2-40B4-BE49-F238E27FC236}">
                <a16:creationId xmlns:a16="http://schemas.microsoft.com/office/drawing/2014/main" id="{13AC6AB6-5321-4571-AD62-E7141E21EBD4}"/>
              </a:ext>
            </a:extLst>
          </p:cNvPr>
          <p:cNvSpPr/>
          <p:nvPr/>
        </p:nvSpPr>
        <p:spPr>
          <a:xfrm>
            <a:off x="7101298" y="788187"/>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Tree>
    <p:extLst>
      <p:ext uri="{BB962C8B-B14F-4D97-AF65-F5344CB8AC3E}">
        <p14:creationId xmlns:p14="http://schemas.microsoft.com/office/powerpoint/2010/main" val="2381167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15" y="1094873"/>
            <a:ext cx="8779718" cy="4162927"/>
          </a:xfrm>
          <a:prstGeom prst="rect">
            <a:avLst/>
          </a:prstGeom>
        </p:spPr>
      </p:pic>
      <p:pic>
        <p:nvPicPr>
          <p:cNvPr id="3" name="图片 6">
            <a:extLst>
              <a:ext uri="{FF2B5EF4-FFF2-40B4-BE49-F238E27FC236}">
                <a16:creationId xmlns:a16="http://schemas.microsoft.com/office/drawing/2014/main" id="{B838AB8A-46FD-4DE5-B6B9-4F7C7879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31" y="3065127"/>
            <a:ext cx="3189457" cy="3956115"/>
          </a:xfrm>
          <a:prstGeom prst="rect">
            <a:avLst/>
          </a:prstGeom>
        </p:spPr>
      </p:pic>
      <p:pic>
        <p:nvPicPr>
          <p:cNvPr id="4" name="图片 11">
            <a:extLst>
              <a:ext uri="{FF2B5EF4-FFF2-40B4-BE49-F238E27FC236}">
                <a16:creationId xmlns:a16="http://schemas.microsoft.com/office/drawing/2014/main" id="{12B4AFD8-2B92-4929-9BBB-BD3D388C9B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5277" y="4425213"/>
            <a:ext cx="4694739" cy="2800566"/>
          </a:xfrm>
          <a:prstGeom prst="rect">
            <a:avLst/>
          </a:prstGeom>
        </p:spPr>
      </p:pic>
      <p:sp>
        <p:nvSpPr>
          <p:cNvPr id="6" name="TextBox 5"/>
          <p:cNvSpPr txBox="1"/>
          <p:nvPr/>
        </p:nvSpPr>
        <p:spPr>
          <a:xfrm>
            <a:off x="2525171" y="2206840"/>
            <a:ext cx="7627409" cy="1015663"/>
          </a:xfrm>
          <a:prstGeom prst="rect">
            <a:avLst/>
          </a:prstGeom>
          <a:noFill/>
        </p:spPr>
        <p:txBody>
          <a:bodyPr wrap="none" rtlCol="0">
            <a:spAutoFit/>
          </a:bodyPr>
          <a:lstStyle/>
          <a:p>
            <a:pPr algn="ctr"/>
            <a:r>
              <a:rPr lang="en-US" sz="6000" smtClean="0">
                <a:solidFill>
                  <a:srgbClr val="00AF92">
                    <a:lumMod val="75000"/>
                  </a:srgbClr>
                </a:solidFill>
                <a:latin typeface="Times New Roman" pitchFamily="18" charset="0"/>
                <a:cs typeface="Times New Roman" pitchFamily="18" charset="0"/>
              </a:rPr>
              <a:t>CỦNG CỐ, MỞ RỘNG</a:t>
            </a:r>
            <a:endParaRPr lang="en-US" sz="6000" dirty="0">
              <a:solidFill>
                <a:srgbClr val="00AF92">
                  <a:lumMod val="75000"/>
                </a:srgbClr>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672" y="636169"/>
            <a:ext cx="1695450"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2">
            <a:extLst>
              <a:ext uri="{FF2B5EF4-FFF2-40B4-BE49-F238E27FC236}">
                <a16:creationId xmlns:a16="http://schemas.microsoft.com/office/drawing/2014/main" id="{DB62CEBD-6534-409D-B545-34C538096D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7500" y="365185"/>
            <a:ext cx="1695088" cy="2162406"/>
          </a:xfrm>
          <a:prstGeom prst="rect">
            <a:avLst/>
          </a:prstGeom>
        </p:spPr>
      </p:pic>
    </p:spTree>
    <p:extLst>
      <p:ext uri="{BB962C8B-B14F-4D97-AF65-F5344CB8AC3E}">
        <p14:creationId xmlns:p14="http://schemas.microsoft.com/office/powerpoint/2010/main" val="338338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1+#ppt_w/2"/>
                                          </p:val>
                                        </p:tav>
                                        <p:tav tm="100000">
                                          <p:val>
                                            <p:strVal val="#ppt_x"/>
                                          </p:val>
                                        </p:tav>
                                      </p:tavLst>
                                    </p:anim>
                                    <p:anim calcmode="lin" valueType="num">
                                      <p:cBhvr additive="base">
                                        <p:cTn id="12" dur="12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1+#ppt_w/2"/>
                                          </p:val>
                                        </p:tav>
                                        <p:tav tm="100000">
                                          <p:val>
                                            <p:strVal val="#ppt_x"/>
                                          </p:val>
                                        </p:tav>
                                      </p:tavLst>
                                    </p:anim>
                                    <p:anim calcmode="lin" valueType="num">
                                      <p:cBhvr additive="base">
                                        <p:cTn id="16"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54164665"/>
              </p:ext>
            </p:extLst>
          </p:nvPr>
        </p:nvGraphicFramePr>
        <p:xfrm>
          <a:off x="1440792" y="1598520"/>
          <a:ext cx="9349128" cy="3653790"/>
        </p:xfrm>
        <a:graphic>
          <a:graphicData uri="http://schemas.openxmlformats.org/drawingml/2006/table">
            <a:tbl>
              <a:tblPr firstRow="1" firstCol="1" bandRow="1"/>
              <a:tblGrid>
                <a:gridCol w="3116376">
                  <a:extLst>
                    <a:ext uri="{9D8B030D-6E8A-4147-A177-3AD203B41FA5}">
                      <a16:colId xmlns:a16="http://schemas.microsoft.com/office/drawing/2014/main" val="1535215171"/>
                    </a:ext>
                  </a:extLst>
                </a:gridCol>
                <a:gridCol w="3116376">
                  <a:extLst>
                    <a:ext uri="{9D8B030D-6E8A-4147-A177-3AD203B41FA5}">
                      <a16:colId xmlns:a16="http://schemas.microsoft.com/office/drawing/2014/main" val="1226703994"/>
                    </a:ext>
                  </a:extLst>
                </a:gridCol>
                <a:gridCol w="3116376">
                  <a:extLst>
                    <a:ext uri="{9D8B030D-6E8A-4147-A177-3AD203B41FA5}">
                      <a16:colId xmlns:a16="http://schemas.microsoft.com/office/drawing/2014/main" val="4049498364"/>
                    </a:ext>
                  </a:extLst>
                </a:gridCol>
              </a:tblGrid>
              <a:tr h="0">
                <a:tc>
                  <a:txBody>
                    <a:bodyPr/>
                    <a:lstStyle/>
                    <a:p>
                      <a:pPr marL="0" marR="0" algn="ctr">
                        <a:lnSpc>
                          <a:spcPct val="107000"/>
                        </a:lnSpc>
                        <a:spcBef>
                          <a:spcPts val="0"/>
                        </a:spcBef>
                        <a:spcAft>
                          <a:spcPts val="1800"/>
                        </a:spcAft>
                      </a:pPr>
                      <a:r>
                        <a:rPr lang="en-US" sz="2800" b="1" kern="0">
                          <a:effectLst/>
                          <a:latin typeface="Times New Roman" panose="02020603050405020304" pitchFamily="18" charset="0"/>
                          <a:ea typeface="Times New Roman" panose="02020603050405020304" pitchFamily="18" charset="0"/>
                          <a:cs typeface="Times New Roman" panose="02020603050405020304" pitchFamily="18" charset="0"/>
                        </a:rPr>
                        <a:t>STT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1800"/>
                        </a:spcAft>
                      </a:pPr>
                      <a:r>
                        <a:rPr lang="en-US" sz="2800" b="1" kern="0">
                          <a:effectLst/>
                          <a:latin typeface="Times New Roman" panose="02020603050405020304" pitchFamily="18" charset="0"/>
                          <a:ea typeface="Times New Roman" panose="02020603050405020304" pitchFamily="18" charset="0"/>
                          <a:cs typeface="Times New Roman" panose="02020603050405020304" pitchFamily="18" charset="0"/>
                        </a:rPr>
                        <a:t> Các yếu tố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1800"/>
                        </a:spcAft>
                      </a:pPr>
                      <a:r>
                        <a:rPr lang="en-US" sz="2800" b="1" kern="0">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14740500"/>
                  </a:ext>
                </a:extLst>
              </a:tr>
              <a:tr h="0">
                <a:tc>
                  <a:txBody>
                    <a:bodyPr/>
                    <a:lstStyle/>
                    <a:p>
                      <a:pPr marL="0" marR="0" algn="ctr">
                        <a:lnSpc>
                          <a:spcPct val="107000"/>
                        </a:lnSpc>
                        <a:spcBef>
                          <a:spcPts val="0"/>
                        </a:spcBef>
                        <a:spcAft>
                          <a:spcPts val="1800"/>
                        </a:spcAft>
                      </a:pPr>
                      <a:r>
                        <a:rPr lang="en-US" sz="2800" kern="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1800"/>
                        </a:spcAft>
                      </a:pPr>
                      <a:r>
                        <a:rPr lang="en-US" sz="2800" kern="0">
                          <a:effectLst/>
                          <a:latin typeface="Times New Roman" panose="02020603050405020304" pitchFamily="18" charset="0"/>
                          <a:ea typeface="Times New Roman" panose="02020603050405020304" pitchFamily="18" charset="0"/>
                          <a:cs typeface="Times New Roman" panose="02020603050405020304" pitchFamily="18" charset="0"/>
                        </a:rPr>
                        <a:t>Chủ đề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1800"/>
                        </a:spcAft>
                      </a:pPr>
                      <a:r>
                        <a:rPr lang="en-US" sz="280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5266069"/>
                  </a:ext>
                </a:extLst>
              </a:tr>
              <a:tr h="0">
                <a:tc>
                  <a:txBody>
                    <a:bodyPr/>
                    <a:lstStyle/>
                    <a:p>
                      <a:pPr marL="0" marR="0" algn="ctr">
                        <a:lnSpc>
                          <a:spcPct val="107000"/>
                        </a:lnSpc>
                        <a:spcBef>
                          <a:spcPts val="0"/>
                        </a:spcBef>
                        <a:spcAft>
                          <a:spcPts val="1800"/>
                        </a:spcAft>
                      </a:pPr>
                      <a:r>
                        <a:rPr lang="en-US" sz="2800" kern="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1800"/>
                        </a:spcAft>
                      </a:pPr>
                      <a:r>
                        <a:rPr lang="en-US" sz="2800" kern="0">
                          <a:effectLst/>
                          <a:latin typeface="Times New Roman" panose="02020603050405020304" pitchFamily="18" charset="0"/>
                          <a:ea typeface="Times New Roman" panose="02020603050405020304" pitchFamily="18" charset="0"/>
                          <a:cs typeface="Times New Roman" panose="02020603050405020304" pitchFamily="18" charset="0"/>
                        </a:rPr>
                        <a:t>Nhân vật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1800"/>
                        </a:spcAft>
                      </a:pPr>
                      <a:r>
                        <a:rPr lang="en-US" sz="280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64738067"/>
                  </a:ext>
                </a:extLst>
              </a:tr>
              <a:tr h="0">
                <a:tc>
                  <a:txBody>
                    <a:bodyPr/>
                    <a:lstStyle/>
                    <a:p>
                      <a:pPr marL="0" marR="0" algn="ctr">
                        <a:lnSpc>
                          <a:spcPct val="107000"/>
                        </a:lnSpc>
                        <a:spcBef>
                          <a:spcPts val="0"/>
                        </a:spcBef>
                        <a:spcAft>
                          <a:spcPts val="1800"/>
                        </a:spcAft>
                      </a:pPr>
                      <a:r>
                        <a:rPr lang="en-US" sz="2800" kern="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1800"/>
                        </a:spcAft>
                      </a:pPr>
                      <a:r>
                        <a:rPr lang="en-US" sz="2800" kern="0">
                          <a:effectLst/>
                          <a:latin typeface="Times New Roman" panose="02020603050405020304" pitchFamily="18" charset="0"/>
                          <a:ea typeface="Times New Roman" panose="02020603050405020304" pitchFamily="18" charset="0"/>
                          <a:cs typeface="Times New Roman" panose="02020603050405020304" pitchFamily="18" charset="0"/>
                        </a:rPr>
                        <a:t>Cốt truyện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1800"/>
                        </a:spcAft>
                      </a:pPr>
                      <a:r>
                        <a:rPr lang="en-US" sz="280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36751185"/>
                  </a:ext>
                </a:extLst>
              </a:tr>
              <a:tr h="0">
                <a:tc>
                  <a:txBody>
                    <a:bodyPr/>
                    <a:lstStyle/>
                    <a:p>
                      <a:pPr marL="0" marR="0" algn="ctr">
                        <a:lnSpc>
                          <a:spcPct val="107000"/>
                        </a:lnSpc>
                        <a:spcBef>
                          <a:spcPts val="0"/>
                        </a:spcBef>
                        <a:spcAft>
                          <a:spcPts val="1800"/>
                        </a:spcAft>
                      </a:pPr>
                      <a:r>
                        <a:rPr lang="en-US" sz="2800" kern="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1800"/>
                        </a:spcAft>
                      </a:pPr>
                      <a:r>
                        <a:rPr lang="en-US" sz="2800" kern="0">
                          <a:effectLst/>
                          <a:latin typeface="Times New Roman" panose="02020603050405020304" pitchFamily="18" charset="0"/>
                          <a:ea typeface="Times New Roman" panose="02020603050405020304" pitchFamily="18" charset="0"/>
                          <a:cs typeface="Times New Roman" panose="02020603050405020304" pitchFamily="18" charset="0"/>
                        </a:rPr>
                        <a:t>Lời kể</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1800"/>
                        </a:spcAft>
                      </a:pPr>
                      <a:r>
                        <a:rPr lang="en-US" sz="280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554867"/>
                  </a:ext>
                </a:extLst>
              </a:tr>
              <a:tr h="0">
                <a:tc>
                  <a:txBody>
                    <a:bodyPr/>
                    <a:lstStyle/>
                    <a:p>
                      <a:pPr marL="0" marR="0" algn="ctr">
                        <a:lnSpc>
                          <a:spcPct val="107000"/>
                        </a:lnSpc>
                        <a:spcBef>
                          <a:spcPts val="0"/>
                        </a:spcBef>
                        <a:spcAft>
                          <a:spcPts val="1800"/>
                        </a:spcAft>
                      </a:pPr>
                      <a:r>
                        <a:rPr lang="en-US" sz="2800" kern="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1800"/>
                        </a:spcAft>
                      </a:pPr>
                      <a:r>
                        <a:rPr lang="en-US" sz="2800" kern="0">
                          <a:effectLst/>
                          <a:latin typeface="Times New Roman" panose="02020603050405020304" pitchFamily="18" charset="0"/>
                          <a:ea typeface="Times New Roman" panose="02020603050405020304" pitchFamily="18" charset="0"/>
                          <a:cs typeface="Times New Roman" panose="02020603050405020304" pitchFamily="18" charset="0"/>
                        </a:rPr>
                        <a:t>Yếu tố kì ảo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1800"/>
                        </a:spcAft>
                      </a:pPr>
                      <a:r>
                        <a:rPr lang="en-US" sz="280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3826195"/>
                  </a:ext>
                </a:extLst>
              </a:tr>
            </a:tbl>
          </a:graphicData>
        </a:graphic>
      </p:graphicFrame>
      <p:sp>
        <p:nvSpPr>
          <p:cNvPr id="5" name="Rectangle 1"/>
          <p:cNvSpPr>
            <a:spLocks noChangeArrowheads="1"/>
          </p:cNvSpPr>
          <p:nvPr/>
        </p:nvSpPr>
        <p:spPr bwMode="auto">
          <a:xfrm>
            <a:off x="345219" y="39189"/>
            <a:ext cx="12142872"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1"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 1 . </a:t>
            </a:r>
            <a:r>
              <a:rPr kumimoji="0" lang="en-US" altLang="en-US" sz="3200" b="0"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Kẻ bảng vào vở theo mẫu sau và điền thông tin về các đặc điểm của truyện cổ tích:</a:t>
            </a:r>
            <a:endParaRPr kumimoji="0" lang="en-US" altLang="en-US" sz="3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3342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98321725"/>
              </p:ext>
            </p:extLst>
          </p:nvPr>
        </p:nvGraphicFramePr>
        <p:xfrm>
          <a:off x="0" y="2"/>
          <a:ext cx="11952515" cy="7014752"/>
        </p:xfrm>
        <a:graphic>
          <a:graphicData uri="http://schemas.openxmlformats.org/drawingml/2006/table">
            <a:tbl>
              <a:tblPr firstRow="1" firstCol="1" bandRow="1"/>
              <a:tblGrid>
                <a:gridCol w="1064255">
                  <a:extLst>
                    <a:ext uri="{9D8B030D-6E8A-4147-A177-3AD203B41FA5}">
                      <a16:colId xmlns:a16="http://schemas.microsoft.com/office/drawing/2014/main" val="680326827"/>
                    </a:ext>
                  </a:extLst>
                </a:gridCol>
                <a:gridCol w="2631060">
                  <a:extLst>
                    <a:ext uri="{9D8B030D-6E8A-4147-A177-3AD203B41FA5}">
                      <a16:colId xmlns:a16="http://schemas.microsoft.com/office/drawing/2014/main" val="3870473650"/>
                    </a:ext>
                  </a:extLst>
                </a:gridCol>
                <a:gridCol w="8257200">
                  <a:extLst>
                    <a:ext uri="{9D8B030D-6E8A-4147-A177-3AD203B41FA5}">
                      <a16:colId xmlns:a16="http://schemas.microsoft.com/office/drawing/2014/main" val="473545913"/>
                    </a:ext>
                  </a:extLst>
                </a:gridCol>
              </a:tblGrid>
              <a:tr h="388799">
                <a:tc>
                  <a:txBody>
                    <a:bodyPr/>
                    <a:lstStyle/>
                    <a:p>
                      <a:pPr marL="0" marR="0" algn="ctr">
                        <a:lnSpc>
                          <a:spcPct val="107000"/>
                        </a:lnSpc>
                        <a:spcBef>
                          <a:spcPts val="0"/>
                        </a:spcBef>
                        <a:spcAft>
                          <a:spcPts val="1800"/>
                        </a:spcAft>
                      </a:pPr>
                      <a:r>
                        <a:rPr lang="en-US" sz="1900" b="1" kern="0">
                          <a:effectLst/>
                          <a:latin typeface="Times New Roman" panose="02020603050405020304" pitchFamily="18" charset="0"/>
                          <a:ea typeface="Times New Roman" panose="02020603050405020304" pitchFamily="18" charset="0"/>
                          <a:cs typeface="Times New Roman" panose="02020603050405020304" pitchFamily="18" charset="0"/>
                        </a:rPr>
                        <a:t>STT </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1800"/>
                        </a:spcAft>
                      </a:pPr>
                      <a:r>
                        <a:rPr lang="en-US" sz="1900" b="1" kern="0">
                          <a:effectLst/>
                          <a:latin typeface="Times New Roman" panose="02020603050405020304" pitchFamily="18" charset="0"/>
                          <a:ea typeface="Times New Roman" panose="02020603050405020304" pitchFamily="18" charset="0"/>
                          <a:cs typeface="Times New Roman" panose="02020603050405020304" pitchFamily="18" charset="0"/>
                        </a:rPr>
                        <a:t> Các yếu tố </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1800"/>
                        </a:spcAft>
                      </a:pPr>
                      <a:r>
                        <a:rPr lang="en-US" sz="1900" b="1" kern="0">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6683649"/>
                  </a:ext>
                </a:extLst>
              </a:tr>
              <a:tr h="723224">
                <a:tc>
                  <a:txBody>
                    <a:bodyPr/>
                    <a:lstStyle/>
                    <a:p>
                      <a:pPr marL="0" marR="0" algn="ctr">
                        <a:lnSpc>
                          <a:spcPct val="107000"/>
                        </a:lnSpc>
                        <a:spcBef>
                          <a:spcPts val="0"/>
                        </a:spcBef>
                        <a:spcAft>
                          <a:spcPts val="1800"/>
                        </a:spcAft>
                      </a:pP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1800"/>
                        </a:spcAft>
                      </a:pP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Chủ đề </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1800"/>
                        </a:spcAft>
                      </a:pP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 Truyện cổ tích thường kể về những xung đột trong gia đình, xã hội, phản ánh số phận của các cá nhân và thể hiện ước mơ thay đổi số phận của chính họ.</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51168967"/>
                  </a:ext>
                </a:extLst>
              </a:tr>
              <a:tr h="1392076">
                <a:tc>
                  <a:txBody>
                    <a:bodyPr/>
                    <a:lstStyle/>
                    <a:p>
                      <a:pPr marL="0" marR="0" algn="ctr">
                        <a:lnSpc>
                          <a:spcPct val="107000"/>
                        </a:lnSpc>
                        <a:spcBef>
                          <a:spcPts val="0"/>
                        </a:spcBef>
                        <a:spcAft>
                          <a:spcPts val="1800"/>
                        </a:spcAft>
                      </a:pP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1800"/>
                        </a:spcAft>
                      </a:pP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Nhân vật </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1800"/>
                        </a:spcAft>
                      </a:pP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 Nhân vật trong truyện cổ tích thường đại diện choc ác kiểu người khác nhau trong xã hội, thường được chia làm hai tuyến:</a:t>
                      </a:r>
                      <a:b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b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 Nhân vật chính diện (tốt, thiện)</a:t>
                      </a:r>
                      <a:b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b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 Nhân vật phản diện (xấu, ác)</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06627148"/>
                  </a:ext>
                </a:extLst>
              </a:tr>
              <a:tr h="2060927">
                <a:tc>
                  <a:txBody>
                    <a:bodyPr/>
                    <a:lstStyle/>
                    <a:p>
                      <a:pPr marL="0" marR="0" algn="ctr">
                        <a:lnSpc>
                          <a:spcPct val="107000"/>
                        </a:lnSpc>
                        <a:spcBef>
                          <a:spcPts val="0"/>
                        </a:spcBef>
                        <a:spcAft>
                          <a:spcPts val="1800"/>
                        </a:spcAft>
                      </a:pP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1800"/>
                        </a:spcAft>
                      </a:pP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Cốt truyện    </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1800"/>
                        </a:spcAft>
                      </a:pP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 Thường là các câu chuyện tưởng tượng xoay quanh một số nhân vật quen thuộc như nhân vật tài giỏi , nhân vật dũng sĩ, người mồ côi, người em út, người con riêng, người nghèo khổ, người có hình dạng xấu xí, người thông minh, người ngốc nghếch và cả những câu chuyện kể về các con vật nói năng và hoạt động như con người</a:t>
                      </a:r>
                      <a:b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b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 Truyện được kể theo trật tự thời gian tuyến tính, thể hiện rõ quan hệ nhân quả giữa các sự kiện</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03382355"/>
                  </a:ext>
                </a:extLst>
              </a:tr>
              <a:tr h="1057650">
                <a:tc>
                  <a:txBody>
                    <a:bodyPr/>
                    <a:lstStyle/>
                    <a:p>
                      <a:pPr marL="0" marR="0" algn="ctr">
                        <a:lnSpc>
                          <a:spcPct val="107000"/>
                        </a:lnSpc>
                        <a:spcBef>
                          <a:spcPts val="0"/>
                        </a:spcBef>
                        <a:spcAft>
                          <a:spcPts val="1800"/>
                        </a:spcAft>
                      </a:pP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1800"/>
                        </a:spcAft>
                      </a:pP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Lời kể</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1800"/>
                        </a:spcAft>
                      </a:pP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 – Lời kể trong truyện cổ tích thường mở đầu bằng những từ ngữ chỉ không gian, thời gian không xác định. Tùy thuộc vào bối cảnh, người kể chuyện có thể thay đổi một số chi tiết trong lời kể, tạo ra nhiều bản kể khác nhau trên cùng 1 cốt truyện.</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10816130"/>
                  </a:ext>
                </a:extLst>
              </a:tr>
              <a:tr h="1392076">
                <a:tc>
                  <a:txBody>
                    <a:bodyPr/>
                    <a:lstStyle/>
                    <a:p>
                      <a:pPr marL="0" marR="0" algn="ctr">
                        <a:lnSpc>
                          <a:spcPct val="107000"/>
                        </a:lnSpc>
                        <a:spcBef>
                          <a:spcPts val="0"/>
                        </a:spcBef>
                        <a:spcAft>
                          <a:spcPts val="1800"/>
                        </a:spcAft>
                      </a:pP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1800"/>
                        </a:spcAft>
                      </a:pP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Yếu tố kì ảo    </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1800"/>
                        </a:spcAft>
                      </a:pPr>
                      <a:r>
                        <a:rPr lang="en-US" sz="1900" kern="0">
                          <a:effectLst/>
                          <a:latin typeface="Times New Roman" panose="02020603050405020304" pitchFamily="18" charset="0"/>
                          <a:ea typeface="Times New Roman" panose="02020603050405020304" pitchFamily="18" charset="0"/>
                          <a:cs typeface="Times New Roman" panose="02020603050405020304" pitchFamily="18" charset="0"/>
                        </a:rPr>
                        <a:t>– Các yếu tố kì ảo không được sử dụng quá nhiều, mà xuất hiện khá ít và xâm nhập vào cuộc sống trần tụt, qua hình ảnh những ông bụt, bà tiên, những con vật kì lạ có phép thuật, nhằm tạo ra tình huống hoặc giúp con người vượt qua tình huống khó khăn.</a:t>
                      </a:r>
                      <a:endParaRPr lang="en-US" sz="19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5186" marR="25186" marT="25186" marB="251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44595058"/>
                  </a:ext>
                </a:extLst>
              </a:tr>
            </a:tbl>
          </a:graphicData>
        </a:graphic>
      </p:graphicFrame>
    </p:spTree>
    <p:extLst>
      <p:ext uri="{BB962C8B-B14F-4D97-AF65-F5344CB8AC3E}">
        <p14:creationId xmlns:p14="http://schemas.microsoft.com/office/powerpoint/2010/main" val="298813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38103" y="1074113"/>
            <a:ext cx="8773886" cy="3785652"/>
          </a:xfrm>
          <a:prstGeom prst="rect">
            <a:avLst/>
          </a:prstGeom>
        </p:spPr>
        <p:txBody>
          <a:bodyPr wrap="square">
            <a:spAutoFit/>
          </a:bodyPr>
          <a:lstStyle/>
          <a:p>
            <a:pPr algn="just"/>
            <a:r>
              <a:rPr lang="en-US" sz="4000" b="1" i="1">
                <a:latin typeface="Times New Roman" panose="02020603050405020304" pitchFamily="18" charset="0"/>
                <a:ea typeface="Times New Roman" panose="02020603050405020304" pitchFamily="18" charset="0"/>
              </a:rPr>
              <a:t>Câu 2: </a:t>
            </a:r>
            <a:r>
              <a:rPr lang="en-US" sz="4000">
                <a:latin typeface="Times New Roman" panose="02020603050405020304" pitchFamily="18" charset="0"/>
                <a:ea typeface="Times New Roman" panose="02020603050405020304" pitchFamily="18" charset="0"/>
              </a:rPr>
              <a:t>Sưu tầm một số bản kể hoặc các hình thức kể khác (truyện thơ, kịch, phim hoạt hình,…) của các truyện cổ tích Thạch Sanh và Cây khế. So sánh và nêu nhận xét về sự giống nhau và khác nhau giữa các bản kể hoặc các hình thức kể đó.</a:t>
            </a:r>
            <a:endParaRPr lang="en-US" sz="4000"/>
          </a:p>
        </p:txBody>
      </p:sp>
    </p:spTree>
    <p:extLst>
      <p:ext uri="{BB962C8B-B14F-4D97-AF65-F5344CB8AC3E}">
        <p14:creationId xmlns:p14="http://schemas.microsoft.com/office/powerpoint/2010/main" val="305460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83771"/>
            <a:ext cx="6092825" cy="4524315"/>
          </a:xfrm>
          <a:prstGeom prst="rect">
            <a:avLst/>
          </a:prstGeom>
        </p:spPr>
        <p:txBody>
          <a:bodyPr>
            <a:spAutoFit/>
          </a:bodyPr>
          <a:lstStyle/>
          <a:p>
            <a:pPr algn="ctr"/>
            <a:r>
              <a:rPr lang="vi-VN" sz="2400">
                <a:latin typeface="Times New Roman" panose="02020603050405020304" pitchFamily="18" charset="0"/>
                <a:cs typeface="Times New Roman" panose="02020603050405020304" pitchFamily="18" charset="0"/>
              </a:rPr>
              <a:t>Ngẫm trong cổ tích ngày xưa</a:t>
            </a:r>
          </a:p>
          <a:p>
            <a:pPr algn="ctr"/>
            <a:r>
              <a:rPr lang="vi-VN" sz="2400">
                <a:latin typeface="Times New Roman" panose="02020603050405020304" pitchFamily="18" charset="0"/>
                <a:cs typeface="Times New Roman" panose="02020603050405020304" pitchFamily="18" charset="0"/>
              </a:rPr>
              <a:t>Ẩn điều đạo lý ai chưa tỏ tường?</a:t>
            </a:r>
          </a:p>
          <a:p>
            <a:pPr algn="ctr"/>
            <a:r>
              <a:rPr lang="vi-VN" sz="2400">
                <a:latin typeface="Times New Roman" panose="02020603050405020304" pitchFamily="18" charset="0"/>
                <a:cs typeface="Times New Roman" panose="02020603050405020304" pitchFamily="18" charset="0"/>
              </a:rPr>
              <a:t>Rằng là những kẻ bất lương,</a:t>
            </a:r>
          </a:p>
          <a:p>
            <a:pPr algn="ctr"/>
            <a:r>
              <a:rPr lang="vi-VN" sz="2400">
                <a:latin typeface="Times New Roman" panose="02020603050405020304" pitchFamily="18" charset="0"/>
                <a:cs typeface="Times New Roman" panose="02020603050405020304" pitchFamily="18" charset="0"/>
              </a:rPr>
              <a:t>Lừa người phản bạn tìm đường vinh thân.</a:t>
            </a:r>
          </a:p>
          <a:p>
            <a:pPr algn="ctr"/>
            <a:r>
              <a:rPr lang="vi-VN" sz="2400">
                <a:latin typeface="Times New Roman" panose="02020603050405020304" pitchFamily="18" charset="0"/>
                <a:cs typeface="Times New Roman" panose="02020603050405020304" pitchFamily="18" charset="0"/>
              </a:rPr>
              <a:t>Giàu sang có được lúc gần,</a:t>
            </a:r>
          </a:p>
          <a:p>
            <a:pPr algn="ctr"/>
            <a:r>
              <a:rPr lang="vi-VN" sz="2400">
                <a:latin typeface="Times New Roman" panose="02020603050405020304" pitchFamily="18" charset="0"/>
                <a:cs typeface="Times New Roman" panose="02020603050405020304" pitchFamily="18" charset="0"/>
              </a:rPr>
              <a:t>Về sau quả báo nhận phần tai ương.</a:t>
            </a:r>
          </a:p>
          <a:p>
            <a:pPr algn="ctr"/>
            <a:r>
              <a:rPr lang="vi-VN" sz="2400">
                <a:latin typeface="Times New Roman" panose="02020603050405020304" pitchFamily="18" charset="0"/>
                <a:cs typeface="Times New Roman" panose="02020603050405020304" pitchFamily="18" charset="0"/>
              </a:rPr>
              <a:t>Những người trung thực hiền lương,</a:t>
            </a:r>
          </a:p>
          <a:p>
            <a:pPr algn="ctr"/>
            <a:r>
              <a:rPr lang="vi-VN" sz="2400">
                <a:latin typeface="Times New Roman" panose="02020603050405020304" pitchFamily="18" charset="0"/>
                <a:cs typeface="Times New Roman" panose="02020603050405020304" pitchFamily="18" charset="0"/>
              </a:rPr>
              <a:t>Giúp người chẳng ngại đâu lường hiểm nguy</a:t>
            </a:r>
          </a:p>
          <a:p>
            <a:pPr algn="ctr"/>
            <a:r>
              <a:rPr lang="vi-VN" sz="2400">
                <a:latin typeface="Times New Roman" panose="02020603050405020304" pitchFamily="18" charset="0"/>
                <a:cs typeface="Times New Roman" panose="02020603050405020304" pitchFamily="18" charset="0"/>
              </a:rPr>
              <a:t>Sang hèn chẳng thiết so bì,</a:t>
            </a:r>
          </a:p>
          <a:p>
            <a:pPr algn="ctr"/>
            <a:r>
              <a:rPr lang="vi-VN" sz="2400">
                <a:latin typeface="Times New Roman" panose="02020603050405020304" pitchFamily="18" charset="0"/>
                <a:cs typeface="Times New Roman" panose="02020603050405020304" pitchFamily="18" charset="0"/>
              </a:rPr>
              <a:t>Tâm hồn thanh thản xá gì tử sinh.</a:t>
            </a:r>
          </a:p>
          <a:p>
            <a:pPr algn="ctr"/>
            <a:r>
              <a:rPr lang="vi-VN" sz="2400">
                <a:latin typeface="Times New Roman" panose="02020603050405020304" pitchFamily="18" charset="0"/>
                <a:cs typeface="Times New Roman" panose="02020603050405020304" pitchFamily="18" charset="0"/>
              </a:rPr>
              <a:t>Chuyện xưa ở quận Cao Bình</a:t>
            </a:r>
          </a:p>
          <a:p>
            <a:pPr algn="ctr"/>
            <a:r>
              <a:rPr lang="vi-VN" sz="2400">
                <a:latin typeface="Times New Roman" panose="02020603050405020304" pitchFamily="18" charset="0"/>
                <a:cs typeface="Times New Roman" panose="02020603050405020304" pitchFamily="18" charset="0"/>
              </a:rPr>
              <a:t>Vợ chồng Thạch lão muộn sinh nối dòng</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p:txBody>
      </p:sp>
      <p:sp>
        <p:nvSpPr>
          <p:cNvPr id="4" name="Rectangle 3"/>
          <p:cNvSpPr/>
          <p:nvPr/>
        </p:nvSpPr>
        <p:spPr>
          <a:xfrm>
            <a:off x="5451566" y="2335273"/>
            <a:ext cx="6092825" cy="4524315"/>
          </a:xfrm>
          <a:prstGeom prst="rect">
            <a:avLst/>
          </a:prstGeom>
        </p:spPr>
        <p:txBody>
          <a:bodyPr>
            <a:spAutoFit/>
          </a:bodyPr>
          <a:lstStyle/>
          <a:p>
            <a:pPr lvl="0" algn="ctr"/>
            <a:r>
              <a:rPr lang="vi-VN" sz="2400">
                <a:latin typeface="Times New Roman" panose="02020603050405020304" pitchFamily="18" charset="0"/>
                <a:cs typeface="Times New Roman" panose="02020603050405020304" pitchFamily="18" charset="0"/>
              </a:rPr>
              <a:t>Lạy đằng Tây, khấn đằng Đông,</a:t>
            </a:r>
          </a:p>
          <a:p>
            <a:pPr lvl="0" algn="ctr"/>
            <a:r>
              <a:rPr lang="vi-VN" sz="2400">
                <a:latin typeface="Times New Roman" panose="02020603050405020304" pitchFamily="18" charset="0"/>
                <a:cs typeface="Times New Roman" panose="02020603050405020304" pitchFamily="18" charset="0"/>
              </a:rPr>
              <a:t>Việc nhân, việc nghĩa quyết không nề hà.</a:t>
            </a:r>
          </a:p>
          <a:p>
            <a:pPr lvl="0" algn="ctr"/>
            <a:r>
              <a:rPr lang="vi-VN" sz="2400">
                <a:latin typeface="Times New Roman" panose="02020603050405020304" pitchFamily="18" charset="0"/>
                <a:cs typeface="Times New Roman" panose="02020603050405020304" pitchFamily="18" charset="0"/>
              </a:rPr>
              <a:t>Tiếng lành vang tận cao xa,</a:t>
            </a:r>
          </a:p>
          <a:p>
            <a:pPr lvl="0" algn="ctr"/>
            <a:r>
              <a:rPr lang="vi-VN" sz="2400">
                <a:latin typeface="Times New Roman" panose="02020603050405020304" pitchFamily="18" charset="0"/>
                <a:cs typeface="Times New Roman" panose="02020603050405020304" pitchFamily="18" charset="0"/>
              </a:rPr>
              <a:t>Ngọc Hoàng nghe thấu ắt là duyên căn.</a:t>
            </a:r>
          </a:p>
          <a:p>
            <a:pPr lvl="0" algn="ctr"/>
            <a:r>
              <a:rPr lang="vi-VN" sz="2400">
                <a:latin typeface="Times New Roman" panose="02020603050405020304" pitchFamily="18" charset="0"/>
                <a:cs typeface="Times New Roman" panose="02020603050405020304" pitchFamily="18" charset="0"/>
              </a:rPr>
              <a:t>Cho mời Thái tử truyền rằng</a:t>
            </a:r>
          </a:p>
          <a:p>
            <a:pPr lvl="0" algn="ctr"/>
            <a:r>
              <a:rPr lang="vi-VN" sz="2400">
                <a:latin typeface="Times New Roman" panose="02020603050405020304" pitchFamily="18" charset="0"/>
                <a:cs typeface="Times New Roman" panose="02020603050405020304" pitchFamily="18" charset="0"/>
              </a:rPr>
              <a:t>Đầu thai về chốn dương trần giúp dân.</a:t>
            </a:r>
          </a:p>
          <a:p>
            <a:pPr lvl="0" algn="ctr"/>
            <a:r>
              <a:rPr lang="vi-VN" sz="2400">
                <a:latin typeface="Times New Roman" panose="02020603050405020304" pitchFamily="18" charset="0"/>
                <a:cs typeface="Times New Roman" panose="02020603050405020304" pitchFamily="18" charset="0"/>
              </a:rPr>
              <a:t>Nói về Thạch lão phu nhân</a:t>
            </a:r>
          </a:p>
          <a:p>
            <a:pPr lvl="0" algn="ctr"/>
            <a:r>
              <a:rPr lang="vi-VN" sz="2400">
                <a:latin typeface="Times New Roman" panose="02020603050405020304" pitchFamily="18" charset="0"/>
                <a:cs typeface="Times New Roman" panose="02020603050405020304" pitchFamily="18" charset="0"/>
              </a:rPr>
              <a:t>Ngày kia nghe thấy trong thân bất thường.</a:t>
            </a:r>
          </a:p>
          <a:p>
            <a:pPr lvl="0" algn="ctr"/>
            <a:r>
              <a:rPr lang="vi-VN" sz="2400">
                <a:latin typeface="Times New Roman" panose="02020603050405020304" pitchFamily="18" charset="0"/>
                <a:cs typeface="Times New Roman" panose="02020603050405020304" pitchFamily="18" charset="0"/>
              </a:rPr>
              <a:t>Đại phu phán mới tỏ tường:</a:t>
            </a:r>
          </a:p>
          <a:p>
            <a:pPr lvl="0" algn="ctr"/>
            <a:r>
              <a:rPr lang="vi-VN" sz="2400">
                <a:latin typeface="Times New Roman" panose="02020603050405020304" pitchFamily="18" charset="0"/>
                <a:cs typeface="Times New Roman" panose="02020603050405020304" pitchFamily="18" charset="0"/>
              </a:rPr>
              <a:t>Rằng đang chờ trẻ nối đường gia tông.</a:t>
            </a:r>
          </a:p>
          <a:p>
            <a:pPr lvl="0" algn="ctr"/>
            <a:r>
              <a:rPr lang="vi-VN" sz="2400">
                <a:latin typeface="Times New Roman" panose="02020603050405020304" pitchFamily="18" charset="0"/>
                <a:cs typeface="Times New Roman" panose="02020603050405020304" pitchFamily="18" charset="0"/>
              </a:rPr>
              <a:t>Mặt trời vừa hé đằng đông,</a:t>
            </a:r>
          </a:p>
          <a:p>
            <a:pPr lvl="0" algn="ctr"/>
            <a:r>
              <a:rPr lang="vi-VN" sz="2400">
                <a:latin typeface="Times New Roman" panose="02020603050405020304" pitchFamily="18" charset="0"/>
                <a:cs typeface="Times New Roman" panose="02020603050405020304" pitchFamily="18" charset="0"/>
              </a:rPr>
              <a:t>Giọt sương khẽ đọng cánh hồng hoa khoe,</a:t>
            </a:r>
          </a:p>
        </p:txBody>
      </p:sp>
      <p:sp>
        <p:nvSpPr>
          <p:cNvPr id="5" name="Rectangle 4"/>
          <p:cNvSpPr/>
          <p:nvPr/>
        </p:nvSpPr>
        <p:spPr>
          <a:xfrm>
            <a:off x="909996" y="148437"/>
            <a:ext cx="8279382" cy="584775"/>
          </a:xfrm>
          <a:prstGeom prst="rect">
            <a:avLst/>
          </a:prstGeom>
        </p:spPr>
        <p:txBody>
          <a:bodyPr wrap="none">
            <a:spAutoFit/>
          </a:bodyPr>
          <a:lstStyle/>
          <a:p>
            <a:r>
              <a:rPr lang="vi-VN" sz="3200" b="1">
                <a:solidFill>
                  <a:srgbClr val="333333"/>
                </a:solidFill>
                <a:latin typeface="Times New Roman" panose="02020603050405020304" pitchFamily="18" charset="0"/>
                <a:cs typeface="Times New Roman" panose="02020603050405020304" pitchFamily="18" charset="0"/>
              </a:rPr>
              <a:t>Thạch Sanh, Lý Thông (Dương Thanh Bạch): </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741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arn(inVertical)">
                                      <p:cBhvr>
                                        <p:cTn id="24" dur="500"/>
                                        <p:tgtEl>
                                          <p:spTgt spid="3">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barn(inVertical)">
                                      <p:cBhvr>
                                        <p:cTn id="30" dur="500"/>
                                        <p:tgtEl>
                                          <p:spTgt spid="3">
                                            <p:txEl>
                                              <p:pRg st="6" end="6"/>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barn(inVertical)">
                                      <p:cBhvr>
                                        <p:cTn id="33" dur="500"/>
                                        <p:tgtEl>
                                          <p:spTgt spid="3">
                                            <p:txEl>
                                              <p:pRg st="7" end="7"/>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barn(inVertical)">
                                      <p:cBhvr>
                                        <p:cTn id="36" dur="500"/>
                                        <p:tgtEl>
                                          <p:spTgt spid="3">
                                            <p:txEl>
                                              <p:pRg st="8" end="8"/>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barn(inVertical)">
                                      <p:cBhvr>
                                        <p:cTn id="39" dur="500"/>
                                        <p:tgtEl>
                                          <p:spTgt spid="3">
                                            <p:txEl>
                                              <p:pRg st="9" end="9"/>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barn(inVertical)">
                                      <p:cBhvr>
                                        <p:cTn id="42" dur="500"/>
                                        <p:tgtEl>
                                          <p:spTgt spid="3">
                                            <p:txEl>
                                              <p:pRg st="10" end="10"/>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Effect transition="in" filter="barn(inVertical)">
                                      <p:cBhvr>
                                        <p:cTn id="45" dur="500"/>
                                        <p:tgtEl>
                                          <p:spTgt spid="3">
                                            <p:txEl>
                                              <p:pRg st="11" end="1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4">
                                            <p:txEl>
                                              <p:pRg st="0" end="0"/>
                                            </p:txEl>
                                          </p:spTgt>
                                        </p:tgtEl>
                                        <p:attrNameLst>
                                          <p:attrName>style.visibility</p:attrName>
                                        </p:attrNameLst>
                                      </p:cBhvr>
                                      <p:to>
                                        <p:strVal val="visible"/>
                                      </p:to>
                                    </p:set>
                                    <p:animEffect transition="in" filter="barn(inVertical)">
                                      <p:cBhvr>
                                        <p:cTn id="50" dur="500"/>
                                        <p:tgtEl>
                                          <p:spTgt spid="4">
                                            <p:txEl>
                                              <p:pRg st="0" end="0"/>
                                            </p:txEl>
                                          </p:spTgt>
                                        </p:tgtEl>
                                      </p:cBhvr>
                                    </p:animEffect>
                                  </p:childTnLst>
                                </p:cTn>
                              </p:par>
                              <p:par>
                                <p:cTn id="51" presetID="16" presetClass="entr" presetSubtype="21" fill="hold" nodeType="withEffect">
                                  <p:stCondLst>
                                    <p:cond delay="0"/>
                                  </p:stCondLst>
                                  <p:childTnLst>
                                    <p:set>
                                      <p:cBhvr>
                                        <p:cTn id="52" dur="1" fill="hold">
                                          <p:stCondLst>
                                            <p:cond delay="0"/>
                                          </p:stCondLst>
                                        </p:cTn>
                                        <p:tgtEl>
                                          <p:spTgt spid="4">
                                            <p:txEl>
                                              <p:pRg st="1" end="1"/>
                                            </p:txEl>
                                          </p:spTgt>
                                        </p:tgtEl>
                                        <p:attrNameLst>
                                          <p:attrName>style.visibility</p:attrName>
                                        </p:attrNameLst>
                                      </p:cBhvr>
                                      <p:to>
                                        <p:strVal val="visible"/>
                                      </p:to>
                                    </p:set>
                                    <p:animEffect transition="in" filter="barn(inVertical)">
                                      <p:cBhvr>
                                        <p:cTn id="53" dur="500"/>
                                        <p:tgtEl>
                                          <p:spTgt spid="4">
                                            <p:txEl>
                                              <p:pRg st="1" end="1"/>
                                            </p:txEl>
                                          </p:spTgt>
                                        </p:tgtEl>
                                      </p:cBhvr>
                                    </p:animEffect>
                                  </p:childTnLst>
                                </p:cTn>
                              </p:par>
                              <p:par>
                                <p:cTn id="54" presetID="16" presetClass="entr" presetSubtype="21" fill="hold" nodeType="withEffect">
                                  <p:stCondLst>
                                    <p:cond delay="0"/>
                                  </p:stCondLst>
                                  <p:childTnLst>
                                    <p:set>
                                      <p:cBhvr>
                                        <p:cTn id="55" dur="1" fill="hold">
                                          <p:stCondLst>
                                            <p:cond delay="0"/>
                                          </p:stCondLst>
                                        </p:cTn>
                                        <p:tgtEl>
                                          <p:spTgt spid="4">
                                            <p:txEl>
                                              <p:pRg st="2" end="2"/>
                                            </p:txEl>
                                          </p:spTgt>
                                        </p:tgtEl>
                                        <p:attrNameLst>
                                          <p:attrName>style.visibility</p:attrName>
                                        </p:attrNameLst>
                                      </p:cBhvr>
                                      <p:to>
                                        <p:strVal val="visible"/>
                                      </p:to>
                                    </p:set>
                                    <p:animEffect transition="in" filter="barn(inVertical)">
                                      <p:cBhvr>
                                        <p:cTn id="56" dur="500"/>
                                        <p:tgtEl>
                                          <p:spTgt spid="4">
                                            <p:txEl>
                                              <p:pRg st="2" end="2"/>
                                            </p:txEl>
                                          </p:spTgt>
                                        </p:tgtEl>
                                      </p:cBhvr>
                                    </p:animEffect>
                                  </p:childTnLst>
                                </p:cTn>
                              </p:par>
                              <p:par>
                                <p:cTn id="57" presetID="16" presetClass="entr" presetSubtype="21" fill="hold" nodeType="withEffect">
                                  <p:stCondLst>
                                    <p:cond delay="0"/>
                                  </p:stCondLst>
                                  <p:childTnLst>
                                    <p:set>
                                      <p:cBhvr>
                                        <p:cTn id="58" dur="1" fill="hold">
                                          <p:stCondLst>
                                            <p:cond delay="0"/>
                                          </p:stCondLst>
                                        </p:cTn>
                                        <p:tgtEl>
                                          <p:spTgt spid="4">
                                            <p:txEl>
                                              <p:pRg st="3" end="3"/>
                                            </p:txEl>
                                          </p:spTgt>
                                        </p:tgtEl>
                                        <p:attrNameLst>
                                          <p:attrName>style.visibility</p:attrName>
                                        </p:attrNameLst>
                                      </p:cBhvr>
                                      <p:to>
                                        <p:strVal val="visible"/>
                                      </p:to>
                                    </p:set>
                                    <p:animEffect transition="in" filter="barn(inVertical)">
                                      <p:cBhvr>
                                        <p:cTn id="59" dur="500"/>
                                        <p:tgtEl>
                                          <p:spTgt spid="4">
                                            <p:txEl>
                                              <p:pRg st="3" end="3"/>
                                            </p:txEl>
                                          </p:spTgt>
                                        </p:tgtEl>
                                      </p:cBhvr>
                                    </p:animEffect>
                                  </p:childTnLst>
                                </p:cTn>
                              </p:par>
                              <p:par>
                                <p:cTn id="60" presetID="16" presetClass="entr" presetSubtype="21" fill="hold" nodeType="withEffect">
                                  <p:stCondLst>
                                    <p:cond delay="0"/>
                                  </p:stCondLst>
                                  <p:childTnLst>
                                    <p:set>
                                      <p:cBhvr>
                                        <p:cTn id="61" dur="1" fill="hold">
                                          <p:stCondLst>
                                            <p:cond delay="0"/>
                                          </p:stCondLst>
                                        </p:cTn>
                                        <p:tgtEl>
                                          <p:spTgt spid="4">
                                            <p:txEl>
                                              <p:pRg st="4" end="4"/>
                                            </p:txEl>
                                          </p:spTgt>
                                        </p:tgtEl>
                                        <p:attrNameLst>
                                          <p:attrName>style.visibility</p:attrName>
                                        </p:attrNameLst>
                                      </p:cBhvr>
                                      <p:to>
                                        <p:strVal val="visible"/>
                                      </p:to>
                                    </p:set>
                                    <p:animEffect transition="in" filter="barn(inVertical)">
                                      <p:cBhvr>
                                        <p:cTn id="62" dur="500"/>
                                        <p:tgtEl>
                                          <p:spTgt spid="4">
                                            <p:txEl>
                                              <p:pRg st="4" end="4"/>
                                            </p:txEl>
                                          </p:spTgt>
                                        </p:tgtEl>
                                      </p:cBhvr>
                                    </p:animEffect>
                                  </p:childTnLst>
                                </p:cTn>
                              </p:par>
                              <p:par>
                                <p:cTn id="63" presetID="16" presetClass="entr" presetSubtype="21" fill="hold" nodeType="withEffect">
                                  <p:stCondLst>
                                    <p:cond delay="0"/>
                                  </p:stCondLst>
                                  <p:childTnLst>
                                    <p:set>
                                      <p:cBhvr>
                                        <p:cTn id="64" dur="1" fill="hold">
                                          <p:stCondLst>
                                            <p:cond delay="0"/>
                                          </p:stCondLst>
                                        </p:cTn>
                                        <p:tgtEl>
                                          <p:spTgt spid="4">
                                            <p:txEl>
                                              <p:pRg st="5" end="5"/>
                                            </p:txEl>
                                          </p:spTgt>
                                        </p:tgtEl>
                                        <p:attrNameLst>
                                          <p:attrName>style.visibility</p:attrName>
                                        </p:attrNameLst>
                                      </p:cBhvr>
                                      <p:to>
                                        <p:strVal val="visible"/>
                                      </p:to>
                                    </p:set>
                                    <p:animEffect transition="in" filter="barn(inVertical)">
                                      <p:cBhvr>
                                        <p:cTn id="65" dur="500"/>
                                        <p:tgtEl>
                                          <p:spTgt spid="4">
                                            <p:txEl>
                                              <p:pRg st="5" end="5"/>
                                            </p:txEl>
                                          </p:spTgt>
                                        </p:tgtEl>
                                      </p:cBhvr>
                                    </p:animEffect>
                                  </p:childTnLst>
                                </p:cTn>
                              </p:par>
                              <p:par>
                                <p:cTn id="66" presetID="16" presetClass="entr" presetSubtype="21" fill="hold" nodeType="withEffect">
                                  <p:stCondLst>
                                    <p:cond delay="0"/>
                                  </p:stCondLst>
                                  <p:childTnLst>
                                    <p:set>
                                      <p:cBhvr>
                                        <p:cTn id="67" dur="1" fill="hold">
                                          <p:stCondLst>
                                            <p:cond delay="0"/>
                                          </p:stCondLst>
                                        </p:cTn>
                                        <p:tgtEl>
                                          <p:spTgt spid="4">
                                            <p:txEl>
                                              <p:pRg st="6" end="6"/>
                                            </p:txEl>
                                          </p:spTgt>
                                        </p:tgtEl>
                                        <p:attrNameLst>
                                          <p:attrName>style.visibility</p:attrName>
                                        </p:attrNameLst>
                                      </p:cBhvr>
                                      <p:to>
                                        <p:strVal val="visible"/>
                                      </p:to>
                                    </p:set>
                                    <p:animEffect transition="in" filter="barn(inVertical)">
                                      <p:cBhvr>
                                        <p:cTn id="68" dur="500"/>
                                        <p:tgtEl>
                                          <p:spTgt spid="4">
                                            <p:txEl>
                                              <p:pRg st="6" end="6"/>
                                            </p:txEl>
                                          </p:spTgt>
                                        </p:tgtEl>
                                      </p:cBhvr>
                                    </p:animEffect>
                                  </p:childTnLst>
                                </p:cTn>
                              </p:par>
                              <p:par>
                                <p:cTn id="69" presetID="16" presetClass="entr" presetSubtype="21" fill="hold" nodeType="withEffect">
                                  <p:stCondLst>
                                    <p:cond delay="0"/>
                                  </p:stCondLst>
                                  <p:childTnLst>
                                    <p:set>
                                      <p:cBhvr>
                                        <p:cTn id="70" dur="1" fill="hold">
                                          <p:stCondLst>
                                            <p:cond delay="0"/>
                                          </p:stCondLst>
                                        </p:cTn>
                                        <p:tgtEl>
                                          <p:spTgt spid="4">
                                            <p:txEl>
                                              <p:pRg st="7" end="7"/>
                                            </p:txEl>
                                          </p:spTgt>
                                        </p:tgtEl>
                                        <p:attrNameLst>
                                          <p:attrName>style.visibility</p:attrName>
                                        </p:attrNameLst>
                                      </p:cBhvr>
                                      <p:to>
                                        <p:strVal val="visible"/>
                                      </p:to>
                                    </p:set>
                                    <p:animEffect transition="in" filter="barn(inVertical)">
                                      <p:cBhvr>
                                        <p:cTn id="71" dur="500"/>
                                        <p:tgtEl>
                                          <p:spTgt spid="4">
                                            <p:txEl>
                                              <p:pRg st="7" end="7"/>
                                            </p:txEl>
                                          </p:spTgt>
                                        </p:tgtEl>
                                      </p:cBhvr>
                                    </p:animEffect>
                                  </p:childTnLst>
                                </p:cTn>
                              </p:par>
                              <p:par>
                                <p:cTn id="72" presetID="16" presetClass="entr" presetSubtype="21" fill="hold" nodeType="withEffect">
                                  <p:stCondLst>
                                    <p:cond delay="0"/>
                                  </p:stCondLst>
                                  <p:childTnLst>
                                    <p:set>
                                      <p:cBhvr>
                                        <p:cTn id="73" dur="1" fill="hold">
                                          <p:stCondLst>
                                            <p:cond delay="0"/>
                                          </p:stCondLst>
                                        </p:cTn>
                                        <p:tgtEl>
                                          <p:spTgt spid="4">
                                            <p:txEl>
                                              <p:pRg st="8" end="8"/>
                                            </p:txEl>
                                          </p:spTgt>
                                        </p:tgtEl>
                                        <p:attrNameLst>
                                          <p:attrName>style.visibility</p:attrName>
                                        </p:attrNameLst>
                                      </p:cBhvr>
                                      <p:to>
                                        <p:strVal val="visible"/>
                                      </p:to>
                                    </p:set>
                                    <p:animEffect transition="in" filter="barn(inVertical)">
                                      <p:cBhvr>
                                        <p:cTn id="74" dur="500"/>
                                        <p:tgtEl>
                                          <p:spTgt spid="4">
                                            <p:txEl>
                                              <p:pRg st="8" end="8"/>
                                            </p:txEl>
                                          </p:spTgt>
                                        </p:tgtEl>
                                      </p:cBhvr>
                                    </p:animEffect>
                                  </p:childTnLst>
                                </p:cTn>
                              </p:par>
                              <p:par>
                                <p:cTn id="75" presetID="16" presetClass="entr" presetSubtype="21" fill="hold" nodeType="withEffect">
                                  <p:stCondLst>
                                    <p:cond delay="0"/>
                                  </p:stCondLst>
                                  <p:childTnLst>
                                    <p:set>
                                      <p:cBhvr>
                                        <p:cTn id="76" dur="1" fill="hold">
                                          <p:stCondLst>
                                            <p:cond delay="0"/>
                                          </p:stCondLst>
                                        </p:cTn>
                                        <p:tgtEl>
                                          <p:spTgt spid="4">
                                            <p:txEl>
                                              <p:pRg st="9" end="9"/>
                                            </p:txEl>
                                          </p:spTgt>
                                        </p:tgtEl>
                                        <p:attrNameLst>
                                          <p:attrName>style.visibility</p:attrName>
                                        </p:attrNameLst>
                                      </p:cBhvr>
                                      <p:to>
                                        <p:strVal val="visible"/>
                                      </p:to>
                                    </p:set>
                                    <p:animEffect transition="in" filter="barn(inVertical)">
                                      <p:cBhvr>
                                        <p:cTn id="77" dur="500"/>
                                        <p:tgtEl>
                                          <p:spTgt spid="4">
                                            <p:txEl>
                                              <p:pRg st="9" end="9"/>
                                            </p:txEl>
                                          </p:spTgt>
                                        </p:tgtEl>
                                      </p:cBhvr>
                                    </p:animEffect>
                                  </p:childTnLst>
                                </p:cTn>
                              </p:par>
                              <p:par>
                                <p:cTn id="78" presetID="16" presetClass="entr" presetSubtype="21" fill="hold" nodeType="withEffect">
                                  <p:stCondLst>
                                    <p:cond delay="0"/>
                                  </p:stCondLst>
                                  <p:childTnLst>
                                    <p:set>
                                      <p:cBhvr>
                                        <p:cTn id="79" dur="1" fill="hold">
                                          <p:stCondLst>
                                            <p:cond delay="0"/>
                                          </p:stCondLst>
                                        </p:cTn>
                                        <p:tgtEl>
                                          <p:spTgt spid="4">
                                            <p:txEl>
                                              <p:pRg st="10" end="10"/>
                                            </p:txEl>
                                          </p:spTgt>
                                        </p:tgtEl>
                                        <p:attrNameLst>
                                          <p:attrName>style.visibility</p:attrName>
                                        </p:attrNameLst>
                                      </p:cBhvr>
                                      <p:to>
                                        <p:strVal val="visible"/>
                                      </p:to>
                                    </p:set>
                                    <p:animEffect transition="in" filter="barn(inVertical)">
                                      <p:cBhvr>
                                        <p:cTn id="80" dur="500"/>
                                        <p:tgtEl>
                                          <p:spTgt spid="4">
                                            <p:txEl>
                                              <p:pRg st="10" end="10"/>
                                            </p:txEl>
                                          </p:spTgt>
                                        </p:tgtEl>
                                      </p:cBhvr>
                                    </p:animEffect>
                                  </p:childTnLst>
                                </p:cTn>
                              </p:par>
                              <p:par>
                                <p:cTn id="81" presetID="16" presetClass="entr" presetSubtype="21" fill="hold" nodeType="withEffect">
                                  <p:stCondLst>
                                    <p:cond delay="0"/>
                                  </p:stCondLst>
                                  <p:childTnLst>
                                    <p:set>
                                      <p:cBhvr>
                                        <p:cTn id="82" dur="1" fill="hold">
                                          <p:stCondLst>
                                            <p:cond delay="0"/>
                                          </p:stCondLst>
                                        </p:cTn>
                                        <p:tgtEl>
                                          <p:spTgt spid="4">
                                            <p:txEl>
                                              <p:pRg st="11" end="11"/>
                                            </p:txEl>
                                          </p:spTgt>
                                        </p:tgtEl>
                                        <p:attrNameLst>
                                          <p:attrName>style.visibility</p:attrName>
                                        </p:attrNameLst>
                                      </p:cBhvr>
                                      <p:to>
                                        <p:strVal val="visible"/>
                                      </p:to>
                                    </p:set>
                                    <p:animEffect transition="in" filter="barn(inVertical)">
                                      <p:cBhvr>
                                        <p:cTn id="83"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83771"/>
            <a:ext cx="6092825" cy="5262979"/>
          </a:xfrm>
          <a:prstGeom prst="rect">
            <a:avLst/>
          </a:prstGeom>
        </p:spPr>
        <p:txBody>
          <a:bodyPr>
            <a:spAutoFit/>
          </a:bodyPr>
          <a:lstStyle/>
          <a:p>
            <a:pPr algn="ctr"/>
            <a:r>
              <a:rPr lang="vi-VN" sz="2400">
                <a:latin typeface="Times New Roman" panose="02020603050405020304" pitchFamily="18" charset="0"/>
                <a:cs typeface="Times New Roman" panose="02020603050405020304" pitchFamily="18" charset="0"/>
              </a:rPr>
              <a:t>Tiếng rừng rí rách qua khe</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Suối trong uốn lượn xập xoè bướm bay</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Gió rừng háo hức rung cây</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Cỏ xanh triền đổ sợi dài nắng in</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Lạy trời cao tỏ anh minh</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Vợ chồng Thạch lão cúi mình tạ ân</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Mâm đầy trang trọng giữa </a:t>
            </a:r>
            <a:r>
              <a:rPr lang="vi-VN" sz="2400" smtClean="0">
                <a:latin typeface="Times New Roman" panose="02020603050405020304" pitchFamily="18" charset="0"/>
                <a:cs typeface="Times New Roman" panose="02020603050405020304" pitchFamily="18" charset="0"/>
              </a:rPr>
              <a:t>sân</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Gà tơ một cặp, rượu ngon một vò</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Thành tâm khói toả hương </a:t>
            </a:r>
            <a:r>
              <a:rPr lang="vi-VN" sz="2400" smtClean="0">
                <a:latin typeface="Times New Roman" panose="02020603050405020304" pitchFamily="18" charset="0"/>
                <a:cs typeface="Times New Roman" panose="02020603050405020304" pitchFamily="18" charset="0"/>
              </a:rPr>
              <a:t>mờ</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 Rừng thiêng chờ tiếng trẻ thơ khóc chào</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Đông tàn xuân lại qua </a:t>
            </a:r>
            <a:r>
              <a:rPr lang="vi-VN" sz="2400" smtClean="0">
                <a:latin typeface="Times New Roman" panose="02020603050405020304" pitchFamily="18" charset="0"/>
                <a:cs typeface="Times New Roman" panose="02020603050405020304" pitchFamily="18" charset="0"/>
              </a:rPr>
              <a:t>mau</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Hạ vừa giảm nhiệt dạt dào thu xưa</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Tròn năm bấm ngón đếm </a:t>
            </a:r>
            <a:r>
              <a:rPr lang="vi-VN" sz="2400" smtClean="0">
                <a:latin typeface="Times New Roman" panose="02020603050405020304" pitchFamily="18" charset="0"/>
                <a:cs typeface="Times New Roman" panose="02020603050405020304" pitchFamily="18" charset="0"/>
              </a:rPr>
              <a:t>vừa</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Bụng mang dạ chửa trẻ chưa chào đời</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p:txBody>
      </p:sp>
      <p:sp>
        <p:nvSpPr>
          <p:cNvPr id="4" name="Rectangle 3"/>
          <p:cNvSpPr/>
          <p:nvPr/>
        </p:nvSpPr>
        <p:spPr>
          <a:xfrm>
            <a:off x="5699760" y="1433936"/>
            <a:ext cx="6092825" cy="5262979"/>
          </a:xfrm>
          <a:prstGeom prst="rect">
            <a:avLst/>
          </a:prstGeom>
        </p:spPr>
        <p:txBody>
          <a:bodyPr>
            <a:spAutoFit/>
          </a:bodyPr>
          <a:lstStyle/>
          <a:p>
            <a:pPr lvl="0" algn="ctr"/>
            <a:r>
              <a:rPr lang="vi-VN" sz="2400">
                <a:latin typeface="Times New Roman" panose="02020603050405020304" pitchFamily="18" charset="0"/>
                <a:cs typeface="Times New Roman" panose="02020603050405020304" pitchFamily="18" charset="0"/>
              </a:rPr>
              <a:t>Người đàm tiếu, kẻ biếm cười</a:t>
            </a:r>
          </a:p>
          <a:p>
            <a:pPr lvl="0" algn="ctr"/>
            <a:r>
              <a:rPr lang="vi-VN" sz="2400">
                <a:latin typeface="Times New Roman" panose="02020603050405020304" pitchFamily="18" charset="0"/>
                <a:cs typeface="Times New Roman" panose="02020603050405020304" pitchFamily="18" charset="0"/>
              </a:rPr>
              <a:t>Rằng là nghiệt chủng cốt người đâu đang!</a:t>
            </a:r>
          </a:p>
          <a:p>
            <a:pPr lvl="0" algn="ctr"/>
            <a:r>
              <a:rPr lang="vi-VN" sz="2400">
                <a:latin typeface="Times New Roman" panose="02020603050405020304" pitchFamily="18" charset="0"/>
                <a:cs typeface="Times New Roman" panose="02020603050405020304" pitchFamily="18" charset="0"/>
              </a:rPr>
              <a:t>Lời như búa dập đe giằng,</a:t>
            </a:r>
          </a:p>
          <a:p>
            <a:pPr lvl="0" algn="ctr"/>
            <a:r>
              <a:rPr lang="vi-VN" sz="2400">
                <a:latin typeface="Times New Roman" panose="02020603050405020304" pitchFamily="18" charset="0"/>
                <a:cs typeface="Times New Roman" panose="02020603050405020304" pitchFamily="18" charset="0"/>
              </a:rPr>
              <a:t>Trong lòng đau xót, trong tâm rối bời.</a:t>
            </a:r>
          </a:p>
          <a:p>
            <a:pPr lvl="0" algn="ctr"/>
            <a:r>
              <a:rPr lang="vi-VN" sz="2400">
                <a:latin typeface="Times New Roman" panose="02020603050405020304" pitchFamily="18" charset="0"/>
                <a:cs typeface="Times New Roman" panose="02020603050405020304" pitchFamily="18" charset="0"/>
              </a:rPr>
              <a:t>Đúng là nghiệt ngã miệng đời</a:t>
            </a:r>
          </a:p>
          <a:p>
            <a:pPr lvl="0" algn="ctr"/>
            <a:r>
              <a:rPr lang="vi-VN" sz="2400">
                <a:latin typeface="Times New Roman" panose="02020603050405020304" pitchFamily="18" charset="0"/>
                <a:cs typeface="Times New Roman" panose="02020603050405020304" pitchFamily="18" charset="0"/>
              </a:rPr>
              <a:t>Căn nguyên chưa tỏ, cợt cười chê bai.</a:t>
            </a:r>
          </a:p>
          <a:p>
            <a:pPr lvl="0" algn="ctr"/>
            <a:r>
              <a:rPr lang="vi-VN" sz="2400">
                <a:latin typeface="Times New Roman" panose="02020603050405020304" pitchFamily="18" charset="0"/>
                <a:cs typeface="Times New Roman" panose="02020603050405020304" pitchFamily="18" charset="0"/>
              </a:rPr>
              <a:t>Ưu phiền treo nặng trên vai,</a:t>
            </a:r>
          </a:p>
          <a:p>
            <a:pPr lvl="0" algn="ctr"/>
            <a:r>
              <a:rPr lang="vi-VN" sz="2400">
                <a:latin typeface="Times New Roman" panose="02020603050405020304" pitchFamily="18" charset="0"/>
                <a:cs typeface="Times New Roman" panose="02020603050405020304" pitchFamily="18" charset="0"/>
              </a:rPr>
              <a:t>Thạch ông kiệt sức dài ngày quy tiên.</a:t>
            </a:r>
          </a:p>
          <a:p>
            <a:pPr lvl="0" algn="ctr"/>
            <a:r>
              <a:rPr lang="vi-VN" sz="2400">
                <a:latin typeface="Times New Roman" panose="02020603050405020304" pitchFamily="18" charset="0"/>
                <a:cs typeface="Times New Roman" panose="02020603050405020304" pitchFamily="18" charset="0"/>
              </a:rPr>
              <a:t>Người đi trút được ưu phiền,</a:t>
            </a:r>
          </a:p>
          <a:p>
            <a:pPr lvl="0" algn="ctr"/>
            <a:r>
              <a:rPr lang="vi-VN" sz="2400">
                <a:latin typeface="Times New Roman" panose="02020603050405020304" pitchFamily="18" charset="0"/>
                <a:cs typeface="Times New Roman" panose="02020603050405020304" pitchFamily="18" charset="0"/>
              </a:rPr>
              <a:t>Người còn lại gánh truân chuyên đủ điều.</a:t>
            </a:r>
          </a:p>
          <a:p>
            <a:pPr lvl="0" algn="ctr"/>
            <a:r>
              <a:rPr lang="vi-VN" sz="2400">
                <a:latin typeface="Times New Roman" panose="02020603050405020304" pitchFamily="18" charset="0"/>
                <a:cs typeface="Times New Roman" panose="02020603050405020304" pitchFamily="18" charset="0"/>
              </a:rPr>
              <a:t>Gương xưa giá phủ nhiễu điều</a:t>
            </a:r>
          </a:p>
          <a:p>
            <a:pPr lvl="0" algn="ctr"/>
            <a:r>
              <a:rPr lang="vi-VN" sz="2400">
                <a:latin typeface="Times New Roman" panose="02020603050405020304" pitchFamily="18" charset="0"/>
                <a:cs typeface="Times New Roman" panose="02020603050405020304" pitchFamily="18" charset="0"/>
              </a:rPr>
              <a:t>Bởi điều chưa tỏ giá xiêu nhiễu tàn.</a:t>
            </a:r>
          </a:p>
          <a:p>
            <a:pPr lvl="0" algn="ctr"/>
            <a:r>
              <a:rPr lang="vi-VN" sz="2400">
                <a:latin typeface="Times New Roman" panose="02020603050405020304" pitchFamily="18" charset="0"/>
                <a:cs typeface="Times New Roman" panose="02020603050405020304" pitchFamily="18" charset="0"/>
              </a:rPr>
              <a:t>Một thân về lại rừng hoang</a:t>
            </a:r>
          </a:p>
          <a:p>
            <a:pPr lvl="0" algn="ctr"/>
            <a:r>
              <a:rPr lang="vi-VN" sz="2400">
                <a:latin typeface="Times New Roman" panose="02020603050405020304" pitchFamily="18" charset="0"/>
                <a:cs typeface="Times New Roman" panose="02020603050405020304" pitchFamily="18" charset="0"/>
              </a:rPr>
              <a:t>Mầm sinh ấp ủ non ngàn chở che.</a:t>
            </a:r>
          </a:p>
        </p:txBody>
      </p:sp>
      <p:sp>
        <p:nvSpPr>
          <p:cNvPr id="5" name="Rectangle 4"/>
          <p:cNvSpPr/>
          <p:nvPr/>
        </p:nvSpPr>
        <p:spPr>
          <a:xfrm>
            <a:off x="909996" y="148437"/>
            <a:ext cx="8279382" cy="584775"/>
          </a:xfrm>
          <a:prstGeom prst="rect">
            <a:avLst/>
          </a:prstGeom>
        </p:spPr>
        <p:txBody>
          <a:bodyPr wrap="none">
            <a:spAutoFit/>
          </a:bodyPr>
          <a:lstStyle/>
          <a:p>
            <a:r>
              <a:rPr lang="vi-VN" sz="3200" b="1">
                <a:solidFill>
                  <a:srgbClr val="333333"/>
                </a:solidFill>
                <a:latin typeface="Times New Roman" panose="02020603050405020304" pitchFamily="18" charset="0"/>
                <a:cs typeface="Times New Roman" panose="02020603050405020304" pitchFamily="18" charset="0"/>
              </a:rPr>
              <a:t>Thạch Sanh, Lý Thông (Dương Thanh Bạch): </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874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arn(inVertical)">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arn(inVertical)">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barn(inVertical)">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barn(inVertical)">
                                      <p:cBhvr>
                                        <p:cTn id="57" dur="500"/>
                                        <p:tgtEl>
                                          <p:spTgt spid="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barn(inVertical)">
                                      <p:cBhvr>
                                        <p:cTn id="62" dur="500"/>
                                        <p:tgtEl>
                                          <p:spTgt spid="3">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Effect transition="in" filter="barn(inVertical)">
                                      <p:cBhvr>
                                        <p:cTn id="67" dur="500"/>
                                        <p:tgtEl>
                                          <p:spTgt spid="3">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
                                            <p:txEl>
                                              <p:pRg st="12" end="12"/>
                                            </p:txEl>
                                          </p:spTgt>
                                        </p:tgtEl>
                                        <p:attrNameLst>
                                          <p:attrName>style.visibility</p:attrName>
                                        </p:attrNameLst>
                                      </p:cBhvr>
                                      <p:to>
                                        <p:strVal val="visible"/>
                                      </p:to>
                                    </p:set>
                                    <p:animEffect transition="in" filter="barn(inVertical)">
                                      <p:cBhvr>
                                        <p:cTn id="72" dur="500"/>
                                        <p:tgtEl>
                                          <p:spTgt spid="3">
                                            <p:txEl>
                                              <p:pRg st="12" end="1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xEl>
                                              <p:pRg st="13" end="13"/>
                                            </p:txEl>
                                          </p:spTgt>
                                        </p:tgtEl>
                                        <p:attrNameLst>
                                          <p:attrName>style.visibility</p:attrName>
                                        </p:attrNameLst>
                                      </p:cBhvr>
                                      <p:to>
                                        <p:strVal val="visible"/>
                                      </p:to>
                                    </p:set>
                                    <p:animEffect transition="in" filter="barn(inVertical)">
                                      <p:cBhvr>
                                        <p:cTn id="77" dur="500"/>
                                        <p:tgtEl>
                                          <p:spTgt spid="3">
                                            <p:txEl>
                                              <p:pRg st="13" end="1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4">
                                            <p:txEl>
                                              <p:pRg st="0" end="0"/>
                                            </p:txEl>
                                          </p:spTgt>
                                        </p:tgtEl>
                                        <p:attrNameLst>
                                          <p:attrName>style.visibility</p:attrName>
                                        </p:attrNameLst>
                                      </p:cBhvr>
                                      <p:to>
                                        <p:strVal val="visible"/>
                                      </p:to>
                                    </p:set>
                                    <p:animEffect transition="in" filter="barn(inVertical)">
                                      <p:cBhvr>
                                        <p:cTn id="82" dur="500"/>
                                        <p:tgtEl>
                                          <p:spTgt spid="4">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4">
                                            <p:txEl>
                                              <p:pRg st="1" end="1"/>
                                            </p:txEl>
                                          </p:spTgt>
                                        </p:tgtEl>
                                        <p:attrNameLst>
                                          <p:attrName>style.visibility</p:attrName>
                                        </p:attrNameLst>
                                      </p:cBhvr>
                                      <p:to>
                                        <p:strVal val="visible"/>
                                      </p:to>
                                    </p:set>
                                    <p:animEffect transition="in" filter="barn(inVertical)">
                                      <p:cBhvr>
                                        <p:cTn id="87" dur="500"/>
                                        <p:tgtEl>
                                          <p:spTgt spid="4">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4">
                                            <p:txEl>
                                              <p:pRg st="2" end="2"/>
                                            </p:txEl>
                                          </p:spTgt>
                                        </p:tgtEl>
                                        <p:attrNameLst>
                                          <p:attrName>style.visibility</p:attrName>
                                        </p:attrNameLst>
                                      </p:cBhvr>
                                      <p:to>
                                        <p:strVal val="visible"/>
                                      </p:to>
                                    </p:set>
                                    <p:animEffect transition="in" filter="barn(inVertical)">
                                      <p:cBhvr>
                                        <p:cTn id="92" dur="500"/>
                                        <p:tgtEl>
                                          <p:spTgt spid="4">
                                            <p:txEl>
                                              <p:pRg st="2" end="2"/>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4">
                                            <p:txEl>
                                              <p:pRg st="3" end="3"/>
                                            </p:txEl>
                                          </p:spTgt>
                                        </p:tgtEl>
                                        <p:attrNameLst>
                                          <p:attrName>style.visibility</p:attrName>
                                        </p:attrNameLst>
                                      </p:cBhvr>
                                      <p:to>
                                        <p:strVal val="visible"/>
                                      </p:to>
                                    </p:set>
                                    <p:animEffect transition="in" filter="barn(inVertical)">
                                      <p:cBhvr>
                                        <p:cTn id="97" dur="500"/>
                                        <p:tgtEl>
                                          <p:spTgt spid="4">
                                            <p:txEl>
                                              <p:pRg st="3" end="3"/>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4">
                                            <p:txEl>
                                              <p:pRg st="4" end="4"/>
                                            </p:txEl>
                                          </p:spTgt>
                                        </p:tgtEl>
                                        <p:attrNameLst>
                                          <p:attrName>style.visibility</p:attrName>
                                        </p:attrNameLst>
                                      </p:cBhvr>
                                      <p:to>
                                        <p:strVal val="visible"/>
                                      </p:to>
                                    </p:set>
                                    <p:animEffect transition="in" filter="barn(inVertical)">
                                      <p:cBhvr>
                                        <p:cTn id="102" dur="500"/>
                                        <p:tgtEl>
                                          <p:spTgt spid="4">
                                            <p:txEl>
                                              <p:pRg st="4" end="4"/>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4">
                                            <p:txEl>
                                              <p:pRg st="5" end="5"/>
                                            </p:txEl>
                                          </p:spTgt>
                                        </p:tgtEl>
                                        <p:attrNameLst>
                                          <p:attrName>style.visibility</p:attrName>
                                        </p:attrNameLst>
                                      </p:cBhvr>
                                      <p:to>
                                        <p:strVal val="visible"/>
                                      </p:to>
                                    </p:set>
                                    <p:animEffect transition="in" filter="barn(inVertical)">
                                      <p:cBhvr>
                                        <p:cTn id="107" dur="500"/>
                                        <p:tgtEl>
                                          <p:spTgt spid="4">
                                            <p:txEl>
                                              <p:pRg st="5" end="5"/>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4">
                                            <p:txEl>
                                              <p:pRg st="6" end="6"/>
                                            </p:txEl>
                                          </p:spTgt>
                                        </p:tgtEl>
                                        <p:attrNameLst>
                                          <p:attrName>style.visibility</p:attrName>
                                        </p:attrNameLst>
                                      </p:cBhvr>
                                      <p:to>
                                        <p:strVal val="visible"/>
                                      </p:to>
                                    </p:set>
                                    <p:animEffect transition="in" filter="barn(inVertical)">
                                      <p:cBhvr>
                                        <p:cTn id="112" dur="500"/>
                                        <p:tgtEl>
                                          <p:spTgt spid="4">
                                            <p:txEl>
                                              <p:pRg st="6" end="6"/>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4">
                                            <p:txEl>
                                              <p:pRg st="7" end="7"/>
                                            </p:txEl>
                                          </p:spTgt>
                                        </p:tgtEl>
                                        <p:attrNameLst>
                                          <p:attrName>style.visibility</p:attrName>
                                        </p:attrNameLst>
                                      </p:cBhvr>
                                      <p:to>
                                        <p:strVal val="visible"/>
                                      </p:to>
                                    </p:set>
                                    <p:animEffect transition="in" filter="barn(inVertical)">
                                      <p:cBhvr>
                                        <p:cTn id="117" dur="500"/>
                                        <p:tgtEl>
                                          <p:spTgt spid="4">
                                            <p:txEl>
                                              <p:pRg st="7" end="7"/>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4">
                                            <p:txEl>
                                              <p:pRg st="8" end="8"/>
                                            </p:txEl>
                                          </p:spTgt>
                                        </p:tgtEl>
                                        <p:attrNameLst>
                                          <p:attrName>style.visibility</p:attrName>
                                        </p:attrNameLst>
                                      </p:cBhvr>
                                      <p:to>
                                        <p:strVal val="visible"/>
                                      </p:to>
                                    </p:set>
                                    <p:animEffect transition="in" filter="barn(inVertical)">
                                      <p:cBhvr>
                                        <p:cTn id="122" dur="500"/>
                                        <p:tgtEl>
                                          <p:spTgt spid="4">
                                            <p:txEl>
                                              <p:pRg st="8" end="8"/>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nodeType="clickEffect">
                                  <p:stCondLst>
                                    <p:cond delay="0"/>
                                  </p:stCondLst>
                                  <p:childTnLst>
                                    <p:set>
                                      <p:cBhvr>
                                        <p:cTn id="126" dur="1" fill="hold">
                                          <p:stCondLst>
                                            <p:cond delay="0"/>
                                          </p:stCondLst>
                                        </p:cTn>
                                        <p:tgtEl>
                                          <p:spTgt spid="4">
                                            <p:txEl>
                                              <p:pRg st="9" end="9"/>
                                            </p:txEl>
                                          </p:spTgt>
                                        </p:tgtEl>
                                        <p:attrNameLst>
                                          <p:attrName>style.visibility</p:attrName>
                                        </p:attrNameLst>
                                      </p:cBhvr>
                                      <p:to>
                                        <p:strVal val="visible"/>
                                      </p:to>
                                    </p:set>
                                    <p:animEffect transition="in" filter="barn(inVertical)">
                                      <p:cBhvr>
                                        <p:cTn id="127" dur="500"/>
                                        <p:tgtEl>
                                          <p:spTgt spid="4">
                                            <p:txEl>
                                              <p:pRg st="9" end="9"/>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4">
                                            <p:txEl>
                                              <p:pRg st="10" end="10"/>
                                            </p:txEl>
                                          </p:spTgt>
                                        </p:tgtEl>
                                        <p:attrNameLst>
                                          <p:attrName>style.visibility</p:attrName>
                                        </p:attrNameLst>
                                      </p:cBhvr>
                                      <p:to>
                                        <p:strVal val="visible"/>
                                      </p:to>
                                    </p:set>
                                    <p:animEffect transition="in" filter="barn(inVertical)">
                                      <p:cBhvr>
                                        <p:cTn id="132" dur="500"/>
                                        <p:tgtEl>
                                          <p:spTgt spid="4">
                                            <p:txEl>
                                              <p:pRg st="10" end="10"/>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nodeType="clickEffect">
                                  <p:stCondLst>
                                    <p:cond delay="0"/>
                                  </p:stCondLst>
                                  <p:childTnLst>
                                    <p:set>
                                      <p:cBhvr>
                                        <p:cTn id="136" dur="1" fill="hold">
                                          <p:stCondLst>
                                            <p:cond delay="0"/>
                                          </p:stCondLst>
                                        </p:cTn>
                                        <p:tgtEl>
                                          <p:spTgt spid="4">
                                            <p:txEl>
                                              <p:pRg st="11" end="11"/>
                                            </p:txEl>
                                          </p:spTgt>
                                        </p:tgtEl>
                                        <p:attrNameLst>
                                          <p:attrName>style.visibility</p:attrName>
                                        </p:attrNameLst>
                                      </p:cBhvr>
                                      <p:to>
                                        <p:strVal val="visible"/>
                                      </p:to>
                                    </p:set>
                                    <p:animEffect transition="in" filter="barn(inVertical)">
                                      <p:cBhvr>
                                        <p:cTn id="137" dur="500"/>
                                        <p:tgtEl>
                                          <p:spTgt spid="4">
                                            <p:txEl>
                                              <p:pRg st="11" end="11"/>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16" presetClass="entr" presetSubtype="21" fill="hold" nodeType="clickEffect">
                                  <p:stCondLst>
                                    <p:cond delay="0"/>
                                  </p:stCondLst>
                                  <p:childTnLst>
                                    <p:set>
                                      <p:cBhvr>
                                        <p:cTn id="141" dur="1" fill="hold">
                                          <p:stCondLst>
                                            <p:cond delay="0"/>
                                          </p:stCondLst>
                                        </p:cTn>
                                        <p:tgtEl>
                                          <p:spTgt spid="4">
                                            <p:txEl>
                                              <p:pRg st="12" end="12"/>
                                            </p:txEl>
                                          </p:spTgt>
                                        </p:tgtEl>
                                        <p:attrNameLst>
                                          <p:attrName>style.visibility</p:attrName>
                                        </p:attrNameLst>
                                      </p:cBhvr>
                                      <p:to>
                                        <p:strVal val="visible"/>
                                      </p:to>
                                    </p:set>
                                    <p:animEffect transition="in" filter="barn(inVertical)">
                                      <p:cBhvr>
                                        <p:cTn id="142" dur="500"/>
                                        <p:tgtEl>
                                          <p:spTgt spid="4">
                                            <p:txEl>
                                              <p:pRg st="12" end="12"/>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6" presetClass="entr" presetSubtype="21" fill="hold" nodeType="clickEffect">
                                  <p:stCondLst>
                                    <p:cond delay="0"/>
                                  </p:stCondLst>
                                  <p:childTnLst>
                                    <p:set>
                                      <p:cBhvr>
                                        <p:cTn id="146" dur="1" fill="hold">
                                          <p:stCondLst>
                                            <p:cond delay="0"/>
                                          </p:stCondLst>
                                        </p:cTn>
                                        <p:tgtEl>
                                          <p:spTgt spid="4">
                                            <p:txEl>
                                              <p:pRg st="13" end="13"/>
                                            </p:txEl>
                                          </p:spTgt>
                                        </p:tgtEl>
                                        <p:attrNameLst>
                                          <p:attrName>style.visibility</p:attrName>
                                        </p:attrNameLst>
                                      </p:cBhvr>
                                      <p:to>
                                        <p:strVal val="visible"/>
                                      </p:to>
                                    </p:set>
                                    <p:animEffect transition="in" filter="barn(inVertical)">
                                      <p:cBhvr>
                                        <p:cTn id="147" dur="500"/>
                                        <p:tgtEl>
                                          <p:spTgt spid="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83771"/>
            <a:ext cx="6092825" cy="5262979"/>
          </a:xfrm>
          <a:prstGeom prst="rect">
            <a:avLst/>
          </a:prstGeom>
        </p:spPr>
        <p:txBody>
          <a:bodyPr>
            <a:spAutoFit/>
          </a:bodyPr>
          <a:lstStyle/>
          <a:p>
            <a:pPr algn="ctr"/>
            <a:r>
              <a:rPr lang="vi-VN" sz="2400">
                <a:latin typeface="Times New Roman" panose="02020603050405020304" pitchFamily="18" charset="0"/>
                <a:cs typeface="Times New Roman" panose="02020603050405020304" pitchFamily="18" charset="0"/>
              </a:rPr>
              <a:t>Thu đông qua đến xuân hè</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Hai vòng lặp lại giờ nghe thu tràn</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Hoa rừng gió thoảng hương mang</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Nắng </a:t>
            </a:r>
            <a:r>
              <a:rPr lang="vi-VN" sz="2400" smtClean="0">
                <a:latin typeface="Times New Roman" panose="02020603050405020304" pitchFamily="18" charset="0"/>
                <a:cs typeface="Times New Roman" panose="02020603050405020304" pitchFamily="18" charset="0"/>
              </a:rPr>
              <a:t>len khe </a:t>
            </a:r>
            <a:r>
              <a:rPr lang="vi-VN" sz="2400">
                <a:latin typeface="Times New Roman" panose="02020603050405020304" pitchFamily="18" charset="0"/>
                <a:cs typeface="Times New Roman" panose="02020603050405020304" pitchFamily="18" charset="0"/>
              </a:rPr>
              <a:t>lá cảnh càng mông lung</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Vầng mây sáng ở trên cùng</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Rạng màu ngũ sắc giữa vùng hào quang</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Chim ca vượn hót hoa </a:t>
            </a:r>
            <a:r>
              <a:rPr lang="vi-VN" sz="2400" smtClean="0">
                <a:latin typeface="Times New Roman" panose="02020603050405020304" pitchFamily="18" charset="0"/>
                <a:cs typeface="Times New Roman" panose="02020603050405020304" pitchFamily="18" charset="0"/>
              </a:rPr>
              <a:t>đăng</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Rừng thiêng vang tiếng khóc tràn trẻ thơ</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Ba năm nuôi một giấc </a:t>
            </a:r>
            <a:r>
              <a:rPr lang="vi-VN" sz="2400" smtClean="0">
                <a:latin typeface="Times New Roman" panose="02020603050405020304" pitchFamily="18" charset="0"/>
                <a:cs typeface="Times New Roman" panose="02020603050405020304" pitchFamily="18" charset="0"/>
              </a:rPr>
              <a:t>mơ</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Chừng nghe tiếng trẻ ngẩn ngơ giọt dài</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Khóc người ở chốn tuyền </a:t>
            </a:r>
            <a:r>
              <a:rPr lang="vi-VN" sz="2400" smtClean="0">
                <a:latin typeface="Times New Roman" panose="02020603050405020304" pitchFamily="18" charset="0"/>
                <a:cs typeface="Times New Roman" panose="02020603050405020304" pitchFamily="18" charset="0"/>
              </a:rPr>
              <a:t>đài</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Hồn thiên phù hộ con trai nên người</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Hương trầm tỏa tạ ơn </a:t>
            </a:r>
            <a:r>
              <a:rPr lang="vi-VN" sz="2400" smtClean="0">
                <a:latin typeface="Times New Roman" panose="02020603050405020304" pitchFamily="18" charset="0"/>
                <a:cs typeface="Times New Roman" panose="02020603050405020304" pitchFamily="18" charset="0"/>
              </a:rPr>
              <a:t>trời</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Hài nhi tuấn tú giống người cõi trên</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p:txBody>
      </p:sp>
      <p:sp>
        <p:nvSpPr>
          <p:cNvPr id="4" name="Rectangle 3"/>
          <p:cNvSpPr/>
          <p:nvPr/>
        </p:nvSpPr>
        <p:spPr>
          <a:xfrm>
            <a:off x="5869577" y="857945"/>
            <a:ext cx="6092825" cy="6001643"/>
          </a:xfrm>
          <a:prstGeom prst="rect">
            <a:avLst/>
          </a:prstGeom>
        </p:spPr>
        <p:txBody>
          <a:bodyPr>
            <a:spAutoFit/>
          </a:bodyPr>
          <a:lstStyle/>
          <a:p>
            <a:pPr lvl="0" algn="ctr"/>
            <a:r>
              <a:rPr lang="vi-VN" sz="2400">
                <a:latin typeface="Times New Roman" panose="02020603050405020304" pitchFamily="18" charset="0"/>
                <a:cs typeface="Times New Roman" panose="02020603050405020304" pitchFamily="18" charset="0"/>
              </a:rPr>
              <a:t>Thạch Sanh lấy chữ đặt tên</a:t>
            </a:r>
          </a:p>
          <a:p>
            <a:pPr lvl="0" algn="ctr"/>
            <a:r>
              <a:rPr lang="vi-VN" sz="2400">
                <a:latin typeface="Times New Roman" panose="02020603050405020304" pitchFamily="18" charset="0"/>
                <a:cs typeface="Times New Roman" panose="02020603050405020304" pitchFamily="18" charset="0"/>
              </a:rPr>
              <a:t>Tình riêng mẫu tử khắc bền cốt ghi.</a:t>
            </a:r>
          </a:p>
          <a:p>
            <a:pPr lvl="0" algn="ctr"/>
            <a:r>
              <a:rPr lang="vi-VN" sz="2400">
                <a:latin typeface="Times New Roman" panose="02020603050405020304" pitchFamily="18" charset="0"/>
                <a:cs typeface="Times New Roman" panose="02020603050405020304" pitchFamily="18" charset="0"/>
              </a:rPr>
              <a:t>Vòng qua mười mấy xuân đi</a:t>
            </a:r>
          </a:p>
          <a:p>
            <a:pPr lvl="0" algn="ctr"/>
            <a:r>
              <a:rPr lang="vi-VN" sz="2400">
                <a:latin typeface="Times New Roman" panose="02020603050405020304" pitchFamily="18" charset="0"/>
                <a:cs typeface="Times New Roman" panose="02020603050405020304" pitchFamily="18" charset="0"/>
              </a:rPr>
              <a:t>Thạch bà cũng giã từ về cõi âm.</a:t>
            </a:r>
          </a:p>
          <a:p>
            <a:pPr lvl="0" algn="ctr"/>
            <a:r>
              <a:rPr lang="vi-VN" sz="2400">
                <a:latin typeface="Times New Roman" panose="02020603050405020304" pitchFamily="18" charset="0"/>
                <a:cs typeface="Times New Roman" panose="02020603050405020304" pitchFamily="18" charset="0"/>
              </a:rPr>
              <a:t>Bao năm mẫu tử tình thâm</a:t>
            </a:r>
          </a:p>
          <a:p>
            <a:pPr lvl="0" algn="ctr"/>
            <a:r>
              <a:rPr lang="vi-VN" sz="2400">
                <a:latin typeface="Times New Roman" panose="02020603050405020304" pitchFamily="18" charset="0"/>
                <a:cs typeface="Times New Roman" panose="02020603050405020304" pitchFamily="18" charset="0"/>
              </a:rPr>
              <a:t>Cách ba tấc đất nén trầm ưu mang</a:t>
            </a:r>
          </a:p>
          <a:p>
            <a:pPr lvl="0" algn="ctr"/>
            <a:r>
              <a:rPr lang="vi-VN" sz="2400">
                <a:latin typeface="Times New Roman" panose="02020603050405020304" pitchFamily="18" charset="0"/>
                <a:cs typeface="Times New Roman" panose="02020603050405020304" pitchFamily="18" charset="0"/>
              </a:rPr>
              <a:t>Lá thu chừng nhuốm đủ vàng</a:t>
            </a:r>
          </a:p>
          <a:p>
            <a:pPr lvl="0" algn="ctr"/>
            <a:r>
              <a:rPr lang="vi-VN" sz="2400">
                <a:latin typeface="Times New Roman" panose="02020603050405020304" pitchFamily="18" charset="0"/>
                <a:cs typeface="Times New Roman" panose="02020603050405020304" pitchFamily="18" charset="0"/>
              </a:rPr>
              <a:t>Gió thu gieo trận mưa vàng lá bay.</a:t>
            </a:r>
          </a:p>
          <a:p>
            <a:pPr lvl="0" algn="ctr"/>
            <a:r>
              <a:rPr lang="vi-VN" sz="2400">
                <a:latin typeface="Times New Roman" panose="02020603050405020304" pitchFamily="18" charset="0"/>
                <a:cs typeface="Times New Roman" panose="02020603050405020304" pitchFamily="18" charset="0"/>
              </a:rPr>
              <a:t>Mồ xanh lá rụng phủ đầy</a:t>
            </a:r>
          </a:p>
          <a:p>
            <a:pPr lvl="0" algn="ctr"/>
            <a:r>
              <a:rPr lang="vi-VN" sz="2400">
                <a:latin typeface="Times New Roman" panose="02020603050405020304" pitchFamily="18" charset="0"/>
                <a:cs typeface="Times New Roman" panose="02020603050405020304" pitchFamily="18" charset="0"/>
              </a:rPr>
              <a:t>Lòng xanh con trẻ tiếp ngày bơ vơ.</a:t>
            </a:r>
          </a:p>
          <a:p>
            <a:pPr lvl="0" algn="ctr"/>
            <a:r>
              <a:rPr lang="vi-VN" sz="2400">
                <a:latin typeface="Times New Roman" panose="02020603050405020304" pitchFamily="18" charset="0"/>
                <a:cs typeface="Times New Roman" panose="02020603050405020304" pitchFamily="18" charset="0"/>
              </a:rPr>
              <a:t>Lều sơ bên suối nước mơ</a:t>
            </a:r>
          </a:p>
          <a:p>
            <a:pPr lvl="0" algn="ctr"/>
            <a:r>
              <a:rPr lang="vi-VN" sz="2400">
                <a:latin typeface="Times New Roman" panose="02020603050405020304" pitchFamily="18" charset="0"/>
                <a:cs typeface="Times New Roman" panose="02020603050405020304" pitchFamily="18" charset="0"/>
              </a:rPr>
              <a:t>Gốc đa che chở tuổi thơ qua ngày</a:t>
            </a:r>
          </a:p>
          <a:p>
            <a:pPr lvl="0" algn="ctr"/>
            <a:r>
              <a:rPr lang="vi-VN" sz="2400">
                <a:latin typeface="Times New Roman" panose="02020603050405020304" pitchFamily="18" charset="0"/>
                <a:cs typeface="Times New Roman" panose="02020603050405020304" pitchFamily="18" charset="0"/>
              </a:rPr>
              <a:t>Rìu thô một chiếc trong tay</a:t>
            </a:r>
          </a:p>
          <a:p>
            <a:pPr lvl="0" algn="ctr"/>
            <a:r>
              <a:rPr lang="vi-VN" sz="2400">
                <a:latin typeface="Times New Roman" panose="02020603050405020304" pitchFamily="18" charset="0"/>
                <a:cs typeface="Times New Roman" panose="02020603050405020304" pitchFamily="18" charset="0"/>
              </a:rPr>
              <a:t>An thân kiếm củi tháng ngày trôi mau.</a:t>
            </a:r>
          </a:p>
          <a:p>
            <a:pPr lvl="0" algn="ctr"/>
            <a:r>
              <a:rPr lang="vi-VN" sz="2400">
                <a:latin typeface="Times New Roman" panose="02020603050405020304" pitchFamily="18" charset="0"/>
                <a:cs typeface="Times New Roman" panose="02020603050405020304" pitchFamily="18" charset="0"/>
              </a:rPr>
              <a:t>Ngày kia chẳng biết từ đâu</a:t>
            </a:r>
          </a:p>
          <a:p>
            <a:pPr lvl="0" algn="ctr"/>
            <a:r>
              <a:rPr lang="vi-VN" sz="2400">
                <a:latin typeface="Times New Roman" panose="02020603050405020304" pitchFamily="18" charset="0"/>
                <a:cs typeface="Times New Roman" panose="02020603050405020304" pitchFamily="18" charset="0"/>
              </a:rPr>
              <a:t>Một ông lão với mái đầu bạc phơ,</a:t>
            </a:r>
          </a:p>
        </p:txBody>
      </p:sp>
      <p:sp>
        <p:nvSpPr>
          <p:cNvPr id="5" name="Rectangle 4"/>
          <p:cNvSpPr/>
          <p:nvPr/>
        </p:nvSpPr>
        <p:spPr>
          <a:xfrm>
            <a:off x="909996" y="148437"/>
            <a:ext cx="8279382" cy="584775"/>
          </a:xfrm>
          <a:prstGeom prst="rect">
            <a:avLst/>
          </a:prstGeom>
        </p:spPr>
        <p:txBody>
          <a:bodyPr wrap="none">
            <a:spAutoFit/>
          </a:bodyPr>
          <a:lstStyle/>
          <a:p>
            <a:r>
              <a:rPr lang="vi-VN" sz="3200" b="1">
                <a:solidFill>
                  <a:srgbClr val="333333"/>
                </a:solidFill>
                <a:latin typeface="Times New Roman" panose="02020603050405020304" pitchFamily="18" charset="0"/>
                <a:cs typeface="Times New Roman" panose="02020603050405020304" pitchFamily="18" charset="0"/>
              </a:rPr>
              <a:t>Thạch Sanh, Lý Thông (Dương Thanh Bạch): </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030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arn(inVertical)">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arn(inVertical)">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barn(inVertical)">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barn(inVertical)">
                                      <p:cBhvr>
                                        <p:cTn id="57" dur="500"/>
                                        <p:tgtEl>
                                          <p:spTgt spid="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barn(inVertical)">
                                      <p:cBhvr>
                                        <p:cTn id="62" dur="500"/>
                                        <p:tgtEl>
                                          <p:spTgt spid="3">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Effect transition="in" filter="barn(inVertical)">
                                      <p:cBhvr>
                                        <p:cTn id="67" dur="500"/>
                                        <p:tgtEl>
                                          <p:spTgt spid="3">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
                                            <p:txEl>
                                              <p:pRg st="12" end="12"/>
                                            </p:txEl>
                                          </p:spTgt>
                                        </p:tgtEl>
                                        <p:attrNameLst>
                                          <p:attrName>style.visibility</p:attrName>
                                        </p:attrNameLst>
                                      </p:cBhvr>
                                      <p:to>
                                        <p:strVal val="visible"/>
                                      </p:to>
                                    </p:set>
                                    <p:animEffect transition="in" filter="barn(inVertical)">
                                      <p:cBhvr>
                                        <p:cTn id="72" dur="500"/>
                                        <p:tgtEl>
                                          <p:spTgt spid="3">
                                            <p:txEl>
                                              <p:pRg st="12" end="1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xEl>
                                              <p:pRg st="13" end="13"/>
                                            </p:txEl>
                                          </p:spTgt>
                                        </p:tgtEl>
                                        <p:attrNameLst>
                                          <p:attrName>style.visibility</p:attrName>
                                        </p:attrNameLst>
                                      </p:cBhvr>
                                      <p:to>
                                        <p:strVal val="visible"/>
                                      </p:to>
                                    </p:set>
                                    <p:animEffect transition="in" filter="barn(inVertical)">
                                      <p:cBhvr>
                                        <p:cTn id="77" dur="500"/>
                                        <p:tgtEl>
                                          <p:spTgt spid="3">
                                            <p:txEl>
                                              <p:pRg st="13" end="1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4">
                                            <p:txEl>
                                              <p:pRg st="0" end="0"/>
                                            </p:txEl>
                                          </p:spTgt>
                                        </p:tgtEl>
                                        <p:attrNameLst>
                                          <p:attrName>style.visibility</p:attrName>
                                        </p:attrNameLst>
                                      </p:cBhvr>
                                      <p:to>
                                        <p:strVal val="visible"/>
                                      </p:to>
                                    </p:set>
                                    <p:animEffect transition="in" filter="barn(inVertical)">
                                      <p:cBhvr>
                                        <p:cTn id="82" dur="500"/>
                                        <p:tgtEl>
                                          <p:spTgt spid="4">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4">
                                            <p:txEl>
                                              <p:pRg st="1" end="1"/>
                                            </p:txEl>
                                          </p:spTgt>
                                        </p:tgtEl>
                                        <p:attrNameLst>
                                          <p:attrName>style.visibility</p:attrName>
                                        </p:attrNameLst>
                                      </p:cBhvr>
                                      <p:to>
                                        <p:strVal val="visible"/>
                                      </p:to>
                                    </p:set>
                                    <p:animEffect transition="in" filter="barn(inVertical)">
                                      <p:cBhvr>
                                        <p:cTn id="87" dur="500"/>
                                        <p:tgtEl>
                                          <p:spTgt spid="4">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4">
                                            <p:txEl>
                                              <p:pRg st="2" end="2"/>
                                            </p:txEl>
                                          </p:spTgt>
                                        </p:tgtEl>
                                        <p:attrNameLst>
                                          <p:attrName>style.visibility</p:attrName>
                                        </p:attrNameLst>
                                      </p:cBhvr>
                                      <p:to>
                                        <p:strVal val="visible"/>
                                      </p:to>
                                    </p:set>
                                    <p:animEffect transition="in" filter="barn(inVertical)">
                                      <p:cBhvr>
                                        <p:cTn id="92" dur="500"/>
                                        <p:tgtEl>
                                          <p:spTgt spid="4">
                                            <p:txEl>
                                              <p:pRg st="2" end="2"/>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4">
                                            <p:txEl>
                                              <p:pRg st="3" end="3"/>
                                            </p:txEl>
                                          </p:spTgt>
                                        </p:tgtEl>
                                        <p:attrNameLst>
                                          <p:attrName>style.visibility</p:attrName>
                                        </p:attrNameLst>
                                      </p:cBhvr>
                                      <p:to>
                                        <p:strVal val="visible"/>
                                      </p:to>
                                    </p:set>
                                    <p:animEffect transition="in" filter="barn(inVertical)">
                                      <p:cBhvr>
                                        <p:cTn id="97" dur="500"/>
                                        <p:tgtEl>
                                          <p:spTgt spid="4">
                                            <p:txEl>
                                              <p:pRg st="3" end="3"/>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4">
                                            <p:txEl>
                                              <p:pRg st="4" end="4"/>
                                            </p:txEl>
                                          </p:spTgt>
                                        </p:tgtEl>
                                        <p:attrNameLst>
                                          <p:attrName>style.visibility</p:attrName>
                                        </p:attrNameLst>
                                      </p:cBhvr>
                                      <p:to>
                                        <p:strVal val="visible"/>
                                      </p:to>
                                    </p:set>
                                    <p:animEffect transition="in" filter="barn(inVertical)">
                                      <p:cBhvr>
                                        <p:cTn id="102" dur="500"/>
                                        <p:tgtEl>
                                          <p:spTgt spid="4">
                                            <p:txEl>
                                              <p:pRg st="4" end="4"/>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4">
                                            <p:txEl>
                                              <p:pRg st="5" end="5"/>
                                            </p:txEl>
                                          </p:spTgt>
                                        </p:tgtEl>
                                        <p:attrNameLst>
                                          <p:attrName>style.visibility</p:attrName>
                                        </p:attrNameLst>
                                      </p:cBhvr>
                                      <p:to>
                                        <p:strVal val="visible"/>
                                      </p:to>
                                    </p:set>
                                    <p:animEffect transition="in" filter="barn(inVertical)">
                                      <p:cBhvr>
                                        <p:cTn id="107" dur="500"/>
                                        <p:tgtEl>
                                          <p:spTgt spid="4">
                                            <p:txEl>
                                              <p:pRg st="5" end="5"/>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4">
                                            <p:txEl>
                                              <p:pRg st="6" end="6"/>
                                            </p:txEl>
                                          </p:spTgt>
                                        </p:tgtEl>
                                        <p:attrNameLst>
                                          <p:attrName>style.visibility</p:attrName>
                                        </p:attrNameLst>
                                      </p:cBhvr>
                                      <p:to>
                                        <p:strVal val="visible"/>
                                      </p:to>
                                    </p:set>
                                    <p:animEffect transition="in" filter="barn(inVertical)">
                                      <p:cBhvr>
                                        <p:cTn id="112" dur="500"/>
                                        <p:tgtEl>
                                          <p:spTgt spid="4">
                                            <p:txEl>
                                              <p:pRg st="6" end="6"/>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4">
                                            <p:txEl>
                                              <p:pRg st="7" end="7"/>
                                            </p:txEl>
                                          </p:spTgt>
                                        </p:tgtEl>
                                        <p:attrNameLst>
                                          <p:attrName>style.visibility</p:attrName>
                                        </p:attrNameLst>
                                      </p:cBhvr>
                                      <p:to>
                                        <p:strVal val="visible"/>
                                      </p:to>
                                    </p:set>
                                    <p:animEffect transition="in" filter="barn(inVertical)">
                                      <p:cBhvr>
                                        <p:cTn id="117" dur="500"/>
                                        <p:tgtEl>
                                          <p:spTgt spid="4">
                                            <p:txEl>
                                              <p:pRg st="7" end="7"/>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4">
                                            <p:txEl>
                                              <p:pRg st="8" end="8"/>
                                            </p:txEl>
                                          </p:spTgt>
                                        </p:tgtEl>
                                        <p:attrNameLst>
                                          <p:attrName>style.visibility</p:attrName>
                                        </p:attrNameLst>
                                      </p:cBhvr>
                                      <p:to>
                                        <p:strVal val="visible"/>
                                      </p:to>
                                    </p:set>
                                    <p:animEffect transition="in" filter="barn(inVertical)">
                                      <p:cBhvr>
                                        <p:cTn id="122" dur="500"/>
                                        <p:tgtEl>
                                          <p:spTgt spid="4">
                                            <p:txEl>
                                              <p:pRg st="8" end="8"/>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nodeType="clickEffect">
                                  <p:stCondLst>
                                    <p:cond delay="0"/>
                                  </p:stCondLst>
                                  <p:childTnLst>
                                    <p:set>
                                      <p:cBhvr>
                                        <p:cTn id="126" dur="1" fill="hold">
                                          <p:stCondLst>
                                            <p:cond delay="0"/>
                                          </p:stCondLst>
                                        </p:cTn>
                                        <p:tgtEl>
                                          <p:spTgt spid="4">
                                            <p:txEl>
                                              <p:pRg st="9" end="9"/>
                                            </p:txEl>
                                          </p:spTgt>
                                        </p:tgtEl>
                                        <p:attrNameLst>
                                          <p:attrName>style.visibility</p:attrName>
                                        </p:attrNameLst>
                                      </p:cBhvr>
                                      <p:to>
                                        <p:strVal val="visible"/>
                                      </p:to>
                                    </p:set>
                                    <p:animEffect transition="in" filter="barn(inVertical)">
                                      <p:cBhvr>
                                        <p:cTn id="127" dur="500"/>
                                        <p:tgtEl>
                                          <p:spTgt spid="4">
                                            <p:txEl>
                                              <p:pRg st="9" end="9"/>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4">
                                            <p:txEl>
                                              <p:pRg st="10" end="10"/>
                                            </p:txEl>
                                          </p:spTgt>
                                        </p:tgtEl>
                                        <p:attrNameLst>
                                          <p:attrName>style.visibility</p:attrName>
                                        </p:attrNameLst>
                                      </p:cBhvr>
                                      <p:to>
                                        <p:strVal val="visible"/>
                                      </p:to>
                                    </p:set>
                                    <p:animEffect transition="in" filter="barn(inVertical)">
                                      <p:cBhvr>
                                        <p:cTn id="132" dur="500"/>
                                        <p:tgtEl>
                                          <p:spTgt spid="4">
                                            <p:txEl>
                                              <p:pRg st="10" end="10"/>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nodeType="clickEffect">
                                  <p:stCondLst>
                                    <p:cond delay="0"/>
                                  </p:stCondLst>
                                  <p:childTnLst>
                                    <p:set>
                                      <p:cBhvr>
                                        <p:cTn id="136" dur="1" fill="hold">
                                          <p:stCondLst>
                                            <p:cond delay="0"/>
                                          </p:stCondLst>
                                        </p:cTn>
                                        <p:tgtEl>
                                          <p:spTgt spid="4">
                                            <p:txEl>
                                              <p:pRg st="11" end="11"/>
                                            </p:txEl>
                                          </p:spTgt>
                                        </p:tgtEl>
                                        <p:attrNameLst>
                                          <p:attrName>style.visibility</p:attrName>
                                        </p:attrNameLst>
                                      </p:cBhvr>
                                      <p:to>
                                        <p:strVal val="visible"/>
                                      </p:to>
                                    </p:set>
                                    <p:animEffect transition="in" filter="barn(inVertical)">
                                      <p:cBhvr>
                                        <p:cTn id="137" dur="500"/>
                                        <p:tgtEl>
                                          <p:spTgt spid="4">
                                            <p:txEl>
                                              <p:pRg st="11" end="11"/>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16" presetClass="entr" presetSubtype="21" fill="hold" nodeType="clickEffect">
                                  <p:stCondLst>
                                    <p:cond delay="0"/>
                                  </p:stCondLst>
                                  <p:childTnLst>
                                    <p:set>
                                      <p:cBhvr>
                                        <p:cTn id="141" dur="1" fill="hold">
                                          <p:stCondLst>
                                            <p:cond delay="0"/>
                                          </p:stCondLst>
                                        </p:cTn>
                                        <p:tgtEl>
                                          <p:spTgt spid="4">
                                            <p:txEl>
                                              <p:pRg st="12" end="12"/>
                                            </p:txEl>
                                          </p:spTgt>
                                        </p:tgtEl>
                                        <p:attrNameLst>
                                          <p:attrName>style.visibility</p:attrName>
                                        </p:attrNameLst>
                                      </p:cBhvr>
                                      <p:to>
                                        <p:strVal val="visible"/>
                                      </p:to>
                                    </p:set>
                                    <p:animEffect transition="in" filter="barn(inVertical)">
                                      <p:cBhvr>
                                        <p:cTn id="142" dur="500"/>
                                        <p:tgtEl>
                                          <p:spTgt spid="4">
                                            <p:txEl>
                                              <p:pRg st="12" end="12"/>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6" presetClass="entr" presetSubtype="21" fill="hold" nodeType="clickEffect">
                                  <p:stCondLst>
                                    <p:cond delay="0"/>
                                  </p:stCondLst>
                                  <p:childTnLst>
                                    <p:set>
                                      <p:cBhvr>
                                        <p:cTn id="146" dur="1" fill="hold">
                                          <p:stCondLst>
                                            <p:cond delay="0"/>
                                          </p:stCondLst>
                                        </p:cTn>
                                        <p:tgtEl>
                                          <p:spTgt spid="4">
                                            <p:txEl>
                                              <p:pRg st="13" end="13"/>
                                            </p:txEl>
                                          </p:spTgt>
                                        </p:tgtEl>
                                        <p:attrNameLst>
                                          <p:attrName>style.visibility</p:attrName>
                                        </p:attrNameLst>
                                      </p:cBhvr>
                                      <p:to>
                                        <p:strVal val="visible"/>
                                      </p:to>
                                    </p:set>
                                    <p:animEffect transition="in" filter="barn(inVertical)">
                                      <p:cBhvr>
                                        <p:cTn id="147" dur="500"/>
                                        <p:tgtEl>
                                          <p:spTgt spid="4">
                                            <p:txEl>
                                              <p:pRg st="13" end="13"/>
                                            </p:txEl>
                                          </p:spTgt>
                                        </p:tgtEl>
                                      </p:cBhvr>
                                    </p:animEffect>
                                  </p:childTnLst>
                                </p:cTn>
                              </p:par>
                            </p:childTnLst>
                          </p:cTn>
                        </p:par>
                      </p:childTnLst>
                    </p:cTn>
                  </p:par>
                  <p:par>
                    <p:cTn id="148" fill="hold">
                      <p:stCondLst>
                        <p:cond delay="indefinite"/>
                      </p:stCondLst>
                      <p:childTnLst>
                        <p:par>
                          <p:cTn id="149" fill="hold">
                            <p:stCondLst>
                              <p:cond delay="0"/>
                            </p:stCondLst>
                            <p:childTnLst>
                              <p:par>
                                <p:cTn id="150" presetID="16" presetClass="entr" presetSubtype="21" fill="hold" nodeType="clickEffect">
                                  <p:stCondLst>
                                    <p:cond delay="0"/>
                                  </p:stCondLst>
                                  <p:childTnLst>
                                    <p:set>
                                      <p:cBhvr>
                                        <p:cTn id="151" dur="1" fill="hold">
                                          <p:stCondLst>
                                            <p:cond delay="0"/>
                                          </p:stCondLst>
                                        </p:cTn>
                                        <p:tgtEl>
                                          <p:spTgt spid="4">
                                            <p:txEl>
                                              <p:pRg st="14" end="14"/>
                                            </p:txEl>
                                          </p:spTgt>
                                        </p:tgtEl>
                                        <p:attrNameLst>
                                          <p:attrName>style.visibility</p:attrName>
                                        </p:attrNameLst>
                                      </p:cBhvr>
                                      <p:to>
                                        <p:strVal val="visible"/>
                                      </p:to>
                                    </p:set>
                                    <p:animEffect transition="in" filter="barn(inVertical)">
                                      <p:cBhvr>
                                        <p:cTn id="152" dur="500"/>
                                        <p:tgtEl>
                                          <p:spTgt spid="4">
                                            <p:txEl>
                                              <p:pRg st="14" end="14"/>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16" presetClass="entr" presetSubtype="21" fill="hold" nodeType="clickEffect">
                                  <p:stCondLst>
                                    <p:cond delay="0"/>
                                  </p:stCondLst>
                                  <p:childTnLst>
                                    <p:set>
                                      <p:cBhvr>
                                        <p:cTn id="156" dur="1" fill="hold">
                                          <p:stCondLst>
                                            <p:cond delay="0"/>
                                          </p:stCondLst>
                                        </p:cTn>
                                        <p:tgtEl>
                                          <p:spTgt spid="4">
                                            <p:txEl>
                                              <p:pRg st="15" end="15"/>
                                            </p:txEl>
                                          </p:spTgt>
                                        </p:tgtEl>
                                        <p:attrNameLst>
                                          <p:attrName>style.visibility</p:attrName>
                                        </p:attrNameLst>
                                      </p:cBhvr>
                                      <p:to>
                                        <p:strVal val="visible"/>
                                      </p:to>
                                    </p:set>
                                    <p:animEffect transition="in" filter="barn(inVertical)">
                                      <p:cBhvr>
                                        <p:cTn id="157" dur="500"/>
                                        <p:tgtEl>
                                          <p:spTgt spid="4">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83771"/>
            <a:ext cx="6092825" cy="6740307"/>
          </a:xfrm>
          <a:prstGeom prst="rect">
            <a:avLst/>
          </a:prstGeom>
        </p:spPr>
        <p:txBody>
          <a:bodyPr>
            <a:spAutoFit/>
          </a:bodyPr>
          <a:lstStyle/>
          <a:p>
            <a:pPr algn="ctr"/>
            <a:r>
              <a:rPr lang="vi-VN" sz="2400">
                <a:solidFill>
                  <a:srgbClr val="333333"/>
                </a:solidFill>
                <a:latin typeface="Times New Roman" panose="02020603050405020304" pitchFamily="18" charset="0"/>
                <a:cs typeface="Times New Roman" panose="02020603050405020304" pitchFamily="18" charset="0"/>
              </a:rPr>
              <a:t>Lỡ đường qua chốn nương nhờ,</a:t>
            </a:r>
          </a:p>
          <a:p>
            <a:pPr algn="ctr"/>
            <a:r>
              <a:rPr lang="vi-VN" sz="2400">
                <a:solidFill>
                  <a:srgbClr val="333333"/>
                </a:solidFill>
                <a:latin typeface="Times New Roman" panose="02020603050405020304" pitchFamily="18" charset="0"/>
                <a:cs typeface="Times New Roman" panose="02020603050405020304" pitchFamily="18" charset="0"/>
              </a:rPr>
              <a:t>Võ công truyền thụ, binh thơ dạy lời.</a:t>
            </a:r>
          </a:p>
          <a:p>
            <a:pPr algn="ctr"/>
            <a:r>
              <a:rPr lang="vi-VN" sz="2400">
                <a:solidFill>
                  <a:srgbClr val="333333"/>
                </a:solidFill>
                <a:latin typeface="Times New Roman" panose="02020603050405020304" pitchFamily="18" charset="0"/>
                <a:cs typeface="Times New Roman" panose="02020603050405020304" pitchFamily="18" charset="0"/>
              </a:rPr>
              <a:t>Thực là thiên tướng nhà trời</a:t>
            </a:r>
          </a:p>
          <a:p>
            <a:pPr algn="ctr"/>
            <a:r>
              <a:rPr lang="vi-VN" sz="2400">
                <a:solidFill>
                  <a:srgbClr val="333333"/>
                </a:solidFill>
                <a:latin typeface="Times New Roman" panose="02020603050405020304" pitchFamily="18" charset="0"/>
                <a:cs typeface="Times New Roman" panose="02020603050405020304" pitchFamily="18" charset="0"/>
              </a:rPr>
              <a:t>Ngọc hoàng phái xuống giúp thời Thạch Sanh.</a:t>
            </a:r>
          </a:p>
          <a:p>
            <a:pPr algn="ctr"/>
            <a:r>
              <a:rPr lang="vi-VN" sz="2400">
                <a:solidFill>
                  <a:srgbClr val="333333"/>
                </a:solidFill>
                <a:latin typeface="Times New Roman" panose="02020603050405020304" pitchFamily="18" charset="0"/>
                <a:cs typeface="Times New Roman" panose="02020603050405020304" pitchFamily="18" charset="0"/>
              </a:rPr>
              <a:t>Sanh thời cốt cách tinh anh,</a:t>
            </a:r>
          </a:p>
          <a:p>
            <a:pPr algn="ctr"/>
            <a:r>
              <a:rPr lang="vi-VN" sz="2400">
                <a:solidFill>
                  <a:srgbClr val="333333"/>
                </a:solidFill>
                <a:latin typeface="Times New Roman" panose="02020603050405020304" pitchFamily="18" charset="0"/>
                <a:cs typeface="Times New Roman" panose="02020603050405020304" pitchFamily="18" charset="0"/>
              </a:rPr>
              <a:t>Thêm lòng chăm chỉ lại càng tiến mau.</a:t>
            </a:r>
          </a:p>
          <a:p>
            <a:pPr algn="ctr"/>
            <a:r>
              <a:rPr lang="vi-VN" sz="2400">
                <a:solidFill>
                  <a:srgbClr val="333333"/>
                </a:solidFill>
                <a:latin typeface="Times New Roman" panose="02020603050405020304" pitchFamily="18" charset="0"/>
                <a:cs typeface="Times New Roman" panose="02020603050405020304" pitchFamily="18" charset="0"/>
              </a:rPr>
              <a:t>Một thân võ nghệ tinh sâu,</a:t>
            </a:r>
          </a:p>
          <a:p>
            <a:pPr algn="ctr"/>
            <a:r>
              <a:rPr lang="vi-VN" sz="2400">
                <a:solidFill>
                  <a:srgbClr val="333333"/>
                </a:solidFill>
                <a:latin typeface="Times New Roman" panose="02020603050405020304" pitchFamily="18" charset="0"/>
                <a:cs typeface="Times New Roman" panose="02020603050405020304" pitchFamily="18" charset="0"/>
              </a:rPr>
              <a:t>Lại thêm phép thuật thác trào mưa tuôn.</a:t>
            </a:r>
          </a:p>
          <a:p>
            <a:pPr algn="ctr"/>
            <a:r>
              <a:rPr lang="vi-VN" sz="2400">
                <a:solidFill>
                  <a:srgbClr val="333333"/>
                </a:solidFill>
                <a:latin typeface="Times New Roman" panose="02020603050405020304" pitchFamily="18" charset="0"/>
                <a:cs typeface="Times New Roman" panose="02020603050405020304" pitchFamily="18" charset="0"/>
              </a:rPr>
              <a:t>Nói về một gã làng buôn,</a:t>
            </a:r>
          </a:p>
          <a:p>
            <a:pPr algn="ctr"/>
            <a:r>
              <a:rPr lang="vi-VN" sz="2400">
                <a:solidFill>
                  <a:srgbClr val="333333"/>
                </a:solidFill>
                <a:latin typeface="Times New Roman" panose="02020603050405020304" pitchFamily="18" charset="0"/>
                <a:cs typeface="Times New Roman" panose="02020603050405020304" pitchFamily="18" charset="0"/>
              </a:rPr>
              <a:t>Tên Thông họ Lý tính luôn bịp đời,</a:t>
            </a:r>
          </a:p>
          <a:p>
            <a:pPr algn="ctr"/>
            <a:r>
              <a:rPr lang="vi-VN" sz="2400">
                <a:solidFill>
                  <a:srgbClr val="333333"/>
                </a:solidFill>
                <a:latin typeface="Times New Roman" panose="02020603050405020304" pitchFamily="18" charset="0"/>
                <a:cs typeface="Times New Roman" panose="02020603050405020304" pitchFamily="18" charset="0"/>
              </a:rPr>
              <a:t>Tai teo mặt choắt răng lơi,</a:t>
            </a:r>
          </a:p>
          <a:p>
            <a:pPr algn="ctr"/>
            <a:r>
              <a:rPr lang="vi-VN" sz="2400">
                <a:solidFill>
                  <a:srgbClr val="333333"/>
                </a:solidFill>
                <a:latin typeface="Times New Roman" panose="02020603050405020304" pitchFamily="18" charset="0"/>
                <a:cs typeface="Times New Roman" panose="02020603050405020304" pitchFamily="18" charset="0"/>
              </a:rPr>
              <a:t>Mắt lươn mày trợt nét cười bất an.</a:t>
            </a:r>
          </a:p>
          <a:p>
            <a:pPr algn="ctr"/>
            <a:r>
              <a:rPr lang="vi-VN" sz="2400">
                <a:solidFill>
                  <a:srgbClr val="333333"/>
                </a:solidFill>
                <a:latin typeface="Times New Roman" panose="02020603050405020304" pitchFamily="18" charset="0"/>
                <a:cs typeface="Times New Roman" panose="02020603050405020304" pitchFamily="18" charset="0"/>
              </a:rPr>
              <a:t>Ngày kia trên lối đường ngang</a:t>
            </a:r>
          </a:p>
          <a:p>
            <a:pPr algn="ctr"/>
            <a:r>
              <a:rPr lang="vi-VN" sz="2400">
                <a:solidFill>
                  <a:srgbClr val="333333"/>
                </a:solidFill>
                <a:latin typeface="Times New Roman" panose="02020603050405020304" pitchFamily="18" charset="0"/>
                <a:cs typeface="Times New Roman" panose="02020603050405020304" pitchFamily="18" charset="0"/>
              </a:rPr>
              <a:t>Gốc đa bóng mát gió tràn mây cao.</a:t>
            </a:r>
          </a:p>
          <a:p>
            <a:pPr algn="ctr"/>
            <a:r>
              <a:rPr lang="vi-VN" sz="2400">
                <a:solidFill>
                  <a:srgbClr val="333333"/>
                </a:solidFill>
                <a:latin typeface="Times New Roman" panose="02020603050405020304" pitchFamily="18" charset="0"/>
                <a:cs typeface="Times New Roman" panose="02020603050405020304" pitchFamily="18" charset="0"/>
              </a:rPr>
              <a:t>Dừng chân nghỉ mát ít lâu,</a:t>
            </a:r>
          </a:p>
          <a:p>
            <a:pPr algn="ctr"/>
            <a:r>
              <a:rPr lang="vi-VN" sz="2400">
                <a:solidFill>
                  <a:srgbClr val="333333"/>
                </a:solidFill>
                <a:latin typeface="Times New Roman" panose="02020603050405020304" pitchFamily="18" charset="0"/>
                <a:cs typeface="Times New Roman" panose="02020603050405020304" pitchFamily="18" charset="0"/>
              </a:rPr>
              <a:t>Từ xa thấy bóng tiều phu cuối đàng.</a:t>
            </a:r>
          </a:p>
          <a:p>
            <a:pPr algn="ctr"/>
            <a:endParaRPr lang="vi-VN" sz="2400">
              <a:solidFill>
                <a:srgbClr val="333333"/>
              </a:solidFill>
              <a:latin typeface="Times New Roman" panose="02020603050405020304" pitchFamily="18" charset="0"/>
              <a:cs typeface="Times New Roman" panose="02020603050405020304" pitchFamily="18" charset="0"/>
            </a:endParaRPr>
          </a:p>
          <a:p>
            <a:pPr algn="ctr"/>
            <a:endParaRPr lang="vi-VN" sz="2400" b="0" i="0">
              <a:solidFill>
                <a:srgbClr val="333333"/>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5473337" y="857945"/>
            <a:ext cx="7080069" cy="6001643"/>
          </a:xfrm>
          <a:prstGeom prst="rect">
            <a:avLst/>
          </a:prstGeom>
        </p:spPr>
        <p:txBody>
          <a:bodyPr wrap="square">
            <a:spAutoFit/>
          </a:bodyPr>
          <a:lstStyle/>
          <a:p>
            <a:pPr lvl="0" algn="ctr"/>
            <a:r>
              <a:rPr lang="vi-VN" sz="2400">
                <a:latin typeface="Times New Roman" panose="02020603050405020304" pitchFamily="18" charset="0"/>
                <a:cs typeface="Times New Roman" panose="02020603050405020304" pitchFamily="18" charset="0"/>
              </a:rPr>
              <a:t>Vai ngang, lưng thẳng, da căng</a:t>
            </a:r>
          </a:p>
          <a:p>
            <a:pPr lvl="0" algn="ctr"/>
            <a:r>
              <a:rPr lang="vi-VN" sz="2400">
                <a:latin typeface="Times New Roman" panose="02020603050405020304" pitchFamily="18" charset="0"/>
                <a:cs typeface="Times New Roman" panose="02020603050405020304" pitchFamily="18" charset="0"/>
              </a:rPr>
              <a:t>Ước chừng sức khoẻ phải ngang mươi người.</a:t>
            </a:r>
          </a:p>
          <a:p>
            <a:pPr lvl="0" algn="ctr"/>
            <a:r>
              <a:rPr lang="vi-VN" sz="2400">
                <a:latin typeface="Times New Roman" panose="02020603050405020304" pitchFamily="18" charset="0"/>
                <a:cs typeface="Times New Roman" panose="02020603050405020304" pitchFamily="18" charset="0"/>
              </a:rPr>
              <a:t>Nhẩm nhanh mưu sự tức thời,</a:t>
            </a:r>
          </a:p>
          <a:p>
            <a:pPr lvl="0" algn="ctr"/>
            <a:r>
              <a:rPr lang="vi-VN" sz="2400">
                <a:latin typeface="Times New Roman" panose="02020603050405020304" pitchFamily="18" charset="0"/>
                <a:cs typeface="Times New Roman" panose="02020603050405020304" pitchFamily="18" charset="0"/>
              </a:rPr>
              <a:t>Có người này giúp việc thời thuận thông.</a:t>
            </a:r>
          </a:p>
          <a:p>
            <a:pPr lvl="0" algn="ctr"/>
            <a:r>
              <a:rPr lang="vi-VN" sz="2400">
                <a:latin typeface="Times New Roman" panose="02020603050405020304" pitchFamily="18" charset="0"/>
                <a:cs typeface="Times New Roman" panose="02020603050405020304" pitchFamily="18" charset="0"/>
              </a:rPr>
              <a:t>Lân la tìm cách lấy lòng</a:t>
            </a:r>
          </a:p>
          <a:p>
            <a:pPr lvl="0" algn="ctr"/>
            <a:r>
              <a:rPr lang="vi-VN" sz="2400">
                <a:latin typeface="Times New Roman" panose="02020603050405020304" pitchFamily="18" charset="0"/>
                <a:cs typeface="Times New Roman" panose="02020603050405020304" pitchFamily="18" charset="0"/>
              </a:rPr>
              <a:t>Chuyện non chuyện nước chuyện trong chuyện ngoài.</a:t>
            </a:r>
          </a:p>
          <a:p>
            <a:pPr lvl="0" algn="ctr"/>
            <a:r>
              <a:rPr lang="vi-VN" sz="2400">
                <a:latin typeface="Times New Roman" panose="02020603050405020304" pitchFamily="18" charset="0"/>
                <a:cs typeface="Times New Roman" panose="02020603050405020304" pitchFamily="18" charset="0"/>
              </a:rPr>
              <a:t>Rằng vừa gặp cảm tình ngay</a:t>
            </a:r>
          </a:p>
          <a:p>
            <a:pPr lvl="0" algn="ctr"/>
            <a:r>
              <a:rPr lang="vi-VN" sz="2400">
                <a:latin typeface="Times New Roman" panose="02020603050405020304" pitchFamily="18" charset="0"/>
                <a:cs typeface="Times New Roman" panose="02020603050405020304" pitchFamily="18" charset="0"/>
              </a:rPr>
              <a:t>Kết tình huynh đệ tháng ngày có nhau.</a:t>
            </a:r>
          </a:p>
          <a:p>
            <a:pPr lvl="0" algn="ctr"/>
            <a:r>
              <a:rPr lang="vi-VN" sz="2400">
                <a:latin typeface="Times New Roman" panose="02020603050405020304" pitchFamily="18" charset="0"/>
                <a:cs typeface="Times New Roman" panose="02020603050405020304" pitchFamily="18" charset="0"/>
              </a:rPr>
              <a:t>Thạch Sanh quen ở rừng sâu</a:t>
            </a:r>
          </a:p>
          <a:p>
            <a:pPr lvl="0" algn="ctr"/>
            <a:r>
              <a:rPr lang="vi-VN" sz="2400">
                <a:latin typeface="Times New Roman" panose="02020603050405020304" pitchFamily="18" charset="0"/>
                <a:cs typeface="Times New Roman" panose="02020603050405020304" pitchFamily="18" charset="0"/>
              </a:rPr>
              <a:t>Thẳng ngay trong tính mưu sâu chẳng lường.</a:t>
            </a:r>
          </a:p>
          <a:p>
            <a:pPr lvl="0" algn="ctr"/>
            <a:r>
              <a:rPr lang="vi-VN" sz="2400">
                <a:latin typeface="Times New Roman" panose="02020603050405020304" pitchFamily="18" charset="0"/>
                <a:cs typeface="Times New Roman" panose="02020603050405020304" pitchFamily="18" charset="0"/>
              </a:rPr>
              <a:t>Giữa rừng hoà quyện khói hương</a:t>
            </a:r>
          </a:p>
          <a:p>
            <a:pPr lvl="0" algn="ctr"/>
            <a:r>
              <a:rPr lang="vi-VN" sz="2400">
                <a:latin typeface="Times New Roman" panose="02020603050405020304" pitchFamily="18" charset="0"/>
                <a:cs typeface="Times New Roman" panose="02020603050405020304" pitchFamily="18" charset="0"/>
              </a:rPr>
              <a:t>Trời cao chứng giám minh tường đệ huynh.</a:t>
            </a:r>
          </a:p>
          <a:p>
            <a:pPr lvl="0" algn="ctr"/>
            <a:r>
              <a:rPr lang="vi-VN" sz="2400">
                <a:latin typeface="Times New Roman" panose="02020603050405020304" pitchFamily="18" charset="0"/>
                <a:cs typeface="Times New Roman" panose="02020603050405020304" pitchFamily="18" charset="0"/>
              </a:rPr>
              <a:t>Cây đa lều cỏ lưu tình</a:t>
            </a:r>
          </a:p>
          <a:p>
            <a:pPr lvl="0" algn="ctr"/>
            <a:r>
              <a:rPr lang="vi-VN" sz="2400">
                <a:latin typeface="Times New Roman" panose="02020603050405020304" pitchFamily="18" charset="0"/>
                <a:cs typeface="Times New Roman" panose="02020603050405020304" pitchFamily="18" charset="0"/>
              </a:rPr>
              <a:t> Chia tay về với nghĩa huynh một nhà.</a:t>
            </a:r>
          </a:p>
          <a:p>
            <a:pPr lvl="0" algn="ctr"/>
            <a:r>
              <a:rPr lang="vi-VN" sz="2400">
                <a:latin typeface="Times New Roman" panose="02020603050405020304" pitchFamily="18" charset="0"/>
                <a:cs typeface="Times New Roman" panose="02020603050405020304" pitchFamily="18" charset="0"/>
              </a:rPr>
              <a:t>Lý gia ở thị trấn xa</a:t>
            </a:r>
          </a:p>
          <a:p>
            <a:pPr lvl="0" algn="ctr"/>
            <a:r>
              <a:rPr lang="vi-VN" sz="2400">
                <a:latin typeface="Times New Roman" panose="02020603050405020304" pitchFamily="18" charset="0"/>
                <a:cs typeface="Times New Roman" panose="02020603050405020304" pitchFamily="18" charset="0"/>
              </a:rPr>
              <a:t>Nhà chuyên cất rượu buôn xa bán gần</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p:txBody>
      </p:sp>
      <p:sp>
        <p:nvSpPr>
          <p:cNvPr id="5" name="Rectangle 4"/>
          <p:cNvSpPr/>
          <p:nvPr/>
        </p:nvSpPr>
        <p:spPr>
          <a:xfrm>
            <a:off x="909996" y="148437"/>
            <a:ext cx="8279382" cy="584775"/>
          </a:xfrm>
          <a:prstGeom prst="rect">
            <a:avLst/>
          </a:prstGeom>
        </p:spPr>
        <p:txBody>
          <a:bodyPr wrap="none">
            <a:spAutoFit/>
          </a:bodyPr>
          <a:lstStyle/>
          <a:p>
            <a:r>
              <a:rPr lang="vi-VN" sz="3200" b="1">
                <a:solidFill>
                  <a:srgbClr val="333333"/>
                </a:solidFill>
                <a:latin typeface="Times New Roman" panose="02020603050405020304" pitchFamily="18" charset="0"/>
                <a:cs typeface="Times New Roman" panose="02020603050405020304" pitchFamily="18" charset="0"/>
              </a:rPr>
              <a:t>Thạch Sanh, Lý Thông (Dương Thanh Bạch): </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128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arn(inVertical)">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arn(inVertical)">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barn(inVertical)">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barn(inVertical)">
                                      <p:cBhvr>
                                        <p:cTn id="57" dur="500"/>
                                        <p:tgtEl>
                                          <p:spTgt spid="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barn(inVertical)">
                                      <p:cBhvr>
                                        <p:cTn id="62" dur="500"/>
                                        <p:tgtEl>
                                          <p:spTgt spid="3">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Effect transition="in" filter="barn(inVertical)">
                                      <p:cBhvr>
                                        <p:cTn id="67" dur="500"/>
                                        <p:tgtEl>
                                          <p:spTgt spid="3">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
                                            <p:txEl>
                                              <p:pRg st="12" end="12"/>
                                            </p:txEl>
                                          </p:spTgt>
                                        </p:tgtEl>
                                        <p:attrNameLst>
                                          <p:attrName>style.visibility</p:attrName>
                                        </p:attrNameLst>
                                      </p:cBhvr>
                                      <p:to>
                                        <p:strVal val="visible"/>
                                      </p:to>
                                    </p:set>
                                    <p:animEffect transition="in" filter="barn(inVertical)">
                                      <p:cBhvr>
                                        <p:cTn id="72" dur="500"/>
                                        <p:tgtEl>
                                          <p:spTgt spid="3">
                                            <p:txEl>
                                              <p:pRg st="12" end="1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xEl>
                                              <p:pRg st="13" end="13"/>
                                            </p:txEl>
                                          </p:spTgt>
                                        </p:tgtEl>
                                        <p:attrNameLst>
                                          <p:attrName>style.visibility</p:attrName>
                                        </p:attrNameLst>
                                      </p:cBhvr>
                                      <p:to>
                                        <p:strVal val="visible"/>
                                      </p:to>
                                    </p:set>
                                    <p:animEffect transition="in" filter="barn(inVertical)">
                                      <p:cBhvr>
                                        <p:cTn id="77" dur="500"/>
                                        <p:tgtEl>
                                          <p:spTgt spid="3">
                                            <p:txEl>
                                              <p:pRg st="13" end="1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3">
                                            <p:txEl>
                                              <p:pRg st="14" end="14"/>
                                            </p:txEl>
                                          </p:spTgt>
                                        </p:tgtEl>
                                        <p:attrNameLst>
                                          <p:attrName>style.visibility</p:attrName>
                                        </p:attrNameLst>
                                      </p:cBhvr>
                                      <p:to>
                                        <p:strVal val="visible"/>
                                      </p:to>
                                    </p:set>
                                    <p:animEffect transition="in" filter="barn(inVertical)">
                                      <p:cBhvr>
                                        <p:cTn id="82" dur="500"/>
                                        <p:tgtEl>
                                          <p:spTgt spid="3">
                                            <p:txEl>
                                              <p:pRg st="14" end="14"/>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3">
                                            <p:txEl>
                                              <p:pRg st="15" end="15"/>
                                            </p:txEl>
                                          </p:spTgt>
                                        </p:tgtEl>
                                        <p:attrNameLst>
                                          <p:attrName>style.visibility</p:attrName>
                                        </p:attrNameLst>
                                      </p:cBhvr>
                                      <p:to>
                                        <p:strVal val="visible"/>
                                      </p:to>
                                    </p:set>
                                    <p:animEffect transition="in" filter="barn(inVertical)">
                                      <p:cBhvr>
                                        <p:cTn id="87" dur="500"/>
                                        <p:tgtEl>
                                          <p:spTgt spid="3">
                                            <p:txEl>
                                              <p:pRg st="15" end="15"/>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4">
                                            <p:txEl>
                                              <p:pRg st="0" end="0"/>
                                            </p:txEl>
                                          </p:spTgt>
                                        </p:tgtEl>
                                        <p:attrNameLst>
                                          <p:attrName>style.visibility</p:attrName>
                                        </p:attrNameLst>
                                      </p:cBhvr>
                                      <p:to>
                                        <p:strVal val="visible"/>
                                      </p:to>
                                    </p:set>
                                    <p:animEffect transition="in" filter="barn(inVertical)">
                                      <p:cBhvr>
                                        <p:cTn id="92" dur="500"/>
                                        <p:tgtEl>
                                          <p:spTgt spid="4">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4">
                                            <p:txEl>
                                              <p:pRg st="1" end="1"/>
                                            </p:txEl>
                                          </p:spTgt>
                                        </p:tgtEl>
                                        <p:attrNameLst>
                                          <p:attrName>style.visibility</p:attrName>
                                        </p:attrNameLst>
                                      </p:cBhvr>
                                      <p:to>
                                        <p:strVal val="visible"/>
                                      </p:to>
                                    </p:set>
                                    <p:animEffect transition="in" filter="barn(inVertical)">
                                      <p:cBhvr>
                                        <p:cTn id="97" dur="500"/>
                                        <p:tgtEl>
                                          <p:spTgt spid="4">
                                            <p:txEl>
                                              <p:pRg st="1" end="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4">
                                            <p:txEl>
                                              <p:pRg st="2" end="2"/>
                                            </p:txEl>
                                          </p:spTgt>
                                        </p:tgtEl>
                                        <p:attrNameLst>
                                          <p:attrName>style.visibility</p:attrName>
                                        </p:attrNameLst>
                                      </p:cBhvr>
                                      <p:to>
                                        <p:strVal val="visible"/>
                                      </p:to>
                                    </p:set>
                                    <p:animEffect transition="in" filter="barn(inVertical)">
                                      <p:cBhvr>
                                        <p:cTn id="102" dur="500"/>
                                        <p:tgtEl>
                                          <p:spTgt spid="4">
                                            <p:txEl>
                                              <p:pRg st="2" end="2"/>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4">
                                            <p:txEl>
                                              <p:pRg st="3" end="3"/>
                                            </p:txEl>
                                          </p:spTgt>
                                        </p:tgtEl>
                                        <p:attrNameLst>
                                          <p:attrName>style.visibility</p:attrName>
                                        </p:attrNameLst>
                                      </p:cBhvr>
                                      <p:to>
                                        <p:strVal val="visible"/>
                                      </p:to>
                                    </p:set>
                                    <p:animEffect transition="in" filter="barn(inVertical)">
                                      <p:cBhvr>
                                        <p:cTn id="107" dur="500"/>
                                        <p:tgtEl>
                                          <p:spTgt spid="4">
                                            <p:txEl>
                                              <p:pRg st="3" end="3"/>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4">
                                            <p:txEl>
                                              <p:pRg st="4" end="4"/>
                                            </p:txEl>
                                          </p:spTgt>
                                        </p:tgtEl>
                                        <p:attrNameLst>
                                          <p:attrName>style.visibility</p:attrName>
                                        </p:attrNameLst>
                                      </p:cBhvr>
                                      <p:to>
                                        <p:strVal val="visible"/>
                                      </p:to>
                                    </p:set>
                                    <p:animEffect transition="in" filter="barn(inVertical)">
                                      <p:cBhvr>
                                        <p:cTn id="112" dur="500"/>
                                        <p:tgtEl>
                                          <p:spTgt spid="4">
                                            <p:txEl>
                                              <p:pRg st="4" end="4"/>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4">
                                            <p:txEl>
                                              <p:pRg st="5" end="5"/>
                                            </p:txEl>
                                          </p:spTgt>
                                        </p:tgtEl>
                                        <p:attrNameLst>
                                          <p:attrName>style.visibility</p:attrName>
                                        </p:attrNameLst>
                                      </p:cBhvr>
                                      <p:to>
                                        <p:strVal val="visible"/>
                                      </p:to>
                                    </p:set>
                                    <p:animEffect transition="in" filter="barn(inVertical)">
                                      <p:cBhvr>
                                        <p:cTn id="117" dur="500"/>
                                        <p:tgtEl>
                                          <p:spTgt spid="4">
                                            <p:txEl>
                                              <p:pRg st="5" end="5"/>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4">
                                            <p:txEl>
                                              <p:pRg st="6" end="6"/>
                                            </p:txEl>
                                          </p:spTgt>
                                        </p:tgtEl>
                                        <p:attrNameLst>
                                          <p:attrName>style.visibility</p:attrName>
                                        </p:attrNameLst>
                                      </p:cBhvr>
                                      <p:to>
                                        <p:strVal val="visible"/>
                                      </p:to>
                                    </p:set>
                                    <p:animEffect transition="in" filter="barn(inVertical)">
                                      <p:cBhvr>
                                        <p:cTn id="122" dur="500"/>
                                        <p:tgtEl>
                                          <p:spTgt spid="4">
                                            <p:txEl>
                                              <p:pRg st="6" end="6"/>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nodeType="clickEffect">
                                  <p:stCondLst>
                                    <p:cond delay="0"/>
                                  </p:stCondLst>
                                  <p:childTnLst>
                                    <p:set>
                                      <p:cBhvr>
                                        <p:cTn id="126" dur="1" fill="hold">
                                          <p:stCondLst>
                                            <p:cond delay="0"/>
                                          </p:stCondLst>
                                        </p:cTn>
                                        <p:tgtEl>
                                          <p:spTgt spid="4">
                                            <p:txEl>
                                              <p:pRg st="7" end="7"/>
                                            </p:txEl>
                                          </p:spTgt>
                                        </p:tgtEl>
                                        <p:attrNameLst>
                                          <p:attrName>style.visibility</p:attrName>
                                        </p:attrNameLst>
                                      </p:cBhvr>
                                      <p:to>
                                        <p:strVal val="visible"/>
                                      </p:to>
                                    </p:set>
                                    <p:animEffect transition="in" filter="barn(inVertical)">
                                      <p:cBhvr>
                                        <p:cTn id="127" dur="500"/>
                                        <p:tgtEl>
                                          <p:spTgt spid="4">
                                            <p:txEl>
                                              <p:pRg st="7" end="7"/>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4">
                                            <p:txEl>
                                              <p:pRg st="8" end="8"/>
                                            </p:txEl>
                                          </p:spTgt>
                                        </p:tgtEl>
                                        <p:attrNameLst>
                                          <p:attrName>style.visibility</p:attrName>
                                        </p:attrNameLst>
                                      </p:cBhvr>
                                      <p:to>
                                        <p:strVal val="visible"/>
                                      </p:to>
                                    </p:set>
                                    <p:animEffect transition="in" filter="barn(inVertical)">
                                      <p:cBhvr>
                                        <p:cTn id="132" dur="500"/>
                                        <p:tgtEl>
                                          <p:spTgt spid="4">
                                            <p:txEl>
                                              <p:pRg st="8" end="8"/>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nodeType="clickEffect">
                                  <p:stCondLst>
                                    <p:cond delay="0"/>
                                  </p:stCondLst>
                                  <p:childTnLst>
                                    <p:set>
                                      <p:cBhvr>
                                        <p:cTn id="136" dur="1" fill="hold">
                                          <p:stCondLst>
                                            <p:cond delay="0"/>
                                          </p:stCondLst>
                                        </p:cTn>
                                        <p:tgtEl>
                                          <p:spTgt spid="4">
                                            <p:txEl>
                                              <p:pRg st="9" end="9"/>
                                            </p:txEl>
                                          </p:spTgt>
                                        </p:tgtEl>
                                        <p:attrNameLst>
                                          <p:attrName>style.visibility</p:attrName>
                                        </p:attrNameLst>
                                      </p:cBhvr>
                                      <p:to>
                                        <p:strVal val="visible"/>
                                      </p:to>
                                    </p:set>
                                    <p:animEffect transition="in" filter="barn(inVertical)">
                                      <p:cBhvr>
                                        <p:cTn id="137" dur="500"/>
                                        <p:tgtEl>
                                          <p:spTgt spid="4">
                                            <p:txEl>
                                              <p:pRg st="9" end="9"/>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16" presetClass="entr" presetSubtype="21" fill="hold" nodeType="clickEffect">
                                  <p:stCondLst>
                                    <p:cond delay="0"/>
                                  </p:stCondLst>
                                  <p:childTnLst>
                                    <p:set>
                                      <p:cBhvr>
                                        <p:cTn id="141" dur="1" fill="hold">
                                          <p:stCondLst>
                                            <p:cond delay="0"/>
                                          </p:stCondLst>
                                        </p:cTn>
                                        <p:tgtEl>
                                          <p:spTgt spid="4">
                                            <p:txEl>
                                              <p:pRg st="10" end="10"/>
                                            </p:txEl>
                                          </p:spTgt>
                                        </p:tgtEl>
                                        <p:attrNameLst>
                                          <p:attrName>style.visibility</p:attrName>
                                        </p:attrNameLst>
                                      </p:cBhvr>
                                      <p:to>
                                        <p:strVal val="visible"/>
                                      </p:to>
                                    </p:set>
                                    <p:animEffect transition="in" filter="barn(inVertical)">
                                      <p:cBhvr>
                                        <p:cTn id="142" dur="500"/>
                                        <p:tgtEl>
                                          <p:spTgt spid="4">
                                            <p:txEl>
                                              <p:pRg st="10" end="10"/>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6" presetClass="entr" presetSubtype="21" fill="hold" nodeType="clickEffect">
                                  <p:stCondLst>
                                    <p:cond delay="0"/>
                                  </p:stCondLst>
                                  <p:childTnLst>
                                    <p:set>
                                      <p:cBhvr>
                                        <p:cTn id="146" dur="1" fill="hold">
                                          <p:stCondLst>
                                            <p:cond delay="0"/>
                                          </p:stCondLst>
                                        </p:cTn>
                                        <p:tgtEl>
                                          <p:spTgt spid="4">
                                            <p:txEl>
                                              <p:pRg st="11" end="11"/>
                                            </p:txEl>
                                          </p:spTgt>
                                        </p:tgtEl>
                                        <p:attrNameLst>
                                          <p:attrName>style.visibility</p:attrName>
                                        </p:attrNameLst>
                                      </p:cBhvr>
                                      <p:to>
                                        <p:strVal val="visible"/>
                                      </p:to>
                                    </p:set>
                                    <p:animEffect transition="in" filter="barn(inVertical)">
                                      <p:cBhvr>
                                        <p:cTn id="147" dur="500"/>
                                        <p:tgtEl>
                                          <p:spTgt spid="4">
                                            <p:txEl>
                                              <p:pRg st="11" end="11"/>
                                            </p:txEl>
                                          </p:spTgt>
                                        </p:tgtEl>
                                      </p:cBhvr>
                                    </p:animEffect>
                                  </p:childTnLst>
                                </p:cTn>
                              </p:par>
                            </p:childTnLst>
                          </p:cTn>
                        </p:par>
                      </p:childTnLst>
                    </p:cTn>
                  </p:par>
                  <p:par>
                    <p:cTn id="148" fill="hold">
                      <p:stCondLst>
                        <p:cond delay="indefinite"/>
                      </p:stCondLst>
                      <p:childTnLst>
                        <p:par>
                          <p:cTn id="149" fill="hold">
                            <p:stCondLst>
                              <p:cond delay="0"/>
                            </p:stCondLst>
                            <p:childTnLst>
                              <p:par>
                                <p:cTn id="150" presetID="16" presetClass="entr" presetSubtype="21" fill="hold" nodeType="clickEffect">
                                  <p:stCondLst>
                                    <p:cond delay="0"/>
                                  </p:stCondLst>
                                  <p:childTnLst>
                                    <p:set>
                                      <p:cBhvr>
                                        <p:cTn id="151" dur="1" fill="hold">
                                          <p:stCondLst>
                                            <p:cond delay="0"/>
                                          </p:stCondLst>
                                        </p:cTn>
                                        <p:tgtEl>
                                          <p:spTgt spid="4">
                                            <p:txEl>
                                              <p:pRg st="12" end="12"/>
                                            </p:txEl>
                                          </p:spTgt>
                                        </p:tgtEl>
                                        <p:attrNameLst>
                                          <p:attrName>style.visibility</p:attrName>
                                        </p:attrNameLst>
                                      </p:cBhvr>
                                      <p:to>
                                        <p:strVal val="visible"/>
                                      </p:to>
                                    </p:set>
                                    <p:animEffect transition="in" filter="barn(inVertical)">
                                      <p:cBhvr>
                                        <p:cTn id="152" dur="500"/>
                                        <p:tgtEl>
                                          <p:spTgt spid="4">
                                            <p:txEl>
                                              <p:pRg st="12" end="12"/>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16" presetClass="entr" presetSubtype="21" fill="hold" nodeType="clickEffect">
                                  <p:stCondLst>
                                    <p:cond delay="0"/>
                                  </p:stCondLst>
                                  <p:childTnLst>
                                    <p:set>
                                      <p:cBhvr>
                                        <p:cTn id="156" dur="1" fill="hold">
                                          <p:stCondLst>
                                            <p:cond delay="0"/>
                                          </p:stCondLst>
                                        </p:cTn>
                                        <p:tgtEl>
                                          <p:spTgt spid="4">
                                            <p:txEl>
                                              <p:pRg st="13" end="13"/>
                                            </p:txEl>
                                          </p:spTgt>
                                        </p:tgtEl>
                                        <p:attrNameLst>
                                          <p:attrName>style.visibility</p:attrName>
                                        </p:attrNameLst>
                                      </p:cBhvr>
                                      <p:to>
                                        <p:strVal val="visible"/>
                                      </p:to>
                                    </p:set>
                                    <p:animEffect transition="in" filter="barn(inVertical)">
                                      <p:cBhvr>
                                        <p:cTn id="157" dur="500"/>
                                        <p:tgtEl>
                                          <p:spTgt spid="4">
                                            <p:txEl>
                                              <p:pRg st="13" end="13"/>
                                            </p:txEl>
                                          </p:spTgt>
                                        </p:tgtEl>
                                      </p:cBhvr>
                                    </p:animEffect>
                                  </p:childTnLst>
                                </p:cTn>
                              </p:par>
                            </p:childTnLst>
                          </p:cTn>
                        </p:par>
                      </p:childTnLst>
                    </p:cTn>
                  </p:par>
                  <p:par>
                    <p:cTn id="158" fill="hold">
                      <p:stCondLst>
                        <p:cond delay="indefinite"/>
                      </p:stCondLst>
                      <p:childTnLst>
                        <p:par>
                          <p:cTn id="159" fill="hold">
                            <p:stCondLst>
                              <p:cond delay="0"/>
                            </p:stCondLst>
                            <p:childTnLst>
                              <p:par>
                                <p:cTn id="160" presetID="16" presetClass="entr" presetSubtype="21" fill="hold" nodeType="clickEffect">
                                  <p:stCondLst>
                                    <p:cond delay="0"/>
                                  </p:stCondLst>
                                  <p:childTnLst>
                                    <p:set>
                                      <p:cBhvr>
                                        <p:cTn id="161" dur="1" fill="hold">
                                          <p:stCondLst>
                                            <p:cond delay="0"/>
                                          </p:stCondLst>
                                        </p:cTn>
                                        <p:tgtEl>
                                          <p:spTgt spid="4">
                                            <p:txEl>
                                              <p:pRg st="14" end="14"/>
                                            </p:txEl>
                                          </p:spTgt>
                                        </p:tgtEl>
                                        <p:attrNameLst>
                                          <p:attrName>style.visibility</p:attrName>
                                        </p:attrNameLst>
                                      </p:cBhvr>
                                      <p:to>
                                        <p:strVal val="visible"/>
                                      </p:to>
                                    </p:set>
                                    <p:animEffect transition="in" filter="barn(inVertical)">
                                      <p:cBhvr>
                                        <p:cTn id="162" dur="500"/>
                                        <p:tgtEl>
                                          <p:spTgt spid="4">
                                            <p:txEl>
                                              <p:pRg st="14" end="14"/>
                                            </p:txEl>
                                          </p:spTgt>
                                        </p:tgtEl>
                                      </p:cBhvr>
                                    </p:animEffect>
                                  </p:childTnLst>
                                </p:cTn>
                              </p:par>
                            </p:childTnLst>
                          </p:cTn>
                        </p:par>
                      </p:childTnLst>
                    </p:cTn>
                  </p:par>
                  <p:par>
                    <p:cTn id="163" fill="hold">
                      <p:stCondLst>
                        <p:cond delay="indefinite"/>
                      </p:stCondLst>
                      <p:childTnLst>
                        <p:par>
                          <p:cTn id="164" fill="hold">
                            <p:stCondLst>
                              <p:cond delay="0"/>
                            </p:stCondLst>
                            <p:childTnLst>
                              <p:par>
                                <p:cTn id="165" presetID="16" presetClass="entr" presetSubtype="21" fill="hold" nodeType="clickEffect">
                                  <p:stCondLst>
                                    <p:cond delay="0"/>
                                  </p:stCondLst>
                                  <p:childTnLst>
                                    <p:set>
                                      <p:cBhvr>
                                        <p:cTn id="166" dur="1" fill="hold">
                                          <p:stCondLst>
                                            <p:cond delay="0"/>
                                          </p:stCondLst>
                                        </p:cTn>
                                        <p:tgtEl>
                                          <p:spTgt spid="4">
                                            <p:txEl>
                                              <p:pRg st="15" end="15"/>
                                            </p:txEl>
                                          </p:spTgt>
                                        </p:tgtEl>
                                        <p:attrNameLst>
                                          <p:attrName>style.visibility</p:attrName>
                                        </p:attrNameLst>
                                      </p:cBhvr>
                                      <p:to>
                                        <p:strVal val="visible"/>
                                      </p:to>
                                    </p:set>
                                    <p:animEffect transition="in" filter="barn(inVertical)">
                                      <p:cBhvr>
                                        <p:cTn id="167" dur="500"/>
                                        <p:tgtEl>
                                          <p:spTgt spid="4">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15" y="1094873"/>
            <a:ext cx="8779718" cy="4162927"/>
          </a:xfrm>
          <a:prstGeom prst="rect">
            <a:avLst/>
          </a:prstGeom>
        </p:spPr>
      </p:pic>
      <p:pic>
        <p:nvPicPr>
          <p:cNvPr id="3" name="图片 6">
            <a:extLst>
              <a:ext uri="{FF2B5EF4-FFF2-40B4-BE49-F238E27FC236}">
                <a16:creationId xmlns:a16="http://schemas.microsoft.com/office/drawing/2014/main" id="{B838AB8A-46FD-4DE5-B6B9-4F7C7879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31" y="3065127"/>
            <a:ext cx="3189457" cy="3956115"/>
          </a:xfrm>
          <a:prstGeom prst="rect">
            <a:avLst/>
          </a:prstGeom>
        </p:spPr>
      </p:pic>
      <p:pic>
        <p:nvPicPr>
          <p:cNvPr id="4" name="图片 11">
            <a:extLst>
              <a:ext uri="{FF2B5EF4-FFF2-40B4-BE49-F238E27FC236}">
                <a16:creationId xmlns:a16="http://schemas.microsoft.com/office/drawing/2014/main" id="{12B4AFD8-2B92-4929-9BBB-BD3D388C9B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5277" y="4425213"/>
            <a:ext cx="4694739" cy="2800566"/>
          </a:xfrm>
          <a:prstGeom prst="rect">
            <a:avLst/>
          </a:prstGeom>
        </p:spPr>
      </p:pic>
      <p:sp>
        <p:nvSpPr>
          <p:cNvPr id="6" name="TextBox 5"/>
          <p:cNvSpPr txBox="1"/>
          <p:nvPr/>
        </p:nvSpPr>
        <p:spPr>
          <a:xfrm>
            <a:off x="4075273" y="2557295"/>
            <a:ext cx="4527201" cy="1015663"/>
          </a:xfrm>
          <a:prstGeom prst="rect">
            <a:avLst/>
          </a:prstGeom>
          <a:noFill/>
        </p:spPr>
        <p:txBody>
          <a:bodyPr wrap="none" rtlCol="0">
            <a:spAutoFit/>
          </a:bodyPr>
          <a:lstStyle/>
          <a:p>
            <a:r>
              <a:rPr lang="en-US" sz="6000" dirty="0">
                <a:solidFill>
                  <a:schemeClr val="accent5">
                    <a:lumMod val="75000"/>
                  </a:schemeClr>
                </a:solidFill>
                <a:latin typeface="Times New Roman" pitchFamily="18" charset="0"/>
                <a:cs typeface="Times New Roman" pitchFamily="18" charset="0"/>
              </a:rPr>
              <a:t>KHỞI ĐỘNG</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672" y="636169"/>
            <a:ext cx="1695450"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2">
            <a:extLst>
              <a:ext uri="{FF2B5EF4-FFF2-40B4-BE49-F238E27FC236}">
                <a16:creationId xmlns:a16="http://schemas.microsoft.com/office/drawing/2014/main" id="{DB62CEBD-6534-409D-B545-34C538096D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7500" y="365185"/>
            <a:ext cx="1695088" cy="2162406"/>
          </a:xfrm>
          <a:prstGeom prst="rect">
            <a:avLst/>
          </a:prstGeom>
        </p:spPr>
      </p:pic>
    </p:spTree>
    <p:extLst>
      <p:ext uri="{BB962C8B-B14F-4D97-AF65-F5344CB8AC3E}">
        <p14:creationId xmlns:p14="http://schemas.microsoft.com/office/powerpoint/2010/main" val="226960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83771"/>
            <a:ext cx="6092825" cy="6001643"/>
          </a:xfrm>
          <a:prstGeom prst="rect">
            <a:avLst/>
          </a:prstGeom>
        </p:spPr>
        <p:txBody>
          <a:bodyPr>
            <a:spAutoFit/>
          </a:bodyPr>
          <a:lstStyle/>
          <a:p>
            <a:pPr algn="ctr"/>
            <a:r>
              <a:rPr lang="vi-VN" sz="2400" smtClean="0">
                <a:solidFill>
                  <a:srgbClr val="333333"/>
                </a:solidFill>
                <a:latin typeface="Times New Roman" panose="02020603050405020304" pitchFamily="18" charset="0"/>
                <a:cs typeface="Times New Roman" panose="02020603050405020304" pitchFamily="18" charset="0"/>
              </a:rPr>
              <a:t>Đúng </a:t>
            </a:r>
            <a:r>
              <a:rPr lang="vi-VN" sz="2400">
                <a:solidFill>
                  <a:srgbClr val="333333"/>
                </a:solidFill>
                <a:latin typeface="Times New Roman" panose="02020603050405020304" pitchFamily="18" charset="0"/>
                <a:cs typeface="Times New Roman" panose="02020603050405020304" pitchFamily="18" charset="0"/>
              </a:rPr>
              <a:t>là tài nghệ bất phân</a:t>
            </a:r>
          </a:p>
          <a:p>
            <a:pPr algn="ctr"/>
            <a:r>
              <a:rPr lang="vi-VN" sz="2400">
                <a:solidFill>
                  <a:srgbClr val="333333"/>
                </a:solidFill>
                <a:latin typeface="Times New Roman" panose="02020603050405020304" pitchFamily="18" charset="0"/>
                <a:cs typeface="Times New Roman" panose="02020603050405020304" pitchFamily="18" charset="0"/>
              </a:rPr>
              <a:t>Ngói tuôn bụi đổ rần rần gió vây.</a:t>
            </a:r>
          </a:p>
          <a:p>
            <a:pPr algn="ctr"/>
            <a:r>
              <a:rPr lang="vi-VN" sz="2400">
                <a:solidFill>
                  <a:srgbClr val="333333"/>
                </a:solidFill>
                <a:latin typeface="Times New Roman" panose="02020603050405020304" pitchFamily="18" charset="0"/>
                <a:cs typeface="Times New Roman" panose="02020603050405020304" pitchFamily="18" charset="0"/>
              </a:rPr>
              <a:t>Hai bên phép thuật đủ đầy</a:t>
            </a:r>
          </a:p>
          <a:p>
            <a:pPr algn="ctr"/>
            <a:r>
              <a:rPr lang="vi-VN" sz="2400">
                <a:solidFill>
                  <a:srgbClr val="333333"/>
                </a:solidFill>
                <a:latin typeface="Times New Roman" panose="02020603050405020304" pitchFamily="18" charset="0"/>
                <a:cs typeface="Times New Roman" panose="02020603050405020304" pitchFamily="18" charset="0"/>
              </a:rPr>
              <a:t>Kêu mưa gọi gió lửa quây bịt bùng.</a:t>
            </a:r>
          </a:p>
          <a:p>
            <a:pPr algn="ctr"/>
            <a:r>
              <a:rPr lang="vi-VN" sz="2400">
                <a:solidFill>
                  <a:srgbClr val="333333"/>
                </a:solidFill>
                <a:latin typeface="Times New Roman" panose="02020603050405020304" pitchFamily="18" charset="0"/>
                <a:cs typeface="Times New Roman" panose="02020603050405020304" pitchFamily="18" charset="0"/>
              </a:rPr>
              <a:t>Thạch Sanh tả đột hữu xung</a:t>
            </a:r>
          </a:p>
          <a:p>
            <a:pPr algn="ctr"/>
            <a:r>
              <a:rPr lang="vi-VN" sz="2400">
                <a:solidFill>
                  <a:srgbClr val="333333"/>
                </a:solidFill>
                <a:latin typeface="Times New Roman" panose="02020603050405020304" pitchFamily="18" charset="0"/>
                <a:cs typeface="Times New Roman" panose="02020603050405020304" pitchFamily="18" charset="0"/>
              </a:rPr>
              <a:t>Rìu ngang chém trúng số cùng yêu tinh.</a:t>
            </a:r>
          </a:p>
          <a:p>
            <a:pPr algn="ctr"/>
            <a:r>
              <a:rPr lang="vi-VN" sz="2400">
                <a:solidFill>
                  <a:srgbClr val="333333"/>
                </a:solidFill>
                <a:latin typeface="Times New Roman" panose="02020603050405020304" pitchFamily="18" charset="0"/>
                <a:cs typeface="Times New Roman" panose="02020603050405020304" pitchFamily="18" charset="0"/>
              </a:rPr>
              <a:t>Chằn tinh đành hiện nguyên hình</a:t>
            </a:r>
          </a:p>
          <a:p>
            <a:pPr algn="ctr"/>
            <a:r>
              <a:rPr lang="vi-VN" sz="2400">
                <a:solidFill>
                  <a:srgbClr val="333333"/>
                </a:solidFill>
                <a:latin typeface="Times New Roman" panose="02020603050405020304" pitchFamily="18" charset="0"/>
                <a:cs typeface="Times New Roman" panose="02020603050405020304" pitchFamily="18" charset="0"/>
              </a:rPr>
              <a:t>Một con rắn lớn quăng mình trốn quanh.</a:t>
            </a:r>
          </a:p>
          <a:p>
            <a:pPr algn="ctr"/>
            <a:r>
              <a:rPr lang="vi-VN" sz="2400">
                <a:solidFill>
                  <a:srgbClr val="333333"/>
                </a:solidFill>
                <a:latin typeface="Times New Roman" panose="02020603050405020304" pitchFamily="18" charset="0"/>
                <a:cs typeface="Times New Roman" panose="02020603050405020304" pitchFamily="18" charset="0"/>
              </a:rPr>
              <a:t>Làm sao thoát khỏi Thạch Sanh?</a:t>
            </a:r>
          </a:p>
          <a:p>
            <a:pPr algn="ctr"/>
            <a:r>
              <a:rPr lang="vi-VN" sz="2400">
                <a:solidFill>
                  <a:srgbClr val="333333"/>
                </a:solidFill>
                <a:latin typeface="Times New Roman" panose="02020603050405020304" pitchFamily="18" charset="0"/>
                <a:cs typeface="Times New Roman" panose="02020603050405020304" pitchFamily="18" charset="0"/>
              </a:rPr>
              <a:t>Đầu văng một ngả xác đành một bên.</a:t>
            </a:r>
          </a:p>
          <a:p>
            <a:pPr algn="ctr"/>
            <a:r>
              <a:rPr lang="vi-VN" sz="2400">
                <a:solidFill>
                  <a:srgbClr val="333333"/>
                </a:solidFill>
                <a:latin typeface="Times New Roman" panose="02020603050405020304" pitchFamily="18" charset="0"/>
                <a:cs typeface="Times New Roman" panose="02020603050405020304" pitchFamily="18" charset="0"/>
              </a:rPr>
              <a:t>Bỗng đâu trong góc hiện lên</a:t>
            </a:r>
          </a:p>
          <a:p>
            <a:pPr algn="ctr"/>
            <a:r>
              <a:rPr lang="vi-VN" sz="2400">
                <a:solidFill>
                  <a:srgbClr val="333333"/>
                </a:solidFill>
                <a:latin typeface="Times New Roman" panose="02020603050405020304" pitchFamily="18" charset="0"/>
                <a:cs typeface="Times New Roman" panose="02020603050405020304" pitchFamily="18" charset="0"/>
              </a:rPr>
              <a:t>Một cây cung với mũi tên bằng vàng.</a:t>
            </a:r>
          </a:p>
          <a:p>
            <a:pPr algn="ctr"/>
            <a:r>
              <a:rPr lang="vi-VN" sz="2400">
                <a:solidFill>
                  <a:srgbClr val="333333"/>
                </a:solidFill>
                <a:latin typeface="Times New Roman" panose="02020603050405020304" pitchFamily="18" charset="0"/>
                <a:cs typeface="Times New Roman" panose="02020603050405020304" pitchFamily="18" charset="0"/>
              </a:rPr>
              <a:t>Xách đầu chằn, khoát cung mang</a:t>
            </a:r>
          </a:p>
          <a:p>
            <a:pPr algn="ctr"/>
            <a:r>
              <a:rPr lang="vi-VN" sz="2400">
                <a:solidFill>
                  <a:srgbClr val="333333"/>
                </a:solidFill>
                <a:latin typeface="Times New Roman" panose="02020603050405020304" pitchFamily="18" charset="0"/>
                <a:cs typeface="Times New Roman" panose="02020603050405020304" pitchFamily="18" charset="0"/>
              </a:rPr>
              <a:t>Canh ba quay bước lên đàng hồi môn.</a:t>
            </a:r>
          </a:p>
          <a:p>
            <a:pPr algn="ctr"/>
            <a:r>
              <a:rPr lang="vi-VN" sz="2400">
                <a:solidFill>
                  <a:srgbClr val="333333"/>
                </a:solidFill>
                <a:latin typeface="Times New Roman" panose="02020603050405020304" pitchFamily="18" charset="0"/>
                <a:cs typeface="Times New Roman" panose="02020603050405020304" pitchFamily="18" charset="0"/>
              </a:rPr>
              <a:t>Nói qua về gã Lý Thông</a:t>
            </a:r>
          </a:p>
          <a:p>
            <a:pPr algn="ctr"/>
            <a:r>
              <a:rPr lang="vi-VN" sz="2400">
                <a:solidFill>
                  <a:srgbClr val="333333"/>
                </a:solidFill>
                <a:latin typeface="Times New Roman" panose="02020603050405020304" pitchFamily="18" charset="0"/>
                <a:cs typeface="Times New Roman" panose="02020603050405020304" pitchFamily="18" charset="0"/>
              </a:rPr>
              <a:t>Lừa xong một cú trong lòng thoả thê</a:t>
            </a:r>
            <a:r>
              <a:rPr lang="vi-VN" sz="2400" smtClean="0">
                <a:solidFill>
                  <a:srgbClr val="333333"/>
                </a:solidFill>
                <a:latin typeface="Times New Roman" panose="02020603050405020304" pitchFamily="18" charset="0"/>
                <a:cs typeface="Times New Roman" panose="02020603050405020304" pitchFamily="18" charset="0"/>
              </a:rPr>
              <a:t>,</a:t>
            </a:r>
            <a:endParaRPr lang="vi-VN" sz="2400">
              <a:solidFill>
                <a:srgbClr val="333333"/>
              </a:solidFill>
              <a:latin typeface="Times New Roman" panose="02020603050405020304" pitchFamily="18" charset="0"/>
              <a:cs typeface="Times New Roman" panose="02020603050405020304" pitchFamily="18" charset="0"/>
            </a:endParaRPr>
          </a:p>
        </p:txBody>
      </p:sp>
      <p:sp>
        <p:nvSpPr>
          <p:cNvPr id="4" name="Rectangle 3"/>
          <p:cNvSpPr/>
          <p:nvPr/>
        </p:nvSpPr>
        <p:spPr>
          <a:xfrm>
            <a:off x="5473337" y="857945"/>
            <a:ext cx="7080069" cy="6370975"/>
          </a:xfrm>
          <a:prstGeom prst="rect">
            <a:avLst/>
          </a:prstGeom>
        </p:spPr>
        <p:txBody>
          <a:bodyPr wrap="square">
            <a:spAutoFit/>
          </a:bodyPr>
          <a:lstStyle/>
          <a:p>
            <a:pPr lvl="0" algn="ctr"/>
            <a:r>
              <a:rPr lang="vi-VN" sz="2400">
                <a:latin typeface="Times New Roman" panose="02020603050405020304" pitchFamily="18" charset="0"/>
                <a:cs typeface="Times New Roman" panose="02020603050405020304" pitchFamily="18" charset="0"/>
              </a:rPr>
              <a:t>Đang đêm mưa gió dầm dề</a:t>
            </a:r>
          </a:p>
          <a:p>
            <a:pPr lvl="0" algn="ctr"/>
            <a:r>
              <a:rPr lang="vi-VN" sz="2400">
                <a:latin typeface="Times New Roman" panose="02020603050405020304" pitchFamily="18" charset="0"/>
                <a:cs typeface="Times New Roman" panose="02020603050405020304" pitchFamily="18" charset="0"/>
              </a:rPr>
              <a:t>Bỗng đâu nghe tiếng người về gọi tên.</a:t>
            </a:r>
          </a:p>
          <a:p>
            <a:pPr lvl="0" algn="ctr"/>
            <a:r>
              <a:rPr lang="vi-VN" sz="2400">
                <a:latin typeface="Times New Roman" panose="02020603050405020304" pitchFamily="18" charset="0"/>
                <a:cs typeface="Times New Roman" panose="02020603050405020304" pitchFamily="18" charset="0"/>
              </a:rPr>
              <a:t>Một làn khí lạnh xông lên</a:t>
            </a:r>
          </a:p>
          <a:p>
            <a:pPr lvl="0" algn="ctr"/>
            <a:r>
              <a:rPr lang="vi-VN" sz="2400">
                <a:latin typeface="Times New Roman" panose="02020603050405020304" pitchFamily="18" charset="0"/>
                <a:cs typeface="Times New Roman" panose="02020603050405020304" pitchFamily="18" charset="0"/>
              </a:rPr>
              <a:t>Lưng tê, gối khuỵu, sấm rền trong </a:t>
            </a:r>
            <a:r>
              <a:rPr lang="vi-VN" sz="2400" smtClean="0">
                <a:latin typeface="Times New Roman" panose="02020603050405020304" pitchFamily="18" charset="0"/>
                <a:cs typeface="Times New Roman" panose="02020603050405020304" pitchFamily="18" charset="0"/>
              </a:rPr>
              <a:t>tai</a:t>
            </a:r>
            <a:endParaRPr lang="en-US" sz="2400" smtClean="0">
              <a:latin typeface="Times New Roman" panose="02020603050405020304" pitchFamily="18" charset="0"/>
              <a:cs typeface="Times New Roman" panose="02020603050405020304" pitchFamily="18" charset="0"/>
            </a:endParaRPr>
          </a:p>
          <a:p>
            <a:pPr lvl="0" algn="ctr"/>
            <a:r>
              <a:rPr lang="vi-VN" sz="2400">
                <a:latin typeface="Times New Roman" panose="02020603050405020304" pitchFamily="18" charset="0"/>
                <a:cs typeface="Times New Roman" panose="02020603050405020304" pitchFamily="18" charset="0"/>
              </a:rPr>
              <a:t>“Oan hồn báo oán phen </a:t>
            </a:r>
            <a:r>
              <a:rPr lang="vi-VN" sz="2400" smtClean="0">
                <a:latin typeface="Times New Roman" panose="02020603050405020304" pitchFamily="18" charset="0"/>
                <a:cs typeface="Times New Roman" panose="02020603050405020304" pitchFamily="18" charset="0"/>
              </a:rPr>
              <a:t>này</a:t>
            </a:r>
            <a:endParaRPr lang="vi-VN" sz="2400">
              <a:latin typeface="Times New Roman" panose="02020603050405020304" pitchFamily="18" charset="0"/>
              <a:cs typeface="Times New Roman" panose="02020603050405020304" pitchFamily="18" charset="0"/>
            </a:endParaRPr>
          </a:p>
          <a:p>
            <a:pPr lvl="0" algn="ctr"/>
            <a:r>
              <a:rPr lang="vi-VN" sz="2400">
                <a:latin typeface="Times New Roman" panose="02020603050405020304" pitchFamily="18" charset="0"/>
                <a:cs typeface="Times New Roman" panose="02020603050405020304" pitchFamily="18" charset="0"/>
              </a:rPr>
              <a:t>Nhận anh ba lạy nguôi ngoai trong lòng</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lvl="0" algn="ctr"/>
            <a:r>
              <a:rPr lang="vi-VN" sz="2400">
                <a:latin typeface="Times New Roman" panose="02020603050405020304" pitchFamily="18" charset="0"/>
                <a:cs typeface="Times New Roman" panose="02020603050405020304" pitchFamily="18" charset="0"/>
              </a:rPr>
              <a:t>Thạch Sanh vừa mới vào </a:t>
            </a:r>
            <a:r>
              <a:rPr lang="vi-VN" sz="2400" smtClean="0">
                <a:latin typeface="Times New Roman" panose="02020603050405020304" pitchFamily="18" charset="0"/>
                <a:cs typeface="Times New Roman" panose="02020603050405020304" pitchFamily="18" charset="0"/>
              </a:rPr>
              <a:t>trong</a:t>
            </a:r>
            <a:endParaRPr lang="vi-VN" sz="2400">
              <a:latin typeface="Times New Roman" panose="02020603050405020304" pitchFamily="18" charset="0"/>
              <a:cs typeface="Times New Roman" panose="02020603050405020304" pitchFamily="18" charset="0"/>
            </a:endParaRPr>
          </a:p>
          <a:p>
            <a:pPr lvl="0" algn="ctr"/>
            <a:r>
              <a:rPr lang="vi-VN" sz="2400">
                <a:latin typeface="Times New Roman" panose="02020603050405020304" pitchFamily="18" charset="0"/>
                <a:cs typeface="Times New Roman" panose="02020603050405020304" pitchFamily="18" charset="0"/>
              </a:rPr>
              <a:t>Nhìn qua cảnh tượng trong lòng ngu ngơ</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lvl="0" algn="ctr"/>
            <a:r>
              <a:rPr lang="vi-VN" sz="2400">
                <a:latin typeface="Times New Roman" panose="02020603050405020304" pitchFamily="18" charset="0"/>
                <a:cs typeface="Times New Roman" panose="02020603050405020304" pitchFamily="18" charset="0"/>
              </a:rPr>
              <a:t>Rõ ràng mình sống sờ </a:t>
            </a:r>
            <a:r>
              <a:rPr lang="vi-VN" sz="2400" smtClean="0">
                <a:latin typeface="Times New Roman" panose="02020603050405020304" pitchFamily="18" charset="0"/>
                <a:cs typeface="Times New Roman" panose="02020603050405020304" pitchFamily="18" charset="0"/>
              </a:rPr>
              <a:t>sờ</a:t>
            </a:r>
            <a:endParaRPr lang="vi-VN" sz="2400">
              <a:latin typeface="Times New Roman" panose="02020603050405020304" pitchFamily="18" charset="0"/>
              <a:cs typeface="Times New Roman" panose="02020603050405020304" pitchFamily="18" charset="0"/>
            </a:endParaRPr>
          </a:p>
          <a:p>
            <a:pPr lvl="0" algn="ctr"/>
            <a:r>
              <a:rPr lang="vi-VN" sz="2400">
                <a:latin typeface="Times New Roman" panose="02020603050405020304" pitchFamily="18" charset="0"/>
                <a:cs typeface="Times New Roman" panose="02020603050405020304" pitchFamily="18" charset="0"/>
              </a:rPr>
              <a:t>Sao anh lạy tế như vừa gặp ma</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lvl="0" algn="ctr"/>
            <a:r>
              <a:rPr lang="vi-VN" sz="2400">
                <a:latin typeface="Times New Roman" panose="02020603050405020304" pitchFamily="18" charset="0"/>
                <a:cs typeface="Times New Roman" panose="02020603050405020304" pitchFamily="18" charset="0"/>
              </a:rPr>
              <a:t>Bèn đem chuyện mới kể </a:t>
            </a:r>
            <a:r>
              <a:rPr lang="vi-VN" sz="2400" smtClean="0">
                <a:latin typeface="Times New Roman" panose="02020603050405020304" pitchFamily="18" charset="0"/>
                <a:cs typeface="Times New Roman" panose="02020603050405020304" pitchFamily="18" charset="0"/>
              </a:rPr>
              <a:t>ra</a:t>
            </a:r>
            <a:endParaRPr lang="vi-VN" sz="2400">
              <a:latin typeface="Times New Roman" panose="02020603050405020304" pitchFamily="18" charset="0"/>
              <a:cs typeface="Times New Roman" panose="02020603050405020304" pitchFamily="18" charset="0"/>
            </a:endParaRPr>
          </a:p>
          <a:p>
            <a:pPr lvl="0" algn="ctr"/>
            <a:r>
              <a:rPr lang="vi-VN" sz="2400">
                <a:latin typeface="Times New Roman" panose="02020603050405020304" pitchFamily="18" charset="0"/>
                <a:cs typeface="Times New Roman" panose="02020603050405020304" pitchFamily="18" charset="0"/>
              </a:rPr>
              <a:t>Lý Thông tin bảy ngờ ba cũng đành</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lvl="0" algn="ctr"/>
            <a:r>
              <a:rPr lang="vi-VN" sz="2400">
                <a:latin typeface="Times New Roman" panose="02020603050405020304" pitchFamily="18" charset="0"/>
                <a:cs typeface="Times New Roman" panose="02020603050405020304" pitchFamily="18" charset="0"/>
              </a:rPr>
              <a:t>Đưa tay nắn thử Thạch </a:t>
            </a:r>
            <a:r>
              <a:rPr lang="vi-VN" sz="2400" smtClean="0">
                <a:latin typeface="Times New Roman" panose="02020603050405020304" pitchFamily="18" charset="0"/>
                <a:cs typeface="Times New Roman" panose="02020603050405020304" pitchFamily="18" charset="0"/>
              </a:rPr>
              <a:t>Sanh</a:t>
            </a:r>
            <a:endParaRPr lang="vi-VN" sz="2400">
              <a:latin typeface="Times New Roman" panose="02020603050405020304" pitchFamily="18" charset="0"/>
              <a:cs typeface="Times New Roman" panose="02020603050405020304" pitchFamily="18" charset="0"/>
            </a:endParaRPr>
          </a:p>
          <a:p>
            <a:pPr lvl="0" algn="ctr"/>
            <a:r>
              <a:rPr lang="vi-VN" sz="2400">
                <a:latin typeface="Times New Roman" panose="02020603050405020304" pitchFamily="18" charset="0"/>
                <a:cs typeface="Times New Roman" panose="02020603050405020304" pitchFamily="18" charset="0"/>
              </a:rPr>
              <a:t>Rõ ràng người sống rành rành ra </a:t>
            </a:r>
            <a:r>
              <a:rPr lang="vi-VN" sz="2400" smtClean="0">
                <a:latin typeface="Times New Roman" panose="02020603050405020304" pitchFamily="18" charset="0"/>
                <a:cs typeface="Times New Roman" panose="02020603050405020304" pitchFamily="18" charset="0"/>
              </a:rPr>
              <a:t>đây</a:t>
            </a:r>
            <a:endParaRPr lang="vi-VN" sz="2400">
              <a:latin typeface="Times New Roman" panose="02020603050405020304" pitchFamily="18" charset="0"/>
              <a:cs typeface="Times New Roman" panose="02020603050405020304" pitchFamily="18" charset="0"/>
            </a:endParaRPr>
          </a:p>
          <a:p>
            <a:pPr lvl="0" algn="ctr"/>
            <a:r>
              <a:rPr lang="vi-VN" sz="2400">
                <a:latin typeface="Times New Roman" panose="02020603050405020304" pitchFamily="18" charset="0"/>
                <a:cs typeface="Times New Roman" panose="02020603050405020304" pitchFamily="18" charset="0"/>
              </a:rPr>
              <a:t>Lại thêm đầu rắn cầm </a:t>
            </a:r>
            <a:r>
              <a:rPr lang="vi-VN" sz="2400" smtClean="0">
                <a:latin typeface="Times New Roman" panose="02020603050405020304" pitchFamily="18" charset="0"/>
                <a:cs typeface="Times New Roman" panose="02020603050405020304" pitchFamily="18" charset="0"/>
              </a:rPr>
              <a:t>tay</a:t>
            </a:r>
            <a:endParaRPr lang="vi-VN" sz="2400">
              <a:latin typeface="Times New Roman" panose="02020603050405020304" pitchFamily="18" charset="0"/>
              <a:cs typeface="Times New Roman" panose="02020603050405020304" pitchFamily="18" charset="0"/>
            </a:endParaRPr>
          </a:p>
          <a:p>
            <a:pPr lvl="0" algn="ctr"/>
            <a:r>
              <a:rPr lang="vi-VN" sz="2400">
                <a:latin typeface="Times New Roman" panose="02020603050405020304" pitchFamily="18" charset="0"/>
                <a:cs typeface="Times New Roman" panose="02020603050405020304" pitchFamily="18" charset="0"/>
              </a:rPr>
              <a:t>Đúng là chuyện thật đâu bày xảo ngôn.</a:t>
            </a:r>
          </a:p>
          <a:p>
            <a:pPr lvl="0" algn="ctr"/>
            <a:endParaRPr lang="vi-VN" sz="2400">
              <a:latin typeface="Times New Roman" panose="02020603050405020304" pitchFamily="18" charset="0"/>
              <a:cs typeface="Times New Roman" panose="02020603050405020304" pitchFamily="18" charset="0"/>
            </a:endParaRPr>
          </a:p>
        </p:txBody>
      </p:sp>
      <p:sp>
        <p:nvSpPr>
          <p:cNvPr id="5" name="Rectangle 4"/>
          <p:cNvSpPr/>
          <p:nvPr/>
        </p:nvSpPr>
        <p:spPr>
          <a:xfrm>
            <a:off x="909996" y="148437"/>
            <a:ext cx="8279382" cy="584775"/>
          </a:xfrm>
          <a:prstGeom prst="rect">
            <a:avLst/>
          </a:prstGeom>
        </p:spPr>
        <p:txBody>
          <a:bodyPr wrap="none">
            <a:spAutoFit/>
          </a:bodyPr>
          <a:lstStyle/>
          <a:p>
            <a:r>
              <a:rPr lang="vi-VN" sz="3200" b="1">
                <a:solidFill>
                  <a:srgbClr val="333333"/>
                </a:solidFill>
                <a:latin typeface="Times New Roman" panose="02020603050405020304" pitchFamily="18" charset="0"/>
                <a:cs typeface="Times New Roman" panose="02020603050405020304" pitchFamily="18" charset="0"/>
              </a:rPr>
              <a:t>Thạch Sanh, Lý Thông (Dương Thanh Bạch): </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509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arn(inVertical)">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arn(inVertical)">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barn(inVertical)">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barn(inVertical)">
                                      <p:cBhvr>
                                        <p:cTn id="57" dur="500"/>
                                        <p:tgtEl>
                                          <p:spTgt spid="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barn(inVertical)">
                                      <p:cBhvr>
                                        <p:cTn id="62" dur="500"/>
                                        <p:tgtEl>
                                          <p:spTgt spid="3">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Effect transition="in" filter="barn(inVertical)">
                                      <p:cBhvr>
                                        <p:cTn id="67" dur="500"/>
                                        <p:tgtEl>
                                          <p:spTgt spid="3">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
                                            <p:txEl>
                                              <p:pRg st="12" end="12"/>
                                            </p:txEl>
                                          </p:spTgt>
                                        </p:tgtEl>
                                        <p:attrNameLst>
                                          <p:attrName>style.visibility</p:attrName>
                                        </p:attrNameLst>
                                      </p:cBhvr>
                                      <p:to>
                                        <p:strVal val="visible"/>
                                      </p:to>
                                    </p:set>
                                    <p:animEffect transition="in" filter="barn(inVertical)">
                                      <p:cBhvr>
                                        <p:cTn id="72" dur="500"/>
                                        <p:tgtEl>
                                          <p:spTgt spid="3">
                                            <p:txEl>
                                              <p:pRg st="12" end="1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xEl>
                                              <p:pRg st="13" end="13"/>
                                            </p:txEl>
                                          </p:spTgt>
                                        </p:tgtEl>
                                        <p:attrNameLst>
                                          <p:attrName>style.visibility</p:attrName>
                                        </p:attrNameLst>
                                      </p:cBhvr>
                                      <p:to>
                                        <p:strVal val="visible"/>
                                      </p:to>
                                    </p:set>
                                    <p:animEffect transition="in" filter="barn(inVertical)">
                                      <p:cBhvr>
                                        <p:cTn id="77" dur="500"/>
                                        <p:tgtEl>
                                          <p:spTgt spid="3">
                                            <p:txEl>
                                              <p:pRg st="13" end="1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3">
                                            <p:txEl>
                                              <p:pRg st="14" end="14"/>
                                            </p:txEl>
                                          </p:spTgt>
                                        </p:tgtEl>
                                        <p:attrNameLst>
                                          <p:attrName>style.visibility</p:attrName>
                                        </p:attrNameLst>
                                      </p:cBhvr>
                                      <p:to>
                                        <p:strVal val="visible"/>
                                      </p:to>
                                    </p:set>
                                    <p:animEffect transition="in" filter="barn(inVertical)">
                                      <p:cBhvr>
                                        <p:cTn id="82" dur="500"/>
                                        <p:tgtEl>
                                          <p:spTgt spid="3">
                                            <p:txEl>
                                              <p:pRg st="14" end="14"/>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3">
                                            <p:txEl>
                                              <p:pRg st="15" end="15"/>
                                            </p:txEl>
                                          </p:spTgt>
                                        </p:tgtEl>
                                        <p:attrNameLst>
                                          <p:attrName>style.visibility</p:attrName>
                                        </p:attrNameLst>
                                      </p:cBhvr>
                                      <p:to>
                                        <p:strVal val="visible"/>
                                      </p:to>
                                    </p:set>
                                    <p:animEffect transition="in" filter="barn(inVertical)">
                                      <p:cBhvr>
                                        <p:cTn id="87" dur="500"/>
                                        <p:tgtEl>
                                          <p:spTgt spid="3">
                                            <p:txEl>
                                              <p:pRg st="15" end="15"/>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4">
                                            <p:txEl>
                                              <p:pRg st="0" end="0"/>
                                            </p:txEl>
                                          </p:spTgt>
                                        </p:tgtEl>
                                        <p:attrNameLst>
                                          <p:attrName>style.visibility</p:attrName>
                                        </p:attrNameLst>
                                      </p:cBhvr>
                                      <p:to>
                                        <p:strVal val="visible"/>
                                      </p:to>
                                    </p:set>
                                    <p:animEffect transition="in" filter="barn(inVertical)">
                                      <p:cBhvr>
                                        <p:cTn id="92" dur="500"/>
                                        <p:tgtEl>
                                          <p:spTgt spid="4">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4">
                                            <p:txEl>
                                              <p:pRg st="1" end="1"/>
                                            </p:txEl>
                                          </p:spTgt>
                                        </p:tgtEl>
                                        <p:attrNameLst>
                                          <p:attrName>style.visibility</p:attrName>
                                        </p:attrNameLst>
                                      </p:cBhvr>
                                      <p:to>
                                        <p:strVal val="visible"/>
                                      </p:to>
                                    </p:set>
                                    <p:animEffect transition="in" filter="barn(inVertical)">
                                      <p:cBhvr>
                                        <p:cTn id="97" dur="500"/>
                                        <p:tgtEl>
                                          <p:spTgt spid="4">
                                            <p:txEl>
                                              <p:pRg st="1" end="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4">
                                            <p:txEl>
                                              <p:pRg st="2" end="2"/>
                                            </p:txEl>
                                          </p:spTgt>
                                        </p:tgtEl>
                                        <p:attrNameLst>
                                          <p:attrName>style.visibility</p:attrName>
                                        </p:attrNameLst>
                                      </p:cBhvr>
                                      <p:to>
                                        <p:strVal val="visible"/>
                                      </p:to>
                                    </p:set>
                                    <p:animEffect transition="in" filter="barn(inVertical)">
                                      <p:cBhvr>
                                        <p:cTn id="102" dur="500"/>
                                        <p:tgtEl>
                                          <p:spTgt spid="4">
                                            <p:txEl>
                                              <p:pRg st="2" end="2"/>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4">
                                            <p:txEl>
                                              <p:pRg st="3" end="3"/>
                                            </p:txEl>
                                          </p:spTgt>
                                        </p:tgtEl>
                                        <p:attrNameLst>
                                          <p:attrName>style.visibility</p:attrName>
                                        </p:attrNameLst>
                                      </p:cBhvr>
                                      <p:to>
                                        <p:strVal val="visible"/>
                                      </p:to>
                                    </p:set>
                                    <p:animEffect transition="in" filter="barn(inVertical)">
                                      <p:cBhvr>
                                        <p:cTn id="107" dur="500"/>
                                        <p:tgtEl>
                                          <p:spTgt spid="4">
                                            <p:txEl>
                                              <p:pRg st="3" end="3"/>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4">
                                            <p:txEl>
                                              <p:pRg st="4" end="4"/>
                                            </p:txEl>
                                          </p:spTgt>
                                        </p:tgtEl>
                                        <p:attrNameLst>
                                          <p:attrName>style.visibility</p:attrName>
                                        </p:attrNameLst>
                                      </p:cBhvr>
                                      <p:to>
                                        <p:strVal val="visible"/>
                                      </p:to>
                                    </p:set>
                                    <p:animEffect transition="in" filter="barn(inVertical)">
                                      <p:cBhvr>
                                        <p:cTn id="112" dur="500"/>
                                        <p:tgtEl>
                                          <p:spTgt spid="4">
                                            <p:txEl>
                                              <p:pRg st="4" end="4"/>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4">
                                            <p:txEl>
                                              <p:pRg st="5" end="5"/>
                                            </p:txEl>
                                          </p:spTgt>
                                        </p:tgtEl>
                                        <p:attrNameLst>
                                          <p:attrName>style.visibility</p:attrName>
                                        </p:attrNameLst>
                                      </p:cBhvr>
                                      <p:to>
                                        <p:strVal val="visible"/>
                                      </p:to>
                                    </p:set>
                                    <p:animEffect transition="in" filter="barn(inVertical)">
                                      <p:cBhvr>
                                        <p:cTn id="117" dur="500"/>
                                        <p:tgtEl>
                                          <p:spTgt spid="4">
                                            <p:txEl>
                                              <p:pRg st="5" end="5"/>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4">
                                            <p:txEl>
                                              <p:pRg st="6" end="6"/>
                                            </p:txEl>
                                          </p:spTgt>
                                        </p:tgtEl>
                                        <p:attrNameLst>
                                          <p:attrName>style.visibility</p:attrName>
                                        </p:attrNameLst>
                                      </p:cBhvr>
                                      <p:to>
                                        <p:strVal val="visible"/>
                                      </p:to>
                                    </p:set>
                                    <p:animEffect transition="in" filter="barn(inVertical)">
                                      <p:cBhvr>
                                        <p:cTn id="122" dur="500"/>
                                        <p:tgtEl>
                                          <p:spTgt spid="4">
                                            <p:txEl>
                                              <p:pRg st="6" end="6"/>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nodeType="clickEffect">
                                  <p:stCondLst>
                                    <p:cond delay="0"/>
                                  </p:stCondLst>
                                  <p:childTnLst>
                                    <p:set>
                                      <p:cBhvr>
                                        <p:cTn id="126" dur="1" fill="hold">
                                          <p:stCondLst>
                                            <p:cond delay="0"/>
                                          </p:stCondLst>
                                        </p:cTn>
                                        <p:tgtEl>
                                          <p:spTgt spid="4">
                                            <p:txEl>
                                              <p:pRg st="7" end="7"/>
                                            </p:txEl>
                                          </p:spTgt>
                                        </p:tgtEl>
                                        <p:attrNameLst>
                                          <p:attrName>style.visibility</p:attrName>
                                        </p:attrNameLst>
                                      </p:cBhvr>
                                      <p:to>
                                        <p:strVal val="visible"/>
                                      </p:to>
                                    </p:set>
                                    <p:animEffect transition="in" filter="barn(inVertical)">
                                      <p:cBhvr>
                                        <p:cTn id="127" dur="500"/>
                                        <p:tgtEl>
                                          <p:spTgt spid="4">
                                            <p:txEl>
                                              <p:pRg st="7" end="7"/>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4">
                                            <p:txEl>
                                              <p:pRg st="8" end="8"/>
                                            </p:txEl>
                                          </p:spTgt>
                                        </p:tgtEl>
                                        <p:attrNameLst>
                                          <p:attrName>style.visibility</p:attrName>
                                        </p:attrNameLst>
                                      </p:cBhvr>
                                      <p:to>
                                        <p:strVal val="visible"/>
                                      </p:to>
                                    </p:set>
                                    <p:animEffect transition="in" filter="barn(inVertical)">
                                      <p:cBhvr>
                                        <p:cTn id="132" dur="500"/>
                                        <p:tgtEl>
                                          <p:spTgt spid="4">
                                            <p:txEl>
                                              <p:pRg st="8" end="8"/>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nodeType="clickEffect">
                                  <p:stCondLst>
                                    <p:cond delay="0"/>
                                  </p:stCondLst>
                                  <p:childTnLst>
                                    <p:set>
                                      <p:cBhvr>
                                        <p:cTn id="136" dur="1" fill="hold">
                                          <p:stCondLst>
                                            <p:cond delay="0"/>
                                          </p:stCondLst>
                                        </p:cTn>
                                        <p:tgtEl>
                                          <p:spTgt spid="4">
                                            <p:txEl>
                                              <p:pRg st="9" end="9"/>
                                            </p:txEl>
                                          </p:spTgt>
                                        </p:tgtEl>
                                        <p:attrNameLst>
                                          <p:attrName>style.visibility</p:attrName>
                                        </p:attrNameLst>
                                      </p:cBhvr>
                                      <p:to>
                                        <p:strVal val="visible"/>
                                      </p:to>
                                    </p:set>
                                    <p:animEffect transition="in" filter="barn(inVertical)">
                                      <p:cBhvr>
                                        <p:cTn id="137" dur="500"/>
                                        <p:tgtEl>
                                          <p:spTgt spid="4">
                                            <p:txEl>
                                              <p:pRg st="9" end="9"/>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16" presetClass="entr" presetSubtype="21" fill="hold" nodeType="clickEffect">
                                  <p:stCondLst>
                                    <p:cond delay="0"/>
                                  </p:stCondLst>
                                  <p:childTnLst>
                                    <p:set>
                                      <p:cBhvr>
                                        <p:cTn id="141" dur="1" fill="hold">
                                          <p:stCondLst>
                                            <p:cond delay="0"/>
                                          </p:stCondLst>
                                        </p:cTn>
                                        <p:tgtEl>
                                          <p:spTgt spid="4">
                                            <p:txEl>
                                              <p:pRg st="10" end="10"/>
                                            </p:txEl>
                                          </p:spTgt>
                                        </p:tgtEl>
                                        <p:attrNameLst>
                                          <p:attrName>style.visibility</p:attrName>
                                        </p:attrNameLst>
                                      </p:cBhvr>
                                      <p:to>
                                        <p:strVal val="visible"/>
                                      </p:to>
                                    </p:set>
                                    <p:animEffect transition="in" filter="barn(inVertical)">
                                      <p:cBhvr>
                                        <p:cTn id="142" dur="500"/>
                                        <p:tgtEl>
                                          <p:spTgt spid="4">
                                            <p:txEl>
                                              <p:pRg st="10" end="10"/>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6" presetClass="entr" presetSubtype="21" fill="hold" nodeType="clickEffect">
                                  <p:stCondLst>
                                    <p:cond delay="0"/>
                                  </p:stCondLst>
                                  <p:childTnLst>
                                    <p:set>
                                      <p:cBhvr>
                                        <p:cTn id="146" dur="1" fill="hold">
                                          <p:stCondLst>
                                            <p:cond delay="0"/>
                                          </p:stCondLst>
                                        </p:cTn>
                                        <p:tgtEl>
                                          <p:spTgt spid="4">
                                            <p:txEl>
                                              <p:pRg st="11" end="11"/>
                                            </p:txEl>
                                          </p:spTgt>
                                        </p:tgtEl>
                                        <p:attrNameLst>
                                          <p:attrName>style.visibility</p:attrName>
                                        </p:attrNameLst>
                                      </p:cBhvr>
                                      <p:to>
                                        <p:strVal val="visible"/>
                                      </p:to>
                                    </p:set>
                                    <p:animEffect transition="in" filter="barn(inVertical)">
                                      <p:cBhvr>
                                        <p:cTn id="147" dur="500"/>
                                        <p:tgtEl>
                                          <p:spTgt spid="4">
                                            <p:txEl>
                                              <p:pRg st="11" end="11"/>
                                            </p:txEl>
                                          </p:spTgt>
                                        </p:tgtEl>
                                      </p:cBhvr>
                                    </p:animEffect>
                                  </p:childTnLst>
                                </p:cTn>
                              </p:par>
                            </p:childTnLst>
                          </p:cTn>
                        </p:par>
                      </p:childTnLst>
                    </p:cTn>
                  </p:par>
                  <p:par>
                    <p:cTn id="148" fill="hold">
                      <p:stCondLst>
                        <p:cond delay="indefinite"/>
                      </p:stCondLst>
                      <p:childTnLst>
                        <p:par>
                          <p:cTn id="149" fill="hold">
                            <p:stCondLst>
                              <p:cond delay="0"/>
                            </p:stCondLst>
                            <p:childTnLst>
                              <p:par>
                                <p:cTn id="150" presetID="16" presetClass="entr" presetSubtype="21" fill="hold" nodeType="clickEffect">
                                  <p:stCondLst>
                                    <p:cond delay="0"/>
                                  </p:stCondLst>
                                  <p:childTnLst>
                                    <p:set>
                                      <p:cBhvr>
                                        <p:cTn id="151" dur="1" fill="hold">
                                          <p:stCondLst>
                                            <p:cond delay="0"/>
                                          </p:stCondLst>
                                        </p:cTn>
                                        <p:tgtEl>
                                          <p:spTgt spid="4">
                                            <p:txEl>
                                              <p:pRg st="12" end="12"/>
                                            </p:txEl>
                                          </p:spTgt>
                                        </p:tgtEl>
                                        <p:attrNameLst>
                                          <p:attrName>style.visibility</p:attrName>
                                        </p:attrNameLst>
                                      </p:cBhvr>
                                      <p:to>
                                        <p:strVal val="visible"/>
                                      </p:to>
                                    </p:set>
                                    <p:animEffect transition="in" filter="barn(inVertical)">
                                      <p:cBhvr>
                                        <p:cTn id="152" dur="500"/>
                                        <p:tgtEl>
                                          <p:spTgt spid="4">
                                            <p:txEl>
                                              <p:pRg st="12" end="12"/>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16" presetClass="entr" presetSubtype="21" fill="hold" nodeType="clickEffect">
                                  <p:stCondLst>
                                    <p:cond delay="0"/>
                                  </p:stCondLst>
                                  <p:childTnLst>
                                    <p:set>
                                      <p:cBhvr>
                                        <p:cTn id="156" dur="1" fill="hold">
                                          <p:stCondLst>
                                            <p:cond delay="0"/>
                                          </p:stCondLst>
                                        </p:cTn>
                                        <p:tgtEl>
                                          <p:spTgt spid="4">
                                            <p:txEl>
                                              <p:pRg st="13" end="13"/>
                                            </p:txEl>
                                          </p:spTgt>
                                        </p:tgtEl>
                                        <p:attrNameLst>
                                          <p:attrName>style.visibility</p:attrName>
                                        </p:attrNameLst>
                                      </p:cBhvr>
                                      <p:to>
                                        <p:strVal val="visible"/>
                                      </p:to>
                                    </p:set>
                                    <p:animEffect transition="in" filter="barn(inVertical)">
                                      <p:cBhvr>
                                        <p:cTn id="157" dur="500"/>
                                        <p:tgtEl>
                                          <p:spTgt spid="4">
                                            <p:txEl>
                                              <p:pRg st="13" end="13"/>
                                            </p:txEl>
                                          </p:spTgt>
                                        </p:tgtEl>
                                      </p:cBhvr>
                                    </p:animEffect>
                                  </p:childTnLst>
                                </p:cTn>
                              </p:par>
                            </p:childTnLst>
                          </p:cTn>
                        </p:par>
                      </p:childTnLst>
                    </p:cTn>
                  </p:par>
                  <p:par>
                    <p:cTn id="158" fill="hold">
                      <p:stCondLst>
                        <p:cond delay="indefinite"/>
                      </p:stCondLst>
                      <p:childTnLst>
                        <p:par>
                          <p:cTn id="159" fill="hold">
                            <p:stCondLst>
                              <p:cond delay="0"/>
                            </p:stCondLst>
                            <p:childTnLst>
                              <p:par>
                                <p:cTn id="160" presetID="16" presetClass="entr" presetSubtype="21" fill="hold" nodeType="clickEffect">
                                  <p:stCondLst>
                                    <p:cond delay="0"/>
                                  </p:stCondLst>
                                  <p:childTnLst>
                                    <p:set>
                                      <p:cBhvr>
                                        <p:cTn id="161" dur="1" fill="hold">
                                          <p:stCondLst>
                                            <p:cond delay="0"/>
                                          </p:stCondLst>
                                        </p:cTn>
                                        <p:tgtEl>
                                          <p:spTgt spid="4">
                                            <p:txEl>
                                              <p:pRg st="14" end="14"/>
                                            </p:txEl>
                                          </p:spTgt>
                                        </p:tgtEl>
                                        <p:attrNameLst>
                                          <p:attrName>style.visibility</p:attrName>
                                        </p:attrNameLst>
                                      </p:cBhvr>
                                      <p:to>
                                        <p:strVal val="visible"/>
                                      </p:to>
                                    </p:set>
                                    <p:animEffect transition="in" filter="barn(inVertical)">
                                      <p:cBhvr>
                                        <p:cTn id="162" dur="500"/>
                                        <p:tgtEl>
                                          <p:spTgt spid="4">
                                            <p:txEl>
                                              <p:pRg st="14" end="14"/>
                                            </p:txEl>
                                          </p:spTgt>
                                        </p:tgtEl>
                                      </p:cBhvr>
                                    </p:animEffect>
                                  </p:childTnLst>
                                </p:cTn>
                              </p:par>
                            </p:childTnLst>
                          </p:cTn>
                        </p:par>
                      </p:childTnLst>
                    </p:cTn>
                  </p:par>
                  <p:par>
                    <p:cTn id="163" fill="hold">
                      <p:stCondLst>
                        <p:cond delay="indefinite"/>
                      </p:stCondLst>
                      <p:childTnLst>
                        <p:par>
                          <p:cTn id="164" fill="hold">
                            <p:stCondLst>
                              <p:cond delay="0"/>
                            </p:stCondLst>
                            <p:childTnLst>
                              <p:par>
                                <p:cTn id="165" presetID="16" presetClass="entr" presetSubtype="21" fill="hold" nodeType="clickEffect">
                                  <p:stCondLst>
                                    <p:cond delay="0"/>
                                  </p:stCondLst>
                                  <p:childTnLst>
                                    <p:set>
                                      <p:cBhvr>
                                        <p:cTn id="166" dur="1" fill="hold">
                                          <p:stCondLst>
                                            <p:cond delay="0"/>
                                          </p:stCondLst>
                                        </p:cTn>
                                        <p:tgtEl>
                                          <p:spTgt spid="4">
                                            <p:txEl>
                                              <p:pRg st="15" end="15"/>
                                            </p:txEl>
                                          </p:spTgt>
                                        </p:tgtEl>
                                        <p:attrNameLst>
                                          <p:attrName>style.visibility</p:attrName>
                                        </p:attrNameLst>
                                      </p:cBhvr>
                                      <p:to>
                                        <p:strVal val="visible"/>
                                      </p:to>
                                    </p:set>
                                    <p:animEffect transition="in" filter="barn(inVertical)">
                                      <p:cBhvr>
                                        <p:cTn id="167" dur="500"/>
                                        <p:tgtEl>
                                          <p:spTgt spid="4">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83771"/>
            <a:ext cx="6092825" cy="12280285"/>
          </a:xfrm>
          <a:prstGeom prst="rect">
            <a:avLst/>
          </a:prstGeom>
        </p:spPr>
        <p:txBody>
          <a:bodyPr>
            <a:spAutoFit/>
          </a:bodyPr>
          <a:lstStyle/>
          <a:p>
            <a:pPr algn="ctr"/>
            <a:r>
              <a:rPr lang="vi-VN" sz="2400">
                <a:solidFill>
                  <a:srgbClr val="333333"/>
                </a:solidFill>
                <a:latin typeface="Times New Roman" panose="02020603050405020304" pitchFamily="18" charset="0"/>
                <a:cs typeface="Times New Roman" panose="02020603050405020304" pitchFamily="18" charset="0"/>
              </a:rPr>
              <a:t>Đúng là sau vẻ ân cần,</a:t>
            </a:r>
          </a:p>
          <a:p>
            <a:pPr algn="ctr"/>
            <a:r>
              <a:rPr lang="vi-VN" sz="2400">
                <a:solidFill>
                  <a:srgbClr val="333333"/>
                </a:solidFill>
                <a:latin typeface="Times New Roman" panose="02020603050405020304" pitchFamily="18" charset="0"/>
                <a:cs typeface="Times New Roman" panose="02020603050405020304" pitchFamily="18" charset="0"/>
              </a:rPr>
              <a:t>Mưu sâu chờ chực sảy chân thiệt đời</a:t>
            </a:r>
          </a:p>
          <a:p>
            <a:pPr algn="ctr"/>
            <a:r>
              <a:rPr lang="vi-VN" sz="2400">
                <a:solidFill>
                  <a:srgbClr val="333333"/>
                </a:solidFill>
                <a:latin typeface="Times New Roman" panose="02020603050405020304" pitchFamily="18" charset="0"/>
                <a:cs typeface="Times New Roman" panose="02020603050405020304" pitchFamily="18" charset="0"/>
              </a:rPr>
              <a:t>Kẻ gian miệng nói mắt cười</a:t>
            </a:r>
          </a:p>
          <a:p>
            <a:pPr algn="ctr"/>
            <a:r>
              <a:rPr lang="vi-VN" sz="2400">
                <a:solidFill>
                  <a:srgbClr val="333333"/>
                </a:solidFill>
                <a:latin typeface="Times New Roman" panose="02020603050405020304" pitchFamily="18" charset="0"/>
                <a:cs typeface="Times New Roman" panose="02020603050405020304" pitchFamily="18" charset="0"/>
              </a:rPr>
              <a:t> Thủ gươm trong bụng giết người như chơi.</a:t>
            </a:r>
          </a:p>
          <a:p>
            <a:pPr algn="ctr"/>
            <a:r>
              <a:rPr lang="vi-VN" sz="2400">
                <a:solidFill>
                  <a:srgbClr val="333333"/>
                </a:solidFill>
                <a:latin typeface="Times New Roman" panose="02020603050405020304" pitchFamily="18" charset="0"/>
                <a:cs typeface="Times New Roman" panose="02020603050405020304" pitchFamily="18" charset="0"/>
              </a:rPr>
              <a:t>Mây đen vần vũ kín trời,</a:t>
            </a:r>
          </a:p>
          <a:p>
            <a:pPr algn="ctr"/>
            <a:r>
              <a:rPr lang="vi-VN" sz="2400">
                <a:solidFill>
                  <a:srgbClr val="333333"/>
                </a:solidFill>
                <a:latin typeface="Times New Roman" panose="02020603050405020304" pitchFamily="18" charset="0"/>
                <a:cs typeface="Times New Roman" panose="02020603050405020304" pitchFamily="18" charset="0"/>
              </a:rPr>
              <a:t>Miếu hoang lá rụng bời bời lối lên,</a:t>
            </a:r>
          </a:p>
          <a:p>
            <a:pPr algn="ctr"/>
            <a:r>
              <a:rPr lang="vi-VN" sz="2400">
                <a:solidFill>
                  <a:srgbClr val="333333"/>
                </a:solidFill>
                <a:latin typeface="Times New Roman" panose="02020603050405020304" pitchFamily="18" charset="0"/>
                <a:cs typeface="Times New Roman" panose="02020603050405020304" pitchFamily="18" charset="0"/>
              </a:rPr>
              <a:t>Tường rêu phủ kín bốn bên,</a:t>
            </a:r>
          </a:p>
          <a:p>
            <a:pPr algn="ctr"/>
            <a:r>
              <a:rPr lang="vi-VN" sz="2400">
                <a:solidFill>
                  <a:srgbClr val="333333"/>
                </a:solidFill>
                <a:latin typeface="Times New Roman" panose="02020603050405020304" pitchFamily="18" charset="0"/>
                <a:cs typeface="Times New Roman" panose="02020603050405020304" pitchFamily="18" charset="0"/>
              </a:rPr>
              <a:t>Nhện giăng, tức khí xông lên ngất trời.</a:t>
            </a:r>
          </a:p>
          <a:p>
            <a:pPr algn="ctr"/>
            <a:r>
              <a:rPr lang="vi-VN" sz="2400">
                <a:solidFill>
                  <a:srgbClr val="333333"/>
                </a:solidFill>
                <a:latin typeface="Times New Roman" panose="02020603050405020304" pitchFamily="18" charset="0"/>
                <a:cs typeface="Times New Roman" panose="02020603050405020304" pitchFamily="18" charset="0"/>
              </a:rPr>
              <a:t>Thạch Sanh chẳng kịp nghĩ ngơi</a:t>
            </a:r>
          </a:p>
          <a:p>
            <a:pPr algn="ctr"/>
            <a:r>
              <a:rPr lang="vi-VN" sz="2400">
                <a:solidFill>
                  <a:srgbClr val="333333"/>
                </a:solidFill>
                <a:latin typeface="Times New Roman" panose="02020603050405020304" pitchFamily="18" charset="0"/>
                <a:cs typeface="Times New Roman" panose="02020603050405020304" pitchFamily="18" charset="0"/>
              </a:rPr>
              <a:t> Nhanh tay dọn dẹp gọn nơi để nằm.</a:t>
            </a:r>
          </a:p>
          <a:p>
            <a:pPr algn="ctr"/>
            <a:r>
              <a:rPr lang="vi-VN" sz="2400">
                <a:solidFill>
                  <a:srgbClr val="333333"/>
                </a:solidFill>
                <a:latin typeface="Times New Roman" panose="02020603050405020304" pitchFamily="18" charset="0"/>
                <a:cs typeface="Times New Roman" panose="02020603050405020304" pitchFamily="18" charset="0"/>
              </a:rPr>
              <a:t>Chiều đi trời bỗng tối sầm</a:t>
            </a:r>
          </a:p>
          <a:p>
            <a:pPr algn="ctr"/>
            <a:r>
              <a:rPr lang="vi-VN" sz="2400">
                <a:solidFill>
                  <a:srgbClr val="333333"/>
                </a:solidFill>
                <a:latin typeface="Times New Roman" panose="02020603050405020304" pitchFamily="18" charset="0"/>
                <a:cs typeface="Times New Roman" panose="02020603050405020304" pitchFamily="18" charset="0"/>
              </a:rPr>
              <a:t>Gió giông kéo tới ầm ầm mưa rơi.</a:t>
            </a:r>
          </a:p>
          <a:p>
            <a:pPr algn="ctr"/>
            <a:r>
              <a:rPr lang="vi-VN" sz="2400">
                <a:solidFill>
                  <a:srgbClr val="333333"/>
                </a:solidFill>
                <a:latin typeface="Times New Roman" panose="02020603050405020304" pitchFamily="18" charset="0"/>
                <a:cs typeface="Times New Roman" panose="02020603050405020304" pitchFamily="18" charset="0"/>
              </a:rPr>
              <a:t>Giấc sâu mộng ở trên trời</a:t>
            </a:r>
          </a:p>
          <a:p>
            <a:pPr algn="ctr"/>
            <a:r>
              <a:rPr lang="vi-VN" sz="2400">
                <a:solidFill>
                  <a:srgbClr val="333333"/>
                </a:solidFill>
                <a:latin typeface="Times New Roman" panose="02020603050405020304" pitchFamily="18" charset="0"/>
                <a:cs typeface="Times New Roman" panose="02020603050405020304" pitchFamily="18" charset="0"/>
              </a:rPr>
              <a:t>Hoa giăng bướm lượn đẹp ngời sắc xuân.</a:t>
            </a:r>
          </a:p>
          <a:p>
            <a:pPr algn="ctr"/>
            <a:r>
              <a:rPr lang="vi-VN" sz="2400">
                <a:solidFill>
                  <a:srgbClr val="333333"/>
                </a:solidFill>
                <a:latin typeface="Times New Roman" panose="02020603050405020304" pitchFamily="18" charset="0"/>
                <a:cs typeface="Times New Roman" panose="02020603050405020304" pitchFamily="18" charset="0"/>
              </a:rPr>
              <a:t>Chợt nghe tiếng động ngoài sân</a:t>
            </a:r>
          </a:p>
          <a:p>
            <a:pPr algn="ctr"/>
            <a:r>
              <a:rPr lang="vi-VN" sz="2400">
                <a:solidFill>
                  <a:srgbClr val="333333"/>
                </a:solidFill>
                <a:latin typeface="Times New Roman" panose="02020603050405020304" pitchFamily="18" charset="0"/>
                <a:cs typeface="Times New Roman" panose="02020603050405020304" pitchFamily="18" charset="0"/>
              </a:rPr>
              <a:t>Sàn nhà rung chuyển bước chân nặng nề.</a:t>
            </a:r>
          </a:p>
          <a:p>
            <a:pPr algn="ctr"/>
            <a:endParaRPr lang="vi-VN" sz="2400">
              <a:solidFill>
                <a:srgbClr val="333333"/>
              </a:solidFill>
              <a:latin typeface="Times New Roman" panose="02020603050405020304" pitchFamily="18" charset="0"/>
              <a:cs typeface="Times New Roman" panose="02020603050405020304" pitchFamily="18" charset="0"/>
            </a:endParaRPr>
          </a:p>
          <a:p>
            <a:pPr algn="ctr"/>
            <a:r>
              <a:rPr lang="vi-VN" sz="2400" smtClean="0">
                <a:solidFill>
                  <a:srgbClr val="333333"/>
                </a:solidFill>
                <a:latin typeface="Times New Roman" panose="02020603050405020304" pitchFamily="18" charset="0"/>
                <a:cs typeface="Times New Roman" panose="02020603050405020304" pitchFamily="18" charset="0"/>
              </a:rPr>
              <a:t>Thạch </a:t>
            </a:r>
            <a:r>
              <a:rPr lang="vi-VN" sz="2400">
                <a:solidFill>
                  <a:srgbClr val="333333"/>
                </a:solidFill>
                <a:latin typeface="Times New Roman" panose="02020603050405020304" pitchFamily="18" charset="0"/>
                <a:cs typeface="Times New Roman" panose="02020603050405020304" pitchFamily="18" charset="0"/>
              </a:rPr>
              <a:t>Sanh tả đột hữu xung</a:t>
            </a:r>
          </a:p>
          <a:p>
            <a:pPr algn="ctr"/>
            <a:r>
              <a:rPr lang="vi-VN" sz="2400">
                <a:solidFill>
                  <a:srgbClr val="333333"/>
                </a:solidFill>
                <a:latin typeface="Times New Roman" panose="02020603050405020304" pitchFamily="18" charset="0"/>
                <a:cs typeface="Times New Roman" panose="02020603050405020304" pitchFamily="18" charset="0"/>
              </a:rPr>
              <a:t>Rìu ngang chém trúng số cùng yêu tinh.</a:t>
            </a:r>
          </a:p>
          <a:p>
            <a:pPr algn="ctr"/>
            <a:r>
              <a:rPr lang="vi-VN" sz="2400">
                <a:solidFill>
                  <a:srgbClr val="333333"/>
                </a:solidFill>
                <a:latin typeface="Times New Roman" panose="02020603050405020304" pitchFamily="18" charset="0"/>
                <a:cs typeface="Times New Roman" panose="02020603050405020304" pitchFamily="18" charset="0"/>
              </a:rPr>
              <a:t>Chằn tinh đành hiện nguyên hình</a:t>
            </a:r>
          </a:p>
          <a:p>
            <a:pPr algn="ctr"/>
            <a:r>
              <a:rPr lang="vi-VN" sz="2400">
                <a:solidFill>
                  <a:srgbClr val="333333"/>
                </a:solidFill>
                <a:latin typeface="Times New Roman" panose="02020603050405020304" pitchFamily="18" charset="0"/>
                <a:cs typeface="Times New Roman" panose="02020603050405020304" pitchFamily="18" charset="0"/>
              </a:rPr>
              <a:t>Một con rắn lớn quăng mình trốn quanh.</a:t>
            </a:r>
          </a:p>
          <a:p>
            <a:pPr algn="ctr"/>
            <a:r>
              <a:rPr lang="vi-VN" sz="2400">
                <a:solidFill>
                  <a:srgbClr val="333333"/>
                </a:solidFill>
                <a:latin typeface="Times New Roman" panose="02020603050405020304" pitchFamily="18" charset="0"/>
                <a:cs typeface="Times New Roman" panose="02020603050405020304" pitchFamily="18" charset="0"/>
              </a:rPr>
              <a:t>Làm sao thoát khỏi Thạch Sanh?</a:t>
            </a:r>
          </a:p>
          <a:p>
            <a:pPr algn="ctr"/>
            <a:r>
              <a:rPr lang="vi-VN" sz="2400">
                <a:solidFill>
                  <a:srgbClr val="333333"/>
                </a:solidFill>
                <a:latin typeface="Times New Roman" panose="02020603050405020304" pitchFamily="18" charset="0"/>
                <a:cs typeface="Times New Roman" panose="02020603050405020304" pitchFamily="18" charset="0"/>
              </a:rPr>
              <a:t>Đầu văng một ngả xác đành một bên.</a:t>
            </a:r>
          </a:p>
          <a:p>
            <a:pPr algn="ctr"/>
            <a:r>
              <a:rPr lang="vi-VN" sz="2400">
                <a:solidFill>
                  <a:srgbClr val="333333"/>
                </a:solidFill>
                <a:latin typeface="Times New Roman" panose="02020603050405020304" pitchFamily="18" charset="0"/>
                <a:cs typeface="Times New Roman" panose="02020603050405020304" pitchFamily="18" charset="0"/>
              </a:rPr>
              <a:t>Bỗng đâu trong góc hiện lên</a:t>
            </a:r>
          </a:p>
          <a:p>
            <a:pPr algn="ctr"/>
            <a:r>
              <a:rPr lang="vi-VN" sz="2400">
                <a:solidFill>
                  <a:srgbClr val="333333"/>
                </a:solidFill>
                <a:latin typeface="Times New Roman" panose="02020603050405020304" pitchFamily="18" charset="0"/>
                <a:cs typeface="Times New Roman" panose="02020603050405020304" pitchFamily="18" charset="0"/>
              </a:rPr>
              <a:t>Một cây cung với mũi tên bằng vàng.</a:t>
            </a:r>
          </a:p>
          <a:p>
            <a:pPr algn="ctr"/>
            <a:r>
              <a:rPr lang="vi-VN" sz="2400">
                <a:solidFill>
                  <a:srgbClr val="333333"/>
                </a:solidFill>
                <a:latin typeface="Times New Roman" panose="02020603050405020304" pitchFamily="18" charset="0"/>
                <a:cs typeface="Times New Roman" panose="02020603050405020304" pitchFamily="18" charset="0"/>
              </a:rPr>
              <a:t>Xách đầu chằn, khoát cung mang</a:t>
            </a:r>
          </a:p>
          <a:p>
            <a:pPr algn="ctr"/>
            <a:r>
              <a:rPr lang="vi-VN" sz="2400">
                <a:solidFill>
                  <a:srgbClr val="333333"/>
                </a:solidFill>
                <a:latin typeface="Times New Roman" panose="02020603050405020304" pitchFamily="18" charset="0"/>
                <a:cs typeface="Times New Roman" panose="02020603050405020304" pitchFamily="18" charset="0"/>
              </a:rPr>
              <a:t>Canh ba quay bước lên đàng hồi môn.</a:t>
            </a:r>
          </a:p>
          <a:p>
            <a:pPr algn="ctr"/>
            <a:r>
              <a:rPr lang="vi-VN" sz="2400">
                <a:solidFill>
                  <a:srgbClr val="333333"/>
                </a:solidFill>
                <a:latin typeface="Times New Roman" panose="02020603050405020304" pitchFamily="18" charset="0"/>
                <a:cs typeface="Times New Roman" panose="02020603050405020304" pitchFamily="18" charset="0"/>
              </a:rPr>
              <a:t>Nói qua về gã Lý Thông</a:t>
            </a:r>
          </a:p>
          <a:p>
            <a:pPr algn="ctr"/>
            <a:r>
              <a:rPr lang="vi-VN" sz="2400">
                <a:solidFill>
                  <a:srgbClr val="333333"/>
                </a:solidFill>
                <a:latin typeface="Times New Roman" panose="02020603050405020304" pitchFamily="18" charset="0"/>
                <a:cs typeface="Times New Roman" panose="02020603050405020304" pitchFamily="18" charset="0"/>
              </a:rPr>
              <a:t>Lừa xong một cú trong lòng thoả thê,</a:t>
            </a:r>
          </a:p>
          <a:p>
            <a:pPr algn="ctr"/>
            <a:r>
              <a:rPr lang="vi-VN" sz="2400">
                <a:solidFill>
                  <a:srgbClr val="333333"/>
                </a:solidFill>
                <a:latin typeface="Times New Roman" panose="02020603050405020304" pitchFamily="18" charset="0"/>
                <a:cs typeface="Times New Roman" panose="02020603050405020304" pitchFamily="18" charset="0"/>
              </a:rPr>
              <a:t>Đang đêm mưa gió dầm dề</a:t>
            </a:r>
          </a:p>
          <a:p>
            <a:pPr algn="ctr"/>
            <a:r>
              <a:rPr lang="vi-VN" sz="2400">
                <a:solidFill>
                  <a:srgbClr val="333333"/>
                </a:solidFill>
                <a:latin typeface="Times New Roman" panose="02020603050405020304" pitchFamily="18" charset="0"/>
                <a:cs typeface="Times New Roman" panose="02020603050405020304" pitchFamily="18" charset="0"/>
              </a:rPr>
              <a:t>Bỗng đâu nghe tiếng người về gọi tên.</a:t>
            </a:r>
          </a:p>
          <a:p>
            <a:pPr algn="ctr"/>
            <a:r>
              <a:rPr lang="vi-VN" sz="2400">
                <a:solidFill>
                  <a:srgbClr val="333333"/>
                </a:solidFill>
                <a:latin typeface="Times New Roman" panose="02020603050405020304" pitchFamily="18" charset="0"/>
                <a:cs typeface="Times New Roman" panose="02020603050405020304" pitchFamily="18" charset="0"/>
              </a:rPr>
              <a:t>Một làn khí lạnh xông lên</a:t>
            </a:r>
          </a:p>
          <a:p>
            <a:pPr algn="ctr"/>
            <a:r>
              <a:rPr lang="vi-VN" sz="2400">
                <a:solidFill>
                  <a:srgbClr val="333333"/>
                </a:solidFill>
                <a:latin typeface="Times New Roman" panose="02020603050405020304" pitchFamily="18" charset="0"/>
                <a:cs typeface="Times New Roman" panose="02020603050405020304" pitchFamily="18" charset="0"/>
              </a:rPr>
              <a:t>Lưng tê, gối khuỵu, sấm rền trong tai</a:t>
            </a:r>
            <a:endParaRPr lang="vi-VN" sz="2400" b="0" i="0">
              <a:solidFill>
                <a:srgbClr val="333333"/>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5473337" y="857945"/>
            <a:ext cx="7080069" cy="6370975"/>
          </a:xfrm>
          <a:prstGeom prst="rect">
            <a:avLst/>
          </a:prstGeom>
        </p:spPr>
        <p:txBody>
          <a:bodyPr wrap="square">
            <a:spAutoFit/>
          </a:bodyPr>
          <a:lstStyle/>
          <a:p>
            <a:pPr lvl="0" algn="ctr"/>
            <a:r>
              <a:rPr lang="vi-VN" sz="2400">
                <a:latin typeface="Times New Roman" panose="02020603050405020304" pitchFamily="18" charset="0"/>
                <a:cs typeface="Times New Roman" panose="02020603050405020304" pitchFamily="18" charset="0"/>
              </a:rPr>
              <a:t>Bóng khuya nữa tỉnh nữa mê</a:t>
            </a:r>
          </a:p>
          <a:p>
            <a:pPr lvl="0" algn="ctr"/>
            <a:r>
              <a:rPr lang="vi-VN" sz="2400">
                <a:latin typeface="Times New Roman" panose="02020603050405020304" pitchFamily="18" charset="0"/>
                <a:cs typeface="Times New Roman" panose="02020603050405020304" pitchFamily="18" charset="0"/>
              </a:rPr>
              <a:t> Đầu to, tai nhọn, môi trề, mắt thâm,</a:t>
            </a:r>
          </a:p>
          <a:p>
            <a:pPr lvl="0" algn="ctr"/>
            <a:r>
              <a:rPr lang="vi-VN" sz="2400">
                <a:latin typeface="Times New Roman" panose="02020603050405020304" pitchFamily="18" charset="0"/>
                <a:cs typeface="Times New Roman" panose="02020603050405020304" pitchFamily="18" charset="0"/>
              </a:rPr>
              <a:t>Móng dài, vảy cứng trên thân</a:t>
            </a:r>
          </a:p>
          <a:p>
            <a:pPr lvl="0" algn="ctr"/>
            <a:r>
              <a:rPr lang="vi-VN" sz="2400">
                <a:latin typeface="Times New Roman" panose="02020603050405020304" pitchFamily="18" charset="0"/>
                <a:cs typeface="Times New Roman" panose="02020603050405020304" pitchFamily="18" charset="0"/>
              </a:rPr>
              <a:t>Chằn tinh vừa mới hiện thân tức thì.</a:t>
            </a:r>
          </a:p>
          <a:p>
            <a:pPr lvl="0" algn="ctr"/>
            <a:r>
              <a:rPr lang="vi-VN" sz="2400">
                <a:latin typeface="Times New Roman" panose="02020603050405020304" pitchFamily="18" charset="0"/>
                <a:cs typeface="Times New Roman" panose="02020603050405020304" pitchFamily="18" charset="0"/>
              </a:rPr>
              <a:t>Miệng gầm gừ, rít phì phì</a:t>
            </a:r>
          </a:p>
          <a:p>
            <a:pPr lvl="0" algn="ctr"/>
            <a:r>
              <a:rPr lang="vi-VN" sz="2400">
                <a:latin typeface="Times New Roman" panose="02020603050405020304" pitchFamily="18" charset="0"/>
                <a:cs typeface="Times New Roman" panose="02020603050405020304" pitchFamily="18" charset="0"/>
              </a:rPr>
              <a:t>Nhằm người hiến tế tức thì tiến lên.</a:t>
            </a:r>
          </a:p>
          <a:p>
            <a:pPr lvl="0" algn="ctr"/>
            <a:r>
              <a:rPr lang="vi-VN" sz="2400">
                <a:latin typeface="Times New Roman" panose="02020603050405020304" pitchFamily="18" charset="0"/>
                <a:cs typeface="Times New Roman" panose="02020603050405020304" pitchFamily="18" charset="0"/>
              </a:rPr>
              <a:t>Móng dài vuốt nhọn vung lên</a:t>
            </a:r>
          </a:p>
          <a:p>
            <a:pPr lvl="0" algn="ctr"/>
            <a:r>
              <a:rPr lang="vi-VN" sz="2400">
                <a:latin typeface="Times New Roman" panose="02020603050405020304" pitchFamily="18" charset="0"/>
                <a:cs typeface="Times New Roman" panose="02020603050405020304" pitchFamily="18" charset="0"/>
              </a:rPr>
              <a:t>Thẳng tay bổ xuống nhằm bên mạn sườn.</a:t>
            </a:r>
          </a:p>
          <a:p>
            <a:pPr lvl="0" algn="ctr"/>
            <a:r>
              <a:rPr lang="vi-VN" sz="2400">
                <a:latin typeface="Times New Roman" panose="02020603050405020304" pitchFamily="18" charset="0"/>
                <a:cs typeface="Times New Roman" panose="02020603050405020304" pitchFamily="18" charset="0"/>
              </a:rPr>
              <a:t>Thạch Sanh thoáng thấy tỏ tường</a:t>
            </a:r>
          </a:p>
          <a:p>
            <a:pPr lvl="0" algn="ctr"/>
            <a:r>
              <a:rPr lang="vi-VN" sz="2400">
                <a:latin typeface="Times New Roman" panose="02020603050405020304" pitchFamily="18" charset="0"/>
                <a:cs typeface="Times New Roman" panose="02020603050405020304" pitchFamily="18" charset="0"/>
              </a:rPr>
              <a:t>Lùi nhanh một bước thuận đường thoát chiêu.</a:t>
            </a:r>
          </a:p>
          <a:p>
            <a:pPr lvl="0" algn="ctr"/>
            <a:r>
              <a:rPr lang="vi-VN" sz="2400">
                <a:latin typeface="Times New Roman" panose="02020603050405020304" pitchFamily="18" charset="0"/>
                <a:cs typeface="Times New Roman" panose="02020603050405020304" pitchFamily="18" charset="0"/>
              </a:rPr>
              <a:t>Nhanh tay mươi mấy nhát rìu</a:t>
            </a:r>
          </a:p>
          <a:p>
            <a:pPr lvl="0" algn="ctr"/>
            <a:r>
              <a:rPr lang="vi-VN" sz="2400">
                <a:latin typeface="Times New Roman" panose="02020603050405020304" pitchFamily="18" charset="0"/>
                <a:cs typeface="Times New Roman" panose="02020603050405020304" pitchFamily="18" charset="0"/>
              </a:rPr>
              <a:t>Chằn tinh chống đỡ liêu xiêu mấy phần</a:t>
            </a:r>
            <a:r>
              <a:rPr lang="vi-VN" sz="2400" smtClean="0">
                <a:latin typeface="Times New Roman" panose="02020603050405020304" pitchFamily="18" charset="0"/>
                <a:cs typeface="Times New Roman" panose="02020603050405020304" pitchFamily="18" charset="0"/>
              </a:rPr>
              <a:t>.</a:t>
            </a:r>
            <a:endParaRPr lang="en-US" sz="2400" smtClean="0">
              <a:latin typeface="Times New Roman" panose="02020603050405020304" pitchFamily="18" charset="0"/>
              <a:cs typeface="Times New Roman" panose="02020603050405020304" pitchFamily="18" charset="0"/>
            </a:endParaRPr>
          </a:p>
          <a:p>
            <a:pPr lvl="0" algn="ctr"/>
            <a:r>
              <a:rPr lang="vi-VN" sz="2400">
                <a:latin typeface="Times New Roman" panose="02020603050405020304" pitchFamily="18" charset="0"/>
                <a:cs typeface="Times New Roman" panose="02020603050405020304" pitchFamily="18" charset="0"/>
              </a:rPr>
              <a:t>Đúng là tài nghệ bất phân</a:t>
            </a:r>
          </a:p>
          <a:p>
            <a:pPr lvl="0" algn="ctr"/>
            <a:r>
              <a:rPr lang="vi-VN" sz="2400">
                <a:latin typeface="Times New Roman" panose="02020603050405020304" pitchFamily="18" charset="0"/>
                <a:cs typeface="Times New Roman" panose="02020603050405020304" pitchFamily="18" charset="0"/>
              </a:rPr>
              <a:t>Ngói tuôn bụi đổ rần rần gió vây.</a:t>
            </a:r>
          </a:p>
          <a:p>
            <a:pPr lvl="0" algn="ctr"/>
            <a:r>
              <a:rPr lang="vi-VN" sz="2400">
                <a:latin typeface="Times New Roman" panose="02020603050405020304" pitchFamily="18" charset="0"/>
                <a:cs typeface="Times New Roman" panose="02020603050405020304" pitchFamily="18" charset="0"/>
              </a:rPr>
              <a:t>Hai bên phép thuật đủ đầy</a:t>
            </a:r>
          </a:p>
          <a:p>
            <a:pPr lvl="0" algn="ctr"/>
            <a:r>
              <a:rPr lang="vi-VN" sz="2400">
                <a:latin typeface="Times New Roman" panose="02020603050405020304" pitchFamily="18" charset="0"/>
                <a:cs typeface="Times New Roman" panose="02020603050405020304" pitchFamily="18" charset="0"/>
              </a:rPr>
              <a:t>Kêu mưa gọi gió lửa quây bịt bùng.</a:t>
            </a:r>
          </a:p>
          <a:p>
            <a:pPr lvl="0" algn="ctr"/>
            <a:endParaRPr lang="vi-VN" sz="2400">
              <a:latin typeface="Times New Roman" panose="02020603050405020304" pitchFamily="18" charset="0"/>
              <a:cs typeface="Times New Roman" panose="02020603050405020304" pitchFamily="18" charset="0"/>
            </a:endParaRPr>
          </a:p>
        </p:txBody>
      </p:sp>
      <p:sp>
        <p:nvSpPr>
          <p:cNvPr id="5" name="Rectangle 4"/>
          <p:cNvSpPr/>
          <p:nvPr/>
        </p:nvSpPr>
        <p:spPr>
          <a:xfrm>
            <a:off x="909996" y="148437"/>
            <a:ext cx="8279382" cy="584775"/>
          </a:xfrm>
          <a:prstGeom prst="rect">
            <a:avLst/>
          </a:prstGeom>
        </p:spPr>
        <p:txBody>
          <a:bodyPr wrap="none">
            <a:spAutoFit/>
          </a:bodyPr>
          <a:lstStyle/>
          <a:p>
            <a:r>
              <a:rPr lang="vi-VN" sz="3200" b="1">
                <a:solidFill>
                  <a:srgbClr val="333333"/>
                </a:solidFill>
                <a:latin typeface="Times New Roman" panose="02020603050405020304" pitchFamily="18" charset="0"/>
                <a:cs typeface="Times New Roman" panose="02020603050405020304" pitchFamily="18" charset="0"/>
              </a:rPr>
              <a:t>Thạch Sanh, Lý Thông (Dương Thanh Bạch): </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813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7" end="17"/>
                                            </p:txEl>
                                          </p:spTgt>
                                        </p:tgtEl>
                                        <p:attrNameLst>
                                          <p:attrName>style.visibility</p:attrName>
                                        </p:attrNameLst>
                                      </p:cBhvr>
                                      <p:to>
                                        <p:strVal val="visible"/>
                                      </p:to>
                                    </p:set>
                                    <p:animEffect transition="in" filter="barn(inVertical)">
                                      <p:cBhvr>
                                        <p:cTn id="12" dur="500"/>
                                        <p:tgtEl>
                                          <p:spTgt spid="3">
                                            <p:txEl>
                                              <p:pRg st="17" end="1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8" end="18"/>
                                            </p:txEl>
                                          </p:spTgt>
                                        </p:tgtEl>
                                        <p:attrNameLst>
                                          <p:attrName>style.visibility</p:attrName>
                                        </p:attrNameLst>
                                      </p:cBhvr>
                                      <p:to>
                                        <p:strVal val="visible"/>
                                      </p:to>
                                    </p:set>
                                    <p:animEffect transition="in" filter="barn(inVertical)">
                                      <p:cBhvr>
                                        <p:cTn id="17" dur="500"/>
                                        <p:tgtEl>
                                          <p:spTgt spid="3">
                                            <p:txEl>
                                              <p:pRg st="18" end="1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19" end="19"/>
                                            </p:txEl>
                                          </p:spTgt>
                                        </p:tgtEl>
                                        <p:attrNameLst>
                                          <p:attrName>style.visibility</p:attrName>
                                        </p:attrNameLst>
                                      </p:cBhvr>
                                      <p:to>
                                        <p:strVal val="visible"/>
                                      </p:to>
                                    </p:set>
                                    <p:animEffect transition="in" filter="barn(inVertical)">
                                      <p:cBhvr>
                                        <p:cTn id="22" dur="500"/>
                                        <p:tgtEl>
                                          <p:spTgt spid="3">
                                            <p:txEl>
                                              <p:pRg st="19" end="1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20" end="20"/>
                                            </p:txEl>
                                          </p:spTgt>
                                        </p:tgtEl>
                                        <p:attrNameLst>
                                          <p:attrName>style.visibility</p:attrName>
                                        </p:attrNameLst>
                                      </p:cBhvr>
                                      <p:to>
                                        <p:strVal val="visible"/>
                                      </p:to>
                                    </p:set>
                                    <p:animEffect transition="in" filter="barn(inVertical)">
                                      <p:cBhvr>
                                        <p:cTn id="27" dur="500"/>
                                        <p:tgtEl>
                                          <p:spTgt spid="3">
                                            <p:txEl>
                                              <p:pRg st="20" end="2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21" end="21"/>
                                            </p:txEl>
                                          </p:spTgt>
                                        </p:tgtEl>
                                        <p:attrNameLst>
                                          <p:attrName>style.visibility</p:attrName>
                                        </p:attrNameLst>
                                      </p:cBhvr>
                                      <p:to>
                                        <p:strVal val="visible"/>
                                      </p:to>
                                    </p:set>
                                    <p:animEffect transition="in" filter="barn(inVertical)">
                                      <p:cBhvr>
                                        <p:cTn id="32" dur="500"/>
                                        <p:tgtEl>
                                          <p:spTgt spid="3">
                                            <p:txEl>
                                              <p:pRg st="21" end="2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22" end="22"/>
                                            </p:txEl>
                                          </p:spTgt>
                                        </p:tgtEl>
                                        <p:attrNameLst>
                                          <p:attrName>style.visibility</p:attrName>
                                        </p:attrNameLst>
                                      </p:cBhvr>
                                      <p:to>
                                        <p:strVal val="visible"/>
                                      </p:to>
                                    </p:set>
                                    <p:animEffect transition="in" filter="barn(inVertical)">
                                      <p:cBhvr>
                                        <p:cTn id="37" dur="500"/>
                                        <p:tgtEl>
                                          <p:spTgt spid="3">
                                            <p:txEl>
                                              <p:pRg st="22" end="2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23" end="23"/>
                                            </p:txEl>
                                          </p:spTgt>
                                        </p:tgtEl>
                                        <p:attrNameLst>
                                          <p:attrName>style.visibility</p:attrName>
                                        </p:attrNameLst>
                                      </p:cBhvr>
                                      <p:to>
                                        <p:strVal val="visible"/>
                                      </p:to>
                                    </p:set>
                                    <p:animEffect transition="in" filter="barn(inVertical)">
                                      <p:cBhvr>
                                        <p:cTn id="42" dur="500"/>
                                        <p:tgtEl>
                                          <p:spTgt spid="3">
                                            <p:txEl>
                                              <p:pRg st="23" end="2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24" end="24"/>
                                            </p:txEl>
                                          </p:spTgt>
                                        </p:tgtEl>
                                        <p:attrNameLst>
                                          <p:attrName>style.visibility</p:attrName>
                                        </p:attrNameLst>
                                      </p:cBhvr>
                                      <p:to>
                                        <p:strVal val="visible"/>
                                      </p:to>
                                    </p:set>
                                    <p:animEffect transition="in" filter="barn(inVertical)">
                                      <p:cBhvr>
                                        <p:cTn id="47" dur="500"/>
                                        <p:tgtEl>
                                          <p:spTgt spid="3">
                                            <p:txEl>
                                              <p:pRg st="24" end="2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
                                            <p:txEl>
                                              <p:pRg st="25" end="25"/>
                                            </p:txEl>
                                          </p:spTgt>
                                        </p:tgtEl>
                                        <p:attrNameLst>
                                          <p:attrName>style.visibility</p:attrName>
                                        </p:attrNameLst>
                                      </p:cBhvr>
                                      <p:to>
                                        <p:strVal val="visible"/>
                                      </p:to>
                                    </p:set>
                                    <p:animEffect transition="in" filter="barn(inVertical)">
                                      <p:cBhvr>
                                        <p:cTn id="52" dur="500"/>
                                        <p:tgtEl>
                                          <p:spTgt spid="3">
                                            <p:txEl>
                                              <p:pRg st="25" end="2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
                                            <p:txEl>
                                              <p:pRg st="26" end="26"/>
                                            </p:txEl>
                                          </p:spTgt>
                                        </p:tgtEl>
                                        <p:attrNameLst>
                                          <p:attrName>style.visibility</p:attrName>
                                        </p:attrNameLst>
                                      </p:cBhvr>
                                      <p:to>
                                        <p:strVal val="visible"/>
                                      </p:to>
                                    </p:set>
                                    <p:animEffect transition="in" filter="barn(inVertical)">
                                      <p:cBhvr>
                                        <p:cTn id="57" dur="500"/>
                                        <p:tgtEl>
                                          <p:spTgt spid="3">
                                            <p:txEl>
                                              <p:pRg st="26" end="2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
                                            <p:txEl>
                                              <p:pRg st="27" end="27"/>
                                            </p:txEl>
                                          </p:spTgt>
                                        </p:tgtEl>
                                        <p:attrNameLst>
                                          <p:attrName>style.visibility</p:attrName>
                                        </p:attrNameLst>
                                      </p:cBhvr>
                                      <p:to>
                                        <p:strVal val="visible"/>
                                      </p:to>
                                    </p:set>
                                    <p:animEffect transition="in" filter="barn(inVertical)">
                                      <p:cBhvr>
                                        <p:cTn id="62" dur="500"/>
                                        <p:tgtEl>
                                          <p:spTgt spid="3">
                                            <p:txEl>
                                              <p:pRg st="27" end="27"/>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
                                            <p:txEl>
                                              <p:pRg st="28" end="28"/>
                                            </p:txEl>
                                          </p:spTgt>
                                        </p:tgtEl>
                                        <p:attrNameLst>
                                          <p:attrName>style.visibility</p:attrName>
                                        </p:attrNameLst>
                                      </p:cBhvr>
                                      <p:to>
                                        <p:strVal val="visible"/>
                                      </p:to>
                                    </p:set>
                                    <p:animEffect transition="in" filter="barn(inVertical)">
                                      <p:cBhvr>
                                        <p:cTn id="67" dur="500"/>
                                        <p:tgtEl>
                                          <p:spTgt spid="3">
                                            <p:txEl>
                                              <p:pRg st="28" end="28"/>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
                                            <p:txEl>
                                              <p:pRg st="29" end="29"/>
                                            </p:txEl>
                                          </p:spTgt>
                                        </p:tgtEl>
                                        <p:attrNameLst>
                                          <p:attrName>style.visibility</p:attrName>
                                        </p:attrNameLst>
                                      </p:cBhvr>
                                      <p:to>
                                        <p:strVal val="visible"/>
                                      </p:to>
                                    </p:set>
                                    <p:animEffect transition="in" filter="barn(inVertical)">
                                      <p:cBhvr>
                                        <p:cTn id="72" dur="500"/>
                                        <p:tgtEl>
                                          <p:spTgt spid="3">
                                            <p:txEl>
                                              <p:pRg st="29" end="29"/>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xEl>
                                              <p:pRg st="30" end="30"/>
                                            </p:txEl>
                                          </p:spTgt>
                                        </p:tgtEl>
                                        <p:attrNameLst>
                                          <p:attrName>style.visibility</p:attrName>
                                        </p:attrNameLst>
                                      </p:cBhvr>
                                      <p:to>
                                        <p:strVal val="visible"/>
                                      </p:to>
                                    </p:set>
                                    <p:animEffect transition="in" filter="barn(inVertical)">
                                      <p:cBhvr>
                                        <p:cTn id="77" dur="500"/>
                                        <p:tgtEl>
                                          <p:spTgt spid="3">
                                            <p:txEl>
                                              <p:pRg st="30" end="3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3">
                                            <p:txEl>
                                              <p:pRg st="31" end="31"/>
                                            </p:txEl>
                                          </p:spTgt>
                                        </p:tgtEl>
                                        <p:attrNameLst>
                                          <p:attrName>style.visibility</p:attrName>
                                        </p:attrNameLst>
                                      </p:cBhvr>
                                      <p:to>
                                        <p:strVal val="visible"/>
                                      </p:to>
                                    </p:set>
                                    <p:animEffect transition="in" filter="barn(inVertical)">
                                      <p:cBhvr>
                                        <p:cTn id="82" dur="500"/>
                                        <p:tgtEl>
                                          <p:spTgt spid="3">
                                            <p:txEl>
                                              <p:pRg st="31" end="31"/>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3">
                                            <p:txEl>
                                              <p:pRg st="32" end="32"/>
                                            </p:txEl>
                                          </p:spTgt>
                                        </p:tgtEl>
                                        <p:attrNameLst>
                                          <p:attrName>style.visibility</p:attrName>
                                        </p:attrNameLst>
                                      </p:cBhvr>
                                      <p:to>
                                        <p:strVal val="visible"/>
                                      </p:to>
                                    </p:set>
                                    <p:animEffect transition="in" filter="barn(inVertical)">
                                      <p:cBhvr>
                                        <p:cTn id="87" dur="500"/>
                                        <p:tgtEl>
                                          <p:spTgt spid="3">
                                            <p:txEl>
                                              <p:pRg st="32" end="32"/>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4">
                                            <p:txEl>
                                              <p:pRg st="0" end="0"/>
                                            </p:txEl>
                                          </p:spTgt>
                                        </p:tgtEl>
                                        <p:attrNameLst>
                                          <p:attrName>style.visibility</p:attrName>
                                        </p:attrNameLst>
                                      </p:cBhvr>
                                      <p:to>
                                        <p:strVal val="visible"/>
                                      </p:to>
                                    </p:set>
                                    <p:animEffect transition="in" filter="barn(inVertical)">
                                      <p:cBhvr>
                                        <p:cTn id="92" dur="500"/>
                                        <p:tgtEl>
                                          <p:spTgt spid="4">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4">
                                            <p:txEl>
                                              <p:pRg st="1" end="1"/>
                                            </p:txEl>
                                          </p:spTgt>
                                        </p:tgtEl>
                                        <p:attrNameLst>
                                          <p:attrName>style.visibility</p:attrName>
                                        </p:attrNameLst>
                                      </p:cBhvr>
                                      <p:to>
                                        <p:strVal val="visible"/>
                                      </p:to>
                                    </p:set>
                                    <p:animEffect transition="in" filter="barn(inVertical)">
                                      <p:cBhvr>
                                        <p:cTn id="97" dur="500"/>
                                        <p:tgtEl>
                                          <p:spTgt spid="4">
                                            <p:txEl>
                                              <p:pRg st="1" end="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4">
                                            <p:txEl>
                                              <p:pRg st="2" end="2"/>
                                            </p:txEl>
                                          </p:spTgt>
                                        </p:tgtEl>
                                        <p:attrNameLst>
                                          <p:attrName>style.visibility</p:attrName>
                                        </p:attrNameLst>
                                      </p:cBhvr>
                                      <p:to>
                                        <p:strVal val="visible"/>
                                      </p:to>
                                    </p:set>
                                    <p:animEffect transition="in" filter="barn(inVertical)">
                                      <p:cBhvr>
                                        <p:cTn id="102" dur="500"/>
                                        <p:tgtEl>
                                          <p:spTgt spid="4">
                                            <p:txEl>
                                              <p:pRg st="2" end="2"/>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4">
                                            <p:txEl>
                                              <p:pRg st="3" end="3"/>
                                            </p:txEl>
                                          </p:spTgt>
                                        </p:tgtEl>
                                        <p:attrNameLst>
                                          <p:attrName>style.visibility</p:attrName>
                                        </p:attrNameLst>
                                      </p:cBhvr>
                                      <p:to>
                                        <p:strVal val="visible"/>
                                      </p:to>
                                    </p:set>
                                    <p:animEffect transition="in" filter="barn(inVertical)">
                                      <p:cBhvr>
                                        <p:cTn id="107" dur="500"/>
                                        <p:tgtEl>
                                          <p:spTgt spid="4">
                                            <p:txEl>
                                              <p:pRg st="3" end="3"/>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4">
                                            <p:txEl>
                                              <p:pRg st="4" end="4"/>
                                            </p:txEl>
                                          </p:spTgt>
                                        </p:tgtEl>
                                        <p:attrNameLst>
                                          <p:attrName>style.visibility</p:attrName>
                                        </p:attrNameLst>
                                      </p:cBhvr>
                                      <p:to>
                                        <p:strVal val="visible"/>
                                      </p:to>
                                    </p:set>
                                    <p:animEffect transition="in" filter="barn(inVertical)">
                                      <p:cBhvr>
                                        <p:cTn id="112" dur="500"/>
                                        <p:tgtEl>
                                          <p:spTgt spid="4">
                                            <p:txEl>
                                              <p:pRg st="4" end="4"/>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4">
                                            <p:txEl>
                                              <p:pRg st="5" end="5"/>
                                            </p:txEl>
                                          </p:spTgt>
                                        </p:tgtEl>
                                        <p:attrNameLst>
                                          <p:attrName>style.visibility</p:attrName>
                                        </p:attrNameLst>
                                      </p:cBhvr>
                                      <p:to>
                                        <p:strVal val="visible"/>
                                      </p:to>
                                    </p:set>
                                    <p:animEffect transition="in" filter="barn(inVertical)">
                                      <p:cBhvr>
                                        <p:cTn id="117" dur="500"/>
                                        <p:tgtEl>
                                          <p:spTgt spid="4">
                                            <p:txEl>
                                              <p:pRg st="5" end="5"/>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4">
                                            <p:txEl>
                                              <p:pRg st="6" end="6"/>
                                            </p:txEl>
                                          </p:spTgt>
                                        </p:tgtEl>
                                        <p:attrNameLst>
                                          <p:attrName>style.visibility</p:attrName>
                                        </p:attrNameLst>
                                      </p:cBhvr>
                                      <p:to>
                                        <p:strVal val="visible"/>
                                      </p:to>
                                    </p:set>
                                    <p:animEffect transition="in" filter="barn(inVertical)">
                                      <p:cBhvr>
                                        <p:cTn id="122" dur="500"/>
                                        <p:tgtEl>
                                          <p:spTgt spid="4">
                                            <p:txEl>
                                              <p:pRg st="6" end="6"/>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nodeType="clickEffect">
                                  <p:stCondLst>
                                    <p:cond delay="0"/>
                                  </p:stCondLst>
                                  <p:childTnLst>
                                    <p:set>
                                      <p:cBhvr>
                                        <p:cTn id="126" dur="1" fill="hold">
                                          <p:stCondLst>
                                            <p:cond delay="0"/>
                                          </p:stCondLst>
                                        </p:cTn>
                                        <p:tgtEl>
                                          <p:spTgt spid="4">
                                            <p:txEl>
                                              <p:pRg st="7" end="7"/>
                                            </p:txEl>
                                          </p:spTgt>
                                        </p:tgtEl>
                                        <p:attrNameLst>
                                          <p:attrName>style.visibility</p:attrName>
                                        </p:attrNameLst>
                                      </p:cBhvr>
                                      <p:to>
                                        <p:strVal val="visible"/>
                                      </p:to>
                                    </p:set>
                                    <p:animEffect transition="in" filter="barn(inVertical)">
                                      <p:cBhvr>
                                        <p:cTn id="127" dur="500"/>
                                        <p:tgtEl>
                                          <p:spTgt spid="4">
                                            <p:txEl>
                                              <p:pRg st="7" end="7"/>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4">
                                            <p:txEl>
                                              <p:pRg st="8" end="8"/>
                                            </p:txEl>
                                          </p:spTgt>
                                        </p:tgtEl>
                                        <p:attrNameLst>
                                          <p:attrName>style.visibility</p:attrName>
                                        </p:attrNameLst>
                                      </p:cBhvr>
                                      <p:to>
                                        <p:strVal val="visible"/>
                                      </p:to>
                                    </p:set>
                                    <p:animEffect transition="in" filter="barn(inVertical)">
                                      <p:cBhvr>
                                        <p:cTn id="132" dur="500"/>
                                        <p:tgtEl>
                                          <p:spTgt spid="4">
                                            <p:txEl>
                                              <p:pRg st="8" end="8"/>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nodeType="clickEffect">
                                  <p:stCondLst>
                                    <p:cond delay="0"/>
                                  </p:stCondLst>
                                  <p:childTnLst>
                                    <p:set>
                                      <p:cBhvr>
                                        <p:cTn id="136" dur="1" fill="hold">
                                          <p:stCondLst>
                                            <p:cond delay="0"/>
                                          </p:stCondLst>
                                        </p:cTn>
                                        <p:tgtEl>
                                          <p:spTgt spid="4">
                                            <p:txEl>
                                              <p:pRg st="9" end="9"/>
                                            </p:txEl>
                                          </p:spTgt>
                                        </p:tgtEl>
                                        <p:attrNameLst>
                                          <p:attrName>style.visibility</p:attrName>
                                        </p:attrNameLst>
                                      </p:cBhvr>
                                      <p:to>
                                        <p:strVal val="visible"/>
                                      </p:to>
                                    </p:set>
                                    <p:animEffect transition="in" filter="barn(inVertical)">
                                      <p:cBhvr>
                                        <p:cTn id="137" dur="500"/>
                                        <p:tgtEl>
                                          <p:spTgt spid="4">
                                            <p:txEl>
                                              <p:pRg st="9" end="9"/>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16" presetClass="entr" presetSubtype="21" fill="hold" nodeType="clickEffect">
                                  <p:stCondLst>
                                    <p:cond delay="0"/>
                                  </p:stCondLst>
                                  <p:childTnLst>
                                    <p:set>
                                      <p:cBhvr>
                                        <p:cTn id="141" dur="1" fill="hold">
                                          <p:stCondLst>
                                            <p:cond delay="0"/>
                                          </p:stCondLst>
                                        </p:cTn>
                                        <p:tgtEl>
                                          <p:spTgt spid="4">
                                            <p:txEl>
                                              <p:pRg st="10" end="10"/>
                                            </p:txEl>
                                          </p:spTgt>
                                        </p:tgtEl>
                                        <p:attrNameLst>
                                          <p:attrName>style.visibility</p:attrName>
                                        </p:attrNameLst>
                                      </p:cBhvr>
                                      <p:to>
                                        <p:strVal val="visible"/>
                                      </p:to>
                                    </p:set>
                                    <p:animEffect transition="in" filter="barn(inVertical)">
                                      <p:cBhvr>
                                        <p:cTn id="142" dur="500"/>
                                        <p:tgtEl>
                                          <p:spTgt spid="4">
                                            <p:txEl>
                                              <p:pRg st="10" end="10"/>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6" presetClass="entr" presetSubtype="21" fill="hold" nodeType="clickEffect">
                                  <p:stCondLst>
                                    <p:cond delay="0"/>
                                  </p:stCondLst>
                                  <p:childTnLst>
                                    <p:set>
                                      <p:cBhvr>
                                        <p:cTn id="146" dur="1" fill="hold">
                                          <p:stCondLst>
                                            <p:cond delay="0"/>
                                          </p:stCondLst>
                                        </p:cTn>
                                        <p:tgtEl>
                                          <p:spTgt spid="4">
                                            <p:txEl>
                                              <p:pRg st="11" end="11"/>
                                            </p:txEl>
                                          </p:spTgt>
                                        </p:tgtEl>
                                        <p:attrNameLst>
                                          <p:attrName>style.visibility</p:attrName>
                                        </p:attrNameLst>
                                      </p:cBhvr>
                                      <p:to>
                                        <p:strVal val="visible"/>
                                      </p:to>
                                    </p:set>
                                    <p:animEffect transition="in" filter="barn(inVertical)">
                                      <p:cBhvr>
                                        <p:cTn id="147" dur="500"/>
                                        <p:tgtEl>
                                          <p:spTgt spid="4">
                                            <p:txEl>
                                              <p:pRg st="11" end="11"/>
                                            </p:txEl>
                                          </p:spTgt>
                                        </p:tgtEl>
                                      </p:cBhvr>
                                    </p:animEffect>
                                  </p:childTnLst>
                                </p:cTn>
                              </p:par>
                            </p:childTnLst>
                          </p:cTn>
                        </p:par>
                      </p:childTnLst>
                    </p:cTn>
                  </p:par>
                  <p:par>
                    <p:cTn id="148" fill="hold">
                      <p:stCondLst>
                        <p:cond delay="indefinite"/>
                      </p:stCondLst>
                      <p:childTnLst>
                        <p:par>
                          <p:cTn id="149" fill="hold">
                            <p:stCondLst>
                              <p:cond delay="0"/>
                            </p:stCondLst>
                            <p:childTnLst>
                              <p:par>
                                <p:cTn id="150" presetID="16" presetClass="entr" presetSubtype="21" fill="hold" nodeType="clickEffect">
                                  <p:stCondLst>
                                    <p:cond delay="0"/>
                                  </p:stCondLst>
                                  <p:childTnLst>
                                    <p:set>
                                      <p:cBhvr>
                                        <p:cTn id="151" dur="1" fill="hold">
                                          <p:stCondLst>
                                            <p:cond delay="0"/>
                                          </p:stCondLst>
                                        </p:cTn>
                                        <p:tgtEl>
                                          <p:spTgt spid="4">
                                            <p:txEl>
                                              <p:pRg st="12" end="12"/>
                                            </p:txEl>
                                          </p:spTgt>
                                        </p:tgtEl>
                                        <p:attrNameLst>
                                          <p:attrName>style.visibility</p:attrName>
                                        </p:attrNameLst>
                                      </p:cBhvr>
                                      <p:to>
                                        <p:strVal val="visible"/>
                                      </p:to>
                                    </p:set>
                                    <p:animEffect transition="in" filter="barn(inVertical)">
                                      <p:cBhvr>
                                        <p:cTn id="152" dur="500"/>
                                        <p:tgtEl>
                                          <p:spTgt spid="4">
                                            <p:txEl>
                                              <p:pRg st="12" end="12"/>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16" presetClass="entr" presetSubtype="21" fill="hold" nodeType="clickEffect">
                                  <p:stCondLst>
                                    <p:cond delay="0"/>
                                  </p:stCondLst>
                                  <p:childTnLst>
                                    <p:set>
                                      <p:cBhvr>
                                        <p:cTn id="156" dur="1" fill="hold">
                                          <p:stCondLst>
                                            <p:cond delay="0"/>
                                          </p:stCondLst>
                                        </p:cTn>
                                        <p:tgtEl>
                                          <p:spTgt spid="4">
                                            <p:txEl>
                                              <p:pRg st="13" end="13"/>
                                            </p:txEl>
                                          </p:spTgt>
                                        </p:tgtEl>
                                        <p:attrNameLst>
                                          <p:attrName>style.visibility</p:attrName>
                                        </p:attrNameLst>
                                      </p:cBhvr>
                                      <p:to>
                                        <p:strVal val="visible"/>
                                      </p:to>
                                    </p:set>
                                    <p:animEffect transition="in" filter="barn(inVertical)">
                                      <p:cBhvr>
                                        <p:cTn id="157" dur="500"/>
                                        <p:tgtEl>
                                          <p:spTgt spid="4">
                                            <p:txEl>
                                              <p:pRg st="13" end="13"/>
                                            </p:txEl>
                                          </p:spTgt>
                                        </p:tgtEl>
                                      </p:cBhvr>
                                    </p:animEffect>
                                  </p:childTnLst>
                                </p:cTn>
                              </p:par>
                            </p:childTnLst>
                          </p:cTn>
                        </p:par>
                      </p:childTnLst>
                    </p:cTn>
                  </p:par>
                  <p:par>
                    <p:cTn id="158" fill="hold">
                      <p:stCondLst>
                        <p:cond delay="indefinite"/>
                      </p:stCondLst>
                      <p:childTnLst>
                        <p:par>
                          <p:cTn id="159" fill="hold">
                            <p:stCondLst>
                              <p:cond delay="0"/>
                            </p:stCondLst>
                            <p:childTnLst>
                              <p:par>
                                <p:cTn id="160" presetID="16" presetClass="entr" presetSubtype="21" fill="hold" nodeType="clickEffect">
                                  <p:stCondLst>
                                    <p:cond delay="0"/>
                                  </p:stCondLst>
                                  <p:childTnLst>
                                    <p:set>
                                      <p:cBhvr>
                                        <p:cTn id="161" dur="1" fill="hold">
                                          <p:stCondLst>
                                            <p:cond delay="0"/>
                                          </p:stCondLst>
                                        </p:cTn>
                                        <p:tgtEl>
                                          <p:spTgt spid="4">
                                            <p:txEl>
                                              <p:pRg st="14" end="14"/>
                                            </p:txEl>
                                          </p:spTgt>
                                        </p:tgtEl>
                                        <p:attrNameLst>
                                          <p:attrName>style.visibility</p:attrName>
                                        </p:attrNameLst>
                                      </p:cBhvr>
                                      <p:to>
                                        <p:strVal val="visible"/>
                                      </p:to>
                                    </p:set>
                                    <p:animEffect transition="in" filter="barn(inVertical)">
                                      <p:cBhvr>
                                        <p:cTn id="162" dur="500"/>
                                        <p:tgtEl>
                                          <p:spTgt spid="4">
                                            <p:txEl>
                                              <p:pRg st="14" end="14"/>
                                            </p:txEl>
                                          </p:spTgt>
                                        </p:tgtEl>
                                      </p:cBhvr>
                                    </p:animEffect>
                                  </p:childTnLst>
                                </p:cTn>
                              </p:par>
                            </p:childTnLst>
                          </p:cTn>
                        </p:par>
                      </p:childTnLst>
                    </p:cTn>
                  </p:par>
                  <p:par>
                    <p:cTn id="163" fill="hold">
                      <p:stCondLst>
                        <p:cond delay="indefinite"/>
                      </p:stCondLst>
                      <p:childTnLst>
                        <p:par>
                          <p:cTn id="164" fill="hold">
                            <p:stCondLst>
                              <p:cond delay="0"/>
                            </p:stCondLst>
                            <p:childTnLst>
                              <p:par>
                                <p:cTn id="165" presetID="16" presetClass="entr" presetSubtype="21" fill="hold" nodeType="clickEffect">
                                  <p:stCondLst>
                                    <p:cond delay="0"/>
                                  </p:stCondLst>
                                  <p:childTnLst>
                                    <p:set>
                                      <p:cBhvr>
                                        <p:cTn id="166" dur="1" fill="hold">
                                          <p:stCondLst>
                                            <p:cond delay="0"/>
                                          </p:stCondLst>
                                        </p:cTn>
                                        <p:tgtEl>
                                          <p:spTgt spid="4">
                                            <p:txEl>
                                              <p:pRg st="15" end="15"/>
                                            </p:txEl>
                                          </p:spTgt>
                                        </p:tgtEl>
                                        <p:attrNameLst>
                                          <p:attrName>style.visibility</p:attrName>
                                        </p:attrNameLst>
                                      </p:cBhvr>
                                      <p:to>
                                        <p:strVal val="visible"/>
                                      </p:to>
                                    </p:set>
                                    <p:animEffect transition="in" filter="barn(inVertical)">
                                      <p:cBhvr>
                                        <p:cTn id="167" dur="500"/>
                                        <p:tgtEl>
                                          <p:spTgt spid="4">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3250"/>
            <a:ext cx="10863943" cy="830997"/>
          </a:xfrm>
          <a:prstGeom prst="rect">
            <a:avLst/>
          </a:prstGeom>
        </p:spPr>
        <p:txBody>
          <a:bodyPr wrap="square">
            <a:spAutoFit/>
          </a:bodyPr>
          <a:lstStyle/>
          <a:p>
            <a:pPr algn="just" fontAlgn="base">
              <a:lnSpc>
                <a:spcPct val="150000"/>
              </a:lnSpc>
              <a:spcAft>
                <a:spcPts val="1920"/>
              </a:spcAft>
            </a:pPr>
            <a:r>
              <a:rPr lang="en-US" sz="3200" b="1" kern="0">
                <a:latin typeface="Times New Roman" panose="02020603050405020304" pitchFamily="18" charset="0"/>
                <a:ea typeface="Times New Roman" panose="02020603050405020304" pitchFamily="18" charset="0"/>
              </a:rPr>
              <a:t>Câu 3</a:t>
            </a:r>
            <a:r>
              <a:rPr lang="en-US" sz="3200" b="1" kern="0" smtClean="0">
                <a:latin typeface="Times New Roman" panose="02020603050405020304" pitchFamily="18" charset="0"/>
                <a:ea typeface="Times New Roman" panose="02020603050405020304" pitchFamily="18" charset="0"/>
              </a:rPr>
              <a:t>:</a:t>
            </a:r>
            <a:endParaRPr lang="en-US" sz="32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548640" y="292327"/>
            <a:ext cx="11443063" cy="6001643"/>
          </a:xfrm>
          <a:prstGeom prst="rect">
            <a:avLst/>
          </a:prstGeom>
        </p:spPr>
        <p:txBody>
          <a:bodyPr wrap="square">
            <a:spAutoFit/>
          </a:bodyPr>
          <a:lstStyle/>
          <a:p>
            <a:pPr lvl="0" algn="just" fontAlgn="base">
              <a:lnSpc>
                <a:spcPct val="150000"/>
              </a:lnSpc>
              <a:spcAft>
                <a:spcPts val="1920"/>
              </a:spcAft>
            </a:pPr>
            <a:r>
              <a:rPr lang="en-US" sz="3200" kern="0" smtClean="0">
                <a:solidFill>
                  <a:srgbClr val="000000"/>
                </a:solidFill>
                <a:latin typeface="Times New Roman" panose="02020603050405020304" pitchFamily="18" charset="0"/>
                <a:ea typeface="Times New Roman" panose="02020603050405020304" pitchFamily="18" charset="0"/>
              </a:rPr>
              <a:t>	Em </a:t>
            </a:r>
            <a:r>
              <a:rPr lang="en-US" sz="3200" kern="0">
                <a:solidFill>
                  <a:srgbClr val="000000"/>
                </a:solidFill>
                <a:latin typeface="Times New Roman" panose="02020603050405020304" pitchFamily="18" charset="0"/>
                <a:ea typeface="Times New Roman" panose="02020603050405020304" pitchFamily="18" charset="0"/>
              </a:rPr>
              <a:t>lại thong dong thả bước chậm rãi. Trên bãi cỏ non xanh, một bầy hươu đang nhởn nhơ gặm cỏ. Em mải mê bước theo chú hươu sao có cặp sừng tuyệt đẹp. Một khu rừng hiện ra trước mắt em. Tiếng chim hót ríu rít, suối chảy róc rách, những bông hoa rực rỡ lạ kì đang ngả đầu vào nhau thì thầm trò chuyện. Em dừng lại trước một tảng đá lớn màu trắng đục. Cạnh tảng đá là một cây cau cao vút, tàu cau rủ xuống như âu yếm, chở che. Một dây trầu với những chiếc lá xanh mượt mềm mại quấn chặt lấy thân cau n</a:t>
            </a:r>
            <a:r>
              <a:rPr lang="en-US" sz="3200" b="1" kern="0">
                <a:solidFill>
                  <a:srgbClr val="000000"/>
                </a:solidFill>
                <a:latin typeface="Times New Roman" panose="02020603050405020304" pitchFamily="18" charset="0"/>
                <a:ea typeface="Times New Roman" panose="02020603050405020304" pitchFamily="18" charset="0"/>
              </a:rPr>
              <a:t>h</a:t>
            </a:r>
            <a:r>
              <a:rPr lang="en-US" sz="3200" kern="0">
                <a:solidFill>
                  <a:srgbClr val="000000"/>
                </a:solidFill>
                <a:latin typeface="Times New Roman" panose="02020603050405020304" pitchFamily="18" charset="0"/>
                <a:ea typeface="Times New Roman" panose="02020603050405020304" pitchFamily="18" charset="0"/>
              </a:rPr>
              <a:t>ư chẳng muốn rời.</a:t>
            </a:r>
            <a:endParaRPr lang="en-US" sz="3200" kern="100">
              <a:solidFill>
                <a:srgbClr val="000000"/>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48048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03272" y="141820"/>
            <a:ext cx="304871" cy="304871"/>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1762" y="1812442"/>
            <a:ext cx="7639764" cy="3622415"/>
          </a:xfrm>
          <a:prstGeom prst="rect">
            <a:avLst/>
          </a:prstGeom>
        </p:spPr>
      </p:pic>
      <p:sp>
        <p:nvSpPr>
          <p:cNvPr id="5" name="Rectangle 4"/>
          <p:cNvSpPr/>
          <p:nvPr/>
        </p:nvSpPr>
        <p:spPr>
          <a:xfrm>
            <a:off x="3445231" y="2592341"/>
            <a:ext cx="6092825" cy="2062616"/>
          </a:xfrm>
          <a:prstGeom prst="rect">
            <a:avLst/>
          </a:prstGeom>
        </p:spPr>
        <p:txBody>
          <a:bodyPr>
            <a:spAutoFit/>
          </a:bodyPr>
          <a:lstStyle/>
          <a:p>
            <a:pPr marL="0" marR="0" lvl="0" indent="0" algn="just" defTabSz="914583" rtl="0" eaLnBrk="1" fontAlgn="auto" latinLnBrk="0" hangingPunct="1">
              <a:lnSpc>
                <a:spcPct val="100000"/>
              </a:lnSpc>
              <a:spcBef>
                <a:spcPts val="0"/>
              </a:spcBef>
              <a:spcAft>
                <a:spcPts val="0"/>
              </a:spcAft>
              <a:buClrTx/>
              <a:buSzTx/>
              <a:buFontTx/>
              <a:buNone/>
              <a:tabLst/>
              <a:defRPr/>
            </a:pPr>
            <a:r>
              <a:rPr kumimoji="0" lang="en-US" sz="3201"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Trong mỗi hộp quà ẩn chứng một số điểm bí ẩ</a:t>
            </a:r>
            <a:r>
              <a:rPr kumimoji="0" lang="en-US" sz="3201"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n</a:t>
            </a:r>
            <a:r>
              <a:rPr kumimoji="0" lang="en-US" sz="3201"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Các em hãy trả lời đúng các câu hỏi để nhận về phần quà cho mình nhé.</a:t>
            </a:r>
          </a:p>
        </p:txBody>
      </p:sp>
      <p:sp>
        <p:nvSpPr>
          <p:cNvPr id="6" name="TextBox 5"/>
          <p:cNvSpPr txBox="1"/>
          <p:nvPr/>
        </p:nvSpPr>
        <p:spPr>
          <a:xfrm>
            <a:off x="3044525" y="928459"/>
            <a:ext cx="743716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rPr>
              <a:t>HỘP QUÀ MAY MẮN</a:t>
            </a:r>
            <a:endParaRPr kumimoji="0" lang="en-US" sz="6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1381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45283" numSld="999">
                <p:cTn id="20" fill="hold" display="0">
                  <p:stCondLst>
                    <p:cond delay="indefinite"/>
                  </p:stCondLst>
                  <p:endCondLst>
                    <p:cond evt="onStopAudio" delay="0">
                      <p:tgtEl>
                        <p:sldTgt/>
                      </p:tgtEl>
                    </p:cond>
                  </p:endCondLst>
                </p:cTn>
                <p:tgtEl>
                  <p:spTgt spid="2"/>
                </p:tgtEl>
              </p:cMediaNode>
            </p:audio>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1">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547088" y="588818"/>
            <a:ext cx="1984549" cy="1828800"/>
          </a:xfrm>
          <a:prstGeom prst="rect">
            <a:avLst/>
          </a:prstGeom>
        </p:spPr>
      </p:pic>
      <p:pic>
        <p:nvPicPr>
          <p:cNvPr id="3" name="q2">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4004024" y="561109"/>
            <a:ext cx="2001780" cy="1884218"/>
          </a:xfrm>
          <a:prstGeom prst="rect">
            <a:avLst/>
          </a:prstGeom>
        </p:spPr>
      </p:pic>
      <p:pic>
        <p:nvPicPr>
          <p:cNvPr id="4" name="q3">
            <a:hlinkClick r:id="rId10" action="ppaction://hlinksldjump"/>
          </p:cNvPr>
          <p:cNvPicPr>
            <a:picLocks noChangeAspect="1"/>
          </p:cNvPicPr>
          <p:nvPr/>
        </p:nvPicPr>
        <p:blipFill rotWithShape="1">
          <a:blip r:embed="rId11">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7297149" y="380248"/>
            <a:ext cx="1905000" cy="1947008"/>
          </a:xfrm>
          <a:prstGeom prst="rect">
            <a:avLst/>
          </a:prstGeom>
        </p:spPr>
      </p:pic>
      <p:pic>
        <p:nvPicPr>
          <p:cNvPr id="5" name="q4">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1848003" y="2554503"/>
            <a:ext cx="1849582" cy="1832377"/>
          </a:xfrm>
          <a:prstGeom prst="rect">
            <a:avLst/>
          </a:prstGeom>
        </p:spPr>
      </p:pic>
      <p:pic>
        <p:nvPicPr>
          <p:cNvPr id="6" name="q5">
            <a:hlinkClick r:id="rId15" action="ppaction://hlinksldjump"/>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63601" y="2441992"/>
            <a:ext cx="2057400" cy="2057400"/>
          </a:xfrm>
          <a:prstGeom prst="rect">
            <a:avLst/>
          </a:prstGeom>
        </p:spPr>
      </p:pic>
      <p:pic>
        <p:nvPicPr>
          <p:cNvPr id="7" name="q6">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19899" t="17576" r="25555" b="21786"/>
          <a:stretch/>
        </p:blipFill>
        <p:spPr>
          <a:xfrm>
            <a:off x="6005804" y="2686187"/>
            <a:ext cx="1852778" cy="2059745"/>
          </a:xfrm>
          <a:prstGeom prst="rect">
            <a:avLst/>
          </a:prstGeom>
        </p:spPr>
      </p:pic>
      <p:pic>
        <p:nvPicPr>
          <p:cNvPr id="9" name="q1">
            <a:hlinkClick r:id="rId20"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547087" y="4833440"/>
            <a:ext cx="1984549" cy="1828800"/>
          </a:xfrm>
          <a:prstGeom prst="rect">
            <a:avLst/>
          </a:prstGeom>
        </p:spPr>
      </p:pic>
      <p:pic>
        <p:nvPicPr>
          <p:cNvPr id="10" name="q4">
            <a:hlinkClick r:id="rId21"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8406848" y="4745932"/>
            <a:ext cx="1849582" cy="1832377"/>
          </a:xfrm>
          <a:prstGeom prst="rect">
            <a:avLst/>
          </a:prstGeom>
        </p:spPr>
      </p:pic>
      <p:pic>
        <p:nvPicPr>
          <p:cNvPr id="11" name="q3">
            <a:hlinkClick r:id="rId22" action="ppaction://hlinksldjump"/>
          </p:cNvPr>
          <p:cNvPicPr>
            <a:picLocks noChangeAspect="1"/>
          </p:cNvPicPr>
          <p:nvPr/>
        </p:nvPicPr>
        <p:blipFill rotWithShape="1">
          <a:blip r:embed="rId11">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3900785" y="4715232"/>
            <a:ext cx="1905000" cy="1947008"/>
          </a:xfrm>
          <a:prstGeom prst="rect">
            <a:avLst/>
          </a:prstGeom>
        </p:spPr>
      </p:pic>
      <p:pic>
        <p:nvPicPr>
          <p:cNvPr id="12" name="q4">
            <a:hlinkClick r:id="rId23"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10067510" y="437563"/>
            <a:ext cx="1849582" cy="1832377"/>
          </a:xfrm>
          <a:prstGeom prst="rect">
            <a:avLst/>
          </a:prstGeom>
        </p:spPr>
      </p:pic>
      <p:pic>
        <p:nvPicPr>
          <p:cNvPr id="1026" name="Picture 2" descr="Qua thời gian kí hiệu mũi tên chỉ hướng được phổ biến khắp thế giới.">
            <a:hlinkClick r:id="rId24" action="ppaction://hlinksldjump"/>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535967" y="5688736"/>
            <a:ext cx="1381125" cy="1047751"/>
          </a:xfrm>
          <a:prstGeom prst="rect">
            <a:avLst/>
          </a:prstGeom>
          <a:noFill/>
          <a:extLst>
            <a:ext uri="{909E8E84-426E-40DD-AFC4-6F175D3DCCD1}">
              <a14:hiddenFill xmlns:a14="http://schemas.microsoft.com/office/drawing/2010/main">
                <a:solidFill>
                  <a:srgbClr val="FFFFFF"/>
                </a:solidFill>
              </a14:hiddenFill>
            </a:ext>
          </a:extLst>
        </p:spPr>
      </p:pic>
      <p:sp>
        <p:nvSpPr>
          <p:cNvPr id="13" name="5-Point Star 12"/>
          <p:cNvSpPr/>
          <p:nvPr/>
        </p:nvSpPr>
        <p:spPr>
          <a:xfrm>
            <a:off x="885084" y="343678"/>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FFFFFF"/>
                </a:solidFill>
                <a:effectLst/>
                <a:uLnTx/>
                <a:uFillTx/>
                <a:latin typeface="Calibri"/>
                <a:ea typeface="+mn-ea"/>
                <a:cs typeface="+mn-cs"/>
              </a:rPr>
              <a:t>1</a:t>
            </a: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5-Point Star 14"/>
          <p:cNvSpPr/>
          <p:nvPr/>
        </p:nvSpPr>
        <p:spPr>
          <a:xfrm>
            <a:off x="2484386" y="2352755"/>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FFFFFF"/>
                </a:solidFill>
                <a:effectLst/>
                <a:uLnTx/>
                <a:uFillTx/>
                <a:latin typeface="Calibri"/>
                <a:ea typeface="+mn-ea"/>
                <a:cs typeface="+mn-cs"/>
              </a:rPr>
              <a:t>5</a:t>
            </a: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5-Point Star 15"/>
          <p:cNvSpPr/>
          <p:nvPr/>
        </p:nvSpPr>
        <p:spPr>
          <a:xfrm>
            <a:off x="622838" y="4511423"/>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FFFFFF"/>
                </a:solidFill>
                <a:effectLst/>
                <a:uLnTx/>
                <a:uFillTx/>
                <a:latin typeface="Calibri"/>
                <a:ea typeface="+mn-ea"/>
                <a:cs typeface="+mn-cs"/>
              </a:rPr>
              <a:t>10</a:t>
            </a: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5-Point Star 16"/>
          <p:cNvSpPr/>
          <p:nvPr/>
        </p:nvSpPr>
        <p:spPr>
          <a:xfrm>
            <a:off x="4090223" y="4393267"/>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FFFFFF"/>
                </a:solidFill>
                <a:effectLst/>
                <a:uLnTx/>
                <a:uFillTx/>
                <a:latin typeface="Calibri"/>
                <a:ea typeface="+mn-ea"/>
                <a:cs typeface="+mn-cs"/>
              </a:rPr>
              <a:t>2</a:t>
            </a: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8" name="5-Point Star 17"/>
          <p:cNvSpPr/>
          <p:nvPr/>
        </p:nvSpPr>
        <p:spPr>
          <a:xfrm>
            <a:off x="6380390" y="2110916"/>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FFFFFF"/>
                </a:solidFill>
                <a:effectLst/>
                <a:uLnTx/>
                <a:uFillTx/>
                <a:latin typeface="Calibri"/>
                <a:ea typeface="+mn-ea"/>
                <a:cs typeface="+mn-cs"/>
              </a:rPr>
              <a:t>7</a:t>
            </a: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5-Point Star 18"/>
          <p:cNvSpPr/>
          <p:nvPr/>
        </p:nvSpPr>
        <p:spPr>
          <a:xfrm>
            <a:off x="4497231" y="103909"/>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FFFFFF"/>
                </a:solidFill>
                <a:effectLst/>
                <a:uLnTx/>
                <a:uFillTx/>
                <a:latin typeface="Calibri"/>
                <a:ea typeface="+mn-ea"/>
                <a:cs typeface="+mn-cs"/>
              </a:rPr>
              <a:t>6</a:t>
            </a: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5-Point Star 19"/>
          <p:cNvSpPr/>
          <p:nvPr/>
        </p:nvSpPr>
        <p:spPr>
          <a:xfrm>
            <a:off x="7682262" y="-19637"/>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FFFFFF"/>
                </a:solidFill>
                <a:effectLst/>
                <a:uLnTx/>
                <a:uFillTx/>
                <a:latin typeface="Calibri"/>
                <a:ea typeface="+mn-ea"/>
                <a:cs typeface="+mn-cs"/>
              </a:rPr>
              <a:t>8</a:t>
            </a: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5-Point Star 20"/>
          <p:cNvSpPr/>
          <p:nvPr/>
        </p:nvSpPr>
        <p:spPr>
          <a:xfrm>
            <a:off x="10128248" y="131618"/>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FFFFFF"/>
                </a:solidFill>
                <a:effectLst/>
                <a:uLnTx/>
                <a:uFillTx/>
                <a:latin typeface="Calibri"/>
                <a:ea typeface="+mn-ea"/>
                <a:cs typeface="+mn-cs"/>
              </a:rPr>
              <a:t>4</a:t>
            </a: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5-Point Star 21"/>
          <p:cNvSpPr/>
          <p:nvPr/>
        </p:nvSpPr>
        <p:spPr>
          <a:xfrm>
            <a:off x="9691779" y="1936010"/>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FFFFFF"/>
                </a:solidFill>
                <a:effectLst/>
                <a:uLnTx/>
                <a:uFillTx/>
                <a:latin typeface="Calibri"/>
                <a:ea typeface="+mn-ea"/>
                <a:cs typeface="+mn-cs"/>
              </a:rPr>
              <a:t>9</a:t>
            </a: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5-Point Star 22"/>
          <p:cNvSpPr/>
          <p:nvPr/>
        </p:nvSpPr>
        <p:spPr>
          <a:xfrm>
            <a:off x="8819694" y="4121908"/>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FFFFFF"/>
                </a:solidFill>
                <a:effectLst/>
                <a:uLnTx/>
                <a:uFillTx/>
                <a:latin typeface="Calibri"/>
                <a:ea typeface="+mn-ea"/>
                <a:cs typeface="+mn-cs"/>
              </a:rPr>
              <a:t>3</a:t>
            </a: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4"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271522" y="2962284"/>
            <a:ext cx="304871" cy="304871"/>
          </a:xfrm>
          <a:prstGeom prst="rect">
            <a:avLst/>
          </a:prstGeom>
        </p:spPr>
      </p:pic>
    </p:spTree>
    <p:extLst>
      <p:ext uri="{BB962C8B-B14F-4D97-AF65-F5344CB8AC3E}">
        <p14:creationId xmlns:p14="http://schemas.microsoft.com/office/powerpoint/2010/main" val="115899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16" presetClass="exit" presetSubtype="21" fill="hold" grpId="0" nodeType="clickEffect">
                                  <p:stCondLst>
                                    <p:cond delay="0"/>
                                  </p:stCondLst>
                                  <p:childTnLst>
                                    <p:animEffect transition="out" filter="barn(inVertical)">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par>
                                <p:cTn id="24" presetID="16" presetClass="exit" presetSubtype="21" fill="hold" nodeType="withEffect">
                                  <p:stCondLst>
                                    <p:cond delay="0"/>
                                  </p:stCondLst>
                                  <p:childTnLst>
                                    <p:animEffect transition="out" filter="barn(inVertical)">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7" restart="whenNotActive" fill="hold" evtFilter="cancelBubble" nodeType="interactiveSeq">
                <p:stCondLst>
                  <p:cond evt="onClick" delay="0">
                    <p:tgtEl>
                      <p:spTgt spid="23"/>
                    </p:tgtEl>
                  </p:cond>
                </p:stCondLst>
                <p:endSync evt="end" delay="0">
                  <p:rtn val="all"/>
                </p:endSync>
                <p:childTnLst>
                  <p:par>
                    <p:cTn id="28" fill="hold">
                      <p:stCondLst>
                        <p:cond delay="0"/>
                      </p:stCondLst>
                      <p:childTnLst>
                        <p:par>
                          <p:cTn id="29" fill="hold">
                            <p:stCondLst>
                              <p:cond delay="0"/>
                            </p:stCondLst>
                            <p:childTnLst>
                              <p:par>
                                <p:cTn id="30" presetID="16" presetClass="exit" presetSubtype="21" fill="hold" nodeType="clickEffect">
                                  <p:stCondLst>
                                    <p:cond delay="0"/>
                                  </p:stCondLst>
                                  <p:childTnLst>
                                    <p:animEffect transition="out" filter="barn(inVertic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6" presetClass="exit" presetSubtype="21" fill="hold" grpId="0" nodeType="withEffect">
                                  <p:stCondLst>
                                    <p:cond delay="0"/>
                                  </p:stCondLst>
                                  <p:childTnLst>
                                    <p:animEffect transition="out" filter="barn(inVertical)">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6" restart="whenNotActive" fill="hold" evtFilter="cancelBubble" nodeType="interactiveSeq">
                <p:stCondLst>
                  <p:cond evt="onClick" delay="0">
                    <p:tgtEl>
                      <p:spTgt spid="21"/>
                    </p:tgtEl>
                  </p:cond>
                </p:stCondLst>
                <p:endSync evt="end" delay="0">
                  <p:rtn val="all"/>
                </p:endSync>
                <p:childTnLst>
                  <p:par>
                    <p:cTn id="37" fill="hold">
                      <p:stCondLst>
                        <p:cond delay="0"/>
                      </p:stCondLst>
                      <p:childTnLst>
                        <p:par>
                          <p:cTn id="38" fill="hold">
                            <p:stCondLst>
                              <p:cond delay="0"/>
                            </p:stCondLst>
                            <p:childTnLst>
                              <p:par>
                                <p:cTn id="39" presetID="16" presetClass="exit" presetSubtype="21" fill="hold" nodeType="clickEffect">
                                  <p:stCondLst>
                                    <p:cond delay="0"/>
                                  </p:stCondLst>
                                  <p:childTnLst>
                                    <p:animEffect transition="out" filter="barn(inVertical)">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16" presetClass="exit" presetSubtype="21" fill="hold" grpId="0" nodeType="withEffect">
                                  <p:stCondLst>
                                    <p:cond delay="0"/>
                                  </p:stCondLst>
                                  <p:childTnLst>
                                    <p:animEffect transition="out" filter="barn(inVertical)">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5" restart="whenNotActive" fill="hold" evtFilter="cancelBubble" nodeType="interactiveSeq">
                <p:stCondLst>
                  <p:cond evt="onClick" delay="0">
                    <p:tgtEl>
                      <p:spTgt spid="15"/>
                    </p:tgtEl>
                  </p:cond>
                </p:stCondLst>
                <p:endSync evt="end" delay="0">
                  <p:rtn val="all"/>
                </p:endSync>
                <p:childTnLst>
                  <p:par>
                    <p:cTn id="46" fill="hold">
                      <p:stCondLst>
                        <p:cond delay="0"/>
                      </p:stCondLst>
                      <p:childTnLst>
                        <p:par>
                          <p:cTn id="47" fill="hold">
                            <p:stCondLst>
                              <p:cond delay="0"/>
                            </p:stCondLst>
                            <p:childTnLst>
                              <p:par>
                                <p:cTn id="48" presetID="16" presetClass="exit" presetSubtype="21" fill="hold" nodeType="clickEffect">
                                  <p:stCondLst>
                                    <p:cond delay="0"/>
                                  </p:stCondLst>
                                  <p:childTnLst>
                                    <p:animEffect transition="out" filter="barn(inVertical)">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par>
                                <p:cTn id="51" presetID="16" presetClass="exit" presetSubtype="21" fill="hold" grpId="0" nodeType="withEffect">
                                  <p:stCondLst>
                                    <p:cond delay="0"/>
                                  </p:stCondLst>
                                  <p:childTnLst>
                                    <p:animEffect transition="out" filter="barn(inVertical)">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16" presetClass="exit" presetSubtype="21" fill="hold" nodeType="clickEffect">
                                  <p:stCondLst>
                                    <p:cond delay="0"/>
                                  </p:stCondLst>
                                  <p:childTnLst>
                                    <p:animEffect transition="out" filter="barn(inVertical)">
                                      <p:cBhvr>
                                        <p:cTn id="58" dur="500"/>
                                        <p:tgtEl>
                                          <p:spTgt spid="3"/>
                                        </p:tgtEl>
                                      </p:cBhvr>
                                    </p:animEffect>
                                    <p:set>
                                      <p:cBhvr>
                                        <p:cTn id="59" dur="1" fill="hold">
                                          <p:stCondLst>
                                            <p:cond delay="499"/>
                                          </p:stCondLst>
                                        </p:cTn>
                                        <p:tgtEl>
                                          <p:spTgt spid="3"/>
                                        </p:tgtEl>
                                        <p:attrNameLst>
                                          <p:attrName>style.visibility</p:attrName>
                                        </p:attrNameLst>
                                      </p:cBhvr>
                                      <p:to>
                                        <p:strVal val="hidden"/>
                                      </p:to>
                                    </p:set>
                                  </p:childTnLst>
                                </p:cTn>
                              </p:par>
                              <p:par>
                                <p:cTn id="60" presetID="16" presetClass="exit" presetSubtype="21" fill="hold" grpId="0" nodeType="withEffect">
                                  <p:stCondLst>
                                    <p:cond delay="0"/>
                                  </p:stCondLst>
                                  <p:childTnLst>
                                    <p:animEffect transition="out" filter="barn(inVertical)">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18"/>
                    </p:tgtEl>
                  </p:cond>
                </p:stCondLst>
                <p:endSync evt="end" delay="0">
                  <p:rtn val="all"/>
                </p:endSync>
                <p:childTnLst>
                  <p:par>
                    <p:cTn id="64" fill="hold">
                      <p:stCondLst>
                        <p:cond delay="0"/>
                      </p:stCondLst>
                      <p:childTnLst>
                        <p:par>
                          <p:cTn id="65" fill="hold">
                            <p:stCondLst>
                              <p:cond delay="0"/>
                            </p:stCondLst>
                            <p:childTnLst>
                              <p:par>
                                <p:cTn id="66" presetID="16" presetClass="exit" presetSubtype="21" fill="hold" nodeType="clickEffect">
                                  <p:stCondLst>
                                    <p:cond delay="0"/>
                                  </p:stCondLst>
                                  <p:childTnLst>
                                    <p:animEffect transition="out" filter="barn(inVertical)">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16" presetClass="exit" presetSubtype="21" fill="hold" grpId="0" nodeType="withEffect">
                                  <p:stCondLst>
                                    <p:cond delay="0"/>
                                  </p:stCondLst>
                                  <p:childTnLst>
                                    <p:animEffect transition="out" filter="barn(inVertical)">
                                      <p:cBhvr>
                                        <p:cTn id="70" dur="500"/>
                                        <p:tgtEl>
                                          <p:spTgt spid="18"/>
                                        </p:tgtEl>
                                      </p:cBhvr>
                                    </p:animEffect>
                                    <p:set>
                                      <p:cBhvr>
                                        <p:cTn id="7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6" presetClass="exit" presetSubtype="21" fill="hold" nodeType="clickEffect">
                                  <p:stCondLst>
                                    <p:cond delay="0"/>
                                  </p:stCondLst>
                                  <p:childTnLst>
                                    <p:animEffect transition="out" filter="barn(inVertical)">
                                      <p:cBhvr>
                                        <p:cTn id="76" dur="500"/>
                                        <p:tgtEl>
                                          <p:spTgt spid="4"/>
                                        </p:tgtEl>
                                      </p:cBhvr>
                                    </p:animEffect>
                                    <p:set>
                                      <p:cBhvr>
                                        <p:cTn id="77" dur="1" fill="hold">
                                          <p:stCondLst>
                                            <p:cond delay="499"/>
                                          </p:stCondLst>
                                        </p:cTn>
                                        <p:tgtEl>
                                          <p:spTgt spid="4"/>
                                        </p:tgtEl>
                                        <p:attrNameLst>
                                          <p:attrName>style.visibility</p:attrName>
                                        </p:attrNameLst>
                                      </p:cBhvr>
                                      <p:to>
                                        <p:strVal val="hidden"/>
                                      </p:to>
                                    </p:set>
                                  </p:childTnLst>
                                </p:cTn>
                              </p:par>
                              <p:par>
                                <p:cTn id="78" presetID="16" presetClass="exit" presetSubtype="21" fill="hold" grpId="0" nodeType="withEffect">
                                  <p:stCondLst>
                                    <p:cond delay="0"/>
                                  </p:stCondLst>
                                  <p:childTnLst>
                                    <p:animEffect transition="out" filter="barn(inVertical)">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1" restart="whenNotActive" fill="hold" evtFilter="cancelBubble" nodeType="interactiveSeq">
                <p:stCondLst>
                  <p:cond evt="onClick" delay="0">
                    <p:tgtEl>
                      <p:spTgt spid="22"/>
                    </p:tgtEl>
                  </p:cond>
                </p:stCondLst>
                <p:endSync evt="end" delay="0">
                  <p:rtn val="all"/>
                </p:endSync>
                <p:childTnLst>
                  <p:par>
                    <p:cTn id="82" fill="hold">
                      <p:stCondLst>
                        <p:cond delay="0"/>
                      </p:stCondLst>
                      <p:childTnLst>
                        <p:par>
                          <p:cTn id="83" fill="hold">
                            <p:stCondLst>
                              <p:cond delay="0"/>
                            </p:stCondLst>
                            <p:childTnLst>
                              <p:par>
                                <p:cTn id="84" presetID="16" presetClass="exit" presetSubtype="21" fill="hold" nodeType="clickEffect">
                                  <p:stCondLst>
                                    <p:cond delay="0"/>
                                  </p:stCondLst>
                                  <p:childTnLst>
                                    <p:animEffect transition="out" filter="barn(inVertical)">
                                      <p:cBhvr>
                                        <p:cTn id="85" dur="500"/>
                                        <p:tgtEl>
                                          <p:spTgt spid="6"/>
                                        </p:tgtEl>
                                      </p:cBhvr>
                                    </p:animEffect>
                                    <p:set>
                                      <p:cBhvr>
                                        <p:cTn id="86" dur="1" fill="hold">
                                          <p:stCondLst>
                                            <p:cond delay="499"/>
                                          </p:stCondLst>
                                        </p:cTn>
                                        <p:tgtEl>
                                          <p:spTgt spid="6"/>
                                        </p:tgtEl>
                                        <p:attrNameLst>
                                          <p:attrName>style.visibility</p:attrName>
                                        </p:attrNameLst>
                                      </p:cBhvr>
                                      <p:to>
                                        <p:strVal val="hidden"/>
                                      </p:to>
                                    </p:set>
                                  </p:childTnLst>
                                </p:cTn>
                              </p:par>
                              <p:par>
                                <p:cTn id="87" presetID="16" presetClass="exit" presetSubtype="21" fill="hold" grpId="0" nodeType="withEffect">
                                  <p:stCondLst>
                                    <p:cond delay="0"/>
                                  </p:stCondLst>
                                  <p:childTnLst>
                                    <p:animEffect transition="out" filter="barn(inVertical)">
                                      <p:cBhvr>
                                        <p:cTn id="88" dur="500"/>
                                        <p:tgtEl>
                                          <p:spTgt spid="22"/>
                                        </p:tgtEl>
                                      </p:cBhvr>
                                    </p:animEffect>
                                    <p:set>
                                      <p:cBhvr>
                                        <p:cTn id="8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90" restart="whenNotActive" fill="hold" evtFilter="cancelBubble" nodeType="interactiveSeq">
                <p:stCondLst>
                  <p:cond evt="onClick" delay="0">
                    <p:tgtEl>
                      <p:spTgt spid="16"/>
                    </p:tgtEl>
                  </p:cond>
                </p:stCondLst>
                <p:endSync evt="end" delay="0">
                  <p:rtn val="all"/>
                </p:endSync>
                <p:childTnLst>
                  <p:par>
                    <p:cTn id="91" fill="hold">
                      <p:stCondLst>
                        <p:cond delay="0"/>
                      </p:stCondLst>
                      <p:childTnLst>
                        <p:par>
                          <p:cTn id="92" fill="hold">
                            <p:stCondLst>
                              <p:cond delay="0"/>
                            </p:stCondLst>
                            <p:childTnLst>
                              <p:par>
                                <p:cTn id="93" presetID="16" presetClass="exit" presetSubtype="21" fill="hold" nodeType="clickEffect">
                                  <p:stCondLst>
                                    <p:cond delay="0"/>
                                  </p:stCondLst>
                                  <p:childTnLst>
                                    <p:animEffect transition="out" filter="barn(inVertical)">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6" presetClass="exit" presetSubtype="21" fill="hold" grpId="0" nodeType="withEffect">
                                  <p:stCondLst>
                                    <p:cond delay="0"/>
                                  </p:stCondLst>
                                  <p:childTnLst>
                                    <p:animEffect transition="out" filter="barn(inVertical)">
                                      <p:cBhvr>
                                        <p:cTn id="97" dur="500"/>
                                        <p:tgtEl>
                                          <p:spTgt spid="16"/>
                                        </p:tgtEl>
                                      </p:cBhvr>
                                    </p:animEffect>
                                    <p:set>
                                      <p:cBhvr>
                                        <p:cTn id="9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audio>
              <p:cMediaNode vol="45283" numSld="999">
                <p:cTn id="99" fill="hold" display="0">
                  <p:stCondLst>
                    <p:cond delay="indefinite"/>
                  </p:stCondLst>
                  <p:endCondLst>
                    <p:cond evt="onStopAudio" delay="0">
                      <p:tgtEl>
                        <p:sldTgt/>
                      </p:tgtEl>
                    </p:cond>
                  </p:endCondLst>
                </p:cTn>
                <p:tgtEl>
                  <p:spTgt spid="24"/>
                </p:tgtEl>
              </p:cMediaNode>
            </p:audio>
          </p:childTnLst>
        </p:cTn>
      </p:par>
    </p:tnLst>
    <p:bldLst>
      <p:bldP spid="13"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07" y="475773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623636" y="1061021"/>
            <a:ext cx="9374598"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09" eaLnBrk="0" fontAlgn="base" hangingPunct="0">
              <a:spcBef>
                <a:spcPct val="0"/>
              </a:spcBef>
              <a:spcAft>
                <a:spcPct val="0"/>
              </a:spcAft>
              <a:defRPr/>
            </a:pPr>
            <a:r>
              <a:rPr lang="vi-VN" sz="2800" b="1">
                <a:solidFill>
                  <a:prstClr val="white"/>
                </a:solidFill>
                <a:latin typeface="Times New Roman" panose="02020603050405020304" pitchFamily="18" charset="0"/>
              </a:rPr>
              <a:t>Câu 1: Trong truyện cổ tích Cây khế, chim đã chở người ra đảo lấy vàng mấy lần?</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2285702" y="4403104"/>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3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sym typeface="Arial"/>
              </a:rPr>
              <a:t>2 lần.</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2948330" y="3647454"/>
            <a:ext cx="6725221" cy="623239"/>
          </a:xfrm>
          <a:prstGeom prst="rect">
            <a:avLst/>
          </a:prstGeom>
          <a:noFill/>
        </p:spPr>
        <p:txBody>
          <a:bodyPr wrap="none" lIns="68571" tIns="34286" rIns="68571" bIns="34286">
            <a:spAutoFit/>
          </a:bodyPr>
          <a:lstStyle/>
          <a:p>
            <a:pPr marL="0" marR="0" lvl="0" indent="0" algn="ctr" defTabSz="68573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sym typeface="Arial"/>
              </a:rPr>
              <a:t>Xin chúc mừng bạn đã có 5 điểm.</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endParaRPr>
          </a:p>
        </p:txBody>
      </p:sp>
      <p:pic>
        <p:nvPicPr>
          <p:cNvPr id="2" name="Picture 1">
            <a:hlinkClick r:id="rId7" action="ppaction://hlinksldjump"/>
          </p:cNvPr>
          <p:cNvPicPr>
            <a:picLocks noChangeAspect="1"/>
          </p:cNvPicPr>
          <p:nvPr/>
        </p:nvPicPr>
        <p:blipFill>
          <a:blip r:embed="rId8"/>
          <a:stretch>
            <a:fillRect/>
          </a:stretch>
        </p:blipFill>
        <p:spPr>
          <a:xfrm>
            <a:off x="10126134" y="5615181"/>
            <a:ext cx="979274" cy="969579"/>
          </a:xfrm>
          <a:prstGeom prst="rect">
            <a:avLst/>
          </a:prstGeom>
        </p:spPr>
      </p:pic>
    </p:spTree>
    <p:extLst>
      <p:ext uri="{BB962C8B-B14F-4D97-AF65-F5344CB8AC3E}">
        <p14:creationId xmlns:p14="http://schemas.microsoft.com/office/powerpoint/2010/main" val="182209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04" y="4757727"/>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493359" y="1705012"/>
            <a:ext cx="9374598"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09"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Câu 2: Trong truyện Vua chích chòe, Nhà vua đã gả công chúa cho </a:t>
            </a:r>
            <a:r>
              <a:rPr lang="vi-VN" sz="2800" b="1">
                <a:solidFill>
                  <a:prstClr val="white"/>
                </a:solidFill>
                <a:latin typeface="Times New Roman" pitchFamily="18" charset="0"/>
                <a:cs typeface="Times New Roman" pitchFamily="18" charset="0"/>
              </a:rPr>
              <a:t>ai</a:t>
            </a:r>
            <a:r>
              <a:rPr lang="vi-VN" sz="2800" b="1" smtClean="0">
                <a:solidFill>
                  <a:prstClr val="white"/>
                </a:solidFill>
                <a:latin typeface="Times New Roman" pitchFamily="18" charset="0"/>
                <a:cs typeface="Times New Roman" pitchFamily="18" charset="0"/>
              </a:rPr>
              <a:t>?</a:t>
            </a:r>
            <a:endParaRPr lang="vi-VN" sz="2800" b="1">
              <a:solidFill>
                <a:prstClr val="white"/>
              </a:solidFill>
              <a:latin typeface="Times New Roman" pitchFamily="18" charset="0"/>
              <a:cs typeface="Times New Roman" pitchFamily="18" charset="0"/>
            </a:endParaRPr>
          </a:p>
        </p:txBody>
      </p:sp>
      <p:sp>
        <p:nvSpPr>
          <p:cNvPr id="5" name="Rectangle 4"/>
          <p:cNvSpPr/>
          <p:nvPr/>
        </p:nvSpPr>
        <p:spPr>
          <a:xfrm>
            <a:off x="2203536" y="3734098"/>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09" eaLnBrk="0" fontAlgn="base" hangingPunct="0">
              <a:spcBef>
                <a:spcPct val="0"/>
              </a:spcBef>
              <a:spcAft>
                <a:spcPct val="0"/>
              </a:spcAft>
              <a:defRPr/>
            </a:pPr>
            <a:r>
              <a:rPr lang="vi-VN" sz="2400" b="1">
                <a:solidFill>
                  <a:prstClr val="black"/>
                </a:solidFill>
                <a:latin typeface="Times New Roman" pitchFamily="18" charset="0"/>
                <a:cs typeface="Times New Roman" pitchFamily="18" charset="0"/>
              </a:rPr>
              <a:t>Người </a:t>
            </a:r>
            <a:r>
              <a:rPr lang="vi-VN" sz="2400" b="1">
                <a:solidFill>
                  <a:prstClr val="black"/>
                </a:solidFill>
                <a:latin typeface="Times New Roman" pitchFamily="18" charset="0"/>
                <a:cs typeface="Times New Roman" pitchFamily="18" charset="0"/>
              </a:rPr>
              <a:t>hát </a:t>
            </a:r>
            <a:r>
              <a:rPr lang="vi-VN" sz="2400" b="1" smtClean="0">
                <a:solidFill>
                  <a:prstClr val="black"/>
                </a:solidFill>
                <a:latin typeface="Times New Roman" pitchFamily="18" charset="0"/>
                <a:cs typeface="Times New Roman" pitchFamily="18" charset="0"/>
              </a:rPr>
              <a:t>rong</a:t>
            </a:r>
            <a:r>
              <a:rPr lang="en-US" sz="2400" b="1" smtClean="0">
                <a:solidFill>
                  <a:prstClr val="black"/>
                </a:solidFill>
                <a:latin typeface="Times New Roman" pitchFamily="18" charset="0"/>
                <a:cs typeface="Times New Roman" pitchFamily="18" charset="0"/>
              </a:rPr>
              <a:t>.</a:t>
            </a:r>
            <a:endParaRPr lang="vi-VN" sz="2400" b="1">
              <a:solidFill>
                <a:prstClr val="black"/>
              </a:solidFill>
              <a:latin typeface="Times New Roman" pitchFamily="18" charset="0"/>
              <a:cs typeface="Times New Roman" pitchFamily="18" charset="0"/>
            </a:endParaRPr>
          </a:p>
        </p:txBody>
      </p:sp>
      <p:sp>
        <p:nvSpPr>
          <p:cNvPr id="15" name="Rectangle 14"/>
          <p:cNvSpPr/>
          <p:nvPr/>
        </p:nvSpPr>
        <p:spPr>
          <a:xfrm>
            <a:off x="2918576" y="3118211"/>
            <a:ext cx="6353324" cy="623239"/>
          </a:xfrm>
          <a:prstGeom prst="rect">
            <a:avLst/>
          </a:prstGeom>
          <a:noFill/>
        </p:spPr>
        <p:txBody>
          <a:bodyPr wrap="none" lIns="68571" tIns="34286" rIns="68571" bIns="34286">
            <a:spAutoFit/>
          </a:bodyPr>
          <a:lstStyle/>
          <a:p>
            <a:pPr marL="0" marR="0" lvl="0" indent="0" algn="ctr" defTabSz="68573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sym typeface="Arial"/>
              </a:rPr>
              <a:t>Xin chúc mừng bạn có 10 điểm.</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endParaRPr>
          </a:p>
        </p:txBody>
      </p:sp>
      <p:pic>
        <p:nvPicPr>
          <p:cNvPr id="9" name="Picture 8">
            <a:hlinkClick r:id="rId7" action="ppaction://hlinksldjump"/>
          </p:cNvPr>
          <p:cNvPicPr>
            <a:picLocks noChangeAspect="1"/>
          </p:cNvPicPr>
          <p:nvPr/>
        </p:nvPicPr>
        <p:blipFill>
          <a:blip r:embed="rId8"/>
          <a:stretch>
            <a:fillRect/>
          </a:stretch>
        </p:blipFill>
        <p:spPr>
          <a:xfrm>
            <a:off x="10272889" y="5747623"/>
            <a:ext cx="979274" cy="969579"/>
          </a:xfrm>
          <a:prstGeom prst="rect">
            <a:avLst/>
          </a:prstGeom>
        </p:spPr>
      </p:pic>
    </p:spTree>
    <p:extLst>
      <p:ext uri="{BB962C8B-B14F-4D97-AF65-F5344CB8AC3E}">
        <p14:creationId xmlns:p14="http://schemas.microsoft.com/office/powerpoint/2010/main" val="167761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01" y="475772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493359" y="1705006"/>
            <a:ext cx="9374598"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09" eaLnBrk="0" fontAlgn="base" hangingPunct="0">
              <a:spcBef>
                <a:spcPct val="0"/>
              </a:spcBef>
              <a:spcAft>
                <a:spcPct val="0"/>
              </a:spcAft>
              <a:defRPr/>
            </a:pPr>
            <a:r>
              <a:rPr lang="vi-VN" sz="2800" b="1" smtClean="0">
                <a:solidFill>
                  <a:prstClr val="white"/>
                </a:solidFill>
                <a:latin typeface="Times New Roman" pitchFamily="18" charset="0"/>
                <a:cs typeface="Times New Roman" pitchFamily="18" charset="0"/>
              </a:rPr>
              <a:t>Câu </a:t>
            </a:r>
            <a:r>
              <a:rPr lang="vi-VN" sz="2800" b="1">
                <a:solidFill>
                  <a:prstClr val="white"/>
                </a:solidFill>
                <a:latin typeface="Times New Roman" pitchFamily="18" charset="0"/>
                <a:cs typeface="Times New Roman" pitchFamily="18" charset="0"/>
              </a:rPr>
              <a:t>3: Trong truyện Thạch Sanh, sau khi cứu được Thái tử con vua Thủy Tề, Thạch Sanh đã được tặng đồ vật gì?</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203536" y="3734092"/>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3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2060"/>
                </a:solidFill>
                <a:effectLst/>
                <a:uLnTx/>
                <a:uFillTx/>
                <a:latin typeface="Times New Roman" pitchFamily="18" charset="0"/>
                <a:ea typeface="+mn-ea"/>
                <a:cs typeface="Times New Roman" pitchFamily="18" charset="0"/>
                <a:sym typeface="Arial"/>
              </a:rPr>
              <a:t>Cây</a:t>
            </a:r>
            <a:r>
              <a:rPr kumimoji="0" lang="en-US" sz="3200" b="1" i="0" u="none" strike="noStrike" kern="1200" cap="none" spc="0" normalizeH="0" noProof="0" smtClean="0">
                <a:ln>
                  <a:noFill/>
                </a:ln>
                <a:solidFill>
                  <a:srgbClr val="002060"/>
                </a:solidFill>
                <a:effectLst/>
                <a:uLnTx/>
                <a:uFillTx/>
                <a:latin typeface="Times New Roman" pitchFamily="18" charset="0"/>
                <a:ea typeface="+mn-ea"/>
                <a:cs typeface="Times New Roman" pitchFamily="18" charset="0"/>
                <a:sym typeface="Arial"/>
              </a:rPr>
              <a:t> đàn</a:t>
            </a:r>
            <a:r>
              <a:rPr kumimoji="0" lang="en-US" sz="3200" b="1" i="0" u="none" strike="noStrike" kern="1200" cap="none" spc="0" normalizeH="0" baseline="0" noProof="0" smtClean="0">
                <a:ln>
                  <a:noFill/>
                </a:ln>
                <a:solidFill>
                  <a:srgbClr val="002060"/>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2413631" y="3118211"/>
            <a:ext cx="7363216" cy="623239"/>
          </a:xfrm>
          <a:prstGeom prst="rect">
            <a:avLst/>
          </a:prstGeom>
          <a:noFill/>
        </p:spPr>
        <p:txBody>
          <a:bodyPr wrap="none" lIns="68571" tIns="34286" rIns="68571" bIns="34286">
            <a:spAutoFit/>
          </a:bodyPr>
          <a:lstStyle/>
          <a:p>
            <a:pPr marL="0" marR="0" lvl="0" indent="0" algn="ctr" defTabSz="68573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Calibri"/>
                <a:ea typeface="+mn-ea"/>
                <a:cs typeface="Arial"/>
                <a:sym typeface="Arial"/>
              </a:rPr>
              <a:t>Chúc mừng bạn đã ghi được 15 điểm.</a:t>
            </a:r>
            <a:endParaRPr kumimoji="0" lang="en-US" sz="3600" b="1" i="0" u="none" strike="noStrike" kern="1200" cap="none" spc="0" normalizeH="0" baseline="0" noProof="0">
              <a:ln>
                <a:noFill/>
              </a:ln>
              <a:solidFill>
                <a:srgbClr val="FF0000"/>
              </a:solidFill>
              <a:effectLst/>
              <a:uLnTx/>
              <a:uFillTx/>
              <a:latin typeface="Calibri"/>
              <a:ea typeface="+mn-ea"/>
              <a:cs typeface="Arial"/>
              <a:sym typeface="Arial"/>
            </a:endParaRPr>
          </a:p>
        </p:txBody>
      </p:sp>
      <p:pic>
        <p:nvPicPr>
          <p:cNvPr id="9" name="Picture 8">
            <a:hlinkClick r:id="rId7" action="ppaction://hlinksldjump"/>
          </p:cNvPr>
          <p:cNvPicPr>
            <a:picLocks noChangeAspect="1"/>
          </p:cNvPicPr>
          <p:nvPr/>
        </p:nvPicPr>
        <p:blipFill>
          <a:blip r:embed="rId8"/>
          <a:stretch>
            <a:fillRect/>
          </a:stretch>
        </p:blipFill>
        <p:spPr>
          <a:xfrm>
            <a:off x="10009169" y="5747617"/>
            <a:ext cx="979274" cy="969579"/>
          </a:xfrm>
          <a:prstGeom prst="rect">
            <a:avLst/>
          </a:prstGeom>
        </p:spPr>
      </p:pic>
    </p:spTree>
    <p:extLst>
      <p:ext uri="{BB962C8B-B14F-4D97-AF65-F5344CB8AC3E}">
        <p14:creationId xmlns:p14="http://schemas.microsoft.com/office/powerpoint/2010/main" val="330136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95" y="4757713"/>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493359" y="1704998"/>
            <a:ext cx="9374598"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09"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Câu 4: Trước khi đến sống chung với mẹ con Lý Thông, Thạch Sanh ở đâu?</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203536" y="3734084"/>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3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2060"/>
                </a:solidFill>
                <a:effectLst/>
                <a:uLnTx/>
                <a:uFillTx/>
                <a:latin typeface="Times New Roman" pitchFamily="18" charset="0"/>
                <a:ea typeface="+mn-ea"/>
                <a:cs typeface="Times New Roman" pitchFamily="18" charset="0"/>
                <a:sym typeface="Arial"/>
              </a:rPr>
              <a:t>Cây</a:t>
            </a:r>
            <a:r>
              <a:rPr kumimoji="0" lang="en-US" sz="3200" b="1" i="0" u="none" strike="noStrike" kern="1200" cap="none" spc="0" normalizeH="0" noProof="0" smtClean="0">
                <a:ln>
                  <a:noFill/>
                </a:ln>
                <a:solidFill>
                  <a:srgbClr val="002060"/>
                </a:solidFill>
                <a:effectLst/>
                <a:uLnTx/>
                <a:uFillTx/>
                <a:latin typeface="Times New Roman" pitchFamily="18" charset="0"/>
                <a:ea typeface="+mn-ea"/>
                <a:cs typeface="Times New Roman" pitchFamily="18" charset="0"/>
                <a:sym typeface="Arial"/>
              </a:rPr>
              <a:t> đa</a:t>
            </a:r>
            <a:r>
              <a:rPr kumimoji="0" lang="en-US" sz="3200" b="1" i="0" u="none" strike="noStrike" kern="1200" cap="none" spc="0" normalizeH="0" baseline="0" noProof="0" smtClean="0">
                <a:ln>
                  <a:noFill/>
                </a:ln>
                <a:solidFill>
                  <a:srgbClr val="002060"/>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2691294" y="3118211"/>
            <a:ext cx="6807871" cy="623239"/>
          </a:xfrm>
          <a:prstGeom prst="rect">
            <a:avLst/>
          </a:prstGeom>
          <a:noFill/>
        </p:spPr>
        <p:txBody>
          <a:bodyPr wrap="none" lIns="68571" tIns="34286" rIns="68571" bIns="34286">
            <a:spAutoFit/>
          </a:bodyPr>
          <a:lstStyle/>
          <a:p>
            <a:pPr marL="0" marR="0" lvl="0" indent="0" algn="ctr" defTabSz="68573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sym typeface="Arial"/>
              </a:rPr>
              <a:t>Tuyệt vời vì bạn đã được 10 điểm.</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endParaRPr>
          </a:p>
        </p:txBody>
      </p:sp>
      <p:pic>
        <p:nvPicPr>
          <p:cNvPr id="9" name="Picture 8">
            <a:hlinkClick r:id="rId7" action="ppaction://hlinksldjump"/>
          </p:cNvPr>
          <p:cNvPicPr>
            <a:picLocks noChangeAspect="1"/>
          </p:cNvPicPr>
          <p:nvPr/>
        </p:nvPicPr>
        <p:blipFill>
          <a:blip r:embed="rId8"/>
          <a:stretch>
            <a:fillRect/>
          </a:stretch>
        </p:blipFill>
        <p:spPr>
          <a:xfrm>
            <a:off x="10584903" y="5747609"/>
            <a:ext cx="979274" cy="969579"/>
          </a:xfrm>
          <a:prstGeom prst="rect">
            <a:avLst/>
          </a:prstGeom>
        </p:spPr>
      </p:pic>
    </p:spTree>
    <p:extLst>
      <p:ext uri="{BB962C8B-B14F-4D97-AF65-F5344CB8AC3E}">
        <p14:creationId xmlns:p14="http://schemas.microsoft.com/office/powerpoint/2010/main" val="179061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89" y="4757703"/>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493359" y="1704988"/>
            <a:ext cx="9374598"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09"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Câu 5: Trong truyện Thạch Sanh, kết cục mà mẹ con nhà Lý Thông gặp phải là gì?</a:t>
            </a:r>
            <a:endPar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Arial"/>
            </a:endParaRPr>
          </a:p>
        </p:txBody>
      </p:sp>
      <p:sp>
        <p:nvSpPr>
          <p:cNvPr id="5" name="Rectangle 4"/>
          <p:cNvSpPr/>
          <p:nvPr/>
        </p:nvSpPr>
        <p:spPr>
          <a:xfrm>
            <a:off x="2203536" y="3734074"/>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3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2060"/>
                </a:solidFill>
                <a:effectLst/>
                <a:uLnTx/>
                <a:uFillTx/>
                <a:latin typeface="Times New Roman" pitchFamily="18" charset="0"/>
                <a:ea typeface="+mn-ea"/>
                <a:cs typeface="Times New Roman" pitchFamily="18" charset="0"/>
                <a:sym typeface="Arial"/>
              </a:rPr>
              <a:t>Bị</a:t>
            </a:r>
            <a:r>
              <a:rPr kumimoji="0" lang="en-US" sz="3200" b="1" i="0" u="none" strike="noStrike" kern="1200" cap="none" spc="0" normalizeH="0" noProof="0" smtClean="0">
                <a:ln>
                  <a:noFill/>
                </a:ln>
                <a:solidFill>
                  <a:srgbClr val="002060"/>
                </a:solidFill>
                <a:effectLst/>
                <a:uLnTx/>
                <a:uFillTx/>
                <a:latin typeface="Times New Roman" pitchFamily="18" charset="0"/>
                <a:ea typeface="+mn-ea"/>
                <a:cs typeface="Times New Roman" pitchFamily="18" charset="0"/>
                <a:sym typeface="Arial"/>
              </a:rPr>
              <a:t> sét đánh chết</a:t>
            </a:r>
            <a:r>
              <a:rPr kumimoji="0" lang="en-US" sz="3200" b="1" i="0" u="none" strike="noStrike" kern="1200" cap="none" spc="0" normalizeH="0" baseline="0" noProof="0" smtClean="0">
                <a:ln>
                  <a:noFill/>
                </a:ln>
                <a:solidFill>
                  <a:srgbClr val="002060"/>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2527424" y="3118211"/>
            <a:ext cx="7135590" cy="623239"/>
          </a:xfrm>
          <a:prstGeom prst="rect">
            <a:avLst/>
          </a:prstGeom>
          <a:noFill/>
        </p:spPr>
        <p:txBody>
          <a:bodyPr wrap="none" lIns="68571" tIns="34286" rIns="68571" bIns="34286">
            <a:spAutoFit/>
          </a:bodyPr>
          <a:lstStyle/>
          <a:p>
            <a:pPr marL="0" marR="0" lvl="0" indent="0" algn="ctr" defTabSz="68573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sym typeface="Arial"/>
              </a:rPr>
              <a:t>Chúc mừng bạn đã có them 5 điểm.</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endParaRPr>
          </a:p>
        </p:txBody>
      </p:sp>
      <p:pic>
        <p:nvPicPr>
          <p:cNvPr id="9" name="Picture 8">
            <a:hlinkClick r:id="rId7" action="ppaction://hlinksldjump"/>
          </p:cNvPr>
          <p:cNvPicPr>
            <a:picLocks noChangeAspect="1"/>
          </p:cNvPicPr>
          <p:nvPr/>
        </p:nvPicPr>
        <p:blipFill>
          <a:blip r:embed="rId8"/>
          <a:stretch>
            <a:fillRect/>
          </a:stretch>
        </p:blipFill>
        <p:spPr>
          <a:xfrm>
            <a:off x="10225653" y="5747599"/>
            <a:ext cx="979274" cy="969579"/>
          </a:xfrm>
          <a:prstGeom prst="rect">
            <a:avLst/>
          </a:prstGeom>
        </p:spPr>
      </p:pic>
    </p:spTree>
    <p:extLst>
      <p:ext uri="{BB962C8B-B14F-4D97-AF65-F5344CB8AC3E}">
        <p14:creationId xmlns:p14="http://schemas.microsoft.com/office/powerpoint/2010/main" val="69421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267350" y="1281710"/>
            <a:ext cx="10212994" cy="1015520"/>
          </a:xfrm>
          <a:prstGeom prst="rect">
            <a:avLst/>
          </a:prstGeom>
          <a:noFill/>
        </p:spPr>
        <p:txBody>
          <a:bodyPr wrap="none" lIns="91411" tIns="45713" rIns="91411" bIns="45713">
            <a:spAutoFit/>
            <a:scene3d>
              <a:camera prst="obliqueTopRight"/>
              <a:lightRig rig="threePt" dir="t"/>
            </a:scene3d>
          </a:bodyPr>
          <a:lstStyle/>
          <a:p>
            <a:pPr algn="ctr" defTabSz="914105"/>
            <a:r>
              <a:rPr lang="en-US" sz="5999" b="1" dirty="0">
                <a:ln w="12700">
                  <a:solidFill>
                    <a:srgbClr val="E54919">
                      <a:satMod val="155000"/>
                    </a:srgbClr>
                  </a:solidFill>
                  <a:prstDash val="solid"/>
                </a:ln>
                <a:solidFill>
                  <a:srgbClr val="00B0F0"/>
                </a:solidFill>
                <a:effectLst>
                  <a:outerShdw blurRad="41275" dist="20320" dir="18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a:rPr>
              <a:t>VƯỢT CHƯỚNG NGẠI VẬT</a:t>
            </a:r>
          </a:p>
        </p:txBody>
      </p:sp>
      <p:sp>
        <p:nvSpPr>
          <p:cNvPr id="5" name="Oval 4"/>
          <p:cNvSpPr/>
          <p:nvPr/>
        </p:nvSpPr>
        <p:spPr>
          <a:xfrm>
            <a:off x="2207860" y="2933654"/>
            <a:ext cx="604605" cy="604605"/>
          </a:xfrm>
          <a:prstGeom prst="ellipse">
            <a:avLst/>
          </a:prstGeom>
          <a:solidFill>
            <a:srgbClr val="00B0F0"/>
          </a:solidFill>
          <a:ln w="6350" cap="flat" cmpd="sng" algn="ctr">
            <a:solidFill>
              <a:srgbClr val="F4501B"/>
            </a:solidFill>
            <a:prstDash val="solid"/>
            <a:miter lim="800000"/>
          </a:ln>
          <a:effectLst/>
        </p:spPr>
        <p:txBody>
          <a:bodyPr lIns="121880" tIns="60940" rIns="121880" bIns="60940" rtlCol="0" anchor="ctr"/>
          <a:lstStyle/>
          <a:p>
            <a:pPr algn="ctr" defTabSz="914105">
              <a:defRPr/>
            </a:pPr>
            <a:r>
              <a:rPr lang="en-US" sz="3200" b="1" kern="0" dirty="0">
                <a:solidFill>
                  <a:prstClr val="white"/>
                </a:solidFill>
                <a:latin typeface="Calibri"/>
                <a:ea typeface="微软雅黑"/>
                <a:sym typeface="Arial"/>
              </a:rPr>
              <a:t>G</a:t>
            </a:r>
            <a:endParaRPr lang="vi-VN" sz="3200" b="1" kern="0" dirty="0">
              <a:solidFill>
                <a:prstClr val="white"/>
              </a:solidFill>
              <a:latin typeface="Arial"/>
              <a:ea typeface="微软雅黑"/>
              <a:sym typeface="Arial"/>
            </a:endParaRPr>
          </a:p>
        </p:txBody>
      </p:sp>
      <p:sp>
        <p:nvSpPr>
          <p:cNvPr id="6" name="Oval 5"/>
          <p:cNvSpPr/>
          <p:nvPr/>
        </p:nvSpPr>
        <p:spPr>
          <a:xfrm>
            <a:off x="2831233" y="2961358"/>
            <a:ext cx="604605" cy="604605"/>
          </a:xfrm>
          <a:prstGeom prst="ellipse">
            <a:avLst/>
          </a:prstGeom>
          <a:solidFill>
            <a:srgbClr val="00B0F0"/>
          </a:solidFill>
          <a:ln w="6350" cap="flat" cmpd="sng" algn="ctr">
            <a:solidFill>
              <a:srgbClr val="F4501B"/>
            </a:solidFill>
            <a:prstDash val="solid"/>
            <a:miter lim="800000"/>
          </a:ln>
          <a:effectLst/>
        </p:spPr>
        <p:txBody>
          <a:bodyPr lIns="121880" tIns="60940" rIns="121880" bIns="60940" rtlCol="0" anchor="ctr"/>
          <a:lstStyle/>
          <a:p>
            <a:pPr algn="ctr" defTabSz="914105">
              <a:defRPr/>
            </a:pPr>
            <a:r>
              <a:rPr lang="en-US" sz="3200" b="1" kern="0" dirty="0">
                <a:solidFill>
                  <a:prstClr val="white"/>
                </a:solidFill>
                <a:latin typeface="Calibri"/>
                <a:ea typeface="微软雅黑"/>
                <a:sym typeface="Arial"/>
              </a:rPr>
              <a:t>Ồ</a:t>
            </a:r>
            <a:endParaRPr lang="vi-VN" sz="3200" b="1" kern="0" dirty="0">
              <a:solidFill>
                <a:prstClr val="white"/>
              </a:solidFill>
              <a:latin typeface="Arial"/>
              <a:ea typeface="微软雅黑"/>
              <a:sym typeface="Arial"/>
            </a:endParaRPr>
          </a:p>
        </p:txBody>
      </p:sp>
      <p:sp>
        <p:nvSpPr>
          <p:cNvPr id="7" name="Oval 6"/>
          <p:cNvSpPr/>
          <p:nvPr/>
        </p:nvSpPr>
        <p:spPr>
          <a:xfrm>
            <a:off x="3435840" y="2961358"/>
            <a:ext cx="604605" cy="604605"/>
          </a:xfrm>
          <a:prstGeom prst="ellipse">
            <a:avLst/>
          </a:prstGeom>
          <a:solidFill>
            <a:srgbClr val="00B0F0"/>
          </a:solidFill>
          <a:ln w="6350" cap="flat" cmpd="sng" algn="ctr">
            <a:solidFill>
              <a:srgbClr val="F4501B"/>
            </a:solidFill>
            <a:prstDash val="solid"/>
            <a:miter lim="800000"/>
          </a:ln>
          <a:effectLst/>
        </p:spPr>
        <p:txBody>
          <a:bodyPr lIns="121880" tIns="60940" rIns="121880" bIns="60940" rtlCol="0" anchor="ctr"/>
          <a:lstStyle/>
          <a:p>
            <a:pPr algn="ctr" defTabSz="914105">
              <a:defRPr/>
            </a:pPr>
            <a:r>
              <a:rPr lang="en-US" sz="3200" b="1" kern="0" dirty="0">
                <a:solidFill>
                  <a:prstClr val="white"/>
                </a:solidFill>
                <a:latin typeface="Calibri"/>
                <a:ea typeface="微软雅黑"/>
                <a:sym typeface="Arial"/>
              </a:rPr>
              <a:t>M</a:t>
            </a:r>
            <a:endParaRPr lang="vi-VN" sz="3200" b="1" kern="0" dirty="0">
              <a:solidFill>
                <a:prstClr val="white"/>
              </a:solidFill>
              <a:latin typeface="Arial"/>
              <a:ea typeface="微软雅黑"/>
              <a:sym typeface="Arial"/>
            </a:endParaRPr>
          </a:p>
        </p:txBody>
      </p:sp>
      <p:sp>
        <p:nvSpPr>
          <p:cNvPr id="8" name="Oval 7"/>
          <p:cNvSpPr/>
          <p:nvPr/>
        </p:nvSpPr>
        <p:spPr>
          <a:xfrm>
            <a:off x="4040445" y="2933654"/>
            <a:ext cx="604605" cy="604605"/>
          </a:xfrm>
          <a:prstGeom prst="ellipse">
            <a:avLst/>
          </a:prstGeom>
          <a:solidFill>
            <a:srgbClr val="00B0F0"/>
          </a:solidFill>
          <a:ln w="6350" cap="flat" cmpd="sng" algn="ctr">
            <a:solidFill>
              <a:srgbClr val="F4501B"/>
            </a:solidFill>
            <a:prstDash val="solid"/>
            <a:miter lim="800000"/>
          </a:ln>
          <a:effectLst/>
        </p:spPr>
        <p:txBody>
          <a:bodyPr lIns="121880" tIns="60940" rIns="121880" bIns="60940" rtlCol="0" anchor="ctr"/>
          <a:lstStyle/>
          <a:p>
            <a:pPr algn="ctr" defTabSz="914105">
              <a:defRPr/>
            </a:pPr>
            <a:r>
              <a:rPr lang="en-US" sz="3200" b="1" kern="0" dirty="0">
                <a:solidFill>
                  <a:prstClr val="white"/>
                </a:solidFill>
                <a:latin typeface="Calibri"/>
                <a:ea typeface="微软雅黑"/>
                <a:sym typeface="Arial"/>
              </a:rPr>
              <a:t>C</a:t>
            </a:r>
            <a:endParaRPr lang="vi-VN" sz="3200" b="1" kern="0" dirty="0">
              <a:solidFill>
                <a:prstClr val="white"/>
              </a:solidFill>
              <a:latin typeface="Arial"/>
              <a:ea typeface="微软雅黑"/>
              <a:sym typeface="Arial"/>
            </a:endParaRPr>
          </a:p>
        </p:txBody>
      </p:sp>
      <p:sp>
        <p:nvSpPr>
          <p:cNvPr id="9" name="Oval 8"/>
          <p:cNvSpPr/>
          <p:nvPr/>
        </p:nvSpPr>
        <p:spPr>
          <a:xfrm>
            <a:off x="4645050" y="2933654"/>
            <a:ext cx="604605" cy="604605"/>
          </a:xfrm>
          <a:prstGeom prst="ellipse">
            <a:avLst/>
          </a:prstGeom>
          <a:solidFill>
            <a:srgbClr val="00B0F0"/>
          </a:solidFill>
          <a:ln w="6350" cap="flat" cmpd="sng" algn="ctr">
            <a:solidFill>
              <a:srgbClr val="F4501B"/>
            </a:solidFill>
            <a:prstDash val="solid"/>
            <a:miter lim="800000"/>
          </a:ln>
          <a:effectLst/>
        </p:spPr>
        <p:txBody>
          <a:bodyPr lIns="121880" tIns="60940" rIns="121880" bIns="60940" rtlCol="0" anchor="ctr"/>
          <a:lstStyle/>
          <a:p>
            <a:pPr algn="ctr" defTabSz="914105">
              <a:defRPr/>
            </a:pPr>
            <a:r>
              <a:rPr lang="en-US" sz="3200" b="1" kern="0" dirty="0">
                <a:solidFill>
                  <a:prstClr val="white"/>
                </a:solidFill>
                <a:latin typeface="Calibri"/>
                <a:ea typeface="微软雅黑"/>
                <a:sym typeface="Arial"/>
              </a:rPr>
              <a:t>Ó</a:t>
            </a:r>
            <a:endParaRPr lang="vi-VN" sz="3200" b="1" kern="0" dirty="0">
              <a:solidFill>
                <a:prstClr val="white"/>
              </a:solidFill>
              <a:latin typeface="Arial"/>
              <a:ea typeface="微软雅黑"/>
              <a:sym typeface="Arial"/>
            </a:endParaRPr>
          </a:p>
        </p:txBody>
      </p:sp>
      <p:sp>
        <p:nvSpPr>
          <p:cNvPr id="11" name="Oval 10"/>
          <p:cNvSpPr/>
          <p:nvPr/>
        </p:nvSpPr>
        <p:spPr>
          <a:xfrm>
            <a:off x="5258946" y="2933654"/>
            <a:ext cx="604605" cy="604605"/>
          </a:xfrm>
          <a:prstGeom prst="ellipse">
            <a:avLst/>
          </a:prstGeom>
          <a:solidFill>
            <a:srgbClr val="00B0F0"/>
          </a:solidFill>
          <a:ln w="6350" cap="flat" cmpd="sng" algn="ctr">
            <a:solidFill>
              <a:srgbClr val="F4501B"/>
            </a:solidFill>
            <a:prstDash val="solid"/>
            <a:miter lim="800000"/>
          </a:ln>
          <a:effectLst/>
        </p:spPr>
        <p:txBody>
          <a:bodyPr lIns="121880" tIns="60940" rIns="121880" bIns="60940" rtlCol="0" anchor="ctr"/>
          <a:lstStyle/>
          <a:p>
            <a:pPr algn="ctr" defTabSz="914105">
              <a:defRPr/>
            </a:pPr>
            <a:r>
              <a:rPr lang="en-US" sz="3200" b="1" kern="0" dirty="0">
                <a:solidFill>
                  <a:prstClr val="white"/>
                </a:solidFill>
                <a:latin typeface="Calibri"/>
                <a:ea typeface="微软雅黑"/>
                <a:sym typeface="Arial"/>
              </a:rPr>
              <a:t>0</a:t>
            </a:r>
            <a:endParaRPr lang="vi-VN" sz="3200" b="1" kern="0" dirty="0">
              <a:solidFill>
                <a:prstClr val="white"/>
              </a:solidFill>
              <a:latin typeface="Arial"/>
              <a:ea typeface="微软雅黑"/>
              <a:sym typeface="Arial"/>
            </a:endParaRPr>
          </a:p>
        </p:txBody>
      </p:sp>
      <p:sp>
        <p:nvSpPr>
          <p:cNvPr id="12" name="Oval 11"/>
          <p:cNvSpPr/>
          <p:nvPr/>
        </p:nvSpPr>
        <p:spPr>
          <a:xfrm>
            <a:off x="5863552" y="2905946"/>
            <a:ext cx="604605" cy="604605"/>
          </a:xfrm>
          <a:prstGeom prst="ellipse">
            <a:avLst/>
          </a:prstGeom>
          <a:solidFill>
            <a:srgbClr val="00B0F0"/>
          </a:solidFill>
          <a:ln w="6350" cap="flat" cmpd="sng" algn="ctr">
            <a:solidFill>
              <a:srgbClr val="F4501B"/>
            </a:solidFill>
            <a:prstDash val="solid"/>
            <a:miter lim="800000"/>
          </a:ln>
          <a:effectLst/>
        </p:spPr>
        <p:txBody>
          <a:bodyPr lIns="121880" tIns="60940" rIns="121880" bIns="60940" rtlCol="0" anchor="ctr"/>
          <a:lstStyle/>
          <a:p>
            <a:pPr algn="ctr" defTabSz="914105">
              <a:defRPr/>
            </a:pPr>
            <a:r>
              <a:rPr lang="en-US" sz="3200" b="1" kern="0" smtClean="0">
                <a:solidFill>
                  <a:prstClr val="white"/>
                </a:solidFill>
                <a:latin typeface="Calibri"/>
                <a:ea typeface="微软雅黑"/>
                <a:sym typeface="Arial"/>
              </a:rPr>
              <a:t>7</a:t>
            </a:r>
            <a:endParaRPr lang="vi-VN" sz="3200" b="1" kern="0" dirty="0">
              <a:solidFill>
                <a:prstClr val="white"/>
              </a:solidFill>
              <a:latin typeface="Arial"/>
              <a:ea typeface="微软雅黑"/>
              <a:sym typeface="Arial"/>
            </a:endParaRPr>
          </a:p>
        </p:txBody>
      </p:sp>
      <p:sp>
        <p:nvSpPr>
          <p:cNvPr id="13" name="Oval 12"/>
          <p:cNvSpPr/>
          <p:nvPr/>
        </p:nvSpPr>
        <p:spPr>
          <a:xfrm>
            <a:off x="6486926" y="2933654"/>
            <a:ext cx="604605" cy="604605"/>
          </a:xfrm>
          <a:prstGeom prst="ellipse">
            <a:avLst/>
          </a:prstGeom>
          <a:solidFill>
            <a:srgbClr val="00B0F0"/>
          </a:solidFill>
          <a:ln w="6350" cap="flat" cmpd="sng" algn="ctr">
            <a:solidFill>
              <a:srgbClr val="F4501B"/>
            </a:solidFill>
            <a:prstDash val="solid"/>
            <a:miter lim="800000"/>
          </a:ln>
          <a:effectLst/>
        </p:spPr>
        <p:txBody>
          <a:bodyPr lIns="121880" tIns="60940" rIns="121880" bIns="60940" rtlCol="0" anchor="ctr"/>
          <a:lstStyle/>
          <a:p>
            <a:pPr algn="ctr" defTabSz="914105">
              <a:defRPr/>
            </a:pPr>
            <a:r>
              <a:rPr lang="en-US" sz="3200" b="1" kern="0" dirty="0">
                <a:solidFill>
                  <a:prstClr val="white"/>
                </a:solidFill>
                <a:latin typeface="Calibri"/>
                <a:ea typeface="微软雅黑"/>
                <a:sym typeface="Arial"/>
              </a:rPr>
              <a:t>C</a:t>
            </a:r>
            <a:endParaRPr lang="vi-VN" sz="3200" b="1" kern="0" dirty="0">
              <a:solidFill>
                <a:prstClr val="white"/>
              </a:solidFill>
              <a:latin typeface="Arial"/>
              <a:ea typeface="微软雅黑"/>
              <a:sym typeface="Arial"/>
            </a:endParaRPr>
          </a:p>
        </p:txBody>
      </p:sp>
      <p:sp>
        <p:nvSpPr>
          <p:cNvPr id="15" name="Oval 14"/>
          <p:cNvSpPr/>
          <p:nvPr/>
        </p:nvSpPr>
        <p:spPr>
          <a:xfrm>
            <a:off x="7091532" y="2933654"/>
            <a:ext cx="604605" cy="604605"/>
          </a:xfrm>
          <a:prstGeom prst="ellipse">
            <a:avLst/>
          </a:prstGeom>
          <a:solidFill>
            <a:srgbClr val="00B0F0"/>
          </a:solidFill>
          <a:ln w="6350" cap="flat" cmpd="sng" algn="ctr">
            <a:solidFill>
              <a:srgbClr val="F4501B"/>
            </a:solidFill>
            <a:prstDash val="solid"/>
            <a:miter lim="800000"/>
          </a:ln>
          <a:effectLst/>
        </p:spPr>
        <p:txBody>
          <a:bodyPr lIns="121880" tIns="60940" rIns="121880" bIns="60940" rtlCol="0" anchor="ctr"/>
          <a:lstStyle/>
          <a:p>
            <a:pPr algn="ctr" defTabSz="914105">
              <a:defRPr/>
            </a:pPr>
            <a:r>
              <a:rPr lang="en-US" sz="3200" b="1" kern="0" dirty="0">
                <a:solidFill>
                  <a:prstClr val="white"/>
                </a:solidFill>
                <a:latin typeface="Calibri"/>
                <a:ea typeface="微软雅黑"/>
                <a:sym typeface="Arial"/>
              </a:rPr>
              <a:t>H</a:t>
            </a:r>
            <a:endParaRPr lang="vi-VN" sz="3200" b="1" kern="0" dirty="0">
              <a:solidFill>
                <a:prstClr val="white"/>
              </a:solidFill>
              <a:latin typeface="Arial"/>
              <a:ea typeface="微软雅黑"/>
              <a:sym typeface="Arial"/>
            </a:endParaRPr>
          </a:p>
        </p:txBody>
      </p:sp>
      <p:sp>
        <p:nvSpPr>
          <p:cNvPr id="16" name="Oval 15"/>
          <p:cNvSpPr/>
          <p:nvPr/>
        </p:nvSpPr>
        <p:spPr>
          <a:xfrm>
            <a:off x="7696137" y="2905946"/>
            <a:ext cx="604605" cy="604605"/>
          </a:xfrm>
          <a:prstGeom prst="ellipse">
            <a:avLst/>
          </a:prstGeom>
          <a:solidFill>
            <a:srgbClr val="00B0F0"/>
          </a:solidFill>
          <a:ln w="6350" cap="flat" cmpd="sng" algn="ctr">
            <a:solidFill>
              <a:srgbClr val="F4501B"/>
            </a:solidFill>
            <a:prstDash val="solid"/>
            <a:miter lim="800000"/>
          </a:ln>
          <a:effectLst/>
        </p:spPr>
        <p:txBody>
          <a:bodyPr lIns="121880" tIns="60940" rIns="121880" bIns="60940" rtlCol="0" anchor="ctr"/>
          <a:lstStyle/>
          <a:p>
            <a:pPr algn="ctr" defTabSz="914105">
              <a:defRPr/>
            </a:pPr>
            <a:r>
              <a:rPr lang="en-US" sz="3200" b="1" kern="0" dirty="0">
                <a:solidFill>
                  <a:prstClr val="white"/>
                </a:solidFill>
                <a:latin typeface="Calibri"/>
                <a:ea typeface="微软雅黑"/>
                <a:sym typeface="Arial"/>
              </a:rPr>
              <a:t>Ữ</a:t>
            </a:r>
            <a:endParaRPr lang="vi-VN" sz="3200" b="1" kern="0" dirty="0">
              <a:solidFill>
                <a:prstClr val="white"/>
              </a:solidFill>
              <a:latin typeface="Arial"/>
              <a:ea typeface="微软雅黑"/>
              <a:sym typeface="Arial"/>
            </a:endParaRPr>
          </a:p>
        </p:txBody>
      </p:sp>
      <p:sp>
        <p:nvSpPr>
          <p:cNvPr id="17" name="Oval 16"/>
          <p:cNvSpPr/>
          <p:nvPr/>
        </p:nvSpPr>
        <p:spPr>
          <a:xfrm>
            <a:off x="8300742" y="2905946"/>
            <a:ext cx="604605" cy="604605"/>
          </a:xfrm>
          <a:prstGeom prst="ellipse">
            <a:avLst/>
          </a:prstGeom>
          <a:solidFill>
            <a:srgbClr val="00B0F0"/>
          </a:solidFill>
          <a:ln w="6350" cap="flat" cmpd="sng" algn="ctr">
            <a:solidFill>
              <a:srgbClr val="F4501B"/>
            </a:solidFill>
            <a:prstDash val="solid"/>
            <a:miter lim="800000"/>
          </a:ln>
          <a:effectLst/>
        </p:spPr>
        <p:txBody>
          <a:bodyPr lIns="121880" tIns="60940" rIns="121880" bIns="60940" rtlCol="0" anchor="ctr"/>
          <a:lstStyle/>
          <a:p>
            <a:pPr algn="ctr" defTabSz="914105">
              <a:defRPr/>
            </a:pPr>
            <a:r>
              <a:rPr lang="en-US" sz="3200" b="1" kern="0" dirty="0">
                <a:solidFill>
                  <a:prstClr val="white"/>
                </a:solidFill>
                <a:latin typeface="Calibri"/>
                <a:ea typeface="微软雅黑"/>
                <a:sym typeface="Arial"/>
              </a:rPr>
              <a:t>C</a:t>
            </a:r>
            <a:endParaRPr lang="vi-VN" sz="3200" b="1" kern="0" dirty="0">
              <a:solidFill>
                <a:prstClr val="white"/>
              </a:solidFill>
              <a:latin typeface="Arial"/>
              <a:ea typeface="微软雅黑"/>
              <a:sym typeface="Arial"/>
            </a:endParaRPr>
          </a:p>
        </p:txBody>
      </p:sp>
      <p:sp>
        <p:nvSpPr>
          <p:cNvPr id="18" name="Oval 17"/>
          <p:cNvSpPr/>
          <p:nvPr/>
        </p:nvSpPr>
        <p:spPr>
          <a:xfrm>
            <a:off x="8905348" y="2873873"/>
            <a:ext cx="604605" cy="604605"/>
          </a:xfrm>
          <a:prstGeom prst="ellipse">
            <a:avLst/>
          </a:prstGeom>
          <a:solidFill>
            <a:srgbClr val="00B0F0"/>
          </a:solidFill>
          <a:ln w="6350" cap="flat" cmpd="sng" algn="ctr">
            <a:solidFill>
              <a:srgbClr val="F4501B"/>
            </a:solidFill>
            <a:prstDash val="solid"/>
            <a:miter lim="800000"/>
          </a:ln>
          <a:effectLst/>
        </p:spPr>
        <p:txBody>
          <a:bodyPr lIns="121880" tIns="60940" rIns="121880" bIns="60940" rtlCol="0" anchor="ctr"/>
          <a:lstStyle/>
          <a:p>
            <a:pPr algn="ctr" defTabSz="914105">
              <a:defRPr/>
            </a:pPr>
            <a:r>
              <a:rPr lang="en-US" sz="3200" b="1" kern="0" dirty="0">
                <a:solidFill>
                  <a:prstClr val="white"/>
                </a:solidFill>
                <a:latin typeface="Calibri"/>
                <a:ea typeface="微软雅黑"/>
                <a:sym typeface="Arial"/>
              </a:rPr>
              <a:t>Á</a:t>
            </a:r>
            <a:endParaRPr lang="vi-VN" sz="3200" b="1" kern="0" dirty="0">
              <a:solidFill>
                <a:prstClr val="white"/>
              </a:solidFill>
              <a:latin typeface="Arial"/>
              <a:ea typeface="微软雅黑"/>
              <a:sym typeface="Arial"/>
            </a:endParaRPr>
          </a:p>
        </p:txBody>
      </p:sp>
      <p:sp>
        <p:nvSpPr>
          <p:cNvPr id="19" name="Oval 18"/>
          <p:cNvSpPr/>
          <p:nvPr/>
        </p:nvSpPr>
        <p:spPr>
          <a:xfrm>
            <a:off x="9509953" y="2905943"/>
            <a:ext cx="604605" cy="604605"/>
          </a:xfrm>
          <a:prstGeom prst="ellipse">
            <a:avLst/>
          </a:prstGeom>
          <a:solidFill>
            <a:srgbClr val="00B0F0"/>
          </a:solidFill>
          <a:ln w="6350" cap="flat" cmpd="sng" algn="ctr">
            <a:solidFill>
              <a:srgbClr val="F4501B"/>
            </a:solidFill>
            <a:prstDash val="solid"/>
            <a:miter lim="800000"/>
          </a:ln>
          <a:effectLst/>
        </p:spPr>
        <p:txBody>
          <a:bodyPr lIns="121880" tIns="60940" rIns="121880" bIns="60940" rtlCol="0" anchor="ctr"/>
          <a:lstStyle/>
          <a:p>
            <a:pPr algn="ctr" defTabSz="914105">
              <a:defRPr/>
            </a:pPr>
            <a:r>
              <a:rPr lang="en-US" sz="3200" b="1" kern="0" dirty="0">
                <a:solidFill>
                  <a:prstClr val="white"/>
                </a:solidFill>
                <a:latin typeface="Calibri"/>
                <a:ea typeface="微软雅黑"/>
                <a:sym typeface="Arial"/>
              </a:rPr>
              <a:t>I</a:t>
            </a:r>
            <a:endParaRPr lang="vi-VN" sz="3200" b="1" kern="0" dirty="0">
              <a:solidFill>
                <a:prstClr val="white"/>
              </a:solidFill>
              <a:latin typeface="Arial"/>
              <a:ea typeface="微软雅黑"/>
              <a:sym typeface="Arial"/>
            </a:endParaRPr>
          </a:p>
        </p:txBody>
      </p:sp>
    </p:spTree>
    <p:extLst>
      <p:ext uri="{BB962C8B-B14F-4D97-AF65-F5344CB8AC3E}">
        <p14:creationId xmlns:p14="http://schemas.microsoft.com/office/powerpoint/2010/main" val="2542325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26" presetClass="emph" presetSubtype="0" repeatCount="4000" fill="hold" nodeType="withEffect">
                                  <p:stCondLst>
                                    <p:cond delay="0"/>
                                  </p:stCondLst>
                                  <p:childTnLst>
                                    <p:animEffect transition="out" filter="fade">
                                      <p:cBhvr>
                                        <p:cTn id="11" dur="500" tmFilter="0, 0; .2, .5; .8, .5; 1, 0"/>
                                        <p:tgtEl>
                                          <p:spTgt spid="4">
                                            <p:txEl>
                                              <p:pRg st="0" end="0"/>
                                            </p:txEl>
                                          </p:spTgt>
                                        </p:tgtEl>
                                      </p:cBhvr>
                                    </p:animEffect>
                                    <p:animScale>
                                      <p:cBhvr>
                                        <p:cTn id="12" dur="250" autoRev="1" fill="hold"/>
                                        <p:tgtEl>
                                          <p:spTgt spid="4">
                                            <p:txEl>
                                              <p:pRg st="0" end="0"/>
                                            </p:txEl>
                                          </p:spTgt>
                                        </p:tgtEl>
                                      </p:cBhvr>
                                      <p:by x="105000" y="105000"/>
                                    </p:animScale>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subTnLst>
                                    <p:audio>
                                      <p:cMediaNode>
                                        <p:cTn display="0" masterRel="sameClick">
                                          <p:stCondLst>
                                            <p:cond evt="begin" delay="0">
                                              <p:tn val="14"/>
                                            </p:cond>
                                          </p:stCondLst>
                                          <p:endCondLst>
                                            <p:cond evt="onStopAudio" delay="0">
                                              <p:tgtEl>
                                                <p:sldTgt/>
                                              </p:tgtEl>
                                            </p:cond>
                                          </p:endCondLst>
                                        </p:cTn>
                                        <p:tgtEl>
                                          <p:sndTgt r:embed="rId3" name="lato.wav"/>
                                        </p:tgtEl>
                                      </p:cMediaNode>
                                    </p:audio>
                                  </p:sub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3" name="lato.wav"/>
                                        </p:tgtEl>
                                      </p:cMediaNode>
                                    </p:audio>
                                  </p:sub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subTnLst>
                                    <p:audio>
                                      <p:cMediaNode>
                                        <p:cTn display="0" masterRel="sameClick">
                                          <p:stCondLst>
                                            <p:cond evt="begin" delay="0">
                                              <p:tn val="22"/>
                                            </p:cond>
                                          </p:stCondLst>
                                          <p:endCondLst>
                                            <p:cond evt="onStopAudio" delay="0">
                                              <p:tgtEl>
                                                <p:sldTgt/>
                                              </p:tgtEl>
                                            </p:cond>
                                          </p:endCondLst>
                                        </p:cTn>
                                        <p:tgtEl>
                                          <p:sndTgt r:embed="rId3" name="lato.wav"/>
                                        </p:tgtEl>
                                      </p:cMediaNode>
                                    </p:audio>
                                  </p:subTnLst>
                                </p:cTn>
                              </p:par>
                            </p:childTnLst>
                          </p:cTn>
                        </p:par>
                        <p:par>
                          <p:cTn id="25" fill="hold">
                            <p:stCondLst>
                              <p:cond delay="35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3" name="lato.wav"/>
                                        </p:tgtEl>
                                      </p:cMediaNode>
                                    </p:audio>
                                  </p:subTnLst>
                                </p:cTn>
                              </p:par>
                            </p:childTnLst>
                          </p:cTn>
                        </p:par>
                        <p:par>
                          <p:cTn id="29" fill="hold">
                            <p:stCondLst>
                              <p:cond delay="40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subTnLst>
                                    <p:audio>
                                      <p:cMediaNode>
                                        <p:cTn display="0" masterRel="sameClick">
                                          <p:stCondLst>
                                            <p:cond evt="begin" delay="0">
                                              <p:tn val="30"/>
                                            </p:cond>
                                          </p:stCondLst>
                                          <p:endCondLst>
                                            <p:cond evt="onStopAudio" delay="0">
                                              <p:tgtEl>
                                                <p:sldTgt/>
                                              </p:tgtEl>
                                            </p:cond>
                                          </p:endCondLst>
                                        </p:cTn>
                                        <p:tgtEl>
                                          <p:sndTgt r:embed="rId3" name="lato.wav"/>
                                        </p:tgtEl>
                                      </p:cMediaNode>
                                    </p:audio>
                                  </p:subTnLst>
                                </p:cTn>
                              </p:par>
                            </p:childTnLst>
                          </p:cTn>
                        </p:par>
                        <p:par>
                          <p:cTn id="33" fill="hold">
                            <p:stCondLst>
                              <p:cond delay="4500"/>
                            </p:stCondLst>
                            <p:childTnLst>
                              <p:par>
                                <p:cTn id="34" presetID="10"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subTnLst>
                                    <p:audio>
                                      <p:cMediaNode>
                                        <p:cTn display="0" masterRel="sameClick">
                                          <p:stCondLst>
                                            <p:cond evt="begin" delay="0">
                                              <p:tn val="34"/>
                                            </p:cond>
                                          </p:stCondLst>
                                          <p:endCondLst>
                                            <p:cond evt="onStopAudio" delay="0">
                                              <p:tgtEl>
                                                <p:sldTgt/>
                                              </p:tgtEl>
                                            </p:cond>
                                          </p:endCondLst>
                                        </p:cTn>
                                        <p:tgtEl>
                                          <p:sndTgt r:embed="rId3" name="lato.wav"/>
                                        </p:tgtEl>
                                      </p:cMediaNode>
                                    </p:audio>
                                  </p:subTnLst>
                                </p:cTn>
                              </p:par>
                            </p:childTnLst>
                          </p:cTn>
                        </p:par>
                        <p:par>
                          <p:cTn id="37" fill="hold">
                            <p:stCondLst>
                              <p:cond delay="5000"/>
                            </p:stCondLst>
                            <p:childTnLst>
                              <p:par>
                                <p:cTn id="38" presetID="10"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3" name="lato.wav"/>
                                        </p:tgtEl>
                                      </p:cMediaNode>
                                    </p:audio>
                                  </p:subTnLst>
                                </p:cTn>
                              </p:par>
                            </p:childTnLst>
                          </p:cTn>
                        </p:par>
                        <p:par>
                          <p:cTn id="41" fill="hold">
                            <p:stCondLst>
                              <p:cond delay="5500"/>
                            </p:stCondLst>
                            <p:childTnLst>
                              <p:par>
                                <p:cTn id="42" presetID="10"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subTnLst>
                                    <p:audio>
                                      <p:cMediaNode>
                                        <p:cTn display="0" masterRel="sameClick">
                                          <p:stCondLst>
                                            <p:cond evt="begin" delay="0">
                                              <p:tn val="42"/>
                                            </p:cond>
                                          </p:stCondLst>
                                          <p:endCondLst>
                                            <p:cond evt="onStopAudio" delay="0">
                                              <p:tgtEl>
                                                <p:sldTgt/>
                                              </p:tgtEl>
                                            </p:cond>
                                          </p:endCondLst>
                                        </p:cTn>
                                        <p:tgtEl>
                                          <p:sndTgt r:embed="rId3" name="lato.wav"/>
                                        </p:tgtEl>
                                      </p:cMediaNode>
                                    </p:audio>
                                  </p:subTnLst>
                                </p:cTn>
                              </p:par>
                            </p:childTnLst>
                          </p:cTn>
                        </p:par>
                        <p:par>
                          <p:cTn id="45" fill="hold">
                            <p:stCondLst>
                              <p:cond delay="6000"/>
                            </p:stCondLst>
                            <p:childTnLst>
                              <p:par>
                                <p:cTn id="46" presetID="10"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subTnLst>
                                    <p:audio>
                                      <p:cMediaNode>
                                        <p:cTn display="0" masterRel="sameClick">
                                          <p:stCondLst>
                                            <p:cond evt="begin" delay="0">
                                              <p:tn val="46"/>
                                            </p:cond>
                                          </p:stCondLst>
                                          <p:endCondLst>
                                            <p:cond evt="onStopAudio" delay="0">
                                              <p:tgtEl>
                                                <p:sldTgt/>
                                              </p:tgtEl>
                                            </p:cond>
                                          </p:endCondLst>
                                        </p:cTn>
                                        <p:tgtEl>
                                          <p:sndTgt r:embed="rId3" name="lato.wav"/>
                                        </p:tgtEl>
                                      </p:cMediaNode>
                                    </p:audio>
                                  </p:subTnLst>
                                </p:cTn>
                              </p:par>
                            </p:childTnLst>
                          </p:cTn>
                        </p:par>
                        <p:par>
                          <p:cTn id="49" fill="hold">
                            <p:stCondLst>
                              <p:cond delay="6500"/>
                            </p:stCondLst>
                            <p:childTnLst>
                              <p:par>
                                <p:cTn id="50" presetID="10" presetClass="entr" presetSubtype="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subTnLst>
                                    <p:audio>
                                      <p:cMediaNode>
                                        <p:cTn display="0" masterRel="sameClick">
                                          <p:stCondLst>
                                            <p:cond evt="begin" delay="0">
                                              <p:tn val="50"/>
                                            </p:cond>
                                          </p:stCondLst>
                                          <p:endCondLst>
                                            <p:cond evt="onStopAudio" delay="0">
                                              <p:tgtEl>
                                                <p:sldTgt/>
                                              </p:tgtEl>
                                            </p:cond>
                                          </p:endCondLst>
                                        </p:cTn>
                                        <p:tgtEl>
                                          <p:sndTgt r:embed="rId3" name="lato.wav"/>
                                        </p:tgtEl>
                                      </p:cMediaNode>
                                    </p:audio>
                                  </p:subTnLst>
                                </p:cTn>
                              </p:par>
                            </p:childTnLst>
                          </p:cTn>
                        </p:par>
                        <p:par>
                          <p:cTn id="53" fill="hold">
                            <p:stCondLst>
                              <p:cond delay="7000"/>
                            </p:stCondLst>
                            <p:childTnLst>
                              <p:par>
                                <p:cTn id="54" presetID="10" presetClass="entr" presetSubtype="0"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subTnLst>
                                    <p:audio>
                                      <p:cMediaNode>
                                        <p:cTn display="0" masterRel="sameClick">
                                          <p:stCondLst>
                                            <p:cond evt="begin" delay="0">
                                              <p:tn val="54"/>
                                            </p:cond>
                                          </p:stCondLst>
                                          <p:endCondLst>
                                            <p:cond evt="onStopAudio" delay="0">
                                              <p:tgtEl>
                                                <p:sldTgt/>
                                              </p:tgtEl>
                                            </p:cond>
                                          </p:endCondLst>
                                        </p:cTn>
                                        <p:tgtEl>
                                          <p:sndTgt r:embed="rId3" name="lato.wav"/>
                                        </p:tgtEl>
                                      </p:cMediaNode>
                                    </p:audio>
                                  </p:subTnLst>
                                </p:cTn>
                              </p:par>
                            </p:childTnLst>
                          </p:cTn>
                        </p:par>
                        <p:par>
                          <p:cTn id="57" fill="hold">
                            <p:stCondLst>
                              <p:cond delay="7500"/>
                            </p:stCondLst>
                            <p:childTnLst>
                              <p:par>
                                <p:cTn id="58" presetID="10" presetClass="entr" presetSubtype="0"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subTnLst>
                                    <p:audio>
                                      <p:cMediaNode>
                                        <p:cTn display="0" masterRel="sameClick">
                                          <p:stCondLst>
                                            <p:cond evt="begin" delay="0">
                                              <p:tn val="58"/>
                                            </p:cond>
                                          </p:stCondLst>
                                          <p:endCondLst>
                                            <p:cond evt="onStopAudio" delay="0">
                                              <p:tgtEl>
                                                <p:sldTgt/>
                                              </p:tgtEl>
                                            </p:cond>
                                          </p:endCondLst>
                                        </p:cTn>
                                        <p:tgtEl>
                                          <p:sndTgt r:embed="rId3" name="lato.wav"/>
                                        </p:tgtEl>
                                      </p:cMediaNode>
                                    </p:audio>
                                  </p:subTnLst>
                                </p:cTn>
                              </p:par>
                            </p:childTnLst>
                          </p:cTn>
                        </p:par>
                        <p:par>
                          <p:cTn id="61" fill="hold">
                            <p:stCondLst>
                              <p:cond delay="8000"/>
                            </p:stCondLst>
                            <p:childTnLst>
                              <p:par>
                                <p:cTn id="62" presetID="10" presetClass="entr" presetSubtype="0" fill="hold" grpId="0" nodeType="after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subTnLst>
                                    <p:audio>
                                      <p:cMediaNode>
                                        <p:cTn display="0" masterRel="sameClick">
                                          <p:stCondLst>
                                            <p:cond evt="begin" delay="0">
                                              <p:tn val="62"/>
                                            </p:cond>
                                          </p:stCondLst>
                                          <p:endCondLst>
                                            <p:cond evt="onStopAudio" delay="0">
                                              <p:tgtEl>
                                                <p:sldTgt/>
                                              </p:tgtEl>
                                            </p:cond>
                                          </p:endCondLst>
                                        </p:cTn>
                                        <p:tgtEl>
                                          <p:sndTgt r:embed="rId3" name="la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animBg="1"/>
      <p:bldP spid="12" grpId="0" animBg="1"/>
      <p:bldP spid="13" grpId="0" animBg="1"/>
      <p:bldP spid="15" grpId="0" animBg="1"/>
      <p:bldP spid="16" grpId="0" animBg="1"/>
      <p:bldP spid="17" grpId="0" animBg="1"/>
      <p:bldP spid="18"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80" y="475769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320630" y="1592776"/>
            <a:ext cx="10087533"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09" eaLnBrk="0" fontAlgn="base" hangingPunct="0">
              <a:spcBef>
                <a:spcPct val="0"/>
              </a:spcBef>
              <a:spcAft>
                <a:spcPct val="0"/>
              </a:spcAft>
            </a:pPr>
            <a:r>
              <a:rPr lang="vi-VN" sz="2800" b="1" smtClean="0">
                <a:solidFill>
                  <a:prstClr val="white"/>
                </a:solidFill>
                <a:latin typeface="Times New Roman" pitchFamily="18" charset="0"/>
                <a:cs typeface="Times New Roman" pitchFamily="18" charset="0"/>
              </a:rPr>
              <a:t>Câu </a:t>
            </a:r>
            <a:r>
              <a:rPr lang="vi-VN" sz="2800" b="1">
                <a:solidFill>
                  <a:prstClr val="white"/>
                </a:solidFill>
                <a:latin typeface="Times New Roman" pitchFamily="18" charset="0"/>
                <a:cs typeface="Times New Roman" pitchFamily="18" charset="0"/>
              </a:rPr>
              <a:t>6: Đọc một câu thành ngữ thể hiện mong ước của nhân dân ta qua chủ đề “Thế giới cổ tích”</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203536" y="3734062"/>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31">
              <a:defRPr/>
            </a:pPr>
            <a:r>
              <a:rPr lang="vi-VN" sz="3200" b="1">
                <a:solidFill>
                  <a:srgbClr val="002060"/>
                </a:solidFill>
                <a:latin typeface="Times New Roman" pitchFamily="18" charset="0"/>
                <a:cs typeface="Times New Roman" pitchFamily="18" charset="0"/>
                <a:sym typeface="Arial"/>
              </a:rPr>
              <a:t>Ở hiền gặp lành/ Ác giả ác báo…</a:t>
            </a:r>
            <a:r>
              <a:rPr kumimoji="0" lang="en-US" sz="3200" b="1" i="0" u="none" strike="noStrike" kern="1200" cap="none" spc="0" normalizeH="0" baseline="0" noProof="0" smtClean="0">
                <a:ln>
                  <a:noFill/>
                </a:ln>
                <a:solidFill>
                  <a:srgbClr val="002060"/>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108833" y="3118211"/>
            <a:ext cx="5972771" cy="623239"/>
          </a:xfrm>
          <a:prstGeom prst="rect">
            <a:avLst/>
          </a:prstGeom>
          <a:noFill/>
        </p:spPr>
        <p:txBody>
          <a:bodyPr wrap="none" lIns="68571" tIns="34286" rIns="68571" bIns="34286">
            <a:spAutoFit/>
          </a:bodyPr>
          <a:lstStyle/>
          <a:p>
            <a:pPr marL="0" marR="0" lvl="0" indent="0" algn="ctr" defTabSz="68573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Calibri"/>
                <a:ea typeface="+mn-ea"/>
                <a:cs typeface="Arial"/>
                <a:sym typeface="Arial"/>
              </a:rPr>
              <a:t>Bạn có them 2 điểm cho mình.</a:t>
            </a:r>
            <a:endParaRPr kumimoji="0" lang="en-US" sz="3600" b="1" i="0" u="none" strike="noStrike" kern="1200" cap="none" spc="0" normalizeH="0" baseline="0" noProof="0">
              <a:ln>
                <a:noFill/>
              </a:ln>
              <a:solidFill>
                <a:srgbClr val="FF0000"/>
              </a:solidFill>
              <a:effectLst/>
              <a:uLnTx/>
              <a:uFillTx/>
              <a:latin typeface="Calibri"/>
              <a:ea typeface="+mn-ea"/>
              <a:cs typeface="Arial"/>
              <a:sym typeface="Arial"/>
            </a:endParaRPr>
          </a:p>
        </p:txBody>
      </p:sp>
      <p:pic>
        <p:nvPicPr>
          <p:cNvPr id="8" name="Picture 7">
            <a:hlinkClick r:id="rId7" action="ppaction://hlinksldjump"/>
          </p:cNvPr>
          <p:cNvPicPr>
            <a:picLocks noChangeAspect="1"/>
          </p:cNvPicPr>
          <p:nvPr/>
        </p:nvPicPr>
        <p:blipFill>
          <a:blip r:embed="rId8"/>
          <a:stretch>
            <a:fillRect/>
          </a:stretch>
        </p:blipFill>
        <p:spPr>
          <a:xfrm>
            <a:off x="10679928" y="5747587"/>
            <a:ext cx="979274" cy="969579"/>
          </a:xfrm>
          <a:prstGeom prst="rect">
            <a:avLst/>
          </a:prstGeom>
        </p:spPr>
      </p:pic>
    </p:spTree>
    <p:extLst>
      <p:ext uri="{BB962C8B-B14F-4D97-AF65-F5344CB8AC3E}">
        <p14:creationId xmlns:p14="http://schemas.microsoft.com/office/powerpoint/2010/main" val="190111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80" y="475769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320630" y="1592776"/>
            <a:ext cx="10087533"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09" eaLnBrk="0" fontAlgn="base" hangingPunct="0">
              <a:spcBef>
                <a:spcPct val="0"/>
              </a:spcBef>
              <a:spcAft>
                <a:spcPct val="0"/>
              </a:spcAft>
            </a:pPr>
            <a:r>
              <a:rPr lang="vi-VN" sz="2800" b="1">
                <a:solidFill>
                  <a:prstClr val="white"/>
                </a:solidFill>
                <a:latin typeface="Times New Roman" pitchFamily="18" charset="0"/>
                <a:cs typeface="Times New Roman" pitchFamily="18" charset="0"/>
              </a:rPr>
              <a:t>Câu 7: Trong truyện Cây khế, những ngày sung sướng nhất của hai vợ chồng người em là?</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203536" y="3734062"/>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31">
              <a:defRPr/>
            </a:pPr>
            <a:r>
              <a:rPr lang="en-US" sz="3200" b="1">
                <a:solidFill>
                  <a:srgbClr val="002060"/>
                </a:solidFill>
                <a:latin typeface="Times New Roman" pitchFamily="18" charset="0"/>
                <a:cs typeface="Times New Roman" pitchFamily="18" charset="0"/>
                <a:sym typeface="Arial"/>
              </a:rPr>
              <a:t>Những ngày khế chín</a:t>
            </a:r>
            <a:endPar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323634" y="3118211"/>
            <a:ext cx="5543166" cy="623239"/>
          </a:xfrm>
          <a:prstGeom prst="rect">
            <a:avLst/>
          </a:prstGeom>
          <a:noFill/>
        </p:spPr>
        <p:txBody>
          <a:bodyPr wrap="none" lIns="68571" tIns="34286" rIns="68571" bIns="34286">
            <a:spAutoFit/>
          </a:bodyPr>
          <a:lstStyle/>
          <a:p>
            <a:pPr marL="0" marR="0" lvl="0" indent="0" algn="ctr" defTabSz="68573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Calibri"/>
                <a:ea typeface="+mn-ea"/>
                <a:cs typeface="Arial"/>
                <a:sym typeface="Arial"/>
              </a:rPr>
              <a:t>Bạn đã có thêm 5 điểm nhé!</a:t>
            </a:r>
            <a:endParaRPr kumimoji="0" lang="en-US" sz="3600" b="1" i="0" u="none" strike="noStrike" kern="1200" cap="none" spc="0" normalizeH="0" baseline="0" noProof="0">
              <a:ln>
                <a:noFill/>
              </a:ln>
              <a:solidFill>
                <a:srgbClr val="FF0000"/>
              </a:solidFill>
              <a:effectLst/>
              <a:uLnTx/>
              <a:uFillTx/>
              <a:latin typeface="Calibri"/>
              <a:ea typeface="+mn-ea"/>
              <a:cs typeface="Arial"/>
              <a:sym typeface="Arial"/>
            </a:endParaRPr>
          </a:p>
        </p:txBody>
      </p:sp>
      <p:pic>
        <p:nvPicPr>
          <p:cNvPr id="8" name="Picture 7">
            <a:hlinkClick r:id="rId7" action="ppaction://hlinksldjump"/>
          </p:cNvPr>
          <p:cNvPicPr>
            <a:picLocks noChangeAspect="1"/>
          </p:cNvPicPr>
          <p:nvPr/>
        </p:nvPicPr>
        <p:blipFill>
          <a:blip r:embed="rId8"/>
          <a:stretch>
            <a:fillRect/>
          </a:stretch>
        </p:blipFill>
        <p:spPr>
          <a:xfrm>
            <a:off x="10428889" y="5725919"/>
            <a:ext cx="979274" cy="969579"/>
          </a:xfrm>
          <a:prstGeom prst="rect">
            <a:avLst/>
          </a:prstGeom>
        </p:spPr>
      </p:pic>
    </p:spTree>
    <p:extLst>
      <p:ext uri="{BB962C8B-B14F-4D97-AF65-F5344CB8AC3E}">
        <p14:creationId xmlns:p14="http://schemas.microsoft.com/office/powerpoint/2010/main" val="84848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80" y="475769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320630" y="1592776"/>
            <a:ext cx="10087533"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09" eaLnBrk="0" fontAlgn="base" hangingPunct="0">
              <a:spcBef>
                <a:spcPct val="0"/>
              </a:spcBef>
              <a:spcAft>
                <a:spcPct val="0"/>
              </a:spcAft>
            </a:pPr>
            <a:r>
              <a:rPr lang="vi-VN" sz="2800" b="1">
                <a:solidFill>
                  <a:prstClr val="white"/>
                </a:solidFill>
                <a:latin typeface="Times New Roman" pitchFamily="18" charset="0"/>
                <a:cs typeface="Times New Roman" pitchFamily="18" charset="0"/>
              </a:rPr>
              <a:t>Câu 8: Trong truyện cây khế, con chim sau khi ăn khế đã nói câu gì?</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203536" y="3734062"/>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31">
              <a:defRPr/>
            </a:pPr>
            <a:r>
              <a:rPr lang="vi-VN" sz="3200" b="1">
                <a:solidFill>
                  <a:srgbClr val="002060"/>
                </a:solidFill>
                <a:latin typeface="Times New Roman" pitchFamily="18" charset="0"/>
                <a:cs typeface="Times New Roman" pitchFamily="18" charset="0"/>
                <a:sym typeface="Arial"/>
              </a:rPr>
              <a:t>Ăn một quả, trả một cục vàng, may túi ba gang mang đi mà đựng</a:t>
            </a:r>
            <a:r>
              <a:rPr kumimoji="0" lang="en-US" sz="3200" b="1" i="0" u="none" strike="noStrike" kern="1200" cap="none" spc="0" normalizeH="0" baseline="0" noProof="0" smtClean="0">
                <a:ln>
                  <a:noFill/>
                </a:ln>
                <a:solidFill>
                  <a:srgbClr val="002060"/>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363415" y="3118211"/>
            <a:ext cx="5463593" cy="623239"/>
          </a:xfrm>
          <a:prstGeom prst="rect">
            <a:avLst/>
          </a:prstGeom>
          <a:noFill/>
        </p:spPr>
        <p:txBody>
          <a:bodyPr wrap="none" lIns="68571" tIns="34286" rIns="68571" bIns="34286">
            <a:spAutoFit/>
          </a:bodyPr>
          <a:lstStyle/>
          <a:p>
            <a:pPr marL="0" marR="0" lvl="0" indent="0" algn="ctr" defTabSz="68573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Calibri"/>
                <a:ea typeface="+mn-ea"/>
                <a:cs typeface="Arial"/>
                <a:sym typeface="Arial"/>
              </a:rPr>
              <a:t>Tuyệt vời bạn đã có 5 điểm!</a:t>
            </a:r>
            <a:endParaRPr kumimoji="0" lang="en-US" sz="3600" b="1" i="0" u="none" strike="noStrike" kern="1200" cap="none" spc="0" normalizeH="0" baseline="0" noProof="0">
              <a:ln>
                <a:noFill/>
              </a:ln>
              <a:solidFill>
                <a:srgbClr val="FF0000"/>
              </a:solidFill>
              <a:effectLst/>
              <a:uLnTx/>
              <a:uFillTx/>
              <a:latin typeface="Calibri"/>
              <a:ea typeface="+mn-ea"/>
              <a:cs typeface="Arial"/>
              <a:sym typeface="Arial"/>
            </a:endParaRPr>
          </a:p>
        </p:txBody>
      </p:sp>
      <p:pic>
        <p:nvPicPr>
          <p:cNvPr id="10" name="Picture 9">
            <a:hlinkClick r:id="rId7" action="ppaction://hlinksldjump"/>
          </p:cNvPr>
          <p:cNvPicPr>
            <a:picLocks noChangeAspect="1"/>
          </p:cNvPicPr>
          <p:nvPr/>
        </p:nvPicPr>
        <p:blipFill>
          <a:blip r:embed="rId8"/>
          <a:stretch>
            <a:fillRect/>
          </a:stretch>
        </p:blipFill>
        <p:spPr>
          <a:xfrm>
            <a:off x="10735873" y="5747587"/>
            <a:ext cx="979274" cy="969579"/>
          </a:xfrm>
          <a:prstGeom prst="rect">
            <a:avLst/>
          </a:prstGeom>
        </p:spPr>
      </p:pic>
    </p:spTree>
    <p:extLst>
      <p:ext uri="{BB962C8B-B14F-4D97-AF65-F5344CB8AC3E}">
        <p14:creationId xmlns:p14="http://schemas.microsoft.com/office/powerpoint/2010/main" val="259721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80" y="475769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320630" y="1592776"/>
            <a:ext cx="10087533"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09" eaLnBrk="0" fontAlgn="base" hangingPunct="0">
              <a:spcBef>
                <a:spcPct val="0"/>
              </a:spcBef>
              <a:spcAft>
                <a:spcPct val="0"/>
              </a:spcAft>
            </a:pPr>
            <a:r>
              <a:rPr lang="vi-VN" sz="2800" b="1">
                <a:solidFill>
                  <a:prstClr val="white"/>
                </a:solidFill>
                <a:latin typeface="Times New Roman" pitchFamily="18" charset="0"/>
                <a:cs typeface="Times New Roman" pitchFamily="18" charset="0"/>
              </a:rPr>
              <a:t>Câu 9: Truyện cổ tích thường được kể theo trình tự nào?</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203536" y="3734062"/>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3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2060"/>
                </a:solidFill>
                <a:effectLst/>
                <a:uLnTx/>
                <a:uFillTx/>
                <a:latin typeface="Times New Roman" pitchFamily="18" charset="0"/>
                <a:ea typeface="+mn-ea"/>
                <a:cs typeface="Times New Roman" pitchFamily="18" charset="0"/>
                <a:sym typeface="Arial"/>
              </a:rPr>
              <a:t>Thời</a:t>
            </a:r>
            <a:r>
              <a:rPr kumimoji="0" lang="en-US" sz="3200" b="1" i="0" u="none" strike="noStrike" kern="1200" cap="none" spc="0" normalizeH="0" noProof="0" smtClean="0">
                <a:ln>
                  <a:noFill/>
                </a:ln>
                <a:solidFill>
                  <a:srgbClr val="002060"/>
                </a:solidFill>
                <a:effectLst/>
                <a:uLnTx/>
                <a:uFillTx/>
                <a:latin typeface="Times New Roman" pitchFamily="18" charset="0"/>
                <a:ea typeface="+mn-ea"/>
                <a:cs typeface="Times New Roman" pitchFamily="18" charset="0"/>
                <a:sym typeface="Arial"/>
              </a:rPr>
              <a:t> gian</a:t>
            </a:r>
            <a:r>
              <a:rPr kumimoji="0" lang="en-US" sz="3200" b="1" i="0" u="none" strike="noStrike" kern="1200" cap="none" spc="0" normalizeH="0" baseline="0" noProof="0" smtClean="0">
                <a:ln>
                  <a:noFill/>
                </a:ln>
                <a:solidFill>
                  <a:srgbClr val="002060"/>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246396" y="3118211"/>
            <a:ext cx="5697632" cy="623239"/>
          </a:xfrm>
          <a:prstGeom prst="rect">
            <a:avLst/>
          </a:prstGeom>
          <a:noFill/>
        </p:spPr>
        <p:txBody>
          <a:bodyPr wrap="none" lIns="68571" tIns="34286" rIns="68571" bIns="34286">
            <a:spAutoFit/>
          </a:bodyPr>
          <a:lstStyle/>
          <a:p>
            <a:pPr marL="0" marR="0" lvl="0" indent="0" algn="ctr" defTabSz="68573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Calibri"/>
                <a:ea typeface="+mn-ea"/>
                <a:cs typeface="Arial"/>
                <a:sym typeface="Arial"/>
              </a:rPr>
              <a:t>Tuyệt vời bạn đã có 10 điểm!</a:t>
            </a:r>
            <a:endParaRPr kumimoji="0" lang="en-US" sz="3600" b="1" i="0" u="none" strike="noStrike" kern="1200" cap="none" spc="0" normalizeH="0" baseline="0" noProof="0">
              <a:ln>
                <a:noFill/>
              </a:ln>
              <a:solidFill>
                <a:srgbClr val="FF0000"/>
              </a:solidFill>
              <a:effectLst/>
              <a:uLnTx/>
              <a:uFillTx/>
              <a:latin typeface="Calibri"/>
              <a:ea typeface="+mn-ea"/>
              <a:cs typeface="Arial"/>
              <a:sym typeface="Arial"/>
            </a:endParaRPr>
          </a:p>
        </p:txBody>
      </p:sp>
      <p:pic>
        <p:nvPicPr>
          <p:cNvPr id="10" name="Picture 9">
            <a:hlinkClick r:id="rId7" action="ppaction://hlinksldjump"/>
          </p:cNvPr>
          <p:cNvPicPr>
            <a:picLocks noChangeAspect="1"/>
          </p:cNvPicPr>
          <p:nvPr/>
        </p:nvPicPr>
        <p:blipFill>
          <a:blip r:embed="rId8"/>
          <a:stretch>
            <a:fillRect/>
          </a:stretch>
        </p:blipFill>
        <p:spPr>
          <a:xfrm>
            <a:off x="10735873" y="5747587"/>
            <a:ext cx="979274" cy="969579"/>
          </a:xfrm>
          <a:prstGeom prst="rect">
            <a:avLst/>
          </a:prstGeom>
        </p:spPr>
      </p:pic>
    </p:spTree>
    <p:extLst>
      <p:ext uri="{BB962C8B-B14F-4D97-AF65-F5344CB8AC3E}">
        <p14:creationId xmlns:p14="http://schemas.microsoft.com/office/powerpoint/2010/main" val="298433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80" y="475769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320630" y="1592776"/>
            <a:ext cx="10087533"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09" eaLnBrk="0" fontAlgn="base" hangingPunct="0">
              <a:spcBef>
                <a:spcPct val="0"/>
              </a:spcBef>
              <a:spcAft>
                <a:spcPct val="0"/>
              </a:spcAft>
            </a:pPr>
            <a:r>
              <a:rPr lang="vi-VN" sz="2800" b="1">
                <a:solidFill>
                  <a:prstClr val="white"/>
                </a:solidFill>
                <a:latin typeface="Times New Roman" pitchFamily="18" charset="0"/>
                <a:cs typeface="Times New Roman" pitchFamily="18" charset="0"/>
              </a:rPr>
              <a:t>Câu 10: Yếu tố xuất hiện trong truyện cổ tích?</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203536" y="3734062"/>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31">
              <a:defRPr/>
            </a:pPr>
            <a:r>
              <a:rPr lang="vi-VN" sz="3200" b="1">
                <a:solidFill>
                  <a:srgbClr val="002060"/>
                </a:solidFill>
                <a:latin typeface="Times New Roman" pitchFamily="18" charset="0"/>
                <a:cs typeface="Times New Roman" pitchFamily="18" charset="0"/>
                <a:sym typeface="Arial"/>
              </a:rPr>
              <a:t>Hư cấu, kì ảo</a:t>
            </a:r>
            <a:r>
              <a:rPr kumimoji="0" lang="en-US" sz="3200" b="1" i="0" u="none" strike="noStrike" kern="1200" cap="none" spc="0" normalizeH="0" baseline="0" noProof="0" smtClean="0">
                <a:ln>
                  <a:noFill/>
                </a:ln>
                <a:solidFill>
                  <a:srgbClr val="002060"/>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246396" y="3118211"/>
            <a:ext cx="5697632" cy="623239"/>
          </a:xfrm>
          <a:prstGeom prst="rect">
            <a:avLst/>
          </a:prstGeom>
          <a:noFill/>
        </p:spPr>
        <p:txBody>
          <a:bodyPr wrap="none" lIns="68571" tIns="34286" rIns="68571" bIns="34286">
            <a:spAutoFit/>
          </a:bodyPr>
          <a:lstStyle/>
          <a:p>
            <a:pPr marL="0" marR="0" lvl="0" indent="0" algn="ctr" defTabSz="68573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Calibri"/>
                <a:ea typeface="+mn-ea"/>
                <a:cs typeface="Arial"/>
                <a:sym typeface="Arial"/>
              </a:rPr>
              <a:t>Tuyệt vời bạn đã có 15 điểm!</a:t>
            </a:r>
            <a:endParaRPr kumimoji="0" lang="en-US" sz="3600" b="1" i="0" u="none" strike="noStrike" kern="1200" cap="none" spc="0" normalizeH="0" baseline="0" noProof="0">
              <a:ln>
                <a:noFill/>
              </a:ln>
              <a:solidFill>
                <a:srgbClr val="FF0000"/>
              </a:solidFill>
              <a:effectLst/>
              <a:uLnTx/>
              <a:uFillTx/>
              <a:latin typeface="Calibri"/>
              <a:ea typeface="+mn-ea"/>
              <a:cs typeface="Arial"/>
              <a:sym typeface="Arial"/>
            </a:endParaRPr>
          </a:p>
        </p:txBody>
      </p:sp>
      <p:pic>
        <p:nvPicPr>
          <p:cNvPr id="10" name="Picture 9">
            <a:hlinkClick r:id="rId7" action="ppaction://hlinksldjump"/>
          </p:cNvPr>
          <p:cNvPicPr>
            <a:picLocks noChangeAspect="1"/>
          </p:cNvPicPr>
          <p:nvPr/>
        </p:nvPicPr>
        <p:blipFill>
          <a:blip r:embed="rId8"/>
          <a:stretch>
            <a:fillRect/>
          </a:stretch>
        </p:blipFill>
        <p:spPr>
          <a:xfrm>
            <a:off x="10735873" y="5747587"/>
            <a:ext cx="979274" cy="969579"/>
          </a:xfrm>
          <a:prstGeom prst="rect">
            <a:avLst/>
          </a:prstGeom>
        </p:spPr>
      </p:pic>
    </p:spTree>
    <p:extLst>
      <p:ext uri="{BB962C8B-B14F-4D97-AF65-F5344CB8AC3E}">
        <p14:creationId xmlns:p14="http://schemas.microsoft.com/office/powerpoint/2010/main" val="423236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15" y="1094873"/>
            <a:ext cx="8779718" cy="4162927"/>
          </a:xfrm>
          <a:prstGeom prst="rect">
            <a:avLst/>
          </a:prstGeom>
        </p:spPr>
      </p:pic>
      <p:pic>
        <p:nvPicPr>
          <p:cNvPr id="3" name="图片 6">
            <a:extLst>
              <a:ext uri="{FF2B5EF4-FFF2-40B4-BE49-F238E27FC236}">
                <a16:creationId xmlns:a16="http://schemas.microsoft.com/office/drawing/2014/main" id="{B838AB8A-46FD-4DE5-B6B9-4F7C7879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31" y="3065127"/>
            <a:ext cx="3189457" cy="3956115"/>
          </a:xfrm>
          <a:prstGeom prst="rect">
            <a:avLst/>
          </a:prstGeom>
        </p:spPr>
      </p:pic>
      <p:pic>
        <p:nvPicPr>
          <p:cNvPr id="4" name="图片 11">
            <a:extLst>
              <a:ext uri="{FF2B5EF4-FFF2-40B4-BE49-F238E27FC236}">
                <a16:creationId xmlns:a16="http://schemas.microsoft.com/office/drawing/2014/main" id="{12B4AFD8-2B92-4929-9BBB-BD3D388C9B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5277" y="4425213"/>
            <a:ext cx="4694739" cy="2800566"/>
          </a:xfrm>
          <a:prstGeom prst="rect">
            <a:avLst/>
          </a:prstGeom>
        </p:spPr>
      </p:pic>
      <p:sp>
        <p:nvSpPr>
          <p:cNvPr id="6" name="TextBox 5"/>
          <p:cNvSpPr txBox="1"/>
          <p:nvPr/>
        </p:nvSpPr>
        <p:spPr>
          <a:xfrm>
            <a:off x="4203517" y="2206840"/>
            <a:ext cx="427072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smtClean="0">
                <a:ln>
                  <a:noFill/>
                </a:ln>
                <a:solidFill>
                  <a:srgbClr val="00AF92">
                    <a:lumMod val="75000"/>
                  </a:srgbClr>
                </a:solidFill>
                <a:effectLst/>
                <a:uLnTx/>
                <a:uFillTx/>
                <a:latin typeface="Times New Roman" pitchFamily="18" charset="0"/>
                <a:ea typeface="+mn-ea"/>
                <a:cs typeface="Times New Roman" pitchFamily="18" charset="0"/>
              </a:rPr>
              <a:t>VẬN</a:t>
            </a:r>
            <a:r>
              <a:rPr kumimoji="0" lang="en-US" sz="6000" b="0" i="0" u="none" strike="noStrike" kern="1200" cap="none" spc="0" normalizeH="0" noProof="0" smtClean="0">
                <a:ln>
                  <a:noFill/>
                </a:ln>
                <a:solidFill>
                  <a:srgbClr val="00AF92">
                    <a:lumMod val="75000"/>
                  </a:srgbClr>
                </a:solidFill>
                <a:effectLst/>
                <a:uLnTx/>
                <a:uFillTx/>
                <a:latin typeface="Times New Roman" pitchFamily="18" charset="0"/>
                <a:ea typeface="+mn-ea"/>
                <a:cs typeface="Times New Roman" pitchFamily="18" charset="0"/>
              </a:rPr>
              <a:t> DỤNG</a:t>
            </a:r>
            <a:endParaRPr kumimoji="0" lang="en-US" sz="6000" b="0" i="0" u="none" strike="noStrike" kern="1200" cap="none" spc="0" normalizeH="0" baseline="0" noProof="0" dirty="0">
              <a:ln>
                <a:noFill/>
              </a:ln>
              <a:solidFill>
                <a:srgbClr val="00AF92">
                  <a:lumMod val="75000"/>
                </a:srgbClr>
              </a:solidFill>
              <a:effectLst/>
              <a:uLnTx/>
              <a:uFillTx/>
              <a:latin typeface="Times New Roman" pitchFamily="18" charset="0"/>
              <a:ea typeface="+mn-ea"/>
              <a:cs typeface="Times New Roman"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672" y="636169"/>
            <a:ext cx="1695450"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2">
            <a:extLst>
              <a:ext uri="{FF2B5EF4-FFF2-40B4-BE49-F238E27FC236}">
                <a16:creationId xmlns:a16="http://schemas.microsoft.com/office/drawing/2014/main" id="{DB62CEBD-6534-409D-B545-34C538096D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7500" y="365185"/>
            <a:ext cx="1695088" cy="2162406"/>
          </a:xfrm>
          <a:prstGeom prst="rect">
            <a:avLst/>
          </a:prstGeom>
        </p:spPr>
      </p:pic>
    </p:spTree>
    <p:extLst>
      <p:ext uri="{BB962C8B-B14F-4D97-AF65-F5344CB8AC3E}">
        <p14:creationId xmlns:p14="http://schemas.microsoft.com/office/powerpoint/2010/main" val="53207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1+#ppt_w/2"/>
                                          </p:val>
                                        </p:tav>
                                        <p:tav tm="100000">
                                          <p:val>
                                            <p:strVal val="#ppt_x"/>
                                          </p:val>
                                        </p:tav>
                                      </p:tavLst>
                                    </p:anim>
                                    <p:anim calcmode="lin" valueType="num">
                                      <p:cBhvr additive="base">
                                        <p:cTn id="12" dur="12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1+#ppt_w/2"/>
                                          </p:val>
                                        </p:tav>
                                        <p:tav tm="100000">
                                          <p:val>
                                            <p:strVal val="#ppt_x"/>
                                          </p:val>
                                        </p:tav>
                                      </p:tavLst>
                                    </p:anim>
                                    <p:anim calcmode="lin" valueType="num">
                                      <p:cBhvr additive="base">
                                        <p:cTn id="16"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7336" y="2605688"/>
            <a:ext cx="2962606" cy="523220"/>
          </a:xfrm>
          <a:prstGeom prst="rect">
            <a:avLst/>
          </a:prstGeom>
        </p:spPr>
        <p:txBody>
          <a:bodyPr wrap="none">
            <a:spAutoFit/>
          </a:bodyPr>
          <a:lstStyle/>
          <a:p>
            <a:pPr lvl="0"/>
            <a:r>
              <a:rPr lang="en-US" sz="2800" b="1" smtClean="0">
                <a:solidFill>
                  <a:srgbClr val="000000"/>
                </a:solidFill>
                <a:latin typeface="Times New Roman" panose="02020603050405020304" pitchFamily="18" charset="0"/>
                <a:cs typeface="Times New Roman" panose="02020603050405020304" pitchFamily="18" charset="0"/>
              </a:rPr>
              <a:t>1</a:t>
            </a:r>
            <a:r>
              <a:rPr lang="vi-VN" sz="2800" b="1" smtClean="0">
                <a:solidFill>
                  <a:srgbClr val="000000"/>
                </a:solidFill>
                <a:latin typeface="Times New Roman" panose="02020603050405020304" pitchFamily="18" charset="0"/>
                <a:cs typeface="Times New Roman" panose="02020603050405020304" pitchFamily="18" charset="0"/>
              </a:rPr>
              <a:t>. </a:t>
            </a:r>
            <a:r>
              <a:rPr lang="en-US" sz="2800" b="1" smtClean="0">
                <a:solidFill>
                  <a:srgbClr val="000000"/>
                </a:solidFill>
                <a:latin typeface="Times New Roman" panose="02020603050405020304" pitchFamily="18" charset="0"/>
                <a:cs typeface="Times New Roman" panose="02020603050405020304" pitchFamily="18" charset="0"/>
              </a:rPr>
              <a:t>Tóm tắt truyện.</a:t>
            </a:r>
            <a:endParaRPr lang="vi-VN" sz="2800" b="1">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629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9634" y="290642"/>
            <a:ext cx="11508377" cy="6568946"/>
          </a:xfrm>
          <a:prstGeom prst="rect">
            <a:avLst/>
          </a:prstGeom>
        </p:spPr>
      </p:pic>
    </p:spTree>
    <p:extLst>
      <p:ext uri="{BB962C8B-B14F-4D97-AF65-F5344CB8AC3E}">
        <p14:creationId xmlns:p14="http://schemas.microsoft.com/office/powerpoint/2010/main" val="28061818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9634" y="290642"/>
            <a:ext cx="11508377" cy="6568946"/>
          </a:xfrm>
          <a:prstGeom prst="rect">
            <a:avLst/>
          </a:prstGeom>
        </p:spPr>
      </p:pic>
      <p:sp>
        <p:nvSpPr>
          <p:cNvPr id="3" name="TextBox 2"/>
          <p:cNvSpPr txBox="1"/>
          <p:nvPr/>
        </p:nvSpPr>
        <p:spPr>
          <a:xfrm>
            <a:off x="10032274" y="5721532"/>
            <a:ext cx="444352" cy="707886"/>
          </a:xfrm>
          <a:prstGeom prst="rect">
            <a:avLst/>
          </a:prstGeom>
          <a:noFill/>
        </p:spPr>
        <p:txBody>
          <a:bodyPr wrap="none" rtlCol="0">
            <a:spAutoFit/>
          </a:bodyPr>
          <a:lstStyle/>
          <a:p>
            <a:r>
              <a:rPr lang="en-US" sz="4000"/>
              <a:t>1</a:t>
            </a:r>
          </a:p>
        </p:txBody>
      </p:sp>
      <p:sp>
        <p:nvSpPr>
          <p:cNvPr id="4" name="TextBox 3"/>
          <p:cNvSpPr txBox="1"/>
          <p:nvPr/>
        </p:nvSpPr>
        <p:spPr>
          <a:xfrm>
            <a:off x="7328263" y="5812972"/>
            <a:ext cx="444352" cy="707886"/>
          </a:xfrm>
          <a:prstGeom prst="rect">
            <a:avLst/>
          </a:prstGeom>
          <a:noFill/>
        </p:spPr>
        <p:txBody>
          <a:bodyPr wrap="none" rtlCol="0">
            <a:spAutoFit/>
          </a:bodyPr>
          <a:lstStyle/>
          <a:p>
            <a:r>
              <a:rPr lang="en-US" sz="4000" smtClean="0"/>
              <a:t>2</a:t>
            </a:r>
            <a:endParaRPr lang="en-US" sz="4000"/>
          </a:p>
        </p:txBody>
      </p:sp>
      <p:sp>
        <p:nvSpPr>
          <p:cNvPr id="5" name="TextBox 4"/>
          <p:cNvSpPr txBox="1"/>
          <p:nvPr/>
        </p:nvSpPr>
        <p:spPr>
          <a:xfrm>
            <a:off x="4493730" y="2652144"/>
            <a:ext cx="444352" cy="707886"/>
          </a:xfrm>
          <a:prstGeom prst="rect">
            <a:avLst/>
          </a:prstGeom>
          <a:noFill/>
        </p:spPr>
        <p:txBody>
          <a:bodyPr wrap="none" rtlCol="0">
            <a:spAutoFit/>
          </a:bodyPr>
          <a:lstStyle/>
          <a:p>
            <a:r>
              <a:rPr lang="en-US" sz="4000" smtClean="0"/>
              <a:t>4</a:t>
            </a:r>
            <a:endParaRPr lang="en-US" sz="4000"/>
          </a:p>
        </p:txBody>
      </p:sp>
      <p:sp>
        <p:nvSpPr>
          <p:cNvPr id="6" name="TextBox 5"/>
          <p:cNvSpPr txBox="1"/>
          <p:nvPr/>
        </p:nvSpPr>
        <p:spPr>
          <a:xfrm>
            <a:off x="10345890" y="2639465"/>
            <a:ext cx="444352" cy="707886"/>
          </a:xfrm>
          <a:prstGeom prst="rect">
            <a:avLst/>
          </a:prstGeom>
          <a:noFill/>
        </p:spPr>
        <p:txBody>
          <a:bodyPr wrap="none" rtlCol="0">
            <a:spAutoFit/>
          </a:bodyPr>
          <a:lstStyle/>
          <a:p>
            <a:r>
              <a:rPr lang="en-US" sz="4000" smtClean="0"/>
              <a:t>3</a:t>
            </a:r>
            <a:endParaRPr lang="en-US" sz="4000"/>
          </a:p>
        </p:txBody>
      </p:sp>
      <p:sp>
        <p:nvSpPr>
          <p:cNvPr id="7" name="TextBox 6"/>
          <p:cNvSpPr txBox="1"/>
          <p:nvPr/>
        </p:nvSpPr>
        <p:spPr>
          <a:xfrm>
            <a:off x="1463147" y="2652528"/>
            <a:ext cx="444352" cy="707886"/>
          </a:xfrm>
          <a:prstGeom prst="rect">
            <a:avLst/>
          </a:prstGeom>
          <a:noFill/>
        </p:spPr>
        <p:txBody>
          <a:bodyPr wrap="none" rtlCol="0">
            <a:spAutoFit/>
          </a:bodyPr>
          <a:lstStyle/>
          <a:p>
            <a:r>
              <a:rPr lang="en-US" sz="4000" smtClean="0"/>
              <a:t>5</a:t>
            </a:r>
            <a:endParaRPr lang="en-US" sz="4000"/>
          </a:p>
        </p:txBody>
      </p:sp>
      <p:sp>
        <p:nvSpPr>
          <p:cNvPr id="8" name="TextBox 7"/>
          <p:cNvSpPr txBox="1"/>
          <p:nvPr/>
        </p:nvSpPr>
        <p:spPr>
          <a:xfrm>
            <a:off x="4297787" y="5812972"/>
            <a:ext cx="444352" cy="707886"/>
          </a:xfrm>
          <a:prstGeom prst="rect">
            <a:avLst/>
          </a:prstGeom>
          <a:noFill/>
        </p:spPr>
        <p:txBody>
          <a:bodyPr wrap="none" rtlCol="0">
            <a:spAutoFit/>
          </a:bodyPr>
          <a:lstStyle/>
          <a:p>
            <a:r>
              <a:rPr lang="en-US" sz="4000" smtClean="0"/>
              <a:t>6</a:t>
            </a:r>
            <a:endParaRPr lang="en-US" sz="4000"/>
          </a:p>
        </p:txBody>
      </p:sp>
      <p:sp>
        <p:nvSpPr>
          <p:cNvPr id="9" name="TextBox 8"/>
          <p:cNvSpPr txBox="1"/>
          <p:nvPr/>
        </p:nvSpPr>
        <p:spPr>
          <a:xfrm>
            <a:off x="1718034" y="5812973"/>
            <a:ext cx="444352" cy="707886"/>
          </a:xfrm>
          <a:prstGeom prst="rect">
            <a:avLst/>
          </a:prstGeom>
          <a:noFill/>
        </p:spPr>
        <p:txBody>
          <a:bodyPr wrap="none" rtlCol="0">
            <a:spAutoFit/>
          </a:bodyPr>
          <a:lstStyle/>
          <a:p>
            <a:r>
              <a:rPr lang="en-US" sz="4000" smtClean="0"/>
              <a:t>7</a:t>
            </a:r>
            <a:endParaRPr lang="en-US" sz="4000"/>
          </a:p>
        </p:txBody>
      </p:sp>
      <p:sp>
        <p:nvSpPr>
          <p:cNvPr id="10" name="TextBox 9"/>
          <p:cNvSpPr txBox="1"/>
          <p:nvPr/>
        </p:nvSpPr>
        <p:spPr>
          <a:xfrm>
            <a:off x="7302137" y="2684802"/>
            <a:ext cx="444352" cy="707886"/>
          </a:xfrm>
          <a:prstGeom prst="rect">
            <a:avLst/>
          </a:prstGeom>
          <a:noFill/>
        </p:spPr>
        <p:txBody>
          <a:bodyPr wrap="none" rtlCol="0">
            <a:spAutoFit/>
          </a:bodyPr>
          <a:lstStyle/>
          <a:p>
            <a:r>
              <a:rPr lang="en-US" sz="4000" smtClean="0"/>
              <a:t>8</a:t>
            </a:r>
            <a:endParaRPr lang="en-US" sz="4000"/>
          </a:p>
        </p:txBody>
      </p:sp>
    </p:spTree>
    <p:extLst>
      <p:ext uri="{BB962C8B-B14F-4D97-AF65-F5344CB8AC3E}">
        <p14:creationId xmlns:p14="http://schemas.microsoft.com/office/powerpoint/2010/main" val="24652049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85725" y="102061"/>
            <a:ext cx="6092825" cy="523220"/>
          </a:xfrm>
          <a:prstGeom prst="rect">
            <a:avLst/>
          </a:prstGeom>
        </p:spPr>
        <p:txBody>
          <a:bodyPr>
            <a:spAutoFit/>
          </a:bodyPr>
          <a:lstStyle/>
          <a:p>
            <a:r>
              <a:rPr lang="vi-VN" sz="2800" b="1">
                <a:latin typeface="Times New Roman" panose="02020603050405020304" pitchFamily="18" charset="0"/>
                <a:cs typeface="Times New Roman" panose="02020603050405020304" pitchFamily="18" charset="0"/>
              </a:rPr>
              <a:t>2. Sức hấp dẫn của các yếu tố kì </a:t>
            </a:r>
            <a:r>
              <a:rPr lang="vi-VN" sz="2800" b="1" smtClean="0">
                <a:latin typeface="Times New Roman" panose="02020603050405020304" pitchFamily="18" charset="0"/>
                <a:cs typeface="Times New Roman" panose="02020603050405020304" pitchFamily="18" charset="0"/>
              </a:rPr>
              <a:t>ảo</a:t>
            </a:r>
            <a:endParaRPr lang="vi-VN" sz="2800" b="1">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2"/>
          <a:stretch>
            <a:fillRect/>
          </a:stretch>
        </p:blipFill>
        <p:spPr>
          <a:xfrm>
            <a:off x="7105370" y="975883"/>
            <a:ext cx="4272296" cy="2424068"/>
          </a:xfrm>
          <a:prstGeom prst="rect">
            <a:avLst/>
          </a:prstGeom>
        </p:spPr>
      </p:pic>
      <p:pic>
        <p:nvPicPr>
          <p:cNvPr id="25" name="Picture 24"/>
          <p:cNvPicPr>
            <a:picLocks noChangeAspect="1"/>
          </p:cNvPicPr>
          <p:nvPr/>
        </p:nvPicPr>
        <p:blipFill>
          <a:blip r:embed="rId3"/>
          <a:stretch>
            <a:fillRect/>
          </a:stretch>
        </p:blipFill>
        <p:spPr>
          <a:xfrm>
            <a:off x="7249062" y="4052087"/>
            <a:ext cx="4259315" cy="2446952"/>
          </a:xfrm>
          <a:prstGeom prst="rect">
            <a:avLst/>
          </a:prstGeom>
        </p:spPr>
      </p:pic>
      <p:pic>
        <p:nvPicPr>
          <p:cNvPr id="26" name="Picture 25"/>
          <p:cNvPicPr>
            <a:picLocks noChangeAspect="1"/>
          </p:cNvPicPr>
          <p:nvPr/>
        </p:nvPicPr>
        <p:blipFill>
          <a:blip r:embed="rId4"/>
          <a:stretch>
            <a:fillRect/>
          </a:stretch>
        </p:blipFill>
        <p:spPr>
          <a:xfrm>
            <a:off x="1113357" y="975883"/>
            <a:ext cx="4253669" cy="2222885"/>
          </a:xfrm>
          <a:prstGeom prst="rect">
            <a:avLst/>
          </a:prstGeom>
        </p:spPr>
      </p:pic>
      <p:pic>
        <p:nvPicPr>
          <p:cNvPr id="27" name="Picture 26"/>
          <p:cNvPicPr>
            <a:picLocks noChangeAspect="1"/>
          </p:cNvPicPr>
          <p:nvPr/>
        </p:nvPicPr>
        <p:blipFill>
          <a:blip r:embed="rId5"/>
          <a:stretch>
            <a:fillRect/>
          </a:stretch>
        </p:blipFill>
        <p:spPr>
          <a:xfrm>
            <a:off x="1113357" y="4052087"/>
            <a:ext cx="4253669" cy="2453964"/>
          </a:xfrm>
          <a:prstGeom prst="rect">
            <a:avLst/>
          </a:prstGeom>
        </p:spPr>
      </p:pic>
    </p:spTree>
    <p:extLst>
      <p:ext uri="{BB962C8B-B14F-4D97-AF65-F5344CB8AC3E}">
        <p14:creationId xmlns:p14="http://schemas.microsoft.com/office/powerpoint/2010/main" val="222019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53" presetClass="entr" presetSubtype="16"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p:cTn id="10" dur="500" fill="hold"/>
                                        <p:tgtEl>
                                          <p:spTgt spid="24"/>
                                        </p:tgtEl>
                                        <p:attrNameLst>
                                          <p:attrName>ppt_w</p:attrName>
                                        </p:attrNameLst>
                                      </p:cBhvr>
                                      <p:tavLst>
                                        <p:tav tm="0">
                                          <p:val>
                                            <p:fltVal val="0"/>
                                          </p:val>
                                        </p:tav>
                                        <p:tav tm="100000">
                                          <p:val>
                                            <p:strVal val="#ppt_w"/>
                                          </p:val>
                                        </p:tav>
                                      </p:tavLst>
                                    </p:anim>
                                    <p:anim calcmode="lin" valueType="num">
                                      <p:cBhvr>
                                        <p:cTn id="11" dur="500" fill="hold"/>
                                        <p:tgtEl>
                                          <p:spTgt spid="24"/>
                                        </p:tgtEl>
                                        <p:attrNameLst>
                                          <p:attrName>ppt_h</p:attrName>
                                        </p:attrNameLst>
                                      </p:cBhvr>
                                      <p:tavLst>
                                        <p:tav tm="0">
                                          <p:val>
                                            <p:fltVal val="0"/>
                                          </p:val>
                                        </p:tav>
                                        <p:tav tm="100000">
                                          <p:val>
                                            <p:strVal val="#ppt_h"/>
                                          </p:val>
                                        </p:tav>
                                      </p:tavLst>
                                    </p:anim>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0" name="Oval 19">
            <a:hlinkClick r:id="rId6" action="ppaction://hlinksldjump"/>
            <a:extLst>
              <a:ext uri="{FF2B5EF4-FFF2-40B4-BE49-F238E27FC236}">
                <a16:creationId xmlns:a16="http://schemas.microsoft.com/office/drawing/2014/main" id="{F168202F-C857-4AB0-A656-22F653E7984A}"/>
              </a:ext>
            </a:extLst>
          </p:cNvPr>
          <p:cNvSpPr/>
          <p:nvPr/>
        </p:nvSpPr>
        <p:spPr>
          <a:xfrm>
            <a:off x="-44547" y="1023812"/>
            <a:ext cx="751411" cy="604605"/>
          </a:xfrm>
          <a:prstGeom prst="ellipse">
            <a:avLst/>
          </a:prstGeom>
          <a:ln/>
        </p:spPr>
        <p:style>
          <a:lnRef idx="1">
            <a:schemeClr val="accent3"/>
          </a:lnRef>
          <a:fillRef idx="3">
            <a:schemeClr val="accent3"/>
          </a:fillRef>
          <a:effectRef idx="2">
            <a:schemeClr val="accent3"/>
          </a:effectRef>
          <a:fontRef idx="minor">
            <a:schemeClr val="lt1"/>
          </a:fontRef>
        </p:style>
        <p:txBody>
          <a:bodyPr lIns="91412" tIns="45713" rIns="91412" bIns="45713" rtlCol="0" anchor="ctr"/>
          <a:lstStyle/>
          <a:p>
            <a:pPr algn="ctr" defTabSz="914127"/>
            <a:r>
              <a:rPr lang="en-US" sz="1866" b="1" dirty="0">
                <a:solidFill>
                  <a:prstClr val="white"/>
                </a:solidFill>
                <a:latin typeface="Calibri"/>
              </a:rPr>
              <a:t>1</a:t>
            </a:r>
            <a:endParaRPr lang="vi-VN" sz="1866" b="1" dirty="0">
              <a:solidFill>
                <a:prstClr val="white"/>
              </a:solidFill>
              <a:latin typeface="Lato Light"/>
            </a:endParaRPr>
          </a:p>
        </p:txBody>
      </p:sp>
      <p:sp>
        <p:nvSpPr>
          <p:cNvPr id="21" name="Oval 20">
            <a:hlinkClick r:id="rId7" action="ppaction://hlinksldjump"/>
            <a:extLst>
              <a:ext uri="{FF2B5EF4-FFF2-40B4-BE49-F238E27FC236}">
                <a16:creationId xmlns:a16="http://schemas.microsoft.com/office/drawing/2014/main" id="{F168202F-C857-4AB0-A656-22F653E7984A}"/>
              </a:ext>
            </a:extLst>
          </p:cNvPr>
          <p:cNvSpPr/>
          <p:nvPr/>
        </p:nvSpPr>
        <p:spPr>
          <a:xfrm>
            <a:off x="-44547" y="1766848"/>
            <a:ext cx="751411" cy="604605"/>
          </a:xfrm>
          <a:prstGeom prst="ellipse">
            <a:avLst/>
          </a:prstGeom>
          <a:ln/>
        </p:spPr>
        <p:style>
          <a:lnRef idx="1">
            <a:schemeClr val="accent3"/>
          </a:lnRef>
          <a:fillRef idx="3">
            <a:schemeClr val="accent3"/>
          </a:fillRef>
          <a:effectRef idx="2">
            <a:schemeClr val="accent3"/>
          </a:effectRef>
          <a:fontRef idx="minor">
            <a:schemeClr val="lt1"/>
          </a:fontRef>
        </p:style>
        <p:txBody>
          <a:bodyPr lIns="91412" tIns="45713" rIns="91412" bIns="45713" rtlCol="0" anchor="ctr"/>
          <a:lstStyle/>
          <a:p>
            <a:pPr algn="ctr" defTabSz="914127"/>
            <a:r>
              <a:rPr lang="en-US" sz="1866" b="1" dirty="0">
                <a:solidFill>
                  <a:prstClr val="white"/>
                </a:solidFill>
                <a:latin typeface="Calibri"/>
              </a:rPr>
              <a:t>2</a:t>
            </a:r>
            <a:endParaRPr lang="vi-VN" sz="1866" b="1" dirty="0">
              <a:solidFill>
                <a:prstClr val="white"/>
              </a:solidFill>
              <a:latin typeface="Lato Light"/>
            </a:endParaRPr>
          </a:p>
        </p:txBody>
      </p:sp>
      <p:sp>
        <p:nvSpPr>
          <p:cNvPr id="22" name="Oval 21">
            <a:hlinkClick r:id="rId8" action="ppaction://hlinksldjump"/>
            <a:extLst>
              <a:ext uri="{FF2B5EF4-FFF2-40B4-BE49-F238E27FC236}">
                <a16:creationId xmlns:a16="http://schemas.microsoft.com/office/drawing/2014/main" id="{F168202F-C857-4AB0-A656-22F653E7984A}"/>
              </a:ext>
            </a:extLst>
          </p:cNvPr>
          <p:cNvSpPr/>
          <p:nvPr/>
        </p:nvSpPr>
        <p:spPr>
          <a:xfrm>
            <a:off x="31854" y="2428769"/>
            <a:ext cx="751411" cy="604605"/>
          </a:xfrm>
          <a:prstGeom prst="ellipse">
            <a:avLst/>
          </a:prstGeom>
          <a:ln/>
        </p:spPr>
        <p:style>
          <a:lnRef idx="1">
            <a:schemeClr val="accent3"/>
          </a:lnRef>
          <a:fillRef idx="3">
            <a:schemeClr val="accent3"/>
          </a:fillRef>
          <a:effectRef idx="2">
            <a:schemeClr val="accent3"/>
          </a:effectRef>
          <a:fontRef idx="minor">
            <a:schemeClr val="lt1"/>
          </a:fontRef>
        </p:style>
        <p:txBody>
          <a:bodyPr lIns="91412" tIns="45713" rIns="91412" bIns="45713" rtlCol="0" anchor="ctr"/>
          <a:lstStyle/>
          <a:p>
            <a:pPr algn="ctr" defTabSz="914127"/>
            <a:r>
              <a:rPr lang="en-US" sz="1866" b="1" dirty="0">
                <a:solidFill>
                  <a:prstClr val="white"/>
                </a:solidFill>
                <a:latin typeface="Calibri"/>
              </a:rPr>
              <a:t>3</a:t>
            </a:r>
            <a:endParaRPr lang="vi-VN" sz="1866" b="1" dirty="0">
              <a:solidFill>
                <a:prstClr val="white"/>
              </a:solidFill>
              <a:latin typeface="Lato Light"/>
            </a:endParaRPr>
          </a:p>
        </p:txBody>
      </p:sp>
      <p:sp>
        <p:nvSpPr>
          <p:cNvPr id="23" name="Oval 22">
            <a:hlinkClick r:id="rId9" action="ppaction://hlinksldjump"/>
            <a:extLst>
              <a:ext uri="{FF2B5EF4-FFF2-40B4-BE49-F238E27FC236}">
                <a16:creationId xmlns:a16="http://schemas.microsoft.com/office/drawing/2014/main" id="{F168202F-C857-4AB0-A656-22F653E7984A}"/>
              </a:ext>
            </a:extLst>
          </p:cNvPr>
          <p:cNvSpPr/>
          <p:nvPr/>
        </p:nvSpPr>
        <p:spPr>
          <a:xfrm>
            <a:off x="40630" y="3131904"/>
            <a:ext cx="751411" cy="604605"/>
          </a:xfrm>
          <a:prstGeom prst="ellipse">
            <a:avLst/>
          </a:prstGeom>
          <a:ln/>
        </p:spPr>
        <p:style>
          <a:lnRef idx="1">
            <a:schemeClr val="accent3"/>
          </a:lnRef>
          <a:fillRef idx="3">
            <a:schemeClr val="accent3"/>
          </a:fillRef>
          <a:effectRef idx="2">
            <a:schemeClr val="accent3"/>
          </a:effectRef>
          <a:fontRef idx="minor">
            <a:schemeClr val="lt1"/>
          </a:fontRef>
        </p:style>
        <p:txBody>
          <a:bodyPr lIns="91412" tIns="45713" rIns="91412" bIns="45713" rtlCol="0" anchor="ctr"/>
          <a:lstStyle/>
          <a:p>
            <a:pPr algn="ctr" defTabSz="914127"/>
            <a:r>
              <a:rPr lang="en-US" sz="1866" b="1" dirty="0">
                <a:solidFill>
                  <a:prstClr val="white"/>
                </a:solidFill>
                <a:latin typeface="Calibri"/>
              </a:rPr>
              <a:t>4</a:t>
            </a:r>
            <a:endParaRPr lang="vi-VN" sz="1866" b="1" dirty="0">
              <a:solidFill>
                <a:prstClr val="white"/>
              </a:solidFill>
              <a:latin typeface="Lato Light"/>
            </a:endParaRPr>
          </a:p>
        </p:txBody>
      </p:sp>
      <p:sp>
        <p:nvSpPr>
          <p:cNvPr id="26" name="Oval 25">
            <a:hlinkClick r:id="rId10" action="ppaction://hlinksldjump"/>
            <a:extLst>
              <a:ext uri="{FF2B5EF4-FFF2-40B4-BE49-F238E27FC236}">
                <a16:creationId xmlns:a16="http://schemas.microsoft.com/office/drawing/2014/main" id="{F168202F-C857-4AB0-A656-22F653E7984A}"/>
              </a:ext>
            </a:extLst>
          </p:cNvPr>
          <p:cNvSpPr/>
          <p:nvPr/>
        </p:nvSpPr>
        <p:spPr>
          <a:xfrm>
            <a:off x="19532" y="3792075"/>
            <a:ext cx="751411" cy="604605"/>
          </a:xfrm>
          <a:prstGeom prst="ellipse">
            <a:avLst/>
          </a:prstGeom>
          <a:ln/>
        </p:spPr>
        <p:style>
          <a:lnRef idx="1">
            <a:schemeClr val="accent3"/>
          </a:lnRef>
          <a:fillRef idx="3">
            <a:schemeClr val="accent3"/>
          </a:fillRef>
          <a:effectRef idx="2">
            <a:schemeClr val="accent3"/>
          </a:effectRef>
          <a:fontRef idx="minor">
            <a:schemeClr val="lt1"/>
          </a:fontRef>
        </p:style>
        <p:txBody>
          <a:bodyPr lIns="91412" tIns="45713" rIns="91412" bIns="45713" rtlCol="0" anchor="ctr"/>
          <a:lstStyle/>
          <a:p>
            <a:pPr algn="ctr" defTabSz="914127"/>
            <a:r>
              <a:rPr lang="en-US" sz="1866" b="1" dirty="0">
                <a:solidFill>
                  <a:prstClr val="white"/>
                </a:solidFill>
                <a:latin typeface="Calibri"/>
              </a:rPr>
              <a:t>5</a:t>
            </a:r>
            <a:endParaRPr lang="vi-VN" sz="1866" b="1" dirty="0">
              <a:solidFill>
                <a:prstClr val="white"/>
              </a:solidFill>
              <a:latin typeface="Lato Light"/>
            </a:endParaRPr>
          </a:p>
        </p:txBody>
      </p:sp>
      <p:sp>
        <p:nvSpPr>
          <p:cNvPr id="27" name="Oval 26">
            <a:hlinkClick r:id="rId11" action="ppaction://hlinksldjump"/>
            <a:extLst>
              <a:ext uri="{FF2B5EF4-FFF2-40B4-BE49-F238E27FC236}">
                <a16:creationId xmlns:a16="http://schemas.microsoft.com/office/drawing/2014/main" id="{F168202F-C857-4AB0-A656-22F653E7984A}"/>
              </a:ext>
            </a:extLst>
          </p:cNvPr>
          <p:cNvSpPr/>
          <p:nvPr/>
        </p:nvSpPr>
        <p:spPr>
          <a:xfrm>
            <a:off x="-8363" y="4495210"/>
            <a:ext cx="751411" cy="604605"/>
          </a:xfrm>
          <a:prstGeom prst="ellipse">
            <a:avLst/>
          </a:prstGeom>
          <a:ln/>
        </p:spPr>
        <p:style>
          <a:lnRef idx="1">
            <a:schemeClr val="accent3"/>
          </a:lnRef>
          <a:fillRef idx="3">
            <a:schemeClr val="accent3"/>
          </a:fillRef>
          <a:effectRef idx="2">
            <a:schemeClr val="accent3"/>
          </a:effectRef>
          <a:fontRef idx="minor">
            <a:schemeClr val="lt1"/>
          </a:fontRef>
        </p:style>
        <p:txBody>
          <a:bodyPr lIns="91412" tIns="45713" rIns="91412" bIns="45713" rtlCol="0" anchor="ctr"/>
          <a:lstStyle/>
          <a:p>
            <a:pPr algn="ctr" defTabSz="914127"/>
            <a:r>
              <a:rPr lang="en-US" sz="1866" b="1" dirty="0">
                <a:solidFill>
                  <a:prstClr val="white"/>
                </a:solidFill>
                <a:latin typeface="Calibri"/>
              </a:rPr>
              <a:t>6</a:t>
            </a:r>
            <a:endParaRPr lang="vi-VN" sz="1866" b="1" dirty="0">
              <a:solidFill>
                <a:prstClr val="white"/>
              </a:solidFill>
              <a:latin typeface="Lato Light"/>
            </a:endParaRPr>
          </a:p>
        </p:txBody>
      </p:sp>
      <p:sp>
        <p:nvSpPr>
          <p:cNvPr id="28" name="Oval 27">
            <a:hlinkClick r:id="rId12" action="ppaction://hlinksldjump"/>
            <a:extLst>
              <a:ext uri="{FF2B5EF4-FFF2-40B4-BE49-F238E27FC236}">
                <a16:creationId xmlns:a16="http://schemas.microsoft.com/office/drawing/2014/main" id="{F168202F-C857-4AB0-A656-22F653E7984A}"/>
              </a:ext>
            </a:extLst>
          </p:cNvPr>
          <p:cNvSpPr/>
          <p:nvPr/>
        </p:nvSpPr>
        <p:spPr>
          <a:xfrm>
            <a:off x="-44548" y="5144889"/>
            <a:ext cx="751411" cy="604605"/>
          </a:xfrm>
          <a:prstGeom prst="ellipse">
            <a:avLst/>
          </a:prstGeom>
          <a:ln/>
        </p:spPr>
        <p:style>
          <a:lnRef idx="1">
            <a:schemeClr val="accent3"/>
          </a:lnRef>
          <a:fillRef idx="3">
            <a:schemeClr val="accent3"/>
          </a:fillRef>
          <a:effectRef idx="2">
            <a:schemeClr val="accent3"/>
          </a:effectRef>
          <a:fontRef idx="minor">
            <a:schemeClr val="lt1"/>
          </a:fontRef>
        </p:style>
        <p:txBody>
          <a:bodyPr lIns="91412" tIns="45713" rIns="91412" bIns="45713" rtlCol="0" anchor="ctr"/>
          <a:lstStyle/>
          <a:p>
            <a:pPr algn="ctr" defTabSz="914127"/>
            <a:r>
              <a:rPr lang="en-US" sz="1866" b="1" dirty="0">
                <a:solidFill>
                  <a:prstClr val="white"/>
                </a:solidFill>
                <a:latin typeface="Calibri"/>
              </a:rPr>
              <a:t>7</a:t>
            </a:r>
            <a:endParaRPr lang="vi-VN" sz="1866" b="1" dirty="0">
              <a:solidFill>
                <a:prstClr val="white"/>
              </a:solidFill>
              <a:latin typeface="Lato Light"/>
            </a:endParaRPr>
          </a:p>
        </p:txBody>
      </p:sp>
      <p:sp>
        <p:nvSpPr>
          <p:cNvPr id="29" name="Oval 28">
            <a:extLst>
              <a:ext uri="{FF2B5EF4-FFF2-40B4-BE49-F238E27FC236}">
                <a16:creationId xmlns:a16="http://schemas.microsoft.com/office/drawing/2014/main" id="{FB33C971-925B-4237-B00B-30527460C49E}"/>
              </a:ext>
            </a:extLst>
          </p:cNvPr>
          <p:cNvSpPr/>
          <p:nvPr/>
        </p:nvSpPr>
        <p:spPr>
          <a:xfrm>
            <a:off x="6356403" y="871165"/>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30" name="Oval 29">
            <a:extLst>
              <a:ext uri="{FF2B5EF4-FFF2-40B4-BE49-F238E27FC236}">
                <a16:creationId xmlns:a16="http://schemas.microsoft.com/office/drawing/2014/main" id="{FB33C971-925B-4237-B00B-30527460C49E}"/>
              </a:ext>
            </a:extLst>
          </p:cNvPr>
          <p:cNvSpPr/>
          <p:nvPr/>
        </p:nvSpPr>
        <p:spPr>
          <a:xfrm>
            <a:off x="5726575" y="872497"/>
            <a:ext cx="604605" cy="604605"/>
          </a:xfrm>
          <a:prstGeom prst="ellipse">
            <a:avLst/>
          </a:prstGeom>
          <a:gradFill rotWithShape="1">
            <a:gsLst>
              <a:gs pos="0">
                <a:srgbClr val="FF5622">
                  <a:satMod val="103000"/>
                  <a:lumMod val="102000"/>
                  <a:tint val="94000"/>
                </a:srgbClr>
              </a:gs>
              <a:gs pos="50000">
                <a:srgbClr val="FF5622">
                  <a:satMod val="110000"/>
                  <a:lumMod val="100000"/>
                  <a:shade val="100000"/>
                </a:srgbClr>
              </a:gs>
              <a:gs pos="100000">
                <a:srgbClr val="FF5622">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121877" tIns="60939" rIns="121877" bIns="60939" rtlCol="0" anchor="ctr"/>
          <a:lstStyle/>
          <a:p>
            <a:pPr algn="ctr" defTabSz="914082"/>
            <a:r>
              <a:rPr lang="en-US" sz="3200" b="1" kern="0" dirty="0">
                <a:solidFill>
                  <a:prstClr val="white"/>
                </a:solidFill>
                <a:latin typeface="Calibri"/>
                <a:ea typeface="微软雅黑"/>
                <a:sym typeface="Arial"/>
              </a:rPr>
              <a:t>?</a:t>
            </a:r>
            <a:endParaRPr lang="vi-VN" sz="3200" b="1" kern="0" dirty="0">
              <a:solidFill>
                <a:prstClr val="white"/>
              </a:solidFill>
              <a:latin typeface="Arial"/>
              <a:ea typeface="微软雅黑"/>
              <a:sym typeface="Arial"/>
            </a:endParaRPr>
          </a:p>
        </p:txBody>
      </p:sp>
      <p:sp>
        <p:nvSpPr>
          <p:cNvPr id="31" name="Oval 30">
            <a:extLst>
              <a:ext uri="{FF2B5EF4-FFF2-40B4-BE49-F238E27FC236}">
                <a16:creationId xmlns:a16="http://schemas.microsoft.com/office/drawing/2014/main" id="{FB33C971-925B-4237-B00B-30527460C49E}"/>
              </a:ext>
            </a:extLst>
          </p:cNvPr>
          <p:cNvSpPr/>
          <p:nvPr/>
        </p:nvSpPr>
        <p:spPr>
          <a:xfrm>
            <a:off x="7021867" y="869517"/>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32" name="Oval 31">
            <a:extLst>
              <a:ext uri="{FF2B5EF4-FFF2-40B4-BE49-F238E27FC236}">
                <a16:creationId xmlns:a16="http://schemas.microsoft.com/office/drawing/2014/main" id="{FB33C971-925B-4237-B00B-30527460C49E}"/>
              </a:ext>
            </a:extLst>
          </p:cNvPr>
          <p:cNvSpPr/>
          <p:nvPr/>
        </p:nvSpPr>
        <p:spPr>
          <a:xfrm>
            <a:off x="8403227" y="894696"/>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34" name="Oval 33">
            <a:extLst>
              <a:ext uri="{FF2B5EF4-FFF2-40B4-BE49-F238E27FC236}">
                <a16:creationId xmlns:a16="http://schemas.microsoft.com/office/drawing/2014/main" id="{FB33C971-925B-4237-B00B-30527460C49E}"/>
              </a:ext>
            </a:extLst>
          </p:cNvPr>
          <p:cNvSpPr/>
          <p:nvPr/>
        </p:nvSpPr>
        <p:spPr>
          <a:xfrm>
            <a:off x="7724796" y="899833"/>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35" name="Oval 34">
            <a:extLst>
              <a:ext uri="{FF2B5EF4-FFF2-40B4-BE49-F238E27FC236}">
                <a16:creationId xmlns:a16="http://schemas.microsoft.com/office/drawing/2014/main" id="{FB33C971-925B-4237-B00B-30527460C49E}"/>
              </a:ext>
            </a:extLst>
          </p:cNvPr>
          <p:cNvSpPr/>
          <p:nvPr/>
        </p:nvSpPr>
        <p:spPr>
          <a:xfrm>
            <a:off x="9007834" y="897500"/>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36" name="Oval 35">
            <a:extLst>
              <a:ext uri="{FF2B5EF4-FFF2-40B4-BE49-F238E27FC236}">
                <a16:creationId xmlns:a16="http://schemas.microsoft.com/office/drawing/2014/main" id="{700D6C23-C3E9-F248-9E42-6013B230F14E}"/>
              </a:ext>
            </a:extLst>
          </p:cNvPr>
          <p:cNvSpPr/>
          <p:nvPr/>
        </p:nvSpPr>
        <p:spPr>
          <a:xfrm>
            <a:off x="5725575" y="857557"/>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srgbClr val="FF0000"/>
                </a:solidFill>
                <a:latin typeface="Calibri"/>
                <a:sym typeface="Arial"/>
              </a:rPr>
              <a:t>N</a:t>
            </a:r>
            <a:endParaRPr lang="vi-VN" sz="3200" b="1" kern="0" dirty="0">
              <a:solidFill>
                <a:srgbClr val="FF0000"/>
              </a:solidFill>
              <a:latin typeface="Lato Light"/>
              <a:sym typeface="Arial"/>
            </a:endParaRPr>
          </a:p>
        </p:txBody>
      </p:sp>
      <p:sp>
        <p:nvSpPr>
          <p:cNvPr id="38" name="Oval 37">
            <a:extLst>
              <a:ext uri="{FF2B5EF4-FFF2-40B4-BE49-F238E27FC236}">
                <a16:creationId xmlns:a16="http://schemas.microsoft.com/office/drawing/2014/main" id="{FB33C971-925B-4237-B00B-30527460C49E}"/>
              </a:ext>
            </a:extLst>
          </p:cNvPr>
          <p:cNvSpPr/>
          <p:nvPr/>
        </p:nvSpPr>
        <p:spPr>
          <a:xfrm>
            <a:off x="5831739" y="1614073"/>
            <a:ext cx="604605" cy="604605"/>
          </a:xfrm>
          <a:prstGeom prst="ellipse">
            <a:avLst/>
          </a:prstGeom>
          <a:gradFill rotWithShape="1">
            <a:gsLst>
              <a:gs pos="0">
                <a:srgbClr val="FF5622">
                  <a:satMod val="103000"/>
                  <a:lumMod val="102000"/>
                  <a:tint val="94000"/>
                </a:srgbClr>
              </a:gs>
              <a:gs pos="50000">
                <a:srgbClr val="FF5622">
                  <a:satMod val="110000"/>
                  <a:lumMod val="100000"/>
                  <a:shade val="100000"/>
                </a:srgbClr>
              </a:gs>
              <a:gs pos="100000">
                <a:srgbClr val="FF5622">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121877" tIns="60939" rIns="121877" bIns="60939" rtlCol="0" anchor="ctr"/>
          <a:lstStyle/>
          <a:p>
            <a:pPr algn="ctr" defTabSz="914082"/>
            <a:r>
              <a:rPr lang="en-US" sz="3200" b="1" kern="0" dirty="0">
                <a:solidFill>
                  <a:prstClr val="white"/>
                </a:solidFill>
                <a:latin typeface="Calibri"/>
                <a:ea typeface="微软雅黑"/>
                <a:sym typeface="Arial"/>
              </a:rPr>
              <a:t>?</a:t>
            </a:r>
            <a:endParaRPr lang="vi-VN" sz="3200" b="1" kern="0" dirty="0">
              <a:solidFill>
                <a:prstClr val="white"/>
              </a:solidFill>
              <a:latin typeface="Arial"/>
              <a:ea typeface="微软雅黑"/>
              <a:sym typeface="Arial"/>
            </a:endParaRPr>
          </a:p>
        </p:txBody>
      </p:sp>
      <p:sp>
        <p:nvSpPr>
          <p:cNvPr id="39" name="Oval 38">
            <a:extLst>
              <a:ext uri="{FF2B5EF4-FFF2-40B4-BE49-F238E27FC236}">
                <a16:creationId xmlns:a16="http://schemas.microsoft.com/office/drawing/2014/main" id="{FB33C971-925B-4237-B00B-30527460C49E}"/>
              </a:ext>
            </a:extLst>
          </p:cNvPr>
          <p:cNvSpPr/>
          <p:nvPr/>
        </p:nvSpPr>
        <p:spPr>
          <a:xfrm>
            <a:off x="5121970" y="1579157"/>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42" name="Oval 41">
            <a:extLst>
              <a:ext uri="{FF2B5EF4-FFF2-40B4-BE49-F238E27FC236}">
                <a16:creationId xmlns:a16="http://schemas.microsoft.com/office/drawing/2014/main" id="{FB33C971-925B-4237-B00B-30527460C49E}"/>
              </a:ext>
            </a:extLst>
          </p:cNvPr>
          <p:cNvSpPr/>
          <p:nvPr/>
        </p:nvSpPr>
        <p:spPr>
          <a:xfrm>
            <a:off x="7741246" y="1573651"/>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44" name="Oval 43">
            <a:extLst>
              <a:ext uri="{FF2B5EF4-FFF2-40B4-BE49-F238E27FC236}">
                <a16:creationId xmlns:a16="http://schemas.microsoft.com/office/drawing/2014/main" id="{FB33C971-925B-4237-B00B-30527460C49E}"/>
              </a:ext>
            </a:extLst>
          </p:cNvPr>
          <p:cNvSpPr/>
          <p:nvPr/>
        </p:nvSpPr>
        <p:spPr>
          <a:xfrm>
            <a:off x="6482581" y="1602943"/>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45" name="Oval 44">
            <a:extLst>
              <a:ext uri="{FF2B5EF4-FFF2-40B4-BE49-F238E27FC236}">
                <a16:creationId xmlns:a16="http://schemas.microsoft.com/office/drawing/2014/main" id="{FB33C971-925B-4237-B00B-30527460C49E}"/>
              </a:ext>
            </a:extLst>
          </p:cNvPr>
          <p:cNvSpPr/>
          <p:nvPr/>
        </p:nvSpPr>
        <p:spPr>
          <a:xfrm>
            <a:off x="7079805" y="1590283"/>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54" name="Oval 53">
            <a:extLst>
              <a:ext uri="{FF2B5EF4-FFF2-40B4-BE49-F238E27FC236}">
                <a16:creationId xmlns:a16="http://schemas.microsoft.com/office/drawing/2014/main" id="{FB33C971-925B-4237-B00B-30527460C49E}"/>
              </a:ext>
            </a:extLst>
          </p:cNvPr>
          <p:cNvSpPr/>
          <p:nvPr/>
        </p:nvSpPr>
        <p:spPr>
          <a:xfrm>
            <a:off x="4521554" y="2297687"/>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55" name="Oval 54">
            <a:extLst>
              <a:ext uri="{FF2B5EF4-FFF2-40B4-BE49-F238E27FC236}">
                <a16:creationId xmlns:a16="http://schemas.microsoft.com/office/drawing/2014/main" id="{FB33C971-925B-4237-B00B-30527460C49E}"/>
              </a:ext>
            </a:extLst>
          </p:cNvPr>
          <p:cNvSpPr/>
          <p:nvPr/>
        </p:nvSpPr>
        <p:spPr>
          <a:xfrm>
            <a:off x="5857835" y="2277548"/>
            <a:ext cx="604605" cy="604605"/>
          </a:xfrm>
          <a:prstGeom prst="ellipse">
            <a:avLst/>
          </a:prstGeom>
          <a:gradFill rotWithShape="1">
            <a:gsLst>
              <a:gs pos="0">
                <a:srgbClr val="FF5622">
                  <a:satMod val="103000"/>
                  <a:lumMod val="102000"/>
                  <a:tint val="94000"/>
                </a:srgbClr>
              </a:gs>
              <a:gs pos="50000">
                <a:srgbClr val="FF5622">
                  <a:satMod val="110000"/>
                  <a:lumMod val="100000"/>
                  <a:shade val="100000"/>
                </a:srgbClr>
              </a:gs>
              <a:gs pos="100000">
                <a:srgbClr val="FF5622">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121877" tIns="60939" rIns="121877" bIns="60939" rtlCol="0" anchor="ctr"/>
          <a:lstStyle/>
          <a:p>
            <a:pPr algn="ctr" defTabSz="914082"/>
            <a:r>
              <a:rPr lang="en-US" sz="3200" b="1" kern="0" dirty="0">
                <a:solidFill>
                  <a:prstClr val="white"/>
                </a:solidFill>
                <a:latin typeface="Calibri"/>
                <a:ea typeface="微软雅黑"/>
                <a:sym typeface="Arial"/>
              </a:rPr>
              <a:t>?</a:t>
            </a:r>
            <a:endParaRPr lang="vi-VN" sz="3200" b="1" kern="0" dirty="0">
              <a:solidFill>
                <a:prstClr val="white"/>
              </a:solidFill>
              <a:latin typeface="Arial"/>
              <a:ea typeface="微软雅黑"/>
              <a:sym typeface="Arial"/>
            </a:endParaRPr>
          </a:p>
        </p:txBody>
      </p:sp>
      <p:sp>
        <p:nvSpPr>
          <p:cNvPr id="56" name="Oval 55">
            <a:extLst>
              <a:ext uri="{FF2B5EF4-FFF2-40B4-BE49-F238E27FC236}">
                <a16:creationId xmlns:a16="http://schemas.microsoft.com/office/drawing/2014/main" id="{FB33C971-925B-4237-B00B-30527460C49E}"/>
              </a:ext>
            </a:extLst>
          </p:cNvPr>
          <p:cNvSpPr/>
          <p:nvPr/>
        </p:nvSpPr>
        <p:spPr>
          <a:xfrm>
            <a:off x="5210591" y="2280111"/>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57" name="Oval 56">
            <a:extLst>
              <a:ext uri="{FF2B5EF4-FFF2-40B4-BE49-F238E27FC236}">
                <a16:creationId xmlns:a16="http://schemas.microsoft.com/office/drawing/2014/main" id="{FB33C971-925B-4237-B00B-30527460C49E}"/>
              </a:ext>
            </a:extLst>
          </p:cNvPr>
          <p:cNvSpPr/>
          <p:nvPr/>
        </p:nvSpPr>
        <p:spPr>
          <a:xfrm>
            <a:off x="2137164" y="2246740"/>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58" name="Oval 57">
            <a:extLst>
              <a:ext uri="{FF2B5EF4-FFF2-40B4-BE49-F238E27FC236}">
                <a16:creationId xmlns:a16="http://schemas.microsoft.com/office/drawing/2014/main" id="{FB33C971-925B-4237-B00B-30527460C49E}"/>
              </a:ext>
            </a:extLst>
          </p:cNvPr>
          <p:cNvSpPr/>
          <p:nvPr/>
        </p:nvSpPr>
        <p:spPr>
          <a:xfrm>
            <a:off x="2770489" y="2225746"/>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60" name="Oval 59">
            <a:extLst>
              <a:ext uri="{FF2B5EF4-FFF2-40B4-BE49-F238E27FC236}">
                <a16:creationId xmlns:a16="http://schemas.microsoft.com/office/drawing/2014/main" id="{FB33C971-925B-4237-B00B-30527460C49E}"/>
              </a:ext>
            </a:extLst>
          </p:cNvPr>
          <p:cNvSpPr/>
          <p:nvPr/>
        </p:nvSpPr>
        <p:spPr>
          <a:xfrm>
            <a:off x="6521670" y="2307860"/>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61" name="Oval 60">
            <a:extLst>
              <a:ext uri="{FF2B5EF4-FFF2-40B4-BE49-F238E27FC236}">
                <a16:creationId xmlns:a16="http://schemas.microsoft.com/office/drawing/2014/main" id="{FB33C971-925B-4237-B00B-30527460C49E}"/>
              </a:ext>
            </a:extLst>
          </p:cNvPr>
          <p:cNvSpPr/>
          <p:nvPr/>
        </p:nvSpPr>
        <p:spPr>
          <a:xfrm>
            <a:off x="3348113" y="2197622"/>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62" name="Oval 61">
            <a:extLst>
              <a:ext uri="{FF2B5EF4-FFF2-40B4-BE49-F238E27FC236}">
                <a16:creationId xmlns:a16="http://schemas.microsoft.com/office/drawing/2014/main" id="{FB33C971-925B-4237-B00B-30527460C49E}"/>
              </a:ext>
            </a:extLst>
          </p:cNvPr>
          <p:cNvSpPr/>
          <p:nvPr/>
        </p:nvSpPr>
        <p:spPr>
          <a:xfrm>
            <a:off x="5245276" y="2952104"/>
            <a:ext cx="604605" cy="604605"/>
          </a:xfrm>
          <a:prstGeom prst="ellipse">
            <a:avLst/>
          </a:prstGeom>
          <a:gradFill rotWithShape="1">
            <a:gsLst>
              <a:gs pos="0">
                <a:srgbClr val="FF5622">
                  <a:satMod val="103000"/>
                  <a:lumMod val="102000"/>
                  <a:tint val="94000"/>
                </a:srgbClr>
              </a:gs>
              <a:gs pos="50000">
                <a:srgbClr val="FF5622">
                  <a:satMod val="110000"/>
                  <a:lumMod val="100000"/>
                  <a:shade val="100000"/>
                </a:srgbClr>
              </a:gs>
              <a:gs pos="100000">
                <a:srgbClr val="FF5622">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121877" tIns="60939" rIns="121877" bIns="60939" rtlCol="0" anchor="ctr"/>
          <a:lstStyle/>
          <a:p>
            <a:pPr algn="ctr" defTabSz="914082"/>
            <a:r>
              <a:rPr lang="en-US" sz="3200" b="1" kern="0" dirty="0">
                <a:solidFill>
                  <a:prstClr val="white"/>
                </a:solidFill>
                <a:latin typeface="Calibri"/>
                <a:ea typeface="微软雅黑"/>
                <a:sym typeface="Arial"/>
              </a:rPr>
              <a:t>?</a:t>
            </a:r>
            <a:endParaRPr lang="vi-VN" sz="3200" b="1" kern="0" dirty="0">
              <a:solidFill>
                <a:prstClr val="white"/>
              </a:solidFill>
              <a:latin typeface="Arial"/>
              <a:ea typeface="微软雅黑"/>
              <a:sym typeface="Arial"/>
            </a:endParaRPr>
          </a:p>
        </p:txBody>
      </p:sp>
      <p:sp>
        <p:nvSpPr>
          <p:cNvPr id="63" name="Oval 62">
            <a:extLst>
              <a:ext uri="{FF2B5EF4-FFF2-40B4-BE49-F238E27FC236}">
                <a16:creationId xmlns:a16="http://schemas.microsoft.com/office/drawing/2014/main" id="{FB33C971-925B-4237-B00B-30527460C49E}"/>
              </a:ext>
            </a:extLst>
          </p:cNvPr>
          <p:cNvSpPr/>
          <p:nvPr/>
        </p:nvSpPr>
        <p:spPr>
          <a:xfrm>
            <a:off x="4636851" y="2981336"/>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64" name="Oval 63">
            <a:extLst>
              <a:ext uri="{FF2B5EF4-FFF2-40B4-BE49-F238E27FC236}">
                <a16:creationId xmlns:a16="http://schemas.microsoft.com/office/drawing/2014/main" id="{FB33C971-925B-4237-B00B-30527460C49E}"/>
              </a:ext>
            </a:extLst>
          </p:cNvPr>
          <p:cNvSpPr/>
          <p:nvPr/>
        </p:nvSpPr>
        <p:spPr>
          <a:xfrm>
            <a:off x="3983222" y="3010591"/>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65" name="Oval 64">
            <a:extLst>
              <a:ext uri="{FF2B5EF4-FFF2-40B4-BE49-F238E27FC236}">
                <a16:creationId xmlns:a16="http://schemas.microsoft.com/office/drawing/2014/main" id="{FB33C971-925B-4237-B00B-30527460C49E}"/>
              </a:ext>
            </a:extLst>
          </p:cNvPr>
          <p:cNvSpPr/>
          <p:nvPr/>
        </p:nvSpPr>
        <p:spPr>
          <a:xfrm>
            <a:off x="3305218" y="3015618"/>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67" name="Oval 66">
            <a:extLst>
              <a:ext uri="{FF2B5EF4-FFF2-40B4-BE49-F238E27FC236}">
                <a16:creationId xmlns:a16="http://schemas.microsoft.com/office/drawing/2014/main" id="{FB33C971-925B-4237-B00B-30527460C49E}"/>
              </a:ext>
            </a:extLst>
          </p:cNvPr>
          <p:cNvSpPr/>
          <p:nvPr/>
        </p:nvSpPr>
        <p:spPr>
          <a:xfrm>
            <a:off x="5945417" y="2982528"/>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68" name="Oval 67">
            <a:extLst>
              <a:ext uri="{FF2B5EF4-FFF2-40B4-BE49-F238E27FC236}">
                <a16:creationId xmlns:a16="http://schemas.microsoft.com/office/drawing/2014/main" id="{FB33C971-925B-4237-B00B-30527460C49E}"/>
              </a:ext>
            </a:extLst>
          </p:cNvPr>
          <p:cNvSpPr/>
          <p:nvPr/>
        </p:nvSpPr>
        <p:spPr>
          <a:xfrm>
            <a:off x="2621827" y="3055705"/>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69" name="Oval 68">
            <a:extLst>
              <a:ext uri="{FF2B5EF4-FFF2-40B4-BE49-F238E27FC236}">
                <a16:creationId xmlns:a16="http://schemas.microsoft.com/office/drawing/2014/main" id="{FB33C971-925B-4237-B00B-30527460C49E}"/>
              </a:ext>
            </a:extLst>
          </p:cNvPr>
          <p:cNvSpPr/>
          <p:nvPr/>
        </p:nvSpPr>
        <p:spPr>
          <a:xfrm>
            <a:off x="5207997" y="3660310"/>
            <a:ext cx="604605" cy="604605"/>
          </a:xfrm>
          <a:prstGeom prst="ellipse">
            <a:avLst/>
          </a:prstGeom>
          <a:gradFill rotWithShape="1">
            <a:gsLst>
              <a:gs pos="0">
                <a:srgbClr val="FF5622">
                  <a:satMod val="103000"/>
                  <a:lumMod val="102000"/>
                  <a:tint val="94000"/>
                </a:srgbClr>
              </a:gs>
              <a:gs pos="50000">
                <a:srgbClr val="FF5622">
                  <a:satMod val="110000"/>
                  <a:lumMod val="100000"/>
                  <a:shade val="100000"/>
                </a:srgbClr>
              </a:gs>
              <a:gs pos="100000">
                <a:srgbClr val="FF5622">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121877" tIns="60939" rIns="121877" bIns="60939" rtlCol="0" anchor="ctr"/>
          <a:lstStyle/>
          <a:p>
            <a:pPr algn="ctr" defTabSz="914082"/>
            <a:r>
              <a:rPr lang="en-US" sz="3200" b="1" kern="0" dirty="0">
                <a:solidFill>
                  <a:prstClr val="white"/>
                </a:solidFill>
                <a:latin typeface="Calibri"/>
                <a:ea typeface="微软雅黑"/>
                <a:sym typeface="Arial"/>
              </a:rPr>
              <a:t>?</a:t>
            </a:r>
            <a:endParaRPr lang="vi-VN" sz="3200" b="1" kern="0" dirty="0">
              <a:solidFill>
                <a:prstClr val="white"/>
              </a:solidFill>
              <a:latin typeface="Arial"/>
              <a:ea typeface="微软雅黑"/>
              <a:sym typeface="Arial"/>
            </a:endParaRPr>
          </a:p>
        </p:txBody>
      </p:sp>
      <p:sp>
        <p:nvSpPr>
          <p:cNvPr id="70" name="Oval 69">
            <a:extLst>
              <a:ext uri="{FF2B5EF4-FFF2-40B4-BE49-F238E27FC236}">
                <a16:creationId xmlns:a16="http://schemas.microsoft.com/office/drawing/2014/main" id="{FB33C971-925B-4237-B00B-30527460C49E}"/>
              </a:ext>
            </a:extLst>
          </p:cNvPr>
          <p:cNvSpPr/>
          <p:nvPr/>
        </p:nvSpPr>
        <p:spPr>
          <a:xfrm>
            <a:off x="4599568" y="3689544"/>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71" name="Oval 70">
            <a:extLst>
              <a:ext uri="{FF2B5EF4-FFF2-40B4-BE49-F238E27FC236}">
                <a16:creationId xmlns:a16="http://schemas.microsoft.com/office/drawing/2014/main" id="{FB33C971-925B-4237-B00B-30527460C49E}"/>
              </a:ext>
            </a:extLst>
          </p:cNvPr>
          <p:cNvSpPr/>
          <p:nvPr/>
        </p:nvSpPr>
        <p:spPr>
          <a:xfrm>
            <a:off x="7281379" y="3660310"/>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72" name="Oval 71">
            <a:extLst>
              <a:ext uri="{FF2B5EF4-FFF2-40B4-BE49-F238E27FC236}">
                <a16:creationId xmlns:a16="http://schemas.microsoft.com/office/drawing/2014/main" id="{FB33C971-925B-4237-B00B-30527460C49E}"/>
              </a:ext>
            </a:extLst>
          </p:cNvPr>
          <p:cNvSpPr/>
          <p:nvPr/>
        </p:nvSpPr>
        <p:spPr>
          <a:xfrm>
            <a:off x="5908134" y="3690731"/>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73" name="Oval 72">
            <a:extLst>
              <a:ext uri="{FF2B5EF4-FFF2-40B4-BE49-F238E27FC236}">
                <a16:creationId xmlns:a16="http://schemas.microsoft.com/office/drawing/2014/main" id="{FB33C971-925B-4237-B00B-30527460C49E}"/>
              </a:ext>
            </a:extLst>
          </p:cNvPr>
          <p:cNvSpPr/>
          <p:nvPr/>
        </p:nvSpPr>
        <p:spPr>
          <a:xfrm>
            <a:off x="6597988" y="3700398"/>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74" name="Oval 73">
            <a:extLst>
              <a:ext uri="{FF2B5EF4-FFF2-40B4-BE49-F238E27FC236}">
                <a16:creationId xmlns:a16="http://schemas.microsoft.com/office/drawing/2014/main" id="{FB33C971-925B-4237-B00B-30527460C49E}"/>
              </a:ext>
            </a:extLst>
          </p:cNvPr>
          <p:cNvSpPr/>
          <p:nvPr/>
        </p:nvSpPr>
        <p:spPr>
          <a:xfrm>
            <a:off x="3946997" y="4356885"/>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75" name="Oval 74">
            <a:extLst>
              <a:ext uri="{FF2B5EF4-FFF2-40B4-BE49-F238E27FC236}">
                <a16:creationId xmlns:a16="http://schemas.microsoft.com/office/drawing/2014/main" id="{FB33C971-925B-4237-B00B-30527460C49E}"/>
              </a:ext>
            </a:extLst>
          </p:cNvPr>
          <p:cNvSpPr/>
          <p:nvPr/>
        </p:nvSpPr>
        <p:spPr>
          <a:xfrm>
            <a:off x="5241457" y="4324953"/>
            <a:ext cx="604605" cy="604605"/>
          </a:xfrm>
          <a:prstGeom prst="ellipse">
            <a:avLst/>
          </a:prstGeom>
          <a:gradFill rotWithShape="1">
            <a:gsLst>
              <a:gs pos="0">
                <a:srgbClr val="FF5622">
                  <a:satMod val="103000"/>
                  <a:lumMod val="102000"/>
                  <a:tint val="94000"/>
                </a:srgbClr>
              </a:gs>
              <a:gs pos="50000">
                <a:srgbClr val="FF5622">
                  <a:satMod val="110000"/>
                  <a:lumMod val="100000"/>
                  <a:shade val="100000"/>
                </a:srgbClr>
              </a:gs>
              <a:gs pos="100000">
                <a:srgbClr val="FF5622">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121877" tIns="60939" rIns="121877" bIns="60939" rtlCol="0" anchor="ctr"/>
          <a:lstStyle/>
          <a:p>
            <a:pPr algn="ctr" defTabSz="914082"/>
            <a:r>
              <a:rPr lang="en-US" sz="3200" b="1" kern="0" dirty="0">
                <a:solidFill>
                  <a:prstClr val="white"/>
                </a:solidFill>
                <a:latin typeface="Calibri"/>
                <a:ea typeface="微软雅黑"/>
                <a:sym typeface="Arial"/>
              </a:rPr>
              <a:t>?</a:t>
            </a:r>
            <a:endParaRPr lang="vi-VN" sz="3200" b="1" kern="0" dirty="0">
              <a:solidFill>
                <a:prstClr val="white"/>
              </a:solidFill>
              <a:latin typeface="Arial"/>
              <a:ea typeface="微软雅黑"/>
              <a:sym typeface="Arial"/>
            </a:endParaRPr>
          </a:p>
        </p:txBody>
      </p:sp>
      <p:sp>
        <p:nvSpPr>
          <p:cNvPr id="76" name="Oval 75">
            <a:extLst>
              <a:ext uri="{FF2B5EF4-FFF2-40B4-BE49-F238E27FC236}">
                <a16:creationId xmlns:a16="http://schemas.microsoft.com/office/drawing/2014/main" id="{FB33C971-925B-4237-B00B-30527460C49E}"/>
              </a:ext>
            </a:extLst>
          </p:cNvPr>
          <p:cNvSpPr/>
          <p:nvPr/>
        </p:nvSpPr>
        <p:spPr>
          <a:xfrm>
            <a:off x="4636851" y="4366547"/>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77" name="Oval 76">
            <a:extLst>
              <a:ext uri="{FF2B5EF4-FFF2-40B4-BE49-F238E27FC236}">
                <a16:creationId xmlns:a16="http://schemas.microsoft.com/office/drawing/2014/main" id="{FB33C971-925B-4237-B00B-30527460C49E}"/>
              </a:ext>
            </a:extLst>
          </p:cNvPr>
          <p:cNvSpPr/>
          <p:nvPr/>
        </p:nvSpPr>
        <p:spPr>
          <a:xfrm>
            <a:off x="7996666" y="4332288"/>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79" name="Oval 78">
            <a:extLst>
              <a:ext uri="{FF2B5EF4-FFF2-40B4-BE49-F238E27FC236}">
                <a16:creationId xmlns:a16="http://schemas.microsoft.com/office/drawing/2014/main" id="{FB33C971-925B-4237-B00B-30527460C49E}"/>
              </a:ext>
            </a:extLst>
          </p:cNvPr>
          <p:cNvSpPr/>
          <p:nvPr/>
        </p:nvSpPr>
        <p:spPr>
          <a:xfrm>
            <a:off x="7318662" y="4337315"/>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81" name="Oval 80">
            <a:extLst>
              <a:ext uri="{FF2B5EF4-FFF2-40B4-BE49-F238E27FC236}">
                <a16:creationId xmlns:a16="http://schemas.microsoft.com/office/drawing/2014/main" id="{FB33C971-925B-4237-B00B-30527460C49E}"/>
              </a:ext>
            </a:extLst>
          </p:cNvPr>
          <p:cNvSpPr/>
          <p:nvPr/>
        </p:nvSpPr>
        <p:spPr>
          <a:xfrm>
            <a:off x="5945417" y="4367739"/>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82" name="Oval 81">
            <a:extLst>
              <a:ext uri="{FF2B5EF4-FFF2-40B4-BE49-F238E27FC236}">
                <a16:creationId xmlns:a16="http://schemas.microsoft.com/office/drawing/2014/main" id="{FB33C971-925B-4237-B00B-30527460C49E}"/>
              </a:ext>
            </a:extLst>
          </p:cNvPr>
          <p:cNvSpPr/>
          <p:nvPr/>
        </p:nvSpPr>
        <p:spPr>
          <a:xfrm>
            <a:off x="6707884" y="4382853"/>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92" name="Oval 91">
            <a:extLst>
              <a:ext uri="{FF2B5EF4-FFF2-40B4-BE49-F238E27FC236}">
                <a16:creationId xmlns:a16="http://schemas.microsoft.com/office/drawing/2014/main" id="{FB33C971-925B-4237-B00B-30527460C49E}"/>
              </a:ext>
            </a:extLst>
          </p:cNvPr>
          <p:cNvSpPr/>
          <p:nvPr/>
        </p:nvSpPr>
        <p:spPr>
          <a:xfrm>
            <a:off x="3875027" y="5149214"/>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93" name="Oval 92">
            <a:extLst>
              <a:ext uri="{FF2B5EF4-FFF2-40B4-BE49-F238E27FC236}">
                <a16:creationId xmlns:a16="http://schemas.microsoft.com/office/drawing/2014/main" id="{FB33C971-925B-4237-B00B-30527460C49E}"/>
              </a:ext>
            </a:extLst>
          </p:cNvPr>
          <p:cNvSpPr/>
          <p:nvPr/>
        </p:nvSpPr>
        <p:spPr>
          <a:xfrm>
            <a:off x="5241457" y="5089293"/>
            <a:ext cx="604605" cy="604605"/>
          </a:xfrm>
          <a:prstGeom prst="ellipse">
            <a:avLst/>
          </a:prstGeom>
          <a:gradFill rotWithShape="1">
            <a:gsLst>
              <a:gs pos="0">
                <a:srgbClr val="FF5622">
                  <a:satMod val="103000"/>
                  <a:lumMod val="102000"/>
                  <a:tint val="94000"/>
                </a:srgbClr>
              </a:gs>
              <a:gs pos="50000">
                <a:srgbClr val="FF5622">
                  <a:satMod val="110000"/>
                  <a:lumMod val="100000"/>
                  <a:shade val="100000"/>
                </a:srgbClr>
              </a:gs>
              <a:gs pos="100000">
                <a:srgbClr val="FF5622">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121877" tIns="60939" rIns="121877" bIns="60939" rtlCol="0" anchor="ctr"/>
          <a:lstStyle/>
          <a:p>
            <a:pPr algn="ctr" defTabSz="914082"/>
            <a:r>
              <a:rPr lang="en-US" sz="3200" b="1" kern="0" dirty="0">
                <a:solidFill>
                  <a:prstClr val="white"/>
                </a:solidFill>
                <a:latin typeface="Calibri"/>
                <a:ea typeface="微软雅黑"/>
                <a:sym typeface="Arial"/>
              </a:rPr>
              <a:t>?</a:t>
            </a:r>
            <a:endParaRPr lang="vi-VN" sz="3200" b="1" kern="0" dirty="0">
              <a:solidFill>
                <a:prstClr val="white"/>
              </a:solidFill>
              <a:latin typeface="Arial"/>
              <a:ea typeface="微软雅黑"/>
              <a:sym typeface="Arial"/>
            </a:endParaRPr>
          </a:p>
        </p:txBody>
      </p:sp>
      <p:sp>
        <p:nvSpPr>
          <p:cNvPr id="94" name="Oval 93">
            <a:extLst>
              <a:ext uri="{FF2B5EF4-FFF2-40B4-BE49-F238E27FC236}">
                <a16:creationId xmlns:a16="http://schemas.microsoft.com/office/drawing/2014/main" id="{FB33C971-925B-4237-B00B-30527460C49E}"/>
              </a:ext>
            </a:extLst>
          </p:cNvPr>
          <p:cNvSpPr/>
          <p:nvPr/>
        </p:nvSpPr>
        <p:spPr>
          <a:xfrm>
            <a:off x="4551602" y="5149214"/>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95" name="Oval 94">
            <a:extLst>
              <a:ext uri="{FF2B5EF4-FFF2-40B4-BE49-F238E27FC236}">
                <a16:creationId xmlns:a16="http://schemas.microsoft.com/office/drawing/2014/main" id="{FB33C971-925B-4237-B00B-30527460C49E}"/>
              </a:ext>
            </a:extLst>
          </p:cNvPr>
          <p:cNvSpPr/>
          <p:nvPr/>
        </p:nvSpPr>
        <p:spPr>
          <a:xfrm>
            <a:off x="6623830" y="5118082"/>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98" name="Oval 97">
            <a:extLst>
              <a:ext uri="{FF2B5EF4-FFF2-40B4-BE49-F238E27FC236}">
                <a16:creationId xmlns:a16="http://schemas.microsoft.com/office/drawing/2014/main" id="{FB33C971-925B-4237-B00B-30527460C49E}"/>
              </a:ext>
            </a:extLst>
          </p:cNvPr>
          <p:cNvSpPr/>
          <p:nvPr/>
        </p:nvSpPr>
        <p:spPr>
          <a:xfrm>
            <a:off x="3191092" y="5210462"/>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99" name="Oval 98">
            <a:extLst>
              <a:ext uri="{FF2B5EF4-FFF2-40B4-BE49-F238E27FC236}">
                <a16:creationId xmlns:a16="http://schemas.microsoft.com/office/drawing/2014/main" id="{FB33C971-925B-4237-B00B-30527460C49E}"/>
              </a:ext>
            </a:extLst>
          </p:cNvPr>
          <p:cNvSpPr/>
          <p:nvPr/>
        </p:nvSpPr>
        <p:spPr>
          <a:xfrm>
            <a:off x="5911957" y="5089297"/>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104" name="Oval 103">
            <a:extLst>
              <a:ext uri="{FF2B5EF4-FFF2-40B4-BE49-F238E27FC236}">
                <a16:creationId xmlns:a16="http://schemas.microsoft.com/office/drawing/2014/main" id="{FB33C971-925B-4237-B00B-30527460C49E}"/>
              </a:ext>
            </a:extLst>
          </p:cNvPr>
          <p:cNvSpPr/>
          <p:nvPr/>
        </p:nvSpPr>
        <p:spPr>
          <a:xfrm>
            <a:off x="1495254" y="2269852"/>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105" name="Oval 104">
            <a:extLst>
              <a:ext uri="{FF2B5EF4-FFF2-40B4-BE49-F238E27FC236}">
                <a16:creationId xmlns:a16="http://schemas.microsoft.com/office/drawing/2014/main" id="{FB33C971-925B-4237-B00B-30527460C49E}"/>
              </a:ext>
            </a:extLst>
          </p:cNvPr>
          <p:cNvSpPr/>
          <p:nvPr/>
        </p:nvSpPr>
        <p:spPr>
          <a:xfrm>
            <a:off x="7845956" y="3653333"/>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106" name="Oval 105">
            <a:extLst>
              <a:ext uri="{FF2B5EF4-FFF2-40B4-BE49-F238E27FC236}">
                <a16:creationId xmlns:a16="http://schemas.microsoft.com/office/drawing/2014/main" id="{FB33C971-925B-4237-B00B-30527460C49E}"/>
              </a:ext>
            </a:extLst>
          </p:cNvPr>
          <p:cNvSpPr/>
          <p:nvPr/>
        </p:nvSpPr>
        <p:spPr>
          <a:xfrm>
            <a:off x="8430783" y="3669155"/>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107" name="Oval 106">
            <a:extLst>
              <a:ext uri="{FF2B5EF4-FFF2-40B4-BE49-F238E27FC236}">
                <a16:creationId xmlns:a16="http://schemas.microsoft.com/office/drawing/2014/main" id="{FB33C971-925B-4237-B00B-30527460C49E}"/>
              </a:ext>
            </a:extLst>
          </p:cNvPr>
          <p:cNvSpPr/>
          <p:nvPr/>
        </p:nvSpPr>
        <p:spPr>
          <a:xfrm>
            <a:off x="7289004" y="2964889"/>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108" name="Oval 107">
            <a:extLst>
              <a:ext uri="{FF2B5EF4-FFF2-40B4-BE49-F238E27FC236}">
                <a16:creationId xmlns:a16="http://schemas.microsoft.com/office/drawing/2014/main" id="{FB33C971-925B-4237-B00B-30527460C49E}"/>
              </a:ext>
            </a:extLst>
          </p:cNvPr>
          <p:cNvSpPr/>
          <p:nvPr/>
        </p:nvSpPr>
        <p:spPr>
          <a:xfrm>
            <a:off x="9579916" y="900304"/>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117" name="Oval 116">
            <a:extLst>
              <a:ext uri="{FF2B5EF4-FFF2-40B4-BE49-F238E27FC236}">
                <a16:creationId xmlns:a16="http://schemas.microsoft.com/office/drawing/2014/main" id="{FB33C971-925B-4237-B00B-30527460C49E}"/>
              </a:ext>
            </a:extLst>
          </p:cNvPr>
          <p:cNvSpPr/>
          <p:nvPr/>
        </p:nvSpPr>
        <p:spPr>
          <a:xfrm>
            <a:off x="3958293" y="2263204"/>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120" name="Oval 119">
            <a:extLst>
              <a:ext uri="{FF2B5EF4-FFF2-40B4-BE49-F238E27FC236}">
                <a16:creationId xmlns:a16="http://schemas.microsoft.com/office/drawing/2014/main" id="{FB33C971-925B-4237-B00B-30527460C49E}"/>
              </a:ext>
            </a:extLst>
          </p:cNvPr>
          <p:cNvSpPr/>
          <p:nvPr/>
        </p:nvSpPr>
        <p:spPr>
          <a:xfrm>
            <a:off x="7246692" y="5126760"/>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pic>
        <p:nvPicPr>
          <p:cNvPr id="122"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951074" y="-1496927"/>
            <a:ext cx="609521" cy="609521"/>
          </a:xfrm>
          <a:prstGeom prst="rect">
            <a:avLst/>
          </a:prstGeom>
        </p:spPr>
      </p:pic>
      <p:sp>
        <p:nvSpPr>
          <p:cNvPr id="143" name="Oval 142">
            <a:extLst>
              <a:ext uri="{FF2B5EF4-FFF2-40B4-BE49-F238E27FC236}">
                <a16:creationId xmlns:a16="http://schemas.microsoft.com/office/drawing/2014/main" id="{FB33C971-925B-4237-B00B-30527460C49E}"/>
              </a:ext>
            </a:extLst>
          </p:cNvPr>
          <p:cNvSpPr/>
          <p:nvPr/>
        </p:nvSpPr>
        <p:spPr>
          <a:xfrm>
            <a:off x="4469015" y="1562244"/>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144" name="Oval 143">
            <a:extLst>
              <a:ext uri="{FF2B5EF4-FFF2-40B4-BE49-F238E27FC236}">
                <a16:creationId xmlns:a16="http://schemas.microsoft.com/office/drawing/2014/main" id="{FB33C971-925B-4237-B00B-30527460C49E}"/>
              </a:ext>
            </a:extLst>
          </p:cNvPr>
          <p:cNvSpPr/>
          <p:nvPr/>
        </p:nvSpPr>
        <p:spPr>
          <a:xfrm>
            <a:off x="3791369" y="1524603"/>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145" name="Oval 144">
            <a:extLst>
              <a:ext uri="{FF2B5EF4-FFF2-40B4-BE49-F238E27FC236}">
                <a16:creationId xmlns:a16="http://schemas.microsoft.com/office/drawing/2014/main" id="{FB33C971-925B-4237-B00B-30527460C49E}"/>
              </a:ext>
            </a:extLst>
          </p:cNvPr>
          <p:cNvSpPr/>
          <p:nvPr/>
        </p:nvSpPr>
        <p:spPr>
          <a:xfrm>
            <a:off x="6609655" y="2962408"/>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146" name="Oval 145">
            <a:extLst>
              <a:ext uri="{FF2B5EF4-FFF2-40B4-BE49-F238E27FC236}">
                <a16:creationId xmlns:a16="http://schemas.microsoft.com/office/drawing/2014/main" id="{FB33C971-925B-4237-B00B-30527460C49E}"/>
              </a:ext>
            </a:extLst>
          </p:cNvPr>
          <p:cNvSpPr/>
          <p:nvPr/>
        </p:nvSpPr>
        <p:spPr>
          <a:xfrm>
            <a:off x="899698" y="2307859"/>
            <a:ext cx="604605" cy="604605"/>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877" tIns="60939" rIns="121877" bIns="60939" rtlCol="0" anchor="ctr"/>
          <a:lstStyle/>
          <a:p>
            <a:pPr algn="ctr" defTabSz="914082"/>
            <a:r>
              <a:rPr lang="en-US" sz="3200" b="1" kern="0" dirty="0">
                <a:solidFill>
                  <a:prstClr val="white"/>
                </a:solidFill>
                <a:latin typeface="Calibri"/>
                <a:sym typeface="Arial"/>
              </a:rPr>
              <a:t>?</a:t>
            </a:r>
            <a:endParaRPr lang="vi-VN" sz="3200" b="1" kern="0" dirty="0">
              <a:solidFill>
                <a:prstClr val="white"/>
              </a:solidFill>
              <a:latin typeface="Lato Light"/>
              <a:sym typeface="Arial"/>
            </a:endParaRPr>
          </a:p>
        </p:txBody>
      </p:sp>
      <p:sp>
        <p:nvSpPr>
          <p:cNvPr id="184" name="Oval 183">
            <a:extLst>
              <a:ext uri="{FF2B5EF4-FFF2-40B4-BE49-F238E27FC236}">
                <a16:creationId xmlns:a16="http://schemas.microsoft.com/office/drawing/2014/main" id="{700D6C23-C3E9-F248-9E42-6013B230F14E}"/>
              </a:ext>
            </a:extLst>
          </p:cNvPr>
          <p:cNvSpPr/>
          <p:nvPr/>
        </p:nvSpPr>
        <p:spPr>
          <a:xfrm>
            <a:off x="6348447" y="857557"/>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G</a:t>
            </a:r>
            <a:endParaRPr lang="vi-VN" sz="3200" b="1" kern="0" dirty="0">
              <a:solidFill>
                <a:prstClr val="black"/>
              </a:solidFill>
              <a:latin typeface="Lato Light"/>
              <a:sym typeface="Arial"/>
            </a:endParaRPr>
          </a:p>
        </p:txBody>
      </p:sp>
      <p:sp>
        <p:nvSpPr>
          <p:cNvPr id="185" name="Oval 184">
            <a:extLst>
              <a:ext uri="{FF2B5EF4-FFF2-40B4-BE49-F238E27FC236}">
                <a16:creationId xmlns:a16="http://schemas.microsoft.com/office/drawing/2014/main" id="{700D6C23-C3E9-F248-9E42-6013B230F14E}"/>
              </a:ext>
            </a:extLst>
          </p:cNvPr>
          <p:cNvSpPr/>
          <p:nvPr/>
        </p:nvSpPr>
        <p:spPr>
          <a:xfrm>
            <a:off x="7046363" y="870621"/>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a:solidFill>
                  <a:prstClr val="black"/>
                </a:solidFill>
                <a:latin typeface="Calibri"/>
                <a:sym typeface="Arial"/>
              </a:rPr>
              <a:t>Ư</a:t>
            </a:r>
            <a:endParaRPr lang="vi-VN" sz="3200" b="1" kern="0" dirty="0">
              <a:solidFill>
                <a:prstClr val="black"/>
              </a:solidFill>
              <a:latin typeface="Lato Light"/>
              <a:sym typeface="Arial"/>
            </a:endParaRPr>
          </a:p>
        </p:txBody>
      </p:sp>
      <p:sp>
        <p:nvSpPr>
          <p:cNvPr id="186" name="Oval 185">
            <a:extLst>
              <a:ext uri="{FF2B5EF4-FFF2-40B4-BE49-F238E27FC236}">
                <a16:creationId xmlns:a16="http://schemas.microsoft.com/office/drawing/2014/main" id="{700D6C23-C3E9-F248-9E42-6013B230F14E}"/>
              </a:ext>
            </a:extLst>
          </p:cNvPr>
          <p:cNvSpPr/>
          <p:nvPr/>
        </p:nvSpPr>
        <p:spPr>
          <a:xfrm>
            <a:off x="7751019" y="872497"/>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Ờ</a:t>
            </a:r>
            <a:endParaRPr lang="vi-VN" sz="3200" b="1" kern="0" dirty="0">
              <a:solidFill>
                <a:prstClr val="black"/>
              </a:solidFill>
              <a:latin typeface="Lato Light"/>
              <a:sym typeface="Arial"/>
            </a:endParaRPr>
          </a:p>
        </p:txBody>
      </p:sp>
      <p:sp>
        <p:nvSpPr>
          <p:cNvPr id="187" name="Oval 186">
            <a:extLst>
              <a:ext uri="{FF2B5EF4-FFF2-40B4-BE49-F238E27FC236}">
                <a16:creationId xmlns:a16="http://schemas.microsoft.com/office/drawing/2014/main" id="{700D6C23-C3E9-F248-9E42-6013B230F14E}"/>
              </a:ext>
            </a:extLst>
          </p:cNvPr>
          <p:cNvSpPr/>
          <p:nvPr/>
        </p:nvSpPr>
        <p:spPr>
          <a:xfrm>
            <a:off x="8416483" y="862625"/>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I</a:t>
            </a:r>
            <a:endParaRPr lang="vi-VN" sz="3200" b="1" kern="0" dirty="0">
              <a:solidFill>
                <a:prstClr val="black"/>
              </a:solidFill>
              <a:latin typeface="Lato Light"/>
              <a:sym typeface="Arial"/>
            </a:endParaRPr>
          </a:p>
        </p:txBody>
      </p:sp>
      <p:sp>
        <p:nvSpPr>
          <p:cNvPr id="188" name="Oval 187">
            <a:extLst>
              <a:ext uri="{FF2B5EF4-FFF2-40B4-BE49-F238E27FC236}">
                <a16:creationId xmlns:a16="http://schemas.microsoft.com/office/drawing/2014/main" id="{700D6C23-C3E9-F248-9E42-6013B230F14E}"/>
              </a:ext>
            </a:extLst>
          </p:cNvPr>
          <p:cNvSpPr/>
          <p:nvPr/>
        </p:nvSpPr>
        <p:spPr>
          <a:xfrm>
            <a:off x="9009834" y="872926"/>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E</a:t>
            </a:r>
            <a:endParaRPr lang="vi-VN" sz="3200" b="1" kern="0" dirty="0">
              <a:solidFill>
                <a:prstClr val="black"/>
              </a:solidFill>
              <a:latin typeface="Lato Light"/>
              <a:sym typeface="Arial"/>
            </a:endParaRPr>
          </a:p>
        </p:txBody>
      </p:sp>
      <p:sp>
        <p:nvSpPr>
          <p:cNvPr id="152" name="Oval 151">
            <a:extLst>
              <a:ext uri="{FF2B5EF4-FFF2-40B4-BE49-F238E27FC236}">
                <a16:creationId xmlns:a16="http://schemas.microsoft.com/office/drawing/2014/main" id="{FB33C971-925B-4237-B00B-30527460C49E}"/>
              </a:ext>
            </a:extLst>
          </p:cNvPr>
          <p:cNvSpPr/>
          <p:nvPr/>
        </p:nvSpPr>
        <p:spPr>
          <a:xfrm>
            <a:off x="11338651" y="925334"/>
            <a:ext cx="604605" cy="604605"/>
          </a:xfrm>
          <a:prstGeom prst="ellipse">
            <a:avLst/>
          </a:prstGeom>
          <a:gradFill rotWithShape="1">
            <a:gsLst>
              <a:gs pos="0">
                <a:srgbClr val="FF5622">
                  <a:satMod val="103000"/>
                  <a:lumMod val="102000"/>
                  <a:tint val="94000"/>
                </a:srgbClr>
              </a:gs>
              <a:gs pos="50000">
                <a:srgbClr val="FF5622">
                  <a:satMod val="110000"/>
                  <a:lumMod val="100000"/>
                  <a:shade val="100000"/>
                </a:srgbClr>
              </a:gs>
              <a:gs pos="100000">
                <a:srgbClr val="FF5622">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121877" tIns="60939" rIns="121877" bIns="60939" rtlCol="0" anchor="ctr"/>
          <a:lstStyle/>
          <a:p>
            <a:pPr algn="ctr" defTabSz="914082"/>
            <a:r>
              <a:rPr lang="en-US" sz="3200" b="1" kern="0" dirty="0">
                <a:solidFill>
                  <a:prstClr val="white"/>
                </a:solidFill>
                <a:latin typeface="Calibri"/>
                <a:ea typeface="微软雅黑"/>
                <a:sym typeface="Arial"/>
              </a:rPr>
              <a:t>?</a:t>
            </a:r>
            <a:endParaRPr lang="vi-VN" sz="3200" b="1" kern="0" dirty="0">
              <a:solidFill>
                <a:prstClr val="white"/>
              </a:solidFill>
              <a:latin typeface="Arial"/>
              <a:ea typeface="微软雅黑"/>
              <a:sym typeface="Arial"/>
            </a:endParaRPr>
          </a:p>
        </p:txBody>
      </p:sp>
      <p:sp>
        <p:nvSpPr>
          <p:cNvPr id="153" name="Oval 152">
            <a:extLst>
              <a:ext uri="{FF2B5EF4-FFF2-40B4-BE49-F238E27FC236}">
                <a16:creationId xmlns:a16="http://schemas.microsoft.com/office/drawing/2014/main" id="{FB33C971-925B-4237-B00B-30527460C49E}"/>
              </a:ext>
            </a:extLst>
          </p:cNvPr>
          <p:cNvSpPr/>
          <p:nvPr/>
        </p:nvSpPr>
        <p:spPr>
          <a:xfrm>
            <a:off x="11377444" y="1617555"/>
            <a:ext cx="604605" cy="604605"/>
          </a:xfrm>
          <a:prstGeom prst="ellipse">
            <a:avLst/>
          </a:prstGeom>
          <a:gradFill rotWithShape="1">
            <a:gsLst>
              <a:gs pos="0">
                <a:srgbClr val="FF5622">
                  <a:satMod val="103000"/>
                  <a:lumMod val="102000"/>
                  <a:tint val="94000"/>
                </a:srgbClr>
              </a:gs>
              <a:gs pos="50000">
                <a:srgbClr val="FF5622">
                  <a:satMod val="110000"/>
                  <a:lumMod val="100000"/>
                  <a:shade val="100000"/>
                </a:srgbClr>
              </a:gs>
              <a:gs pos="100000">
                <a:srgbClr val="FF5622">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121877" tIns="60939" rIns="121877" bIns="60939" rtlCol="0" anchor="ctr"/>
          <a:lstStyle/>
          <a:p>
            <a:pPr algn="ctr" defTabSz="914082"/>
            <a:r>
              <a:rPr lang="en-US" sz="3200" b="1" kern="0" dirty="0">
                <a:solidFill>
                  <a:prstClr val="white"/>
                </a:solidFill>
                <a:latin typeface="Calibri"/>
                <a:ea typeface="微软雅黑"/>
                <a:sym typeface="Arial"/>
              </a:rPr>
              <a:t>?</a:t>
            </a:r>
            <a:endParaRPr lang="vi-VN" sz="3200" b="1" kern="0" dirty="0">
              <a:solidFill>
                <a:prstClr val="white"/>
              </a:solidFill>
              <a:latin typeface="Arial"/>
              <a:ea typeface="微软雅黑"/>
              <a:sym typeface="Arial"/>
            </a:endParaRPr>
          </a:p>
        </p:txBody>
      </p:sp>
      <p:sp>
        <p:nvSpPr>
          <p:cNvPr id="154" name="Oval 153">
            <a:extLst>
              <a:ext uri="{FF2B5EF4-FFF2-40B4-BE49-F238E27FC236}">
                <a16:creationId xmlns:a16="http://schemas.microsoft.com/office/drawing/2014/main" id="{FB33C971-925B-4237-B00B-30527460C49E}"/>
              </a:ext>
            </a:extLst>
          </p:cNvPr>
          <p:cNvSpPr/>
          <p:nvPr/>
        </p:nvSpPr>
        <p:spPr>
          <a:xfrm>
            <a:off x="11383258" y="2331121"/>
            <a:ext cx="604605" cy="604605"/>
          </a:xfrm>
          <a:prstGeom prst="ellipse">
            <a:avLst/>
          </a:prstGeom>
          <a:gradFill rotWithShape="1">
            <a:gsLst>
              <a:gs pos="0">
                <a:srgbClr val="FF5622">
                  <a:satMod val="103000"/>
                  <a:lumMod val="102000"/>
                  <a:tint val="94000"/>
                </a:srgbClr>
              </a:gs>
              <a:gs pos="50000">
                <a:srgbClr val="FF5622">
                  <a:satMod val="110000"/>
                  <a:lumMod val="100000"/>
                  <a:shade val="100000"/>
                </a:srgbClr>
              </a:gs>
              <a:gs pos="100000">
                <a:srgbClr val="FF5622">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121877" tIns="60939" rIns="121877" bIns="60939" rtlCol="0" anchor="ctr"/>
          <a:lstStyle/>
          <a:p>
            <a:pPr algn="ctr" defTabSz="914082"/>
            <a:r>
              <a:rPr lang="en-US" sz="3200" b="1" kern="0" dirty="0">
                <a:solidFill>
                  <a:prstClr val="white"/>
                </a:solidFill>
                <a:latin typeface="Calibri"/>
                <a:ea typeface="微软雅黑"/>
                <a:sym typeface="Arial"/>
              </a:rPr>
              <a:t>?</a:t>
            </a:r>
            <a:endParaRPr lang="vi-VN" sz="3200" b="1" kern="0" dirty="0">
              <a:solidFill>
                <a:prstClr val="white"/>
              </a:solidFill>
              <a:latin typeface="Arial"/>
              <a:ea typeface="微软雅黑"/>
              <a:sym typeface="Arial"/>
            </a:endParaRPr>
          </a:p>
        </p:txBody>
      </p:sp>
      <p:sp>
        <p:nvSpPr>
          <p:cNvPr id="155" name="Oval 154">
            <a:extLst>
              <a:ext uri="{FF2B5EF4-FFF2-40B4-BE49-F238E27FC236}">
                <a16:creationId xmlns:a16="http://schemas.microsoft.com/office/drawing/2014/main" id="{FB33C971-925B-4237-B00B-30527460C49E}"/>
              </a:ext>
            </a:extLst>
          </p:cNvPr>
          <p:cNvSpPr/>
          <p:nvPr/>
        </p:nvSpPr>
        <p:spPr>
          <a:xfrm>
            <a:off x="11393553" y="2992190"/>
            <a:ext cx="604605" cy="604605"/>
          </a:xfrm>
          <a:prstGeom prst="ellipse">
            <a:avLst/>
          </a:prstGeom>
          <a:gradFill rotWithShape="1">
            <a:gsLst>
              <a:gs pos="0">
                <a:srgbClr val="FF5622">
                  <a:satMod val="103000"/>
                  <a:lumMod val="102000"/>
                  <a:tint val="94000"/>
                </a:srgbClr>
              </a:gs>
              <a:gs pos="50000">
                <a:srgbClr val="FF5622">
                  <a:satMod val="110000"/>
                  <a:lumMod val="100000"/>
                  <a:shade val="100000"/>
                </a:srgbClr>
              </a:gs>
              <a:gs pos="100000">
                <a:srgbClr val="FF5622">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121877" tIns="60939" rIns="121877" bIns="60939" rtlCol="0" anchor="ctr"/>
          <a:lstStyle/>
          <a:p>
            <a:pPr algn="ctr" defTabSz="914082"/>
            <a:r>
              <a:rPr lang="en-US" sz="3200" b="1" kern="0" dirty="0">
                <a:solidFill>
                  <a:prstClr val="white"/>
                </a:solidFill>
                <a:latin typeface="Calibri"/>
                <a:ea typeface="微软雅黑"/>
                <a:sym typeface="Arial"/>
              </a:rPr>
              <a:t>?</a:t>
            </a:r>
            <a:endParaRPr lang="vi-VN" sz="3200" b="1" kern="0" dirty="0">
              <a:solidFill>
                <a:prstClr val="white"/>
              </a:solidFill>
              <a:latin typeface="Arial"/>
              <a:ea typeface="微软雅黑"/>
              <a:sym typeface="Arial"/>
            </a:endParaRPr>
          </a:p>
        </p:txBody>
      </p:sp>
      <p:sp>
        <p:nvSpPr>
          <p:cNvPr id="156" name="Oval 155">
            <a:extLst>
              <a:ext uri="{FF2B5EF4-FFF2-40B4-BE49-F238E27FC236}">
                <a16:creationId xmlns:a16="http://schemas.microsoft.com/office/drawing/2014/main" id="{FB33C971-925B-4237-B00B-30527460C49E}"/>
              </a:ext>
            </a:extLst>
          </p:cNvPr>
          <p:cNvSpPr/>
          <p:nvPr/>
        </p:nvSpPr>
        <p:spPr>
          <a:xfrm>
            <a:off x="11383257" y="3689544"/>
            <a:ext cx="604605" cy="604605"/>
          </a:xfrm>
          <a:prstGeom prst="ellipse">
            <a:avLst/>
          </a:prstGeom>
          <a:gradFill rotWithShape="1">
            <a:gsLst>
              <a:gs pos="0">
                <a:srgbClr val="FF5622">
                  <a:satMod val="103000"/>
                  <a:lumMod val="102000"/>
                  <a:tint val="94000"/>
                </a:srgbClr>
              </a:gs>
              <a:gs pos="50000">
                <a:srgbClr val="FF5622">
                  <a:satMod val="110000"/>
                  <a:lumMod val="100000"/>
                  <a:shade val="100000"/>
                </a:srgbClr>
              </a:gs>
              <a:gs pos="100000">
                <a:srgbClr val="FF5622">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121877" tIns="60939" rIns="121877" bIns="60939" rtlCol="0" anchor="ctr"/>
          <a:lstStyle/>
          <a:p>
            <a:pPr algn="ctr" defTabSz="914082"/>
            <a:r>
              <a:rPr lang="en-US" sz="3200" b="1" kern="0" dirty="0">
                <a:solidFill>
                  <a:prstClr val="white"/>
                </a:solidFill>
                <a:latin typeface="Calibri"/>
                <a:ea typeface="微软雅黑"/>
                <a:sym typeface="Arial"/>
              </a:rPr>
              <a:t>?</a:t>
            </a:r>
            <a:endParaRPr lang="vi-VN" sz="3200" b="1" kern="0" dirty="0">
              <a:solidFill>
                <a:prstClr val="white"/>
              </a:solidFill>
              <a:latin typeface="Arial"/>
              <a:ea typeface="微软雅黑"/>
              <a:sym typeface="Arial"/>
            </a:endParaRPr>
          </a:p>
        </p:txBody>
      </p:sp>
      <p:sp>
        <p:nvSpPr>
          <p:cNvPr id="157" name="Oval 156">
            <a:extLst>
              <a:ext uri="{FF2B5EF4-FFF2-40B4-BE49-F238E27FC236}">
                <a16:creationId xmlns:a16="http://schemas.microsoft.com/office/drawing/2014/main" id="{FB33C971-925B-4237-B00B-30527460C49E}"/>
              </a:ext>
            </a:extLst>
          </p:cNvPr>
          <p:cNvSpPr/>
          <p:nvPr/>
        </p:nvSpPr>
        <p:spPr>
          <a:xfrm>
            <a:off x="11398059" y="4356885"/>
            <a:ext cx="604605" cy="604605"/>
          </a:xfrm>
          <a:prstGeom prst="ellipse">
            <a:avLst/>
          </a:prstGeom>
          <a:gradFill rotWithShape="1">
            <a:gsLst>
              <a:gs pos="0">
                <a:srgbClr val="FF5622">
                  <a:satMod val="103000"/>
                  <a:lumMod val="102000"/>
                  <a:tint val="94000"/>
                </a:srgbClr>
              </a:gs>
              <a:gs pos="50000">
                <a:srgbClr val="FF5622">
                  <a:satMod val="110000"/>
                  <a:lumMod val="100000"/>
                  <a:shade val="100000"/>
                </a:srgbClr>
              </a:gs>
              <a:gs pos="100000">
                <a:srgbClr val="FF5622">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121877" tIns="60939" rIns="121877" bIns="60939" rtlCol="0" anchor="ctr"/>
          <a:lstStyle/>
          <a:p>
            <a:pPr algn="ctr" defTabSz="914082"/>
            <a:r>
              <a:rPr lang="en-US" sz="3200" b="1" kern="0" dirty="0">
                <a:solidFill>
                  <a:prstClr val="white"/>
                </a:solidFill>
                <a:latin typeface="Calibri"/>
                <a:ea typeface="微软雅黑"/>
                <a:sym typeface="Arial"/>
              </a:rPr>
              <a:t>?</a:t>
            </a:r>
            <a:endParaRPr lang="vi-VN" sz="3200" b="1" kern="0" dirty="0">
              <a:solidFill>
                <a:prstClr val="white"/>
              </a:solidFill>
              <a:latin typeface="Arial"/>
              <a:ea typeface="微软雅黑"/>
              <a:sym typeface="Arial"/>
            </a:endParaRPr>
          </a:p>
        </p:txBody>
      </p:sp>
      <p:sp>
        <p:nvSpPr>
          <p:cNvPr id="158" name="Oval 157">
            <a:extLst>
              <a:ext uri="{FF2B5EF4-FFF2-40B4-BE49-F238E27FC236}">
                <a16:creationId xmlns:a16="http://schemas.microsoft.com/office/drawing/2014/main" id="{FB33C971-925B-4237-B00B-30527460C49E}"/>
              </a:ext>
            </a:extLst>
          </p:cNvPr>
          <p:cNvSpPr/>
          <p:nvPr/>
        </p:nvSpPr>
        <p:spPr>
          <a:xfrm>
            <a:off x="11406796" y="5089297"/>
            <a:ext cx="604605" cy="604605"/>
          </a:xfrm>
          <a:prstGeom prst="ellipse">
            <a:avLst/>
          </a:prstGeom>
          <a:gradFill rotWithShape="1">
            <a:gsLst>
              <a:gs pos="0">
                <a:srgbClr val="FF5622">
                  <a:satMod val="103000"/>
                  <a:lumMod val="102000"/>
                  <a:tint val="94000"/>
                </a:srgbClr>
              </a:gs>
              <a:gs pos="50000">
                <a:srgbClr val="FF5622">
                  <a:satMod val="110000"/>
                  <a:lumMod val="100000"/>
                  <a:shade val="100000"/>
                </a:srgbClr>
              </a:gs>
              <a:gs pos="100000">
                <a:srgbClr val="FF5622">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121877" tIns="60939" rIns="121877" bIns="60939" rtlCol="0" anchor="ctr"/>
          <a:lstStyle/>
          <a:p>
            <a:pPr algn="ctr" defTabSz="914082"/>
            <a:r>
              <a:rPr lang="en-US" sz="3200" b="1" kern="0" dirty="0">
                <a:solidFill>
                  <a:prstClr val="white"/>
                </a:solidFill>
                <a:latin typeface="Calibri"/>
                <a:ea typeface="微软雅黑"/>
                <a:sym typeface="Arial"/>
              </a:rPr>
              <a:t>?</a:t>
            </a:r>
            <a:endParaRPr lang="vi-VN" sz="3200" b="1" kern="0" dirty="0">
              <a:solidFill>
                <a:prstClr val="white"/>
              </a:solidFill>
              <a:latin typeface="Arial"/>
              <a:ea typeface="微软雅黑"/>
              <a:sym typeface="Arial"/>
            </a:endParaRPr>
          </a:p>
        </p:txBody>
      </p:sp>
      <p:sp>
        <p:nvSpPr>
          <p:cNvPr id="175" name="Oval 174">
            <a:extLst>
              <a:ext uri="{FF2B5EF4-FFF2-40B4-BE49-F238E27FC236}">
                <a16:creationId xmlns:a16="http://schemas.microsoft.com/office/drawing/2014/main" id="{700D6C23-C3E9-F248-9E42-6013B230F14E}"/>
              </a:ext>
            </a:extLst>
          </p:cNvPr>
          <p:cNvSpPr/>
          <p:nvPr/>
        </p:nvSpPr>
        <p:spPr>
          <a:xfrm>
            <a:off x="11338651" y="920307"/>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srgbClr val="FF0000"/>
                </a:solidFill>
                <a:latin typeface="Calibri"/>
                <a:sym typeface="Arial"/>
              </a:rPr>
              <a:t>N</a:t>
            </a:r>
            <a:endParaRPr lang="vi-VN" sz="3200" b="1" kern="0" dirty="0">
              <a:solidFill>
                <a:srgbClr val="FF0000"/>
              </a:solidFill>
              <a:latin typeface="Lato Light"/>
              <a:sym typeface="Arial"/>
            </a:endParaRPr>
          </a:p>
        </p:txBody>
      </p:sp>
      <p:sp>
        <p:nvSpPr>
          <p:cNvPr id="176" name="Oval 175">
            <a:extLst>
              <a:ext uri="{FF2B5EF4-FFF2-40B4-BE49-F238E27FC236}">
                <a16:creationId xmlns:a16="http://schemas.microsoft.com/office/drawing/2014/main" id="{700D6C23-C3E9-F248-9E42-6013B230F14E}"/>
              </a:ext>
            </a:extLst>
          </p:cNvPr>
          <p:cNvSpPr/>
          <p:nvPr/>
        </p:nvSpPr>
        <p:spPr>
          <a:xfrm>
            <a:off x="4448356" y="1569523"/>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Ấ</a:t>
            </a:r>
            <a:endParaRPr lang="vi-VN" sz="3200" b="1" kern="0" dirty="0">
              <a:solidFill>
                <a:prstClr val="black"/>
              </a:solidFill>
              <a:latin typeface="Lato Light"/>
              <a:sym typeface="Arial"/>
            </a:endParaRPr>
          </a:p>
        </p:txBody>
      </p:sp>
      <p:sp>
        <p:nvSpPr>
          <p:cNvPr id="177" name="Oval 176">
            <a:extLst>
              <a:ext uri="{FF2B5EF4-FFF2-40B4-BE49-F238E27FC236}">
                <a16:creationId xmlns:a16="http://schemas.microsoft.com/office/drawing/2014/main" id="{700D6C23-C3E9-F248-9E42-6013B230F14E}"/>
              </a:ext>
            </a:extLst>
          </p:cNvPr>
          <p:cNvSpPr/>
          <p:nvPr/>
        </p:nvSpPr>
        <p:spPr>
          <a:xfrm>
            <a:off x="5149513" y="1566530"/>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T</a:t>
            </a:r>
            <a:endParaRPr lang="vi-VN" sz="3200" b="1" kern="0" dirty="0">
              <a:solidFill>
                <a:prstClr val="black"/>
              </a:solidFill>
              <a:latin typeface="Lato Light"/>
              <a:sym typeface="Arial"/>
            </a:endParaRPr>
          </a:p>
        </p:txBody>
      </p:sp>
      <p:sp>
        <p:nvSpPr>
          <p:cNvPr id="178" name="Oval 177">
            <a:extLst>
              <a:ext uri="{FF2B5EF4-FFF2-40B4-BE49-F238E27FC236}">
                <a16:creationId xmlns:a16="http://schemas.microsoft.com/office/drawing/2014/main" id="{700D6C23-C3E9-F248-9E42-6013B230F14E}"/>
              </a:ext>
            </a:extLst>
          </p:cNvPr>
          <p:cNvSpPr/>
          <p:nvPr/>
        </p:nvSpPr>
        <p:spPr>
          <a:xfrm>
            <a:off x="5804226" y="1618450"/>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srgbClr val="FF0000"/>
                </a:solidFill>
                <a:latin typeface="Calibri"/>
                <a:sym typeface="Arial"/>
              </a:rPr>
              <a:t>H</a:t>
            </a:r>
            <a:endParaRPr lang="vi-VN" sz="3200" b="1" kern="0" dirty="0">
              <a:solidFill>
                <a:srgbClr val="FF0000"/>
              </a:solidFill>
              <a:latin typeface="Lato Light"/>
              <a:sym typeface="Arial"/>
            </a:endParaRPr>
          </a:p>
        </p:txBody>
      </p:sp>
      <p:sp>
        <p:nvSpPr>
          <p:cNvPr id="179" name="Oval 178">
            <a:extLst>
              <a:ext uri="{FF2B5EF4-FFF2-40B4-BE49-F238E27FC236}">
                <a16:creationId xmlns:a16="http://schemas.microsoft.com/office/drawing/2014/main" id="{700D6C23-C3E9-F248-9E42-6013B230F14E}"/>
              </a:ext>
            </a:extLst>
          </p:cNvPr>
          <p:cNvSpPr/>
          <p:nvPr/>
        </p:nvSpPr>
        <p:spPr>
          <a:xfrm>
            <a:off x="6597987" y="2950195"/>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a:solidFill>
                  <a:prstClr val="black"/>
                </a:solidFill>
                <a:latin typeface="Calibri"/>
                <a:sym typeface="Arial"/>
              </a:rPr>
              <a:t>Ạ</a:t>
            </a:r>
            <a:endParaRPr lang="vi-VN" sz="3200" b="1" kern="0" dirty="0">
              <a:solidFill>
                <a:prstClr val="black"/>
              </a:solidFill>
              <a:latin typeface="Lato Light"/>
              <a:sym typeface="Arial"/>
            </a:endParaRPr>
          </a:p>
        </p:txBody>
      </p:sp>
      <p:sp>
        <p:nvSpPr>
          <p:cNvPr id="180" name="Oval 179">
            <a:extLst>
              <a:ext uri="{FF2B5EF4-FFF2-40B4-BE49-F238E27FC236}">
                <a16:creationId xmlns:a16="http://schemas.microsoft.com/office/drawing/2014/main" id="{700D6C23-C3E9-F248-9E42-6013B230F14E}"/>
              </a:ext>
            </a:extLst>
          </p:cNvPr>
          <p:cNvSpPr/>
          <p:nvPr/>
        </p:nvSpPr>
        <p:spPr>
          <a:xfrm>
            <a:off x="869223" y="2319715"/>
            <a:ext cx="604605" cy="627416"/>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T</a:t>
            </a:r>
            <a:endParaRPr lang="vi-VN" sz="3200" b="1" kern="0" dirty="0">
              <a:solidFill>
                <a:prstClr val="black"/>
              </a:solidFill>
              <a:latin typeface="Lato Light"/>
              <a:sym typeface="Arial"/>
            </a:endParaRPr>
          </a:p>
        </p:txBody>
      </p:sp>
      <p:sp>
        <p:nvSpPr>
          <p:cNvPr id="181" name="Oval 180">
            <a:extLst>
              <a:ext uri="{FF2B5EF4-FFF2-40B4-BE49-F238E27FC236}">
                <a16:creationId xmlns:a16="http://schemas.microsoft.com/office/drawing/2014/main" id="{700D6C23-C3E9-F248-9E42-6013B230F14E}"/>
              </a:ext>
            </a:extLst>
          </p:cNvPr>
          <p:cNvSpPr/>
          <p:nvPr/>
        </p:nvSpPr>
        <p:spPr>
          <a:xfrm>
            <a:off x="3782127" y="1524912"/>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B</a:t>
            </a:r>
            <a:endParaRPr lang="vi-VN" sz="3200" b="1" kern="0" dirty="0">
              <a:solidFill>
                <a:prstClr val="black"/>
              </a:solidFill>
              <a:latin typeface="Lato Light"/>
              <a:sym typeface="Arial"/>
            </a:endParaRPr>
          </a:p>
        </p:txBody>
      </p:sp>
      <p:sp>
        <p:nvSpPr>
          <p:cNvPr id="182" name="Oval 181">
            <a:extLst>
              <a:ext uri="{FF2B5EF4-FFF2-40B4-BE49-F238E27FC236}">
                <a16:creationId xmlns:a16="http://schemas.microsoft.com/office/drawing/2014/main" id="{700D6C23-C3E9-F248-9E42-6013B230F14E}"/>
              </a:ext>
            </a:extLst>
          </p:cNvPr>
          <p:cNvSpPr/>
          <p:nvPr/>
        </p:nvSpPr>
        <p:spPr>
          <a:xfrm>
            <a:off x="6486452" y="1597214"/>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a:solidFill>
                  <a:prstClr val="black"/>
                </a:solidFill>
                <a:latin typeface="Calibri"/>
                <a:sym typeface="Arial"/>
              </a:rPr>
              <a:t>Ạ</a:t>
            </a:r>
            <a:endParaRPr lang="vi-VN" sz="3200" b="1" kern="0" dirty="0">
              <a:solidFill>
                <a:prstClr val="black"/>
              </a:solidFill>
              <a:latin typeface="Lato Light"/>
              <a:sym typeface="Arial"/>
            </a:endParaRPr>
          </a:p>
        </p:txBody>
      </p:sp>
      <p:sp>
        <p:nvSpPr>
          <p:cNvPr id="183" name="Oval 182">
            <a:extLst>
              <a:ext uri="{FF2B5EF4-FFF2-40B4-BE49-F238E27FC236}">
                <a16:creationId xmlns:a16="http://schemas.microsoft.com/office/drawing/2014/main" id="{700D6C23-C3E9-F248-9E42-6013B230F14E}"/>
              </a:ext>
            </a:extLst>
          </p:cNvPr>
          <p:cNvSpPr/>
          <p:nvPr/>
        </p:nvSpPr>
        <p:spPr>
          <a:xfrm>
            <a:off x="7094928" y="1607507"/>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N</a:t>
            </a:r>
            <a:endParaRPr lang="vi-VN" sz="3200" b="1" kern="0" dirty="0">
              <a:solidFill>
                <a:prstClr val="black"/>
              </a:solidFill>
              <a:latin typeface="Lato Light"/>
              <a:sym typeface="Arial"/>
            </a:endParaRPr>
          </a:p>
        </p:txBody>
      </p:sp>
      <p:sp>
        <p:nvSpPr>
          <p:cNvPr id="201" name="Oval 200">
            <a:extLst>
              <a:ext uri="{FF2B5EF4-FFF2-40B4-BE49-F238E27FC236}">
                <a16:creationId xmlns:a16="http://schemas.microsoft.com/office/drawing/2014/main" id="{700D6C23-C3E9-F248-9E42-6013B230F14E}"/>
              </a:ext>
            </a:extLst>
          </p:cNvPr>
          <p:cNvSpPr/>
          <p:nvPr/>
        </p:nvSpPr>
        <p:spPr>
          <a:xfrm>
            <a:off x="7707214" y="1553078"/>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H</a:t>
            </a:r>
            <a:endParaRPr lang="vi-VN" sz="3200" b="1" kern="0" dirty="0">
              <a:solidFill>
                <a:prstClr val="black"/>
              </a:solidFill>
              <a:latin typeface="Lato Light"/>
              <a:sym typeface="Arial"/>
            </a:endParaRPr>
          </a:p>
        </p:txBody>
      </p:sp>
      <p:sp>
        <p:nvSpPr>
          <p:cNvPr id="241" name="Oval 240">
            <a:extLst>
              <a:ext uri="{FF2B5EF4-FFF2-40B4-BE49-F238E27FC236}">
                <a16:creationId xmlns:a16="http://schemas.microsoft.com/office/drawing/2014/main" id="{700D6C23-C3E9-F248-9E42-6013B230F14E}"/>
              </a:ext>
            </a:extLst>
          </p:cNvPr>
          <p:cNvSpPr/>
          <p:nvPr/>
        </p:nvSpPr>
        <p:spPr>
          <a:xfrm>
            <a:off x="11338649" y="1617555"/>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srgbClr val="FF0000"/>
                </a:solidFill>
                <a:latin typeface="Calibri"/>
                <a:sym typeface="Arial"/>
              </a:rPr>
              <a:t>H</a:t>
            </a:r>
            <a:endParaRPr lang="vi-VN" sz="3200" b="1" kern="0" dirty="0">
              <a:solidFill>
                <a:srgbClr val="FF0000"/>
              </a:solidFill>
              <a:latin typeface="Lato Light"/>
              <a:sym typeface="Arial"/>
            </a:endParaRPr>
          </a:p>
        </p:txBody>
      </p:sp>
      <p:sp>
        <p:nvSpPr>
          <p:cNvPr id="258" name="Oval 257">
            <a:extLst>
              <a:ext uri="{FF2B5EF4-FFF2-40B4-BE49-F238E27FC236}">
                <a16:creationId xmlns:a16="http://schemas.microsoft.com/office/drawing/2014/main" id="{700D6C23-C3E9-F248-9E42-6013B230F14E}"/>
              </a:ext>
            </a:extLst>
          </p:cNvPr>
          <p:cNvSpPr/>
          <p:nvPr/>
        </p:nvSpPr>
        <p:spPr>
          <a:xfrm>
            <a:off x="11374694" y="3705236"/>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srgbClr val="FF0000"/>
                </a:solidFill>
                <a:latin typeface="Calibri"/>
                <a:sym typeface="Arial"/>
              </a:rPr>
              <a:t>H</a:t>
            </a:r>
            <a:endParaRPr lang="vi-VN" sz="3200" b="1" kern="0" dirty="0">
              <a:solidFill>
                <a:srgbClr val="FF0000"/>
              </a:solidFill>
              <a:latin typeface="Lato Light"/>
              <a:sym typeface="Arial"/>
            </a:endParaRPr>
          </a:p>
        </p:txBody>
      </p:sp>
      <p:sp>
        <p:nvSpPr>
          <p:cNvPr id="259" name="Oval 258">
            <a:extLst>
              <a:ext uri="{FF2B5EF4-FFF2-40B4-BE49-F238E27FC236}">
                <a16:creationId xmlns:a16="http://schemas.microsoft.com/office/drawing/2014/main" id="{700D6C23-C3E9-F248-9E42-6013B230F14E}"/>
              </a:ext>
            </a:extLst>
          </p:cNvPr>
          <p:cNvSpPr/>
          <p:nvPr/>
        </p:nvSpPr>
        <p:spPr>
          <a:xfrm>
            <a:off x="11377444" y="4393709"/>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srgbClr val="FF0000"/>
                </a:solidFill>
                <a:latin typeface="Calibri"/>
                <a:sym typeface="Arial"/>
              </a:rPr>
              <a:t>Ậ</a:t>
            </a:r>
            <a:endParaRPr lang="vi-VN" sz="3200" b="1" kern="0" dirty="0">
              <a:solidFill>
                <a:srgbClr val="FF0000"/>
              </a:solidFill>
              <a:latin typeface="Lato Light"/>
              <a:sym typeface="Arial"/>
            </a:endParaRPr>
          </a:p>
        </p:txBody>
      </p:sp>
      <p:sp>
        <p:nvSpPr>
          <p:cNvPr id="263" name="Oval 262">
            <a:extLst>
              <a:ext uri="{FF2B5EF4-FFF2-40B4-BE49-F238E27FC236}">
                <a16:creationId xmlns:a16="http://schemas.microsoft.com/office/drawing/2014/main" id="{700D6C23-C3E9-F248-9E42-6013B230F14E}"/>
              </a:ext>
            </a:extLst>
          </p:cNvPr>
          <p:cNvSpPr/>
          <p:nvPr/>
        </p:nvSpPr>
        <p:spPr>
          <a:xfrm>
            <a:off x="11366523" y="2994389"/>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srgbClr val="FF0000"/>
                </a:solidFill>
                <a:latin typeface="Calibri"/>
                <a:sym typeface="Arial"/>
              </a:rPr>
              <a:t>N</a:t>
            </a:r>
            <a:endParaRPr lang="vi-VN" sz="3200" b="1" kern="0" dirty="0">
              <a:solidFill>
                <a:srgbClr val="FF0000"/>
              </a:solidFill>
              <a:latin typeface="Lato Light"/>
              <a:sym typeface="Arial"/>
            </a:endParaRPr>
          </a:p>
        </p:txBody>
      </p:sp>
      <p:sp>
        <p:nvSpPr>
          <p:cNvPr id="265" name="Oval 264">
            <a:extLst>
              <a:ext uri="{FF2B5EF4-FFF2-40B4-BE49-F238E27FC236}">
                <a16:creationId xmlns:a16="http://schemas.microsoft.com/office/drawing/2014/main" id="{700D6C23-C3E9-F248-9E42-6013B230F14E}"/>
              </a:ext>
            </a:extLst>
          </p:cNvPr>
          <p:cNvSpPr/>
          <p:nvPr/>
        </p:nvSpPr>
        <p:spPr>
          <a:xfrm>
            <a:off x="2087056" y="2247294"/>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dirty="0">
                <a:solidFill>
                  <a:prstClr val="black"/>
                </a:solidFill>
                <a:latin typeface="Calibri"/>
                <a:sym typeface="Arial"/>
              </a:rPr>
              <a:t>C</a:t>
            </a:r>
            <a:endParaRPr lang="vi-VN" sz="3200" b="1" kern="0" dirty="0">
              <a:solidFill>
                <a:prstClr val="black"/>
              </a:solidFill>
              <a:latin typeface="Lato Light"/>
              <a:sym typeface="Arial"/>
            </a:endParaRPr>
          </a:p>
        </p:txBody>
      </p:sp>
      <p:sp>
        <p:nvSpPr>
          <p:cNvPr id="266" name="Oval 265">
            <a:extLst>
              <a:ext uri="{FF2B5EF4-FFF2-40B4-BE49-F238E27FC236}">
                <a16:creationId xmlns:a16="http://schemas.microsoft.com/office/drawing/2014/main" id="{700D6C23-C3E9-F248-9E42-6013B230F14E}"/>
              </a:ext>
            </a:extLst>
          </p:cNvPr>
          <p:cNvSpPr/>
          <p:nvPr/>
        </p:nvSpPr>
        <p:spPr>
          <a:xfrm>
            <a:off x="2718294" y="2225746"/>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Ố</a:t>
            </a:r>
            <a:endParaRPr lang="vi-VN" sz="3200" b="1" kern="0" dirty="0">
              <a:solidFill>
                <a:prstClr val="black"/>
              </a:solidFill>
              <a:latin typeface="Lato Light"/>
              <a:sym typeface="Arial"/>
            </a:endParaRPr>
          </a:p>
        </p:txBody>
      </p:sp>
      <p:sp>
        <p:nvSpPr>
          <p:cNvPr id="267" name="Oval 266">
            <a:extLst>
              <a:ext uri="{FF2B5EF4-FFF2-40B4-BE49-F238E27FC236}">
                <a16:creationId xmlns:a16="http://schemas.microsoft.com/office/drawing/2014/main" id="{700D6C23-C3E9-F248-9E42-6013B230F14E}"/>
              </a:ext>
            </a:extLst>
          </p:cNvPr>
          <p:cNvSpPr/>
          <p:nvPr/>
        </p:nvSpPr>
        <p:spPr>
          <a:xfrm>
            <a:off x="3336597" y="2211575"/>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V</a:t>
            </a:r>
            <a:endParaRPr lang="vi-VN" sz="3200" b="1" kern="0" dirty="0">
              <a:solidFill>
                <a:prstClr val="black"/>
              </a:solidFill>
              <a:latin typeface="Lato Light"/>
              <a:sym typeface="Arial"/>
            </a:endParaRPr>
          </a:p>
        </p:txBody>
      </p:sp>
      <p:sp>
        <p:nvSpPr>
          <p:cNvPr id="268" name="Oval 267">
            <a:extLst>
              <a:ext uri="{FF2B5EF4-FFF2-40B4-BE49-F238E27FC236}">
                <a16:creationId xmlns:a16="http://schemas.microsoft.com/office/drawing/2014/main" id="{700D6C23-C3E9-F248-9E42-6013B230F14E}"/>
              </a:ext>
            </a:extLst>
          </p:cNvPr>
          <p:cNvSpPr/>
          <p:nvPr/>
        </p:nvSpPr>
        <p:spPr>
          <a:xfrm>
            <a:off x="4542596" y="2279752"/>
            <a:ext cx="644100"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T</a:t>
            </a:r>
            <a:endParaRPr lang="vi-VN" sz="3200" b="1" kern="0" dirty="0">
              <a:solidFill>
                <a:prstClr val="black"/>
              </a:solidFill>
              <a:latin typeface="Lato Light"/>
              <a:sym typeface="Arial"/>
            </a:endParaRPr>
          </a:p>
        </p:txBody>
      </p:sp>
      <p:sp>
        <p:nvSpPr>
          <p:cNvPr id="269" name="Oval 268">
            <a:extLst>
              <a:ext uri="{FF2B5EF4-FFF2-40B4-BE49-F238E27FC236}">
                <a16:creationId xmlns:a16="http://schemas.microsoft.com/office/drawing/2014/main" id="{700D6C23-C3E9-F248-9E42-6013B230F14E}"/>
              </a:ext>
            </a:extLst>
          </p:cNvPr>
          <p:cNvSpPr/>
          <p:nvPr/>
        </p:nvSpPr>
        <p:spPr>
          <a:xfrm>
            <a:off x="5199621" y="2269854"/>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H</a:t>
            </a:r>
            <a:endParaRPr lang="vi-VN" sz="3200" b="1" kern="0" dirty="0">
              <a:solidFill>
                <a:prstClr val="black"/>
              </a:solidFill>
              <a:latin typeface="Lato Light"/>
              <a:sym typeface="Arial"/>
            </a:endParaRPr>
          </a:p>
        </p:txBody>
      </p:sp>
      <p:sp>
        <p:nvSpPr>
          <p:cNvPr id="270" name="Oval 269">
            <a:extLst>
              <a:ext uri="{FF2B5EF4-FFF2-40B4-BE49-F238E27FC236}">
                <a16:creationId xmlns:a16="http://schemas.microsoft.com/office/drawing/2014/main" id="{700D6C23-C3E9-F248-9E42-6013B230F14E}"/>
              </a:ext>
            </a:extLst>
          </p:cNvPr>
          <p:cNvSpPr/>
          <p:nvPr/>
        </p:nvSpPr>
        <p:spPr>
          <a:xfrm>
            <a:off x="5877259" y="2282545"/>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a:solidFill>
                  <a:srgbClr val="FF0000"/>
                </a:solidFill>
                <a:latin typeface="Calibri"/>
                <a:sym typeface="Arial"/>
              </a:rPr>
              <a:t>Â</a:t>
            </a:r>
            <a:endParaRPr lang="vi-VN" sz="3200" b="1" kern="0" dirty="0">
              <a:solidFill>
                <a:srgbClr val="FF0000"/>
              </a:solidFill>
              <a:latin typeface="Lato Light"/>
              <a:sym typeface="Arial"/>
            </a:endParaRPr>
          </a:p>
        </p:txBody>
      </p:sp>
      <p:sp>
        <p:nvSpPr>
          <p:cNvPr id="271" name="Oval 270">
            <a:extLst>
              <a:ext uri="{FF2B5EF4-FFF2-40B4-BE49-F238E27FC236}">
                <a16:creationId xmlns:a16="http://schemas.microsoft.com/office/drawing/2014/main" id="{700D6C23-C3E9-F248-9E42-6013B230F14E}"/>
              </a:ext>
            </a:extLst>
          </p:cNvPr>
          <p:cNvSpPr/>
          <p:nvPr/>
        </p:nvSpPr>
        <p:spPr>
          <a:xfrm>
            <a:off x="6541909" y="2296767"/>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N</a:t>
            </a:r>
            <a:endParaRPr lang="vi-VN" sz="3200" b="1" kern="0" dirty="0">
              <a:solidFill>
                <a:prstClr val="black"/>
              </a:solidFill>
              <a:latin typeface="Lato Light"/>
              <a:sym typeface="Arial"/>
            </a:endParaRPr>
          </a:p>
        </p:txBody>
      </p:sp>
      <p:sp>
        <p:nvSpPr>
          <p:cNvPr id="272" name="Oval 271">
            <a:extLst>
              <a:ext uri="{FF2B5EF4-FFF2-40B4-BE49-F238E27FC236}">
                <a16:creationId xmlns:a16="http://schemas.microsoft.com/office/drawing/2014/main" id="{700D6C23-C3E9-F248-9E42-6013B230F14E}"/>
              </a:ext>
            </a:extLst>
          </p:cNvPr>
          <p:cNvSpPr/>
          <p:nvPr/>
        </p:nvSpPr>
        <p:spPr>
          <a:xfrm>
            <a:off x="11377272" y="2334700"/>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a:solidFill>
                  <a:srgbClr val="FF0000"/>
                </a:solidFill>
                <a:latin typeface="Calibri"/>
                <a:sym typeface="Arial"/>
              </a:rPr>
              <a:t>Â</a:t>
            </a:r>
            <a:endParaRPr lang="vi-VN" sz="3200" b="1" kern="0" dirty="0">
              <a:solidFill>
                <a:srgbClr val="FF0000"/>
              </a:solidFill>
              <a:latin typeface="Lato Light"/>
              <a:sym typeface="Arial"/>
            </a:endParaRPr>
          </a:p>
        </p:txBody>
      </p:sp>
      <p:sp>
        <p:nvSpPr>
          <p:cNvPr id="273" name="Oval 272">
            <a:extLst>
              <a:ext uri="{FF2B5EF4-FFF2-40B4-BE49-F238E27FC236}">
                <a16:creationId xmlns:a16="http://schemas.microsoft.com/office/drawing/2014/main" id="{700D6C23-C3E9-F248-9E42-6013B230F14E}"/>
              </a:ext>
            </a:extLst>
          </p:cNvPr>
          <p:cNvSpPr/>
          <p:nvPr/>
        </p:nvSpPr>
        <p:spPr>
          <a:xfrm>
            <a:off x="3274126" y="2969107"/>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I</a:t>
            </a:r>
            <a:endParaRPr lang="vi-VN" sz="3200" b="1" kern="0" dirty="0">
              <a:solidFill>
                <a:prstClr val="black"/>
              </a:solidFill>
              <a:latin typeface="Lato Light"/>
              <a:sym typeface="Arial"/>
            </a:endParaRPr>
          </a:p>
        </p:txBody>
      </p:sp>
      <p:sp>
        <p:nvSpPr>
          <p:cNvPr id="274" name="Oval 273">
            <a:extLst>
              <a:ext uri="{FF2B5EF4-FFF2-40B4-BE49-F238E27FC236}">
                <a16:creationId xmlns:a16="http://schemas.microsoft.com/office/drawing/2014/main" id="{700D6C23-C3E9-F248-9E42-6013B230F14E}"/>
              </a:ext>
            </a:extLst>
          </p:cNvPr>
          <p:cNvSpPr/>
          <p:nvPr/>
        </p:nvSpPr>
        <p:spPr>
          <a:xfrm>
            <a:off x="3983222" y="3005898"/>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a:solidFill>
                  <a:prstClr val="black"/>
                </a:solidFill>
                <a:latin typeface="Calibri"/>
                <a:sym typeface="Arial"/>
              </a:rPr>
              <a:t>Ê</a:t>
            </a:r>
            <a:endParaRPr lang="vi-VN" sz="3200" b="1" kern="0" dirty="0">
              <a:solidFill>
                <a:prstClr val="black"/>
              </a:solidFill>
              <a:latin typeface="Lato Light"/>
              <a:sym typeface="Arial"/>
            </a:endParaRPr>
          </a:p>
        </p:txBody>
      </p:sp>
      <p:sp>
        <p:nvSpPr>
          <p:cNvPr id="276" name="Oval 275">
            <a:extLst>
              <a:ext uri="{FF2B5EF4-FFF2-40B4-BE49-F238E27FC236}">
                <a16:creationId xmlns:a16="http://schemas.microsoft.com/office/drawing/2014/main" id="{700D6C23-C3E9-F248-9E42-6013B230F14E}"/>
              </a:ext>
            </a:extLst>
          </p:cNvPr>
          <p:cNvSpPr/>
          <p:nvPr/>
        </p:nvSpPr>
        <p:spPr>
          <a:xfrm>
            <a:off x="4575674" y="2994121"/>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U</a:t>
            </a:r>
            <a:endParaRPr lang="vi-VN" sz="3200" b="1" kern="0" dirty="0">
              <a:solidFill>
                <a:prstClr val="black"/>
              </a:solidFill>
              <a:latin typeface="Lato Light"/>
              <a:sym typeface="Arial"/>
            </a:endParaRPr>
          </a:p>
        </p:txBody>
      </p:sp>
      <p:sp>
        <p:nvSpPr>
          <p:cNvPr id="277" name="Oval 276">
            <a:extLst>
              <a:ext uri="{FF2B5EF4-FFF2-40B4-BE49-F238E27FC236}">
                <a16:creationId xmlns:a16="http://schemas.microsoft.com/office/drawing/2014/main" id="{700D6C23-C3E9-F248-9E42-6013B230F14E}"/>
              </a:ext>
            </a:extLst>
          </p:cNvPr>
          <p:cNvSpPr/>
          <p:nvPr/>
        </p:nvSpPr>
        <p:spPr>
          <a:xfrm>
            <a:off x="5239504" y="2950195"/>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srgbClr val="FF0000"/>
                </a:solidFill>
                <a:latin typeface="Calibri"/>
                <a:sym typeface="Arial"/>
              </a:rPr>
              <a:t>N</a:t>
            </a:r>
            <a:endParaRPr lang="vi-VN" sz="3200" b="1" kern="0" dirty="0">
              <a:solidFill>
                <a:srgbClr val="FF0000"/>
              </a:solidFill>
              <a:latin typeface="Lato Light"/>
              <a:sym typeface="Arial"/>
            </a:endParaRPr>
          </a:p>
        </p:txBody>
      </p:sp>
      <p:sp>
        <p:nvSpPr>
          <p:cNvPr id="278" name="Oval 277">
            <a:extLst>
              <a:ext uri="{FF2B5EF4-FFF2-40B4-BE49-F238E27FC236}">
                <a16:creationId xmlns:a16="http://schemas.microsoft.com/office/drawing/2014/main" id="{700D6C23-C3E9-F248-9E42-6013B230F14E}"/>
              </a:ext>
            </a:extLst>
          </p:cNvPr>
          <p:cNvSpPr/>
          <p:nvPr/>
        </p:nvSpPr>
        <p:spPr>
          <a:xfrm>
            <a:off x="5923271" y="2964889"/>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G</a:t>
            </a:r>
            <a:endParaRPr lang="vi-VN" sz="3200" b="1" kern="0" dirty="0">
              <a:solidFill>
                <a:prstClr val="black"/>
              </a:solidFill>
              <a:latin typeface="Lato Light"/>
              <a:sym typeface="Arial"/>
            </a:endParaRPr>
          </a:p>
        </p:txBody>
      </p:sp>
      <p:sp>
        <p:nvSpPr>
          <p:cNvPr id="280" name="Oval 279">
            <a:extLst>
              <a:ext uri="{FF2B5EF4-FFF2-40B4-BE49-F238E27FC236}">
                <a16:creationId xmlns:a16="http://schemas.microsoft.com/office/drawing/2014/main" id="{700D6C23-C3E9-F248-9E42-6013B230F14E}"/>
              </a:ext>
            </a:extLst>
          </p:cNvPr>
          <p:cNvSpPr/>
          <p:nvPr/>
        </p:nvSpPr>
        <p:spPr>
          <a:xfrm>
            <a:off x="2621827" y="3029675"/>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a:solidFill>
                  <a:prstClr val="black"/>
                </a:solidFill>
                <a:latin typeface="Calibri"/>
                <a:sym typeface="Arial"/>
              </a:rPr>
              <a:t>K</a:t>
            </a:r>
            <a:endParaRPr lang="vi-VN" sz="3200" b="1" kern="0" dirty="0">
              <a:solidFill>
                <a:prstClr val="black"/>
              </a:solidFill>
              <a:latin typeface="Lato Light"/>
              <a:sym typeface="Arial"/>
            </a:endParaRPr>
          </a:p>
        </p:txBody>
      </p:sp>
      <p:sp>
        <p:nvSpPr>
          <p:cNvPr id="281" name="Oval 280">
            <a:extLst>
              <a:ext uri="{FF2B5EF4-FFF2-40B4-BE49-F238E27FC236}">
                <a16:creationId xmlns:a16="http://schemas.microsoft.com/office/drawing/2014/main" id="{700D6C23-C3E9-F248-9E42-6013B230F14E}"/>
              </a:ext>
            </a:extLst>
          </p:cNvPr>
          <p:cNvSpPr/>
          <p:nvPr/>
        </p:nvSpPr>
        <p:spPr>
          <a:xfrm>
            <a:off x="7232788" y="3691563"/>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D</a:t>
            </a:r>
            <a:endParaRPr lang="vi-VN" sz="3200" b="1" kern="0" dirty="0">
              <a:solidFill>
                <a:prstClr val="black"/>
              </a:solidFill>
              <a:latin typeface="Lato Light"/>
              <a:sym typeface="Arial"/>
            </a:endParaRPr>
          </a:p>
        </p:txBody>
      </p:sp>
      <p:sp>
        <p:nvSpPr>
          <p:cNvPr id="282" name="Oval 281">
            <a:extLst>
              <a:ext uri="{FF2B5EF4-FFF2-40B4-BE49-F238E27FC236}">
                <a16:creationId xmlns:a16="http://schemas.microsoft.com/office/drawing/2014/main" id="{700D6C23-C3E9-F248-9E42-6013B230F14E}"/>
              </a:ext>
            </a:extLst>
          </p:cNvPr>
          <p:cNvSpPr/>
          <p:nvPr/>
        </p:nvSpPr>
        <p:spPr>
          <a:xfrm>
            <a:off x="4618496" y="3696463"/>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P</a:t>
            </a:r>
            <a:endParaRPr lang="vi-VN" sz="3200" b="1" kern="0" dirty="0">
              <a:solidFill>
                <a:prstClr val="black"/>
              </a:solidFill>
              <a:latin typeface="Lato Light"/>
              <a:sym typeface="Arial"/>
            </a:endParaRPr>
          </a:p>
        </p:txBody>
      </p:sp>
      <p:sp>
        <p:nvSpPr>
          <p:cNvPr id="283" name="Oval 282">
            <a:extLst>
              <a:ext uri="{FF2B5EF4-FFF2-40B4-BE49-F238E27FC236}">
                <a16:creationId xmlns:a16="http://schemas.microsoft.com/office/drawing/2014/main" id="{700D6C23-C3E9-F248-9E42-6013B230F14E}"/>
              </a:ext>
            </a:extLst>
          </p:cNvPr>
          <p:cNvSpPr/>
          <p:nvPr/>
        </p:nvSpPr>
        <p:spPr>
          <a:xfrm>
            <a:off x="5207996" y="3689542"/>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srgbClr val="FF0000"/>
                </a:solidFill>
                <a:latin typeface="Calibri"/>
                <a:sym typeface="Arial"/>
              </a:rPr>
              <a:t>H</a:t>
            </a:r>
            <a:endParaRPr lang="vi-VN" sz="3200" b="1" kern="0" dirty="0">
              <a:solidFill>
                <a:srgbClr val="FF0000"/>
              </a:solidFill>
              <a:latin typeface="Lato Light"/>
              <a:sym typeface="Arial"/>
            </a:endParaRPr>
          </a:p>
        </p:txBody>
      </p:sp>
      <p:sp>
        <p:nvSpPr>
          <p:cNvPr id="284" name="Oval 283">
            <a:extLst>
              <a:ext uri="{FF2B5EF4-FFF2-40B4-BE49-F238E27FC236}">
                <a16:creationId xmlns:a16="http://schemas.microsoft.com/office/drawing/2014/main" id="{700D6C23-C3E9-F248-9E42-6013B230F14E}"/>
              </a:ext>
            </a:extLst>
          </p:cNvPr>
          <p:cNvSpPr/>
          <p:nvPr/>
        </p:nvSpPr>
        <p:spPr>
          <a:xfrm>
            <a:off x="5892059" y="3718776"/>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a:solidFill>
                  <a:prstClr val="black"/>
                </a:solidFill>
                <a:latin typeface="Calibri"/>
                <a:sym typeface="Arial"/>
              </a:rPr>
              <a:t>Ả</a:t>
            </a:r>
            <a:endParaRPr lang="vi-VN" sz="3200" b="1" kern="0" dirty="0">
              <a:solidFill>
                <a:prstClr val="black"/>
              </a:solidFill>
              <a:latin typeface="Lato Light"/>
              <a:sym typeface="Arial"/>
            </a:endParaRPr>
          </a:p>
        </p:txBody>
      </p:sp>
      <p:sp>
        <p:nvSpPr>
          <p:cNvPr id="285" name="Oval 284">
            <a:extLst>
              <a:ext uri="{FF2B5EF4-FFF2-40B4-BE49-F238E27FC236}">
                <a16:creationId xmlns:a16="http://schemas.microsoft.com/office/drawing/2014/main" id="{700D6C23-C3E9-F248-9E42-6013B230F14E}"/>
              </a:ext>
            </a:extLst>
          </p:cNvPr>
          <p:cNvSpPr/>
          <p:nvPr/>
        </p:nvSpPr>
        <p:spPr>
          <a:xfrm>
            <a:off x="6552665" y="3705238"/>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N</a:t>
            </a:r>
            <a:endParaRPr lang="vi-VN" sz="3200" b="1" kern="0" dirty="0">
              <a:solidFill>
                <a:prstClr val="black"/>
              </a:solidFill>
              <a:latin typeface="Lato Light"/>
              <a:sym typeface="Arial"/>
            </a:endParaRPr>
          </a:p>
        </p:txBody>
      </p:sp>
      <p:sp>
        <p:nvSpPr>
          <p:cNvPr id="296" name="Oval 295">
            <a:extLst>
              <a:ext uri="{FF2B5EF4-FFF2-40B4-BE49-F238E27FC236}">
                <a16:creationId xmlns:a16="http://schemas.microsoft.com/office/drawing/2014/main" id="{700D6C23-C3E9-F248-9E42-6013B230F14E}"/>
              </a:ext>
            </a:extLst>
          </p:cNvPr>
          <p:cNvSpPr/>
          <p:nvPr/>
        </p:nvSpPr>
        <p:spPr>
          <a:xfrm>
            <a:off x="6636218" y="4362267"/>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T</a:t>
            </a:r>
            <a:endParaRPr lang="vi-VN" sz="3200" b="1" kern="0" dirty="0">
              <a:solidFill>
                <a:prstClr val="black"/>
              </a:solidFill>
              <a:latin typeface="Lato Light"/>
              <a:sym typeface="Arial"/>
            </a:endParaRPr>
          </a:p>
        </p:txBody>
      </p:sp>
      <p:sp>
        <p:nvSpPr>
          <p:cNvPr id="297" name="Oval 296">
            <a:extLst>
              <a:ext uri="{FF2B5EF4-FFF2-40B4-BE49-F238E27FC236}">
                <a16:creationId xmlns:a16="http://schemas.microsoft.com/office/drawing/2014/main" id="{700D6C23-C3E9-F248-9E42-6013B230F14E}"/>
              </a:ext>
            </a:extLst>
          </p:cNvPr>
          <p:cNvSpPr/>
          <p:nvPr/>
        </p:nvSpPr>
        <p:spPr>
          <a:xfrm>
            <a:off x="7342099" y="4317928"/>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H</a:t>
            </a:r>
            <a:endParaRPr lang="vi-VN" sz="3200" b="1" kern="0" dirty="0">
              <a:solidFill>
                <a:prstClr val="black"/>
              </a:solidFill>
              <a:latin typeface="Lato Light"/>
              <a:sym typeface="Arial"/>
            </a:endParaRPr>
          </a:p>
        </p:txBody>
      </p:sp>
      <p:sp>
        <p:nvSpPr>
          <p:cNvPr id="298" name="Oval 297">
            <a:extLst>
              <a:ext uri="{FF2B5EF4-FFF2-40B4-BE49-F238E27FC236}">
                <a16:creationId xmlns:a16="http://schemas.microsoft.com/office/drawing/2014/main" id="{700D6C23-C3E9-F248-9E42-6013B230F14E}"/>
              </a:ext>
            </a:extLst>
          </p:cNvPr>
          <p:cNvSpPr/>
          <p:nvPr/>
        </p:nvSpPr>
        <p:spPr>
          <a:xfrm>
            <a:off x="7990201" y="4332925"/>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a:solidFill>
                  <a:prstClr val="black"/>
                </a:solidFill>
                <a:latin typeface="Calibri"/>
                <a:sym typeface="Arial"/>
              </a:rPr>
              <a:t>À</a:t>
            </a:r>
            <a:endParaRPr lang="vi-VN" sz="3200" b="1" kern="0" dirty="0">
              <a:solidFill>
                <a:prstClr val="black"/>
              </a:solidFill>
              <a:latin typeface="Lato Light"/>
              <a:sym typeface="Arial"/>
            </a:endParaRPr>
          </a:p>
        </p:txBody>
      </p:sp>
      <p:sp>
        <p:nvSpPr>
          <p:cNvPr id="300" name="Oval 299">
            <a:extLst>
              <a:ext uri="{FF2B5EF4-FFF2-40B4-BE49-F238E27FC236}">
                <a16:creationId xmlns:a16="http://schemas.microsoft.com/office/drawing/2014/main" id="{700D6C23-C3E9-F248-9E42-6013B230F14E}"/>
              </a:ext>
            </a:extLst>
          </p:cNvPr>
          <p:cNvSpPr/>
          <p:nvPr/>
        </p:nvSpPr>
        <p:spPr>
          <a:xfrm>
            <a:off x="3966785" y="4328011"/>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T</a:t>
            </a:r>
            <a:endParaRPr lang="vi-VN" sz="3200" b="1" kern="0" dirty="0">
              <a:solidFill>
                <a:prstClr val="black"/>
              </a:solidFill>
              <a:latin typeface="Lato Light"/>
              <a:sym typeface="Arial"/>
            </a:endParaRPr>
          </a:p>
        </p:txBody>
      </p:sp>
      <p:sp>
        <p:nvSpPr>
          <p:cNvPr id="301" name="Oval 300">
            <a:extLst>
              <a:ext uri="{FF2B5EF4-FFF2-40B4-BE49-F238E27FC236}">
                <a16:creationId xmlns:a16="http://schemas.microsoft.com/office/drawing/2014/main" id="{700D6C23-C3E9-F248-9E42-6013B230F14E}"/>
              </a:ext>
            </a:extLst>
          </p:cNvPr>
          <p:cNvSpPr/>
          <p:nvPr/>
        </p:nvSpPr>
        <p:spPr>
          <a:xfrm>
            <a:off x="4571391" y="4328011"/>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H</a:t>
            </a:r>
            <a:endParaRPr lang="vi-VN" sz="3200" b="1" kern="0" dirty="0">
              <a:solidFill>
                <a:prstClr val="black"/>
              </a:solidFill>
              <a:latin typeface="Lato Light"/>
              <a:sym typeface="Arial"/>
            </a:endParaRPr>
          </a:p>
        </p:txBody>
      </p:sp>
      <p:sp>
        <p:nvSpPr>
          <p:cNvPr id="302" name="Oval 301">
            <a:extLst>
              <a:ext uri="{FF2B5EF4-FFF2-40B4-BE49-F238E27FC236}">
                <a16:creationId xmlns:a16="http://schemas.microsoft.com/office/drawing/2014/main" id="{700D6C23-C3E9-F248-9E42-6013B230F14E}"/>
              </a:ext>
            </a:extLst>
          </p:cNvPr>
          <p:cNvSpPr/>
          <p:nvPr/>
        </p:nvSpPr>
        <p:spPr>
          <a:xfrm>
            <a:off x="5224438" y="4328006"/>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srgbClr val="FF0000"/>
                </a:solidFill>
                <a:latin typeface="Calibri"/>
                <a:sym typeface="Arial"/>
              </a:rPr>
              <a:t>Ậ</a:t>
            </a:r>
            <a:endParaRPr lang="vi-VN" sz="3200" b="1" kern="0" dirty="0">
              <a:solidFill>
                <a:srgbClr val="FF0000"/>
              </a:solidFill>
              <a:latin typeface="Lato Light"/>
              <a:sym typeface="Arial"/>
            </a:endParaRPr>
          </a:p>
        </p:txBody>
      </p:sp>
      <p:sp>
        <p:nvSpPr>
          <p:cNvPr id="303" name="Oval 302">
            <a:extLst>
              <a:ext uri="{FF2B5EF4-FFF2-40B4-BE49-F238E27FC236}">
                <a16:creationId xmlns:a16="http://schemas.microsoft.com/office/drawing/2014/main" id="{700D6C23-C3E9-F248-9E42-6013B230F14E}"/>
              </a:ext>
            </a:extLst>
          </p:cNvPr>
          <p:cNvSpPr/>
          <p:nvPr/>
        </p:nvSpPr>
        <p:spPr>
          <a:xfrm>
            <a:off x="5912244" y="4373121"/>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T</a:t>
            </a:r>
            <a:endParaRPr lang="vi-VN" sz="3200" b="1" kern="0" dirty="0">
              <a:solidFill>
                <a:prstClr val="black"/>
              </a:solidFill>
              <a:latin typeface="Lato Light"/>
              <a:sym typeface="Arial"/>
            </a:endParaRPr>
          </a:p>
        </p:txBody>
      </p:sp>
      <p:sp>
        <p:nvSpPr>
          <p:cNvPr id="305" name="Oval 304">
            <a:extLst>
              <a:ext uri="{FF2B5EF4-FFF2-40B4-BE49-F238E27FC236}">
                <a16:creationId xmlns:a16="http://schemas.microsoft.com/office/drawing/2014/main" id="{700D6C23-C3E9-F248-9E42-6013B230F14E}"/>
              </a:ext>
            </a:extLst>
          </p:cNvPr>
          <p:cNvSpPr/>
          <p:nvPr/>
        </p:nvSpPr>
        <p:spPr>
          <a:xfrm>
            <a:off x="3953124" y="2287603"/>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a:solidFill>
                  <a:prstClr val="black"/>
                </a:solidFill>
                <a:latin typeface="Calibri"/>
                <a:sym typeface="Arial"/>
              </a:rPr>
              <a:t>Ô</a:t>
            </a:r>
            <a:endParaRPr lang="vi-VN" sz="3200" b="1" kern="0" dirty="0">
              <a:solidFill>
                <a:prstClr val="black"/>
              </a:solidFill>
              <a:latin typeface="Lato Light"/>
              <a:sym typeface="Arial"/>
            </a:endParaRPr>
          </a:p>
        </p:txBody>
      </p:sp>
      <p:sp>
        <p:nvSpPr>
          <p:cNvPr id="312" name="Oval 311">
            <a:extLst>
              <a:ext uri="{FF2B5EF4-FFF2-40B4-BE49-F238E27FC236}">
                <a16:creationId xmlns:a16="http://schemas.microsoft.com/office/drawing/2014/main" id="{700D6C23-C3E9-F248-9E42-6013B230F14E}"/>
              </a:ext>
            </a:extLst>
          </p:cNvPr>
          <p:cNvSpPr/>
          <p:nvPr/>
        </p:nvSpPr>
        <p:spPr>
          <a:xfrm>
            <a:off x="3909803" y="5154137"/>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R</a:t>
            </a:r>
            <a:endParaRPr lang="vi-VN" sz="3200" b="1" kern="0" dirty="0">
              <a:solidFill>
                <a:prstClr val="black"/>
              </a:solidFill>
              <a:latin typeface="Lato Light"/>
              <a:sym typeface="Arial"/>
            </a:endParaRPr>
          </a:p>
        </p:txBody>
      </p:sp>
      <p:sp>
        <p:nvSpPr>
          <p:cNvPr id="313" name="Oval 312">
            <a:extLst>
              <a:ext uri="{FF2B5EF4-FFF2-40B4-BE49-F238E27FC236}">
                <a16:creationId xmlns:a16="http://schemas.microsoft.com/office/drawing/2014/main" id="{700D6C23-C3E9-F248-9E42-6013B230F14E}"/>
              </a:ext>
            </a:extLst>
          </p:cNvPr>
          <p:cNvSpPr/>
          <p:nvPr/>
        </p:nvSpPr>
        <p:spPr>
          <a:xfrm>
            <a:off x="4612364" y="5154137"/>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Ầ</a:t>
            </a:r>
            <a:endParaRPr lang="vi-VN" sz="3200" b="1" kern="0" dirty="0">
              <a:solidFill>
                <a:prstClr val="black"/>
              </a:solidFill>
              <a:latin typeface="Lato Light"/>
              <a:sym typeface="Arial"/>
            </a:endParaRPr>
          </a:p>
        </p:txBody>
      </p:sp>
      <p:sp>
        <p:nvSpPr>
          <p:cNvPr id="314" name="Oval 313">
            <a:extLst>
              <a:ext uri="{FF2B5EF4-FFF2-40B4-BE49-F238E27FC236}">
                <a16:creationId xmlns:a16="http://schemas.microsoft.com/office/drawing/2014/main" id="{700D6C23-C3E9-F248-9E42-6013B230F14E}"/>
              </a:ext>
            </a:extLst>
          </p:cNvPr>
          <p:cNvSpPr/>
          <p:nvPr/>
        </p:nvSpPr>
        <p:spPr>
          <a:xfrm>
            <a:off x="5270170" y="5083166"/>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srgbClr val="FF0000"/>
                </a:solidFill>
                <a:latin typeface="Calibri"/>
                <a:sym typeface="Arial"/>
              </a:rPr>
              <a:t>U</a:t>
            </a:r>
            <a:endParaRPr lang="vi-VN" sz="3200" b="1" kern="0" dirty="0">
              <a:solidFill>
                <a:srgbClr val="FF0000"/>
              </a:solidFill>
              <a:latin typeface="Lato Light"/>
              <a:sym typeface="Arial"/>
            </a:endParaRPr>
          </a:p>
        </p:txBody>
      </p:sp>
      <p:sp>
        <p:nvSpPr>
          <p:cNvPr id="315" name="Oval 314">
            <a:extLst>
              <a:ext uri="{FF2B5EF4-FFF2-40B4-BE49-F238E27FC236}">
                <a16:creationId xmlns:a16="http://schemas.microsoft.com/office/drawing/2014/main" id="{700D6C23-C3E9-F248-9E42-6013B230F14E}"/>
              </a:ext>
            </a:extLst>
          </p:cNvPr>
          <p:cNvSpPr/>
          <p:nvPr/>
        </p:nvSpPr>
        <p:spPr>
          <a:xfrm>
            <a:off x="5913719" y="5098917"/>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C</a:t>
            </a:r>
            <a:endParaRPr lang="vi-VN" sz="3200" b="1" kern="0" dirty="0">
              <a:solidFill>
                <a:prstClr val="black"/>
              </a:solidFill>
              <a:latin typeface="Lato Light"/>
              <a:sym typeface="Arial"/>
            </a:endParaRPr>
          </a:p>
        </p:txBody>
      </p:sp>
      <p:sp>
        <p:nvSpPr>
          <p:cNvPr id="317" name="Oval 316">
            <a:extLst>
              <a:ext uri="{FF2B5EF4-FFF2-40B4-BE49-F238E27FC236}">
                <a16:creationId xmlns:a16="http://schemas.microsoft.com/office/drawing/2014/main" id="{700D6C23-C3E9-F248-9E42-6013B230F14E}"/>
              </a:ext>
            </a:extLst>
          </p:cNvPr>
          <p:cNvSpPr/>
          <p:nvPr/>
        </p:nvSpPr>
        <p:spPr>
          <a:xfrm>
            <a:off x="7218119" y="5138667"/>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U</a:t>
            </a:r>
            <a:endParaRPr lang="vi-VN" sz="3200" b="1" kern="0" dirty="0">
              <a:solidFill>
                <a:prstClr val="black"/>
              </a:solidFill>
              <a:latin typeface="Lato Light"/>
              <a:sym typeface="Arial"/>
            </a:endParaRPr>
          </a:p>
        </p:txBody>
      </p:sp>
      <p:sp>
        <p:nvSpPr>
          <p:cNvPr id="318" name="Oval 317">
            <a:extLst>
              <a:ext uri="{FF2B5EF4-FFF2-40B4-BE49-F238E27FC236}">
                <a16:creationId xmlns:a16="http://schemas.microsoft.com/office/drawing/2014/main" id="{700D6C23-C3E9-F248-9E42-6013B230F14E}"/>
              </a:ext>
            </a:extLst>
          </p:cNvPr>
          <p:cNvSpPr/>
          <p:nvPr/>
        </p:nvSpPr>
        <p:spPr>
          <a:xfrm>
            <a:off x="6614146" y="5099320"/>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A</a:t>
            </a:r>
            <a:endParaRPr lang="vi-VN" sz="3200" b="1" kern="0" dirty="0">
              <a:solidFill>
                <a:prstClr val="black"/>
              </a:solidFill>
              <a:latin typeface="Lato Light"/>
              <a:sym typeface="Arial"/>
            </a:endParaRPr>
          </a:p>
        </p:txBody>
      </p:sp>
      <p:sp>
        <p:nvSpPr>
          <p:cNvPr id="319" name="Oval 318">
            <a:extLst>
              <a:ext uri="{FF2B5EF4-FFF2-40B4-BE49-F238E27FC236}">
                <a16:creationId xmlns:a16="http://schemas.microsoft.com/office/drawing/2014/main" id="{700D6C23-C3E9-F248-9E42-6013B230F14E}"/>
              </a:ext>
            </a:extLst>
          </p:cNvPr>
          <p:cNvSpPr/>
          <p:nvPr/>
        </p:nvSpPr>
        <p:spPr>
          <a:xfrm>
            <a:off x="3277710" y="5189468"/>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T</a:t>
            </a:r>
            <a:endParaRPr lang="vi-VN" sz="3200" b="1" kern="0" dirty="0">
              <a:solidFill>
                <a:prstClr val="black"/>
              </a:solidFill>
              <a:latin typeface="Lato Light"/>
              <a:sym typeface="Arial"/>
            </a:endParaRPr>
          </a:p>
        </p:txBody>
      </p:sp>
      <p:sp>
        <p:nvSpPr>
          <p:cNvPr id="320" name="Oval 319">
            <a:extLst>
              <a:ext uri="{FF2B5EF4-FFF2-40B4-BE49-F238E27FC236}">
                <a16:creationId xmlns:a16="http://schemas.microsoft.com/office/drawing/2014/main" id="{700D6C23-C3E9-F248-9E42-6013B230F14E}"/>
              </a:ext>
            </a:extLst>
          </p:cNvPr>
          <p:cNvSpPr/>
          <p:nvPr/>
        </p:nvSpPr>
        <p:spPr>
          <a:xfrm>
            <a:off x="8458176" y="3634280"/>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a:solidFill>
                  <a:prstClr val="black"/>
                </a:solidFill>
                <a:latin typeface="Calibri"/>
                <a:sym typeface="Arial"/>
              </a:rPr>
              <a:t>Ệ</a:t>
            </a:r>
            <a:endParaRPr lang="vi-VN" sz="3200" b="1" kern="0" dirty="0">
              <a:solidFill>
                <a:prstClr val="black"/>
              </a:solidFill>
              <a:latin typeface="Lato Light"/>
              <a:sym typeface="Arial"/>
            </a:endParaRPr>
          </a:p>
        </p:txBody>
      </p:sp>
      <p:sp>
        <p:nvSpPr>
          <p:cNvPr id="322" name="Oval 321">
            <a:extLst>
              <a:ext uri="{FF2B5EF4-FFF2-40B4-BE49-F238E27FC236}">
                <a16:creationId xmlns:a16="http://schemas.microsoft.com/office/drawing/2014/main" id="{700D6C23-C3E9-F248-9E42-6013B230F14E}"/>
              </a:ext>
            </a:extLst>
          </p:cNvPr>
          <p:cNvSpPr/>
          <p:nvPr/>
        </p:nvSpPr>
        <p:spPr>
          <a:xfrm>
            <a:off x="9056251" y="3666285"/>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dirty="0">
                <a:solidFill>
                  <a:prstClr val="black"/>
                </a:solidFill>
                <a:latin typeface="Calibri"/>
                <a:sym typeface="Arial"/>
              </a:rPr>
              <a:t>N</a:t>
            </a:r>
            <a:endParaRPr lang="vi-VN" sz="3200" b="1" kern="0" dirty="0">
              <a:solidFill>
                <a:prstClr val="black"/>
              </a:solidFill>
              <a:latin typeface="Lato Light"/>
              <a:sym typeface="Arial"/>
            </a:endParaRPr>
          </a:p>
        </p:txBody>
      </p:sp>
      <p:sp>
        <p:nvSpPr>
          <p:cNvPr id="324" name="Oval 323">
            <a:extLst>
              <a:ext uri="{FF2B5EF4-FFF2-40B4-BE49-F238E27FC236}">
                <a16:creationId xmlns:a16="http://schemas.microsoft.com/office/drawing/2014/main" id="{700D6C23-C3E9-F248-9E42-6013B230F14E}"/>
              </a:ext>
            </a:extLst>
          </p:cNvPr>
          <p:cNvSpPr/>
          <p:nvPr/>
        </p:nvSpPr>
        <p:spPr>
          <a:xfrm>
            <a:off x="9626775" y="890154"/>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M</a:t>
            </a:r>
            <a:endParaRPr lang="vi-VN" sz="3200" b="1" kern="0" dirty="0">
              <a:solidFill>
                <a:prstClr val="black"/>
              </a:solidFill>
              <a:latin typeface="Lato Light"/>
              <a:sym typeface="Arial"/>
            </a:endParaRPr>
          </a:p>
        </p:txBody>
      </p:sp>
      <p:sp>
        <p:nvSpPr>
          <p:cNvPr id="325" name="Oval 324">
            <a:extLst>
              <a:ext uri="{FF2B5EF4-FFF2-40B4-BE49-F238E27FC236}">
                <a16:creationId xmlns:a16="http://schemas.microsoft.com/office/drawing/2014/main" id="{700D6C23-C3E9-F248-9E42-6013B230F14E}"/>
              </a:ext>
            </a:extLst>
          </p:cNvPr>
          <p:cNvSpPr/>
          <p:nvPr/>
        </p:nvSpPr>
        <p:spPr>
          <a:xfrm>
            <a:off x="1482329" y="2247848"/>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Ứ</a:t>
            </a:r>
            <a:endParaRPr lang="vi-VN" sz="3200" b="1" kern="0" dirty="0">
              <a:solidFill>
                <a:prstClr val="black"/>
              </a:solidFill>
              <a:latin typeface="Lato Light"/>
              <a:sym typeface="Arial"/>
            </a:endParaRPr>
          </a:p>
        </p:txBody>
      </p:sp>
      <p:sp>
        <p:nvSpPr>
          <p:cNvPr id="326" name="Oval 325">
            <a:extLst>
              <a:ext uri="{FF2B5EF4-FFF2-40B4-BE49-F238E27FC236}">
                <a16:creationId xmlns:a16="http://schemas.microsoft.com/office/drawing/2014/main" id="{700D6C23-C3E9-F248-9E42-6013B230F14E}"/>
              </a:ext>
            </a:extLst>
          </p:cNvPr>
          <p:cNvSpPr/>
          <p:nvPr/>
        </p:nvSpPr>
        <p:spPr>
          <a:xfrm>
            <a:off x="7318969" y="2952862"/>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O</a:t>
            </a:r>
            <a:endParaRPr lang="vi-VN" sz="3200" b="1" kern="0" dirty="0">
              <a:solidFill>
                <a:prstClr val="black"/>
              </a:solidFill>
              <a:latin typeface="Lato Light"/>
              <a:sym typeface="Arial"/>
            </a:endParaRPr>
          </a:p>
        </p:txBody>
      </p:sp>
      <p:sp>
        <p:nvSpPr>
          <p:cNvPr id="327" name="Oval 326">
            <a:extLst>
              <a:ext uri="{FF2B5EF4-FFF2-40B4-BE49-F238E27FC236}">
                <a16:creationId xmlns:a16="http://schemas.microsoft.com/office/drawing/2014/main" id="{700D6C23-C3E9-F248-9E42-6013B230F14E}"/>
              </a:ext>
            </a:extLst>
          </p:cNvPr>
          <p:cNvSpPr/>
          <p:nvPr/>
        </p:nvSpPr>
        <p:spPr>
          <a:xfrm>
            <a:off x="7832708" y="3638973"/>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prstClr val="black"/>
                </a:solidFill>
                <a:latin typeface="Calibri"/>
                <a:sym typeface="Arial"/>
              </a:rPr>
              <a:t>I</a:t>
            </a:r>
            <a:endParaRPr lang="vi-VN" sz="3200" b="1" kern="0" dirty="0">
              <a:solidFill>
                <a:prstClr val="black"/>
              </a:solidFill>
              <a:latin typeface="Lato Light"/>
              <a:sym typeface="Arial"/>
            </a:endParaRPr>
          </a:p>
        </p:txBody>
      </p:sp>
      <p:sp>
        <p:nvSpPr>
          <p:cNvPr id="328" name="Oval 327">
            <a:extLst>
              <a:ext uri="{FF2B5EF4-FFF2-40B4-BE49-F238E27FC236}">
                <a16:creationId xmlns:a16="http://schemas.microsoft.com/office/drawing/2014/main" id="{700D6C23-C3E9-F248-9E42-6013B230F14E}"/>
              </a:ext>
            </a:extLst>
          </p:cNvPr>
          <p:cNvSpPr/>
          <p:nvPr/>
        </p:nvSpPr>
        <p:spPr>
          <a:xfrm>
            <a:off x="11366522" y="5069339"/>
            <a:ext cx="604605" cy="604605"/>
          </a:xfrm>
          <a:prstGeom prst="ellipse">
            <a:avLst/>
          </a:prstGeom>
          <a:solidFill>
            <a:sysClr val="window" lastClr="FFFFFF"/>
          </a:solidFill>
          <a:ln w="12700" cap="flat" cmpd="sng" algn="ctr">
            <a:solidFill>
              <a:srgbClr val="70AD47"/>
            </a:solidFill>
            <a:prstDash val="solid"/>
            <a:miter lim="800000"/>
          </a:ln>
          <a:effectLst/>
        </p:spPr>
        <p:txBody>
          <a:bodyPr lIns="121877" tIns="60939" rIns="121877" bIns="60939" rtlCol="0" anchor="ctr"/>
          <a:lstStyle/>
          <a:p>
            <a:pPr algn="ctr" defTabSz="914082"/>
            <a:r>
              <a:rPr lang="en-US" sz="3200" b="1" kern="0" smtClean="0">
                <a:solidFill>
                  <a:srgbClr val="FF0000"/>
                </a:solidFill>
                <a:latin typeface="Calibri"/>
                <a:sym typeface="Arial"/>
              </a:rPr>
              <a:t>U</a:t>
            </a:r>
            <a:endParaRPr lang="vi-VN" sz="3200" b="1" kern="0" dirty="0">
              <a:solidFill>
                <a:srgbClr val="FF0000"/>
              </a:solidFill>
              <a:latin typeface="Lato Light"/>
              <a:sym typeface="Arial"/>
            </a:endParaRPr>
          </a:p>
        </p:txBody>
      </p:sp>
      <p:pic>
        <p:nvPicPr>
          <p:cNvPr id="4098" name="Picture 2">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60864" y="5149214"/>
            <a:ext cx="1718073" cy="1914626"/>
          </a:xfrm>
          <a:prstGeom prst="ellipse">
            <a:avLst/>
          </a:prstGeom>
          <a:ln>
            <a:noFill/>
          </a:ln>
          <a:effectLst>
            <a:softEdge rad="112500"/>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7" name="5-Point Star 8">
            <a:extLst>
              <a:ext uri="{FF2B5EF4-FFF2-40B4-BE49-F238E27FC236}">
                <a16:creationId xmlns:a16="http://schemas.microsoft.com/office/drawing/2014/main" id="{7AA9CF7A-C72F-414D-B56F-661BE1DDEFC5}"/>
              </a:ext>
            </a:extLst>
          </p:cNvPr>
          <p:cNvSpPr/>
          <p:nvPr/>
        </p:nvSpPr>
        <p:spPr>
          <a:xfrm>
            <a:off x="10229895" y="788780"/>
            <a:ext cx="837608" cy="818727"/>
          </a:xfrm>
          <a:prstGeom prst="star5">
            <a:avLst/>
          </a:prstGeom>
          <a:solidFill>
            <a:srgbClr val="0070C0"/>
          </a:solidFill>
          <a:ln w="9525" cap="flat" cmpd="sng" algn="ctr">
            <a:no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rtlCol="0" anchor="ctr"/>
          <a:lstStyle/>
          <a:p>
            <a:pPr algn="ctr" defTabSz="1219078">
              <a:defRPr/>
            </a:pPr>
            <a:r>
              <a:rPr lang="en-US" sz="3200" b="1" kern="0" dirty="0">
                <a:solidFill>
                  <a:prstClr val="black"/>
                </a:solidFill>
                <a:latin typeface="Times New Roman" panose="02020603050405020304" pitchFamily="18" charset="0"/>
                <a:cs typeface="Times New Roman" panose="02020603050405020304" pitchFamily="18" charset="0"/>
              </a:rPr>
              <a:t>1</a:t>
            </a:r>
          </a:p>
        </p:txBody>
      </p:sp>
      <p:sp>
        <p:nvSpPr>
          <p:cNvPr id="148" name="5-Point Star 8">
            <a:extLst>
              <a:ext uri="{FF2B5EF4-FFF2-40B4-BE49-F238E27FC236}">
                <a16:creationId xmlns:a16="http://schemas.microsoft.com/office/drawing/2014/main" id="{7AA9CF7A-C72F-414D-B56F-661BE1DDEFC5}"/>
              </a:ext>
            </a:extLst>
          </p:cNvPr>
          <p:cNvSpPr/>
          <p:nvPr/>
        </p:nvSpPr>
        <p:spPr>
          <a:xfrm>
            <a:off x="10239372" y="1490977"/>
            <a:ext cx="837608" cy="818727"/>
          </a:xfrm>
          <a:prstGeom prst="star5">
            <a:avLst/>
          </a:prstGeom>
          <a:solidFill>
            <a:srgbClr val="0070C0"/>
          </a:solidFill>
          <a:ln w="9525" cap="flat" cmpd="sng" algn="ctr">
            <a:no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rtlCol="0" anchor="ctr"/>
          <a:lstStyle/>
          <a:p>
            <a:pPr algn="ctr" defTabSz="1219078">
              <a:defRPr/>
            </a:pPr>
            <a:r>
              <a:rPr lang="en-US" sz="3200" b="1" kern="0" dirty="0">
                <a:solidFill>
                  <a:prstClr val="black"/>
                </a:solidFill>
                <a:latin typeface="Times New Roman" panose="02020603050405020304" pitchFamily="18" charset="0"/>
                <a:cs typeface="Times New Roman" panose="02020603050405020304" pitchFamily="18" charset="0"/>
              </a:rPr>
              <a:t>2</a:t>
            </a:r>
          </a:p>
        </p:txBody>
      </p:sp>
      <p:sp>
        <p:nvSpPr>
          <p:cNvPr id="149" name="5-Point Star 8">
            <a:extLst>
              <a:ext uri="{FF2B5EF4-FFF2-40B4-BE49-F238E27FC236}">
                <a16:creationId xmlns:a16="http://schemas.microsoft.com/office/drawing/2014/main" id="{7AA9CF7A-C72F-414D-B56F-661BE1DDEFC5}"/>
              </a:ext>
            </a:extLst>
          </p:cNvPr>
          <p:cNvSpPr/>
          <p:nvPr/>
        </p:nvSpPr>
        <p:spPr>
          <a:xfrm>
            <a:off x="10267246" y="2255405"/>
            <a:ext cx="837608" cy="818727"/>
          </a:xfrm>
          <a:prstGeom prst="star5">
            <a:avLst/>
          </a:prstGeom>
          <a:solidFill>
            <a:srgbClr val="0070C0"/>
          </a:solidFill>
          <a:ln w="9525" cap="flat" cmpd="sng" algn="ctr">
            <a:no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rtlCol="0" anchor="ctr"/>
          <a:lstStyle/>
          <a:p>
            <a:pPr algn="ctr" defTabSz="1219078">
              <a:defRPr/>
            </a:pPr>
            <a:r>
              <a:rPr lang="en-US" sz="3200" b="1" kern="0" dirty="0">
                <a:solidFill>
                  <a:prstClr val="black"/>
                </a:solidFill>
                <a:latin typeface="Times New Roman" panose="02020603050405020304" pitchFamily="18" charset="0"/>
                <a:cs typeface="Times New Roman" panose="02020603050405020304" pitchFamily="18" charset="0"/>
              </a:rPr>
              <a:t>3</a:t>
            </a:r>
          </a:p>
        </p:txBody>
      </p:sp>
      <p:sp>
        <p:nvSpPr>
          <p:cNvPr id="150" name="5-Point Star 8">
            <a:extLst>
              <a:ext uri="{FF2B5EF4-FFF2-40B4-BE49-F238E27FC236}">
                <a16:creationId xmlns:a16="http://schemas.microsoft.com/office/drawing/2014/main" id="{7AA9CF7A-C72F-414D-B56F-661BE1DDEFC5}"/>
              </a:ext>
            </a:extLst>
          </p:cNvPr>
          <p:cNvSpPr/>
          <p:nvPr/>
        </p:nvSpPr>
        <p:spPr>
          <a:xfrm>
            <a:off x="10335013" y="3017773"/>
            <a:ext cx="837608" cy="818727"/>
          </a:xfrm>
          <a:prstGeom prst="star5">
            <a:avLst/>
          </a:prstGeom>
          <a:solidFill>
            <a:srgbClr val="0070C0"/>
          </a:solidFill>
          <a:ln w="9525" cap="flat" cmpd="sng" algn="ctr">
            <a:no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rtlCol="0" anchor="ctr"/>
          <a:lstStyle/>
          <a:p>
            <a:pPr algn="ctr" defTabSz="1219078">
              <a:defRPr/>
            </a:pPr>
            <a:r>
              <a:rPr lang="en-US" sz="3200" b="1" kern="0" dirty="0">
                <a:solidFill>
                  <a:prstClr val="black"/>
                </a:solidFill>
                <a:latin typeface="Times New Roman" panose="02020603050405020304" pitchFamily="18" charset="0"/>
                <a:cs typeface="Times New Roman" panose="02020603050405020304" pitchFamily="18" charset="0"/>
              </a:rPr>
              <a:t>4</a:t>
            </a:r>
          </a:p>
        </p:txBody>
      </p:sp>
      <p:sp>
        <p:nvSpPr>
          <p:cNvPr id="151" name="5-Point Star 8">
            <a:extLst>
              <a:ext uri="{FF2B5EF4-FFF2-40B4-BE49-F238E27FC236}">
                <a16:creationId xmlns:a16="http://schemas.microsoft.com/office/drawing/2014/main" id="{7AA9CF7A-C72F-414D-B56F-661BE1DDEFC5}"/>
              </a:ext>
            </a:extLst>
          </p:cNvPr>
          <p:cNvSpPr/>
          <p:nvPr/>
        </p:nvSpPr>
        <p:spPr>
          <a:xfrm>
            <a:off x="10321251" y="4540224"/>
            <a:ext cx="837608" cy="818727"/>
          </a:xfrm>
          <a:prstGeom prst="star5">
            <a:avLst/>
          </a:prstGeom>
          <a:solidFill>
            <a:srgbClr val="0070C0"/>
          </a:solidFill>
          <a:ln w="9525" cap="flat" cmpd="sng" algn="ctr">
            <a:no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rtlCol="0" anchor="ctr"/>
          <a:lstStyle/>
          <a:p>
            <a:pPr algn="ctr" defTabSz="1219078">
              <a:defRPr/>
            </a:pPr>
            <a:r>
              <a:rPr lang="en-US" sz="3200" b="1" kern="0" dirty="0">
                <a:solidFill>
                  <a:prstClr val="black"/>
                </a:solidFill>
                <a:latin typeface="Times New Roman" panose="02020603050405020304" pitchFamily="18" charset="0"/>
                <a:cs typeface="Times New Roman" panose="02020603050405020304" pitchFamily="18" charset="0"/>
              </a:rPr>
              <a:t>6</a:t>
            </a:r>
          </a:p>
        </p:txBody>
      </p:sp>
      <p:sp>
        <p:nvSpPr>
          <p:cNvPr id="160" name="5-Point Star 8">
            <a:extLst>
              <a:ext uri="{FF2B5EF4-FFF2-40B4-BE49-F238E27FC236}">
                <a16:creationId xmlns:a16="http://schemas.microsoft.com/office/drawing/2014/main" id="{7AA9CF7A-C72F-414D-B56F-661BE1DDEFC5}"/>
              </a:ext>
            </a:extLst>
          </p:cNvPr>
          <p:cNvSpPr/>
          <p:nvPr/>
        </p:nvSpPr>
        <p:spPr>
          <a:xfrm>
            <a:off x="10301915" y="3744681"/>
            <a:ext cx="837608" cy="818727"/>
          </a:xfrm>
          <a:prstGeom prst="star5">
            <a:avLst/>
          </a:prstGeom>
          <a:solidFill>
            <a:srgbClr val="0070C0"/>
          </a:solidFill>
          <a:ln w="9525" cap="flat" cmpd="sng" algn="ctr">
            <a:no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rtlCol="0" anchor="ctr"/>
          <a:lstStyle/>
          <a:p>
            <a:pPr algn="ctr" defTabSz="1219078">
              <a:defRPr/>
            </a:pPr>
            <a:r>
              <a:rPr lang="en-US" sz="3200" b="1" kern="0" dirty="0">
                <a:solidFill>
                  <a:prstClr val="black"/>
                </a:solidFill>
                <a:latin typeface="Times New Roman" panose="02020603050405020304" pitchFamily="18" charset="0"/>
                <a:cs typeface="Times New Roman" panose="02020603050405020304" pitchFamily="18" charset="0"/>
              </a:rPr>
              <a:t>5</a:t>
            </a:r>
          </a:p>
        </p:txBody>
      </p:sp>
      <p:sp>
        <p:nvSpPr>
          <p:cNvPr id="161" name="5-Point Star 8">
            <a:extLst>
              <a:ext uri="{FF2B5EF4-FFF2-40B4-BE49-F238E27FC236}">
                <a16:creationId xmlns:a16="http://schemas.microsoft.com/office/drawing/2014/main" id="{7AA9CF7A-C72F-414D-B56F-661BE1DDEFC5}"/>
              </a:ext>
            </a:extLst>
          </p:cNvPr>
          <p:cNvSpPr/>
          <p:nvPr/>
        </p:nvSpPr>
        <p:spPr>
          <a:xfrm>
            <a:off x="10277583" y="5219089"/>
            <a:ext cx="837608" cy="818727"/>
          </a:xfrm>
          <a:prstGeom prst="star5">
            <a:avLst/>
          </a:prstGeom>
          <a:solidFill>
            <a:srgbClr val="0070C0"/>
          </a:solidFill>
          <a:ln w="9525" cap="flat" cmpd="sng" algn="ctr">
            <a:no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rtlCol="0" anchor="ctr"/>
          <a:lstStyle/>
          <a:p>
            <a:pPr algn="ctr" defTabSz="1219078">
              <a:defRPr/>
            </a:pPr>
            <a:r>
              <a:rPr lang="en-US" sz="3200" b="1" kern="0" dirty="0">
                <a:solidFill>
                  <a:prstClr val="black"/>
                </a:solidFill>
                <a:latin typeface="Times New Roman" panose="02020603050405020304" pitchFamily="18" charset="0"/>
                <a:cs typeface="Times New Roman" panose="02020603050405020304" pitchFamily="18" charset="0"/>
              </a:rPr>
              <a:t>7</a:t>
            </a:r>
          </a:p>
        </p:txBody>
      </p:sp>
      <p:sp>
        <p:nvSpPr>
          <p:cNvPr id="163" name="Rectangle 162"/>
          <p:cNvSpPr/>
          <p:nvPr/>
        </p:nvSpPr>
        <p:spPr>
          <a:xfrm>
            <a:off x="-303761" y="-87786"/>
            <a:ext cx="11564117" cy="1005318"/>
          </a:xfrm>
          <a:prstGeom prst="rect">
            <a:avLst/>
          </a:prstGeom>
          <a:noFill/>
        </p:spPr>
        <p:txBody>
          <a:bodyPr wrap="square" lIns="121707" tIns="60949" rIns="121707" bIns="60949">
            <a:spAutoFit/>
          </a:bodyPr>
          <a:lstStyle/>
          <a:p>
            <a:pPr algn="ctr" defTabSz="1216812">
              <a:defRPr/>
            </a:pPr>
            <a:r>
              <a:rPr lang="en-US" sz="5733" b="1" kern="0" dirty="0">
                <a:ln w="6600">
                  <a:solidFill>
                    <a:srgbClr val="ED7D31"/>
                  </a:solidFill>
                  <a:prstDash val="solid"/>
                </a:ln>
                <a:solidFill>
                  <a:srgbClr val="FFFF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VƯỢT CHƯỚNG NGẠI VẬT</a:t>
            </a:r>
          </a:p>
        </p:txBody>
      </p:sp>
    </p:spTree>
    <p:extLst>
      <p:ext uri="{BB962C8B-B14F-4D97-AF65-F5344CB8AC3E}">
        <p14:creationId xmlns:p14="http://schemas.microsoft.com/office/powerpoint/2010/main" val="1228418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mediacall" presetSubtype="0" fill="hold" nodeType="withEffect">
                                  <p:stCondLst>
                                    <p:cond delay="0"/>
                                  </p:stCondLst>
                                  <p:childTnLst>
                                    <p:cmd type="call" cmd="stop">
                                      <p:cBhvr>
                                        <p:cTn id="6" dur="1" fill="hold"/>
                                        <p:tgtEl>
                                          <p:spTgt spid="122"/>
                                        </p:tgtEl>
                                      </p:cBhvr>
                                    </p:cmd>
                                  </p:childTnLst>
                                </p:cTn>
                              </p:par>
                              <p:par>
                                <p:cTn id="7" presetID="3" presetClass="mediacall" presetSubtype="0" fill="hold" nodeType="withEffect">
                                  <p:stCondLst>
                                    <p:cond delay="0"/>
                                  </p:stCondLst>
                                  <p:childTnLst>
                                    <p:cmd type="call" cmd="stop">
                                      <p:cBhvr>
                                        <p:cTn id="8" dur="1" fill="hold"/>
                                        <p:tgtEl>
                                          <p:spTgt spid="122"/>
                                        </p:tgtEl>
                                      </p:cBhvr>
                                    </p:cmd>
                                  </p:childTnLst>
                                </p:cTn>
                              </p:par>
                              <p:par>
                                <p:cTn id="9" presetID="3" presetClass="mediacall" presetSubtype="0" fill="hold" nodeType="withEffect">
                                  <p:stCondLst>
                                    <p:cond delay="0"/>
                                  </p:stCondLst>
                                  <p:childTnLst>
                                    <p:cmd type="call" cmd="stop">
                                      <p:cBhvr>
                                        <p:cTn id="10" dur="1" fill="hold"/>
                                        <p:tgtEl>
                                          <p:spTgt spid="122"/>
                                        </p:tgtEl>
                                      </p:cBhvr>
                                    </p:cmd>
                                  </p:childTnLst>
                                </p:cTn>
                              </p:par>
                              <p:par>
                                <p:cTn id="11" presetID="3" presetClass="mediacall" presetSubtype="0" fill="hold" nodeType="withEffect">
                                  <p:stCondLst>
                                    <p:cond delay="0"/>
                                  </p:stCondLst>
                                  <p:childTnLst>
                                    <p:cmd type="call" cmd="stop">
                                      <p:cBhvr>
                                        <p:cTn id="12" dur="1" fill="hold"/>
                                        <p:tgtEl>
                                          <p:spTgt spid="122"/>
                                        </p:tgtEl>
                                      </p:cBhvr>
                                    </p:cmd>
                                  </p:childTnLst>
                                </p:cTn>
                              </p:par>
                              <p:par>
                                <p:cTn id="13" presetID="3" presetClass="mediacall" presetSubtype="0" fill="hold" nodeType="withEffect">
                                  <p:stCondLst>
                                    <p:cond delay="0"/>
                                  </p:stCondLst>
                                  <p:childTnLst>
                                    <p:cmd type="call" cmd="stop">
                                      <p:cBhvr>
                                        <p:cTn id="14" dur="1" fill="hold"/>
                                        <p:tgtEl>
                                          <p:spTgt spid="122"/>
                                        </p:tgtEl>
                                      </p:cBhvr>
                                    </p:cmd>
                                  </p:childTnLst>
                                </p:cTn>
                              </p:par>
                              <p:par>
                                <p:cTn id="15" presetID="3" presetClass="mediacall" presetSubtype="0" fill="hold" nodeType="withEffect">
                                  <p:stCondLst>
                                    <p:cond delay="0"/>
                                  </p:stCondLst>
                                  <p:childTnLst>
                                    <p:cmd type="call" cmd="stop">
                                      <p:cBhvr>
                                        <p:cTn id="16" dur="1" fill="hold"/>
                                        <p:tgtEl>
                                          <p:spTgt spid="122"/>
                                        </p:tgtEl>
                                      </p:cBhvr>
                                    </p:cmd>
                                  </p:childTnLst>
                                </p:cTn>
                              </p:par>
                              <p:par>
                                <p:cTn id="17" presetID="3" presetClass="mediacall" presetSubtype="0" fill="hold" nodeType="withEffect">
                                  <p:stCondLst>
                                    <p:cond delay="0"/>
                                  </p:stCondLst>
                                  <p:childTnLst>
                                    <p:cmd type="call" cmd="stop">
                                      <p:cBhvr>
                                        <p:cTn id="18" dur="1" fill="hold"/>
                                        <p:tgtEl>
                                          <p:spTgt spid="122"/>
                                        </p:tgtEl>
                                      </p:cBhvr>
                                    </p:cmd>
                                  </p:childTnLst>
                                </p:cTn>
                              </p:par>
                              <p:par>
                                <p:cTn id="19" presetID="3" presetClass="mediacall" presetSubtype="0" fill="hold" nodeType="withEffect">
                                  <p:stCondLst>
                                    <p:cond delay="0"/>
                                  </p:stCondLst>
                                  <p:childTnLst>
                                    <p:cmd type="call" cmd="stop">
                                      <p:cBhvr>
                                        <p:cTn id="20" dur="1" fill="hold"/>
                                        <p:tgtEl>
                                          <p:spTgt spid="122"/>
                                        </p:tgtEl>
                                      </p:cBhvr>
                                    </p:cmd>
                                  </p:childTnLst>
                                </p:cTn>
                              </p:par>
                              <p:par>
                                <p:cTn id="21" presetID="3" presetClass="mediacall" presetSubtype="0" fill="hold" nodeType="withEffect">
                                  <p:stCondLst>
                                    <p:cond delay="0"/>
                                  </p:stCondLst>
                                  <p:childTnLst>
                                    <p:cmd type="call" cmd="stop">
                                      <p:cBhvr>
                                        <p:cTn id="22" dur="1" fill="hold"/>
                                        <p:tgtEl>
                                          <p:spTgt spid="122"/>
                                        </p:tgtEl>
                                      </p:cBhvr>
                                    </p:cmd>
                                  </p:childTnLst>
                                </p:cTn>
                              </p:par>
                              <p:par>
                                <p:cTn id="23" presetID="3" presetClass="mediacall" presetSubtype="0" fill="hold" nodeType="withEffect">
                                  <p:stCondLst>
                                    <p:cond delay="0"/>
                                  </p:stCondLst>
                                  <p:childTnLst>
                                    <p:cmd type="call" cmd="stop">
                                      <p:cBhvr>
                                        <p:cTn id="24" dur="1" fill="hold"/>
                                        <p:tgtEl>
                                          <p:spTgt spid="122"/>
                                        </p:tgtEl>
                                      </p:cBhvr>
                                    </p:cmd>
                                  </p:childTnLst>
                                </p:cTn>
                              </p:par>
                              <p:par>
                                <p:cTn id="25" presetID="3" presetClass="mediacall" presetSubtype="0" fill="hold" nodeType="withEffect">
                                  <p:stCondLst>
                                    <p:cond delay="0"/>
                                  </p:stCondLst>
                                  <p:childTnLst>
                                    <p:cmd type="call" cmd="stop">
                                      <p:cBhvr>
                                        <p:cTn id="26" dur="1" fill="hold"/>
                                        <p:tgtEl>
                                          <p:spTgt spid="122"/>
                                        </p:tgtEl>
                                      </p:cBhvr>
                                    </p:cmd>
                                  </p:childTnLst>
                                </p:cTn>
                              </p:par>
                              <p:par>
                                <p:cTn id="27" presetID="3" presetClass="mediacall" presetSubtype="0" fill="hold" nodeType="withEffect">
                                  <p:stCondLst>
                                    <p:cond delay="0"/>
                                  </p:stCondLst>
                                  <p:childTnLst>
                                    <p:cmd type="call" cmd="stop">
                                      <p:cBhvr>
                                        <p:cTn id="28" dur="1" fill="hold"/>
                                        <p:tgtEl>
                                          <p:spTgt spid="122"/>
                                        </p:tgtEl>
                                      </p:cBhvr>
                                    </p:cmd>
                                  </p:childTnLst>
                                </p:cTn>
                              </p:par>
                              <p:par>
                                <p:cTn id="29" presetID="3" presetClass="mediacall" presetSubtype="0" fill="hold" nodeType="withEffect">
                                  <p:stCondLst>
                                    <p:cond delay="0"/>
                                  </p:stCondLst>
                                  <p:childTnLst>
                                    <p:cmd type="call" cmd="stop">
                                      <p:cBhvr>
                                        <p:cTn id="30" dur="1" fill="hold"/>
                                        <p:tgtEl>
                                          <p:spTgt spid="122"/>
                                        </p:tgtEl>
                                      </p:cBhvr>
                                    </p:cmd>
                                  </p:childTnLst>
                                </p:cTn>
                              </p:par>
                              <p:par>
                                <p:cTn id="31" presetID="3" presetClass="mediacall" presetSubtype="0" fill="hold" nodeType="withEffect">
                                  <p:stCondLst>
                                    <p:cond delay="0"/>
                                  </p:stCondLst>
                                  <p:childTnLst>
                                    <p:cmd type="call" cmd="stop">
                                      <p:cBhvr>
                                        <p:cTn id="32" dur="1" fill="hold"/>
                                        <p:tgtEl>
                                          <p:spTgt spid="122"/>
                                        </p:tgtEl>
                                      </p:cBhvr>
                                    </p:cmd>
                                  </p:childTnLst>
                                </p:cTn>
                              </p:par>
                              <p:par>
                                <p:cTn id="33" presetID="3" presetClass="mediacall" presetSubtype="0" fill="hold" nodeType="withEffect">
                                  <p:stCondLst>
                                    <p:cond delay="0"/>
                                  </p:stCondLst>
                                  <p:childTnLst>
                                    <p:cmd type="call" cmd="stop">
                                      <p:cBhvr>
                                        <p:cTn id="34" dur="1" fill="hold"/>
                                        <p:tgtEl>
                                          <p:spTgt spid="122"/>
                                        </p:tgtEl>
                                      </p:cBhvr>
                                    </p:cmd>
                                  </p:childTnLst>
                                </p:cTn>
                              </p:par>
                              <p:par>
                                <p:cTn id="35" presetID="3" presetClass="mediacall" presetSubtype="0" fill="hold" nodeType="withEffect">
                                  <p:stCondLst>
                                    <p:cond delay="0"/>
                                  </p:stCondLst>
                                  <p:childTnLst>
                                    <p:cmd type="call" cmd="stop">
                                      <p:cBhvr>
                                        <p:cTn id="36" dur="1" fill="hold"/>
                                        <p:tgtEl>
                                          <p:spTgt spid="122"/>
                                        </p:tgtEl>
                                      </p:cBhvr>
                                    </p:cmd>
                                  </p:childTnLst>
                                </p:cTn>
                              </p:par>
                              <p:par>
                                <p:cTn id="37" presetID="3" presetClass="mediacall" presetSubtype="0" fill="hold" nodeType="withEffect">
                                  <p:stCondLst>
                                    <p:cond delay="0"/>
                                  </p:stCondLst>
                                  <p:childTnLst>
                                    <p:cmd type="call" cmd="stop">
                                      <p:cBhvr>
                                        <p:cTn id="38" dur="1" fill="hold"/>
                                        <p:tgtEl>
                                          <p:spTgt spid="122"/>
                                        </p:tgtEl>
                                      </p:cBhvr>
                                    </p:cmd>
                                  </p:childTnLst>
                                </p:cTn>
                              </p:par>
                              <p:par>
                                <p:cTn id="39" presetID="3" presetClass="mediacall" presetSubtype="0" fill="hold" nodeType="withEffect">
                                  <p:stCondLst>
                                    <p:cond delay="0"/>
                                  </p:stCondLst>
                                  <p:childTnLst>
                                    <p:cmd type="call" cmd="stop">
                                      <p:cBhvr>
                                        <p:cTn id="40" dur="1" fill="hold"/>
                                        <p:tgtEl>
                                          <p:spTgt spid="122"/>
                                        </p:tgtEl>
                                      </p:cBhvr>
                                    </p:cmd>
                                  </p:childTnLst>
                                </p:cTn>
                              </p:par>
                              <p:par>
                                <p:cTn id="41" presetID="3" presetClass="mediacall" presetSubtype="0" fill="hold" nodeType="withEffect">
                                  <p:stCondLst>
                                    <p:cond delay="0"/>
                                  </p:stCondLst>
                                  <p:childTnLst>
                                    <p:cmd type="call" cmd="stop">
                                      <p:cBhvr>
                                        <p:cTn id="42" dur="1" fill="hold"/>
                                        <p:tgtEl>
                                          <p:spTgt spid="122"/>
                                        </p:tgtEl>
                                      </p:cBhvr>
                                    </p:cmd>
                                  </p:childTnLst>
                                </p:cTn>
                              </p:par>
                              <p:par>
                                <p:cTn id="43" presetID="1" presetClass="mediacall" presetSubtype="0" fill="hold" nodeType="withEffect">
                                  <p:stCondLst>
                                    <p:cond delay="0"/>
                                  </p:stCondLst>
                                  <p:childTnLst>
                                    <p:cmd type="call" cmd="playFrom(0.0)">
                                      <p:cBhvr>
                                        <p:cTn id="44" dur="30406" fill="hold"/>
                                        <p:tgtEl>
                                          <p:spTgt spid="122"/>
                                        </p:tgtEl>
                                      </p:cBhvr>
                                    </p:cmd>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500"/>
                                        <p:tgtEl>
                                          <p:spTgt spid="23"/>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barn(inVertical)">
                                      <p:cBhvr>
                                        <p:cTn id="61" dur="500"/>
                                        <p:tgtEl>
                                          <p:spTgt spid="26"/>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barn(inVertical)">
                                      <p:cBhvr>
                                        <p:cTn id="64" dur="500"/>
                                        <p:tgtEl>
                                          <p:spTgt spid="27"/>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barn(inVertical)">
                                      <p:cBhvr>
                                        <p:cTn id="67" dur="500"/>
                                        <p:tgtEl>
                                          <p:spTgt spid="28"/>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08"/>
                                        </p:tgtEl>
                                        <p:attrNameLst>
                                          <p:attrName>style.visibility</p:attrName>
                                        </p:attrNameLst>
                                      </p:cBhvr>
                                      <p:to>
                                        <p:strVal val="visible"/>
                                      </p:to>
                                    </p:set>
                                    <p:animEffect transition="in" filter="barn(inVertical)">
                                      <p:cBhvr>
                                        <p:cTn id="70" dur="500"/>
                                        <p:tgtEl>
                                          <p:spTgt spid="108"/>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107"/>
                                        </p:tgtEl>
                                        <p:attrNameLst>
                                          <p:attrName>style.visibility</p:attrName>
                                        </p:attrNameLst>
                                      </p:cBhvr>
                                      <p:to>
                                        <p:strVal val="visible"/>
                                      </p:to>
                                    </p:set>
                                    <p:animEffect transition="in" filter="barn(inVertical)">
                                      <p:cBhvr>
                                        <p:cTn id="73" dur="500"/>
                                        <p:tgtEl>
                                          <p:spTgt spid="107"/>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104"/>
                                        </p:tgtEl>
                                        <p:attrNameLst>
                                          <p:attrName>style.visibility</p:attrName>
                                        </p:attrNameLst>
                                      </p:cBhvr>
                                      <p:to>
                                        <p:strVal val="visible"/>
                                      </p:to>
                                    </p:set>
                                    <p:animEffect transition="in" filter="barn(inVertical)">
                                      <p:cBhvr>
                                        <p:cTn id="76" dur="500"/>
                                        <p:tgtEl>
                                          <p:spTgt spid="104"/>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105"/>
                                        </p:tgtEl>
                                        <p:attrNameLst>
                                          <p:attrName>style.visibility</p:attrName>
                                        </p:attrNameLst>
                                      </p:cBhvr>
                                      <p:to>
                                        <p:strVal val="visible"/>
                                      </p:to>
                                    </p:set>
                                    <p:animEffect transition="in" filter="barn(inVertical)">
                                      <p:cBhvr>
                                        <p:cTn id="79" dur="500"/>
                                        <p:tgtEl>
                                          <p:spTgt spid="105"/>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106"/>
                                        </p:tgtEl>
                                        <p:attrNameLst>
                                          <p:attrName>style.visibility</p:attrName>
                                        </p:attrNameLst>
                                      </p:cBhvr>
                                      <p:to>
                                        <p:strVal val="visible"/>
                                      </p:to>
                                    </p:set>
                                    <p:animEffect transition="in" filter="barn(inVertical)">
                                      <p:cBhvr>
                                        <p:cTn id="82" dur="500"/>
                                        <p:tgtEl>
                                          <p:spTgt spid="106"/>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99"/>
                                        </p:tgtEl>
                                        <p:attrNameLst>
                                          <p:attrName>style.visibility</p:attrName>
                                        </p:attrNameLst>
                                      </p:cBhvr>
                                      <p:to>
                                        <p:strVal val="visible"/>
                                      </p:to>
                                    </p:set>
                                    <p:animEffect transition="in" filter="barn(inVertical)">
                                      <p:cBhvr>
                                        <p:cTn id="85" dur="500"/>
                                        <p:tgtEl>
                                          <p:spTgt spid="99"/>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93"/>
                                        </p:tgtEl>
                                        <p:attrNameLst>
                                          <p:attrName>style.visibility</p:attrName>
                                        </p:attrNameLst>
                                      </p:cBhvr>
                                      <p:to>
                                        <p:strVal val="visible"/>
                                      </p:to>
                                    </p:set>
                                    <p:animEffect transition="in" filter="barn(inVertical)">
                                      <p:cBhvr>
                                        <p:cTn id="88" dur="500"/>
                                        <p:tgtEl>
                                          <p:spTgt spid="93"/>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94"/>
                                        </p:tgtEl>
                                        <p:attrNameLst>
                                          <p:attrName>style.visibility</p:attrName>
                                        </p:attrNameLst>
                                      </p:cBhvr>
                                      <p:to>
                                        <p:strVal val="visible"/>
                                      </p:to>
                                    </p:set>
                                    <p:animEffect transition="in" filter="barn(inVertical)">
                                      <p:cBhvr>
                                        <p:cTn id="91" dur="500"/>
                                        <p:tgtEl>
                                          <p:spTgt spid="94"/>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92"/>
                                        </p:tgtEl>
                                        <p:attrNameLst>
                                          <p:attrName>style.visibility</p:attrName>
                                        </p:attrNameLst>
                                      </p:cBhvr>
                                      <p:to>
                                        <p:strVal val="visible"/>
                                      </p:to>
                                    </p:set>
                                    <p:animEffect transition="in" filter="barn(inVertical)">
                                      <p:cBhvr>
                                        <p:cTn id="94" dur="500"/>
                                        <p:tgtEl>
                                          <p:spTgt spid="92"/>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98"/>
                                        </p:tgtEl>
                                        <p:attrNameLst>
                                          <p:attrName>style.visibility</p:attrName>
                                        </p:attrNameLst>
                                      </p:cBhvr>
                                      <p:to>
                                        <p:strVal val="visible"/>
                                      </p:to>
                                    </p:set>
                                    <p:animEffect transition="in" filter="barn(inVertical)">
                                      <p:cBhvr>
                                        <p:cTn id="97" dur="500"/>
                                        <p:tgtEl>
                                          <p:spTgt spid="98"/>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95"/>
                                        </p:tgtEl>
                                        <p:attrNameLst>
                                          <p:attrName>style.visibility</p:attrName>
                                        </p:attrNameLst>
                                      </p:cBhvr>
                                      <p:to>
                                        <p:strVal val="visible"/>
                                      </p:to>
                                    </p:set>
                                    <p:animEffect transition="in" filter="barn(inVertical)">
                                      <p:cBhvr>
                                        <p:cTn id="100" dur="500"/>
                                        <p:tgtEl>
                                          <p:spTgt spid="95"/>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120"/>
                                        </p:tgtEl>
                                        <p:attrNameLst>
                                          <p:attrName>style.visibility</p:attrName>
                                        </p:attrNameLst>
                                      </p:cBhvr>
                                      <p:to>
                                        <p:strVal val="visible"/>
                                      </p:to>
                                    </p:set>
                                    <p:animEffect transition="in" filter="barn(inVertical)">
                                      <p:cBhvr>
                                        <p:cTn id="103" dur="500"/>
                                        <p:tgtEl>
                                          <p:spTgt spid="120"/>
                                        </p:tgtEl>
                                      </p:cBhvr>
                                    </p:animEffect>
                                  </p:childTnLst>
                                </p:cTn>
                              </p:par>
                              <p:par>
                                <p:cTn id="104" presetID="16" presetClass="entr" presetSubtype="21" fill="hold" grpId="0" nodeType="withEffect">
                                  <p:stCondLst>
                                    <p:cond delay="0"/>
                                  </p:stCondLst>
                                  <p:childTnLst>
                                    <p:set>
                                      <p:cBhvr>
                                        <p:cTn id="105" dur="1" fill="hold">
                                          <p:stCondLst>
                                            <p:cond delay="0"/>
                                          </p:stCondLst>
                                        </p:cTn>
                                        <p:tgtEl>
                                          <p:spTgt spid="74"/>
                                        </p:tgtEl>
                                        <p:attrNameLst>
                                          <p:attrName>style.visibility</p:attrName>
                                        </p:attrNameLst>
                                      </p:cBhvr>
                                      <p:to>
                                        <p:strVal val="visible"/>
                                      </p:to>
                                    </p:set>
                                    <p:animEffect transition="in" filter="barn(inVertical)">
                                      <p:cBhvr>
                                        <p:cTn id="106" dur="500"/>
                                        <p:tgtEl>
                                          <p:spTgt spid="74"/>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76"/>
                                        </p:tgtEl>
                                        <p:attrNameLst>
                                          <p:attrName>style.visibility</p:attrName>
                                        </p:attrNameLst>
                                      </p:cBhvr>
                                      <p:to>
                                        <p:strVal val="visible"/>
                                      </p:to>
                                    </p:set>
                                    <p:animEffect transition="in" filter="barn(inVertical)">
                                      <p:cBhvr>
                                        <p:cTn id="109" dur="500"/>
                                        <p:tgtEl>
                                          <p:spTgt spid="76"/>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75"/>
                                        </p:tgtEl>
                                        <p:attrNameLst>
                                          <p:attrName>style.visibility</p:attrName>
                                        </p:attrNameLst>
                                      </p:cBhvr>
                                      <p:to>
                                        <p:strVal val="visible"/>
                                      </p:to>
                                    </p:set>
                                    <p:animEffect transition="in" filter="barn(inVertical)">
                                      <p:cBhvr>
                                        <p:cTn id="112" dur="500"/>
                                        <p:tgtEl>
                                          <p:spTgt spid="75"/>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81"/>
                                        </p:tgtEl>
                                        <p:attrNameLst>
                                          <p:attrName>style.visibility</p:attrName>
                                        </p:attrNameLst>
                                      </p:cBhvr>
                                      <p:to>
                                        <p:strVal val="visible"/>
                                      </p:to>
                                    </p:set>
                                    <p:animEffect transition="in" filter="barn(inVertical)">
                                      <p:cBhvr>
                                        <p:cTn id="115" dur="500"/>
                                        <p:tgtEl>
                                          <p:spTgt spid="81"/>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82"/>
                                        </p:tgtEl>
                                        <p:attrNameLst>
                                          <p:attrName>style.visibility</p:attrName>
                                        </p:attrNameLst>
                                      </p:cBhvr>
                                      <p:to>
                                        <p:strVal val="visible"/>
                                      </p:to>
                                    </p:set>
                                    <p:animEffect transition="in" filter="barn(inVertical)">
                                      <p:cBhvr>
                                        <p:cTn id="118" dur="500"/>
                                        <p:tgtEl>
                                          <p:spTgt spid="82"/>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79"/>
                                        </p:tgtEl>
                                        <p:attrNameLst>
                                          <p:attrName>style.visibility</p:attrName>
                                        </p:attrNameLst>
                                      </p:cBhvr>
                                      <p:to>
                                        <p:strVal val="visible"/>
                                      </p:to>
                                    </p:set>
                                    <p:animEffect transition="in" filter="barn(inVertical)">
                                      <p:cBhvr>
                                        <p:cTn id="121" dur="500"/>
                                        <p:tgtEl>
                                          <p:spTgt spid="79"/>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77"/>
                                        </p:tgtEl>
                                        <p:attrNameLst>
                                          <p:attrName>style.visibility</p:attrName>
                                        </p:attrNameLst>
                                      </p:cBhvr>
                                      <p:to>
                                        <p:strVal val="visible"/>
                                      </p:to>
                                    </p:set>
                                    <p:animEffect transition="in" filter="barn(inVertical)">
                                      <p:cBhvr>
                                        <p:cTn id="124" dur="500"/>
                                        <p:tgtEl>
                                          <p:spTgt spid="77"/>
                                        </p:tgtEl>
                                      </p:cBhvr>
                                    </p:animEffect>
                                  </p:childTnLst>
                                </p:cTn>
                              </p:par>
                              <p:par>
                                <p:cTn id="125" presetID="16" presetClass="entr" presetSubtype="21" fill="hold" grpId="0" nodeType="withEffect">
                                  <p:stCondLst>
                                    <p:cond delay="0"/>
                                  </p:stCondLst>
                                  <p:childTnLst>
                                    <p:set>
                                      <p:cBhvr>
                                        <p:cTn id="126" dur="1" fill="hold">
                                          <p:stCondLst>
                                            <p:cond delay="0"/>
                                          </p:stCondLst>
                                        </p:cTn>
                                        <p:tgtEl>
                                          <p:spTgt spid="117"/>
                                        </p:tgtEl>
                                        <p:attrNameLst>
                                          <p:attrName>style.visibility</p:attrName>
                                        </p:attrNameLst>
                                      </p:cBhvr>
                                      <p:to>
                                        <p:strVal val="visible"/>
                                      </p:to>
                                    </p:set>
                                    <p:animEffect transition="in" filter="barn(inVertical)">
                                      <p:cBhvr>
                                        <p:cTn id="127" dur="500"/>
                                        <p:tgtEl>
                                          <p:spTgt spid="117"/>
                                        </p:tgtEl>
                                      </p:cBhvr>
                                    </p:animEffect>
                                  </p:childTnLst>
                                </p:cTn>
                              </p:par>
                              <p:par>
                                <p:cTn id="128" presetID="16" presetClass="entr" presetSubtype="21" fill="hold" grpId="0" nodeType="withEffect">
                                  <p:stCondLst>
                                    <p:cond delay="0"/>
                                  </p:stCondLst>
                                  <p:childTnLst>
                                    <p:set>
                                      <p:cBhvr>
                                        <p:cTn id="129" dur="1" fill="hold">
                                          <p:stCondLst>
                                            <p:cond delay="0"/>
                                          </p:stCondLst>
                                        </p:cTn>
                                        <p:tgtEl>
                                          <p:spTgt spid="71"/>
                                        </p:tgtEl>
                                        <p:attrNameLst>
                                          <p:attrName>style.visibility</p:attrName>
                                        </p:attrNameLst>
                                      </p:cBhvr>
                                      <p:to>
                                        <p:strVal val="visible"/>
                                      </p:to>
                                    </p:set>
                                    <p:animEffect transition="in" filter="barn(inVertical)">
                                      <p:cBhvr>
                                        <p:cTn id="130" dur="500"/>
                                        <p:tgtEl>
                                          <p:spTgt spid="71"/>
                                        </p:tgtEl>
                                      </p:cBhvr>
                                    </p:animEffect>
                                  </p:childTnLst>
                                </p:cTn>
                              </p:par>
                              <p:par>
                                <p:cTn id="131" presetID="16" presetClass="entr" presetSubtype="21" fill="hold" grpId="0" nodeType="withEffect">
                                  <p:stCondLst>
                                    <p:cond delay="0"/>
                                  </p:stCondLst>
                                  <p:childTnLst>
                                    <p:set>
                                      <p:cBhvr>
                                        <p:cTn id="132" dur="1" fill="hold">
                                          <p:stCondLst>
                                            <p:cond delay="0"/>
                                          </p:stCondLst>
                                        </p:cTn>
                                        <p:tgtEl>
                                          <p:spTgt spid="73"/>
                                        </p:tgtEl>
                                        <p:attrNameLst>
                                          <p:attrName>style.visibility</p:attrName>
                                        </p:attrNameLst>
                                      </p:cBhvr>
                                      <p:to>
                                        <p:strVal val="visible"/>
                                      </p:to>
                                    </p:set>
                                    <p:animEffect transition="in" filter="barn(inVertical)">
                                      <p:cBhvr>
                                        <p:cTn id="133" dur="500"/>
                                        <p:tgtEl>
                                          <p:spTgt spid="73"/>
                                        </p:tgtEl>
                                      </p:cBhvr>
                                    </p:animEffect>
                                  </p:childTnLst>
                                </p:cTn>
                              </p:par>
                              <p:par>
                                <p:cTn id="134" presetID="16" presetClass="entr" presetSubtype="21" fill="hold" grpId="0" nodeType="withEffect">
                                  <p:stCondLst>
                                    <p:cond delay="0"/>
                                  </p:stCondLst>
                                  <p:childTnLst>
                                    <p:set>
                                      <p:cBhvr>
                                        <p:cTn id="135" dur="1" fill="hold">
                                          <p:stCondLst>
                                            <p:cond delay="0"/>
                                          </p:stCondLst>
                                        </p:cTn>
                                        <p:tgtEl>
                                          <p:spTgt spid="72"/>
                                        </p:tgtEl>
                                        <p:attrNameLst>
                                          <p:attrName>style.visibility</p:attrName>
                                        </p:attrNameLst>
                                      </p:cBhvr>
                                      <p:to>
                                        <p:strVal val="visible"/>
                                      </p:to>
                                    </p:set>
                                    <p:animEffect transition="in" filter="barn(inVertical)">
                                      <p:cBhvr>
                                        <p:cTn id="136" dur="500"/>
                                        <p:tgtEl>
                                          <p:spTgt spid="72"/>
                                        </p:tgtEl>
                                      </p:cBhvr>
                                    </p:animEffect>
                                  </p:childTnLst>
                                </p:cTn>
                              </p:par>
                              <p:par>
                                <p:cTn id="137" presetID="16" presetClass="entr" presetSubtype="21" fill="hold" grpId="0" nodeType="withEffect">
                                  <p:stCondLst>
                                    <p:cond delay="0"/>
                                  </p:stCondLst>
                                  <p:childTnLst>
                                    <p:set>
                                      <p:cBhvr>
                                        <p:cTn id="138" dur="1" fill="hold">
                                          <p:stCondLst>
                                            <p:cond delay="0"/>
                                          </p:stCondLst>
                                        </p:cTn>
                                        <p:tgtEl>
                                          <p:spTgt spid="70"/>
                                        </p:tgtEl>
                                        <p:attrNameLst>
                                          <p:attrName>style.visibility</p:attrName>
                                        </p:attrNameLst>
                                      </p:cBhvr>
                                      <p:to>
                                        <p:strVal val="visible"/>
                                      </p:to>
                                    </p:set>
                                    <p:animEffect transition="in" filter="barn(inVertical)">
                                      <p:cBhvr>
                                        <p:cTn id="139" dur="500"/>
                                        <p:tgtEl>
                                          <p:spTgt spid="70"/>
                                        </p:tgtEl>
                                      </p:cBhvr>
                                    </p:animEffect>
                                  </p:childTnLst>
                                </p:cTn>
                              </p:par>
                              <p:par>
                                <p:cTn id="140" presetID="16" presetClass="entr" presetSubtype="21" fill="hold" grpId="0" nodeType="withEffect">
                                  <p:stCondLst>
                                    <p:cond delay="0"/>
                                  </p:stCondLst>
                                  <p:childTnLst>
                                    <p:set>
                                      <p:cBhvr>
                                        <p:cTn id="141" dur="1" fill="hold">
                                          <p:stCondLst>
                                            <p:cond delay="0"/>
                                          </p:stCondLst>
                                        </p:cTn>
                                        <p:tgtEl>
                                          <p:spTgt spid="69"/>
                                        </p:tgtEl>
                                        <p:attrNameLst>
                                          <p:attrName>style.visibility</p:attrName>
                                        </p:attrNameLst>
                                      </p:cBhvr>
                                      <p:to>
                                        <p:strVal val="visible"/>
                                      </p:to>
                                    </p:set>
                                    <p:animEffect transition="in" filter="barn(inVertical)">
                                      <p:cBhvr>
                                        <p:cTn id="142" dur="500"/>
                                        <p:tgtEl>
                                          <p:spTgt spid="69"/>
                                        </p:tgtEl>
                                      </p:cBhvr>
                                    </p:animEffect>
                                  </p:childTnLst>
                                </p:cTn>
                              </p:par>
                              <p:par>
                                <p:cTn id="143" presetID="16" presetClass="entr" presetSubtype="21" fill="hold" grpId="0" nodeType="withEffect">
                                  <p:stCondLst>
                                    <p:cond delay="0"/>
                                  </p:stCondLst>
                                  <p:childTnLst>
                                    <p:set>
                                      <p:cBhvr>
                                        <p:cTn id="144" dur="1" fill="hold">
                                          <p:stCondLst>
                                            <p:cond delay="0"/>
                                          </p:stCondLst>
                                        </p:cTn>
                                        <p:tgtEl>
                                          <p:spTgt spid="62"/>
                                        </p:tgtEl>
                                        <p:attrNameLst>
                                          <p:attrName>style.visibility</p:attrName>
                                        </p:attrNameLst>
                                      </p:cBhvr>
                                      <p:to>
                                        <p:strVal val="visible"/>
                                      </p:to>
                                    </p:set>
                                    <p:animEffect transition="in" filter="barn(inVertical)">
                                      <p:cBhvr>
                                        <p:cTn id="145" dur="500"/>
                                        <p:tgtEl>
                                          <p:spTgt spid="62"/>
                                        </p:tgtEl>
                                      </p:cBhvr>
                                    </p:animEffect>
                                  </p:childTnLst>
                                </p:cTn>
                              </p:par>
                              <p:par>
                                <p:cTn id="146" presetID="16" presetClass="entr" presetSubtype="21" fill="hold" grpId="0" nodeType="withEffect">
                                  <p:stCondLst>
                                    <p:cond delay="0"/>
                                  </p:stCondLst>
                                  <p:childTnLst>
                                    <p:set>
                                      <p:cBhvr>
                                        <p:cTn id="147" dur="1" fill="hold">
                                          <p:stCondLst>
                                            <p:cond delay="0"/>
                                          </p:stCondLst>
                                        </p:cTn>
                                        <p:tgtEl>
                                          <p:spTgt spid="63"/>
                                        </p:tgtEl>
                                        <p:attrNameLst>
                                          <p:attrName>style.visibility</p:attrName>
                                        </p:attrNameLst>
                                      </p:cBhvr>
                                      <p:to>
                                        <p:strVal val="visible"/>
                                      </p:to>
                                    </p:set>
                                    <p:animEffect transition="in" filter="barn(inVertical)">
                                      <p:cBhvr>
                                        <p:cTn id="148" dur="500"/>
                                        <p:tgtEl>
                                          <p:spTgt spid="63"/>
                                        </p:tgtEl>
                                      </p:cBhvr>
                                    </p:animEffect>
                                  </p:childTnLst>
                                </p:cTn>
                              </p:par>
                              <p:par>
                                <p:cTn id="149" presetID="16" presetClass="entr" presetSubtype="21" fill="hold" grpId="0" nodeType="withEffect">
                                  <p:stCondLst>
                                    <p:cond delay="0"/>
                                  </p:stCondLst>
                                  <p:childTnLst>
                                    <p:set>
                                      <p:cBhvr>
                                        <p:cTn id="150" dur="1" fill="hold">
                                          <p:stCondLst>
                                            <p:cond delay="0"/>
                                          </p:stCondLst>
                                        </p:cTn>
                                        <p:tgtEl>
                                          <p:spTgt spid="67"/>
                                        </p:tgtEl>
                                        <p:attrNameLst>
                                          <p:attrName>style.visibility</p:attrName>
                                        </p:attrNameLst>
                                      </p:cBhvr>
                                      <p:to>
                                        <p:strVal val="visible"/>
                                      </p:to>
                                    </p:set>
                                    <p:animEffect transition="in" filter="barn(inVertical)">
                                      <p:cBhvr>
                                        <p:cTn id="151" dur="500"/>
                                        <p:tgtEl>
                                          <p:spTgt spid="67"/>
                                        </p:tgtEl>
                                      </p:cBhvr>
                                    </p:animEffect>
                                  </p:childTnLst>
                                </p:cTn>
                              </p:par>
                              <p:par>
                                <p:cTn id="152" presetID="16" presetClass="entr" presetSubtype="21" fill="hold" grpId="0" nodeType="withEffect">
                                  <p:stCondLst>
                                    <p:cond delay="0"/>
                                  </p:stCondLst>
                                  <p:childTnLst>
                                    <p:set>
                                      <p:cBhvr>
                                        <p:cTn id="153" dur="1" fill="hold">
                                          <p:stCondLst>
                                            <p:cond delay="0"/>
                                          </p:stCondLst>
                                        </p:cTn>
                                        <p:tgtEl>
                                          <p:spTgt spid="68"/>
                                        </p:tgtEl>
                                        <p:attrNameLst>
                                          <p:attrName>style.visibility</p:attrName>
                                        </p:attrNameLst>
                                      </p:cBhvr>
                                      <p:to>
                                        <p:strVal val="visible"/>
                                      </p:to>
                                    </p:set>
                                    <p:animEffect transition="in" filter="barn(inVertical)">
                                      <p:cBhvr>
                                        <p:cTn id="154" dur="500"/>
                                        <p:tgtEl>
                                          <p:spTgt spid="68"/>
                                        </p:tgtEl>
                                      </p:cBhvr>
                                    </p:animEffect>
                                  </p:childTnLst>
                                </p:cTn>
                              </p:par>
                              <p:par>
                                <p:cTn id="155" presetID="16" presetClass="entr" presetSubtype="21" fill="hold" grpId="0" nodeType="withEffect">
                                  <p:stCondLst>
                                    <p:cond delay="0"/>
                                  </p:stCondLst>
                                  <p:childTnLst>
                                    <p:set>
                                      <p:cBhvr>
                                        <p:cTn id="156" dur="1" fill="hold">
                                          <p:stCondLst>
                                            <p:cond delay="0"/>
                                          </p:stCondLst>
                                        </p:cTn>
                                        <p:tgtEl>
                                          <p:spTgt spid="65"/>
                                        </p:tgtEl>
                                        <p:attrNameLst>
                                          <p:attrName>style.visibility</p:attrName>
                                        </p:attrNameLst>
                                      </p:cBhvr>
                                      <p:to>
                                        <p:strVal val="visible"/>
                                      </p:to>
                                    </p:set>
                                    <p:animEffect transition="in" filter="barn(inVertical)">
                                      <p:cBhvr>
                                        <p:cTn id="157" dur="500"/>
                                        <p:tgtEl>
                                          <p:spTgt spid="65"/>
                                        </p:tgtEl>
                                      </p:cBhvr>
                                    </p:animEffect>
                                  </p:childTnLst>
                                </p:cTn>
                              </p:par>
                              <p:par>
                                <p:cTn id="158" presetID="16" presetClass="entr" presetSubtype="21" fill="hold" grpId="0" nodeType="withEffect">
                                  <p:stCondLst>
                                    <p:cond delay="0"/>
                                  </p:stCondLst>
                                  <p:childTnLst>
                                    <p:set>
                                      <p:cBhvr>
                                        <p:cTn id="159" dur="1" fill="hold">
                                          <p:stCondLst>
                                            <p:cond delay="0"/>
                                          </p:stCondLst>
                                        </p:cTn>
                                        <p:tgtEl>
                                          <p:spTgt spid="64"/>
                                        </p:tgtEl>
                                        <p:attrNameLst>
                                          <p:attrName>style.visibility</p:attrName>
                                        </p:attrNameLst>
                                      </p:cBhvr>
                                      <p:to>
                                        <p:strVal val="visible"/>
                                      </p:to>
                                    </p:set>
                                    <p:animEffect transition="in" filter="barn(inVertical)">
                                      <p:cBhvr>
                                        <p:cTn id="160" dur="500"/>
                                        <p:tgtEl>
                                          <p:spTgt spid="64"/>
                                        </p:tgtEl>
                                      </p:cBhvr>
                                    </p:animEffect>
                                  </p:childTnLst>
                                </p:cTn>
                              </p:par>
                              <p:par>
                                <p:cTn id="161" presetID="16" presetClass="entr" presetSubtype="21" fill="hold" grpId="0" nodeType="withEffect">
                                  <p:stCondLst>
                                    <p:cond delay="0"/>
                                  </p:stCondLst>
                                  <p:childTnLst>
                                    <p:set>
                                      <p:cBhvr>
                                        <p:cTn id="162" dur="1" fill="hold">
                                          <p:stCondLst>
                                            <p:cond delay="0"/>
                                          </p:stCondLst>
                                        </p:cTn>
                                        <p:tgtEl>
                                          <p:spTgt spid="57"/>
                                        </p:tgtEl>
                                        <p:attrNameLst>
                                          <p:attrName>style.visibility</p:attrName>
                                        </p:attrNameLst>
                                      </p:cBhvr>
                                      <p:to>
                                        <p:strVal val="visible"/>
                                      </p:to>
                                    </p:set>
                                    <p:animEffect transition="in" filter="barn(inVertical)">
                                      <p:cBhvr>
                                        <p:cTn id="163" dur="500"/>
                                        <p:tgtEl>
                                          <p:spTgt spid="57"/>
                                        </p:tgtEl>
                                      </p:cBhvr>
                                    </p:animEffect>
                                  </p:childTnLst>
                                </p:cTn>
                              </p:par>
                              <p:par>
                                <p:cTn id="164" presetID="16" presetClass="entr" presetSubtype="21" fill="hold" grpId="0" nodeType="withEffect">
                                  <p:stCondLst>
                                    <p:cond delay="0"/>
                                  </p:stCondLst>
                                  <p:childTnLst>
                                    <p:set>
                                      <p:cBhvr>
                                        <p:cTn id="165" dur="1" fill="hold">
                                          <p:stCondLst>
                                            <p:cond delay="0"/>
                                          </p:stCondLst>
                                        </p:cTn>
                                        <p:tgtEl>
                                          <p:spTgt spid="58"/>
                                        </p:tgtEl>
                                        <p:attrNameLst>
                                          <p:attrName>style.visibility</p:attrName>
                                        </p:attrNameLst>
                                      </p:cBhvr>
                                      <p:to>
                                        <p:strVal val="visible"/>
                                      </p:to>
                                    </p:set>
                                    <p:animEffect transition="in" filter="barn(inVertical)">
                                      <p:cBhvr>
                                        <p:cTn id="166" dur="500"/>
                                        <p:tgtEl>
                                          <p:spTgt spid="58"/>
                                        </p:tgtEl>
                                      </p:cBhvr>
                                    </p:animEffect>
                                  </p:childTnLst>
                                </p:cTn>
                              </p:par>
                              <p:par>
                                <p:cTn id="167" presetID="16" presetClass="entr" presetSubtype="21" fill="hold" grpId="0" nodeType="withEffect">
                                  <p:stCondLst>
                                    <p:cond delay="0"/>
                                  </p:stCondLst>
                                  <p:childTnLst>
                                    <p:set>
                                      <p:cBhvr>
                                        <p:cTn id="168" dur="1" fill="hold">
                                          <p:stCondLst>
                                            <p:cond delay="0"/>
                                          </p:stCondLst>
                                        </p:cTn>
                                        <p:tgtEl>
                                          <p:spTgt spid="61"/>
                                        </p:tgtEl>
                                        <p:attrNameLst>
                                          <p:attrName>style.visibility</p:attrName>
                                        </p:attrNameLst>
                                      </p:cBhvr>
                                      <p:to>
                                        <p:strVal val="visible"/>
                                      </p:to>
                                    </p:set>
                                    <p:animEffect transition="in" filter="barn(inVertical)">
                                      <p:cBhvr>
                                        <p:cTn id="169" dur="500"/>
                                        <p:tgtEl>
                                          <p:spTgt spid="61"/>
                                        </p:tgtEl>
                                      </p:cBhvr>
                                    </p:animEffect>
                                  </p:childTnLst>
                                </p:cTn>
                              </p:par>
                              <p:par>
                                <p:cTn id="170" presetID="16" presetClass="entr" presetSubtype="21" fill="hold" grpId="0" nodeType="withEffect">
                                  <p:stCondLst>
                                    <p:cond delay="0"/>
                                  </p:stCondLst>
                                  <p:childTnLst>
                                    <p:set>
                                      <p:cBhvr>
                                        <p:cTn id="171" dur="1" fill="hold">
                                          <p:stCondLst>
                                            <p:cond delay="0"/>
                                          </p:stCondLst>
                                        </p:cTn>
                                        <p:tgtEl>
                                          <p:spTgt spid="60"/>
                                        </p:tgtEl>
                                        <p:attrNameLst>
                                          <p:attrName>style.visibility</p:attrName>
                                        </p:attrNameLst>
                                      </p:cBhvr>
                                      <p:to>
                                        <p:strVal val="visible"/>
                                      </p:to>
                                    </p:set>
                                    <p:animEffect transition="in" filter="barn(inVertical)">
                                      <p:cBhvr>
                                        <p:cTn id="172" dur="500"/>
                                        <p:tgtEl>
                                          <p:spTgt spid="60"/>
                                        </p:tgtEl>
                                      </p:cBhvr>
                                    </p:animEffect>
                                  </p:childTnLst>
                                </p:cTn>
                              </p:par>
                              <p:par>
                                <p:cTn id="173" presetID="16" presetClass="entr" presetSubtype="21" fill="hold" grpId="0" nodeType="withEffect">
                                  <p:stCondLst>
                                    <p:cond delay="0"/>
                                  </p:stCondLst>
                                  <p:childTnLst>
                                    <p:set>
                                      <p:cBhvr>
                                        <p:cTn id="174" dur="1" fill="hold">
                                          <p:stCondLst>
                                            <p:cond delay="0"/>
                                          </p:stCondLst>
                                        </p:cTn>
                                        <p:tgtEl>
                                          <p:spTgt spid="54"/>
                                        </p:tgtEl>
                                        <p:attrNameLst>
                                          <p:attrName>style.visibility</p:attrName>
                                        </p:attrNameLst>
                                      </p:cBhvr>
                                      <p:to>
                                        <p:strVal val="visible"/>
                                      </p:to>
                                    </p:set>
                                    <p:animEffect transition="in" filter="barn(inVertical)">
                                      <p:cBhvr>
                                        <p:cTn id="175" dur="500"/>
                                        <p:tgtEl>
                                          <p:spTgt spid="54"/>
                                        </p:tgtEl>
                                      </p:cBhvr>
                                    </p:animEffect>
                                  </p:childTnLst>
                                </p:cTn>
                              </p:par>
                              <p:par>
                                <p:cTn id="176" presetID="16" presetClass="entr" presetSubtype="21" fill="hold" grpId="0" nodeType="withEffect">
                                  <p:stCondLst>
                                    <p:cond delay="0"/>
                                  </p:stCondLst>
                                  <p:childTnLst>
                                    <p:set>
                                      <p:cBhvr>
                                        <p:cTn id="177" dur="1" fill="hold">
                                          <p:stCondLst>
                                            <p:cond delay="0"/>
                                          </p:stCondLst>
                                        </p:cTn>
                                        <p:tgtEl>
                                          <p:spTgt spid="143"/>
                                        </p:tgtEl>
                                        <p:attrNameLst>
                                          <p:attrName>style.visibility</p:attrName>
                                        </p:attrNameLst>
                                      </p:cBhvr>
                                      <p:to>
                                        <p:strVal val="visible"/>
                                      </p:to>
                                    </p:set>
                                    <p:animEffect transition="in" filter="barn(inVertical)">
                                      <p:cBhvr>
                                        <p:cTn id="178" dur="500"/>
                                        <p:tgtEl>
                                          <p:spTgt spid="143"/>
                                        </p:tgtEl>
                                      </p:cBhvr>
                                    </p:animEffect>
                                  </p:childTnLst>
                                </p:cTn>
                              </p:par>
                              <p:par>
                                <p:cTn id="179" presetID="16" presetClass="entr" presetSubtype="21" fill="hold" grpId="0" nodeType="withEffect">
                                  <p:stCondLst>
                                    <p:cond delay="0"/>
                                  </p:stCondLst>
                                  <p:childTnLst>
                                    <p:set>
                                      <p:cBhvr>
                                        <p:cTn id="180" dur="1" fill="hold">
                                          <p:stCondLst>
                                            <p:cond delay="0"/>
                                          </p:stCondLst>
                                        </p:cTn>
                                        <p:tgtEl>
                                          <p:spTgt spid="56"/>
                                        </p:tgtEl>
                                        <p:attrNameLst>
                                          <p:attrName>style.visibility</p:attrName>
                                        </p:attrNameLst>
                                      </p:cBhvr>
                                      <p:to>
                                        <p:strVal val="visible"/>
                                      </p:to>
                                    </p:set>
                                    <p:animEffect transition="in" filter="barn(inVertical)">
                                      <p:cBhvr>
                                        <p:cTn id="181" dur="500"/>
                                        <p:tgtEl>
                                          <p:spTgt spid="56"/>
                                        </p:tgtEl>
                                      </p:cBhvr>
                                    </p:animEffect>
                                  </p:childTnLst>
                                </p:cTn>
                              </p:par>
                              <p:par>
                                <p:cTn id="182" presetID="16" presetClass="entr" presetSubtype="21" fill="hold" grpId="0" nodeType="withEffect">
                                  <p:stCondLst>
                                    <p:cond delay="0"/>
                                  </p:stCondLst>
                                  <p:childTnLst>
                                    <p:set>
                                      <p:cBhvr>
                                        <p:cTn id="183" dur="1" fill="hold">
                                          <p:stCondLst>
                                            <p:cond delay="0"/>
                                          </p:stCondLst>
                                        </p:cTn>
                                        <p:tgtEl>
                                          <p:spTgt spid="55"/>
                                        </p:tgtEl>
                                        <p:attrNameLst>
                                          <p:attrName>style.visibility</p:attrName>
                                        </p:attrNameLst>
                                      </p:cBhvr>
                                      <p:to>
                                        <p:strVal val="visible"/>
                                      </p:to>
                                    </p:set>
                                    <p:animEffect transition="in" filter="barn(inVertical)">
                                      <p:cBhvr>
                                        <p:cTn id="184" dur="500"/>
                                        <p:tgtEl>
                                          <p:spTgt spid="55"/>
                                        </p:tgtEl>
                                      </p:cBhvr>
                                    </p:animEffect>
                                  </p:childTnLst>
                                </p:cTn>
                              </p:par>
                              <p:par>
                                <p:cTn id="185" presetID="16" presetClass="entr" presetSubtype="21" fill="hold" grpId="0" nodeType="withEffect">
                                  <p:stCondLst>
                                    <p:cond delay="0"/>
                                  </p:stCondLst>
                                  <p:childTnLst>
                                    <p:set>
                                      <p:cBhvr>
                                        <p:cTn id="186" dur="1" fill="hold">
                                          <p:stCondLst>
                                            <p:cond delay="0"/>
                                          </p:stCondLst>
                                        </p:cTn>
                                        <p:tgtEl>
                                          <p:spTgt spid="38"/>
                                        </p:tgtEl>
                                        <p:attrNameLst>
                                          <p:attrName>style.visibility</p:attrName>
                                        </p:attrNameLst>
                                      </p:cBhvr>
                                      <p:to>
                                        <p:strVal val="visible"/>
                                      </p:to>
                                    </p:set>
                                    <p:animEffect transition="in" filter="barn(inVertical)">
                                      <p:cBhvr>
                                        <p:cTn id="187" dur="500"/>
                                        <p:tgtEl>
                                          <p:spTgt spid="38"/>
                                        </p:tgtEl>
                                      </p:cBhvr>
                                    </p:animEffect>
                                  </p:childTnLst>
                                </p:cTn>
                              </p:par>
                              <p:par>
                                <p:cTn id="188" presetID="16" presetClass="entr" presetSubtype="21" fill="hold" grpId="0" nodeType="withEffect">
                                  <p:stCondLst>
                                    <p:cond delay="0"/>
                                  </p:stCondLst>
                                  <p:childTnLst>
                                    <p:set>
                                      <p:cBhvr>
                                        <p:cTn id="189" dur="1" fill="hold">
                                          <p:stCondLst>
                                            <p:cond delay="0"/>
                                          </p:stCondLst>
                                        </p:cTn>
                                        <p:tgtEl>
                                          <p:spTgt spid="39"/>
                                        </p:tgtEl>
                                        <p:attrNameLst>
                                          <p:attrName>style.visibility</p:attrName>
                                        </p:attrNameLst>
                                      </p:cBhvr>
                                      <p:to>
                                        <p:strVal val="visible"/>
                                      </p:to>
                                    </p:set>
                                    <p:animEffect transition="in" filter="barn(inVertical)">
                                      <p:cBhvr>
                                        <p:cTn id="190" dur="500"/>
                                        <p:tgtEl>
                                          <p:spTgt spid="39"/>
                                        </p:tgtEl>
                                      </p:cBhvr>
                                    </p:animEffect>
                                  </p:childTnLst>
                                </p:cTn>
                              </p:par>
                              <p:par>
                                <p:cTn id="191" presetID="16" presetClass="entr" presetSubtype="21" fill="hold" grpId="0" nodeType="withEffect">
                                  <p:stCondLst>
                                    <p:cond delay="0"/>
                                  </p:stCondLst>
                                  <p:childTnLst>
                                    <p:set>
                                      <p:cBhvr>
                                        <p:cTn id="192" dur="1" fill="hold">
                                          <p:stCondLst>
                                            <p:cond delay="0"/>
                                          </p:stCondLst>
                                        </p:cTn>
                                        <p:tgtEl>
                                          <p:spTgt spid="44"/>
                                        </p:tgtEl>
                                        <p:attrNameLst>
                                          <p:attrName>style.visibility</p:attrName>
                                        </p:attrNameLst>
                                      </p:cBhvr>
                                      <p:to>
                                        <p:strVal val="visible"/>
                                      </p:to>
                                    </p:set>
                                    <p:animEffect transition="in" filter="barn(inVertical)">
                                      <p:cBhvr>
                                        <p:cTn id="193" dur="500"/>
                                        <p:tgtEl>
                                          <p:spTgt spid="44"/>
                                        </p:tgtEl>
                                      </p:cBhvr>
                                    </p:animEffect>
                                  </p:childTnLst>
                                </p:cTn>
                              </p:par>
                              <p:par>
                                <p:cTn id="194" presetID="16" presetClass="entr" presetSubtype="21" fill="hold" grpId="0" nodeType="withEffect">
                                  <p:stCondLst>
                                    <p:cond delay="0"/>
                                  </p:stCondLst>
                                  <p:childTnLst>
                                    <p:set>
                                      <p:cBhvr>
                                        <p:cTn id="195" dur="1" fill="hold">
                                          <p:stCondLst>
                                            <p:cond delay="0"/>
                                          </p:stCondLst>
                                        </p:cTn>
                                        <p:tgtEl>
                                          <p:spTgt spid="45"/>
                                        </p:tgtEl>
                                        <p:attrNameLst>
                                          <p:attrName>style.visibility</p:attrName>
                                        </p:attrNameLst>
                                      </p:cBhvr>
                                      <p:to>
                                        <p:strVal val="visible"/>
                                      </p:to>
                                    </p:set>
                                    <p:animEffect transition="in" filter="barn(inVertical)">
                                      <p:cBhvr>
                                        <p:cTn id="196" dur="500"/>
                                        <p:tgtEl>
                                          <p:spTgt spid="45"/>
                                        </p:tgtEl>
                                      </p:cBhvr>
                                    </p:animEffect>
                                  </p:childTnLst>
                                </p:cTn>
                              </p:par>
                              <p:par>
                                <p:cTn id="197" presetID="16" presetClass="entr" presetSubtype="21" fill="hold" grpId="0" nodeType="withEffect">
                                  <p:stCondLst>
                                    <p:cond delay="0"/>
                                  </p:stCondLst>
                                  <p:childTnLst>
                                    <p:set>
                                      <p:cBhvr>
                                        <p:cTn id="198" dur="1" fill="hold">
                                          <p:stCondLst>
                                            <p:cond delay="0"/>
                                          </p:stCondLst>
                                        </p:cTn>
                                        <p:tgtEl>
                                          <p:spTgt spid="42"/>
                                        </p:tgtEl>
                                        <p:attrNameLst>
                                          <p:attrName>style.visibility</p:attrName>
                                        </p:attrNameLst>
                                      </p:cBhvr>
                                      <p:to>
                                        <p:strVal val="visible"/>
                                      </p:to>
                                    </p:set>
                                    <p:animEffect transition="in" filter="barn(inVertical)">
                                      <p:cBhvr>
                                        <p:cTn id="199" dur="500"/>
                                        <p:tgtEl>
                                          <p:spTgt spid="42"/>
                                        </p:tgtEl>
                                      </p:cBhvr>
                                    </p:animEffect>
                                  </p:childTnLst>
                                </p:cTn>
                              </p:par>
                              <p:par>
                                <p:cTn id="200" presetID="16" presetClass="entr" presetSubtype="21" fill="hold" grpId="0" nodeType="withEffect">
                                  <p:stCondLst>
                                    <p:cond delay="0"/>
                                  </p:stCondLst>
                                  <p:childTnLst>
                                    <p:set>
                                      <p:cBhvr>
                                        <p:cTn id="201" dur="1" fill="hold">
                                          <p:stCondLst>
                                            <p:cond delay="0"/>
                                          </p:stCondLst>
                                        </p:cTn>
                                        <p:tgtEl>
                                          <p:spTgt spid="145"/>
                                        </p:tgtEl>
                                        <p:attrNameLst>
                                          <p:attrName>style.visibility</p:attrName>
                                        </p:attrNameLst>
                                      </p:cBhvr>
                                      <p:to>
                                        <p:strVal val="visible"/>
                                      </p:to>
                                    </p:set>
                                    <p:animEffect transition="in" filter="barn(inVertical)">
                                      <p:cBhvr>
                                        <p:cTn id="202" dur="500"/>
                                        <p:tgtEl>
                                          <p:spTgt spid="145"/>
                                        </p:tgtEl>
                                      </p:cBhvr>
                                    </p:animEffect>
                                  </p:childTnLst>
                                </p:cTn>
                              </p:par>
                              <p:par>
                                <p:cTn id="203" presetID="16" presetClass="entr" presetSubtype="21" fill="hold" grpId="0" nodeType="withEffect">
                                  <p:stCondLst>
                                    <p:cond delay="0"/>
                                  </p:stCondLst>
                                  <p:childTnLst>
                                    <p:set>
                                      <p:cBhvr>
                                        <p:cTn id="204" dur="1" fill="hold">
                                          <p:stCondLst>
                                            <p:cond delay="0"/>
                                          </p:stCondLst>
                                        </p:cTn>
                                        <p:tgtEl>
                                          <p:spTgt spid="146"/>
                                        </p:tgtEl>
                                        <p:attrNameLst>
                                          <p:attrName>style.visibility</p:attrName>
                                        </p:attrNameLst>
                                      </p:cBhvr>
                                      <p:to>
                                        <p:strVal val="visible"/>
                                      </p:to>
                                    </p:set>
                                    <p:animEffect transition="in" filter="barn(inVertical)">
                                      <p:cBhvr>
                                        <p:cTn id="205" dur="500"/>
                                        <p:tgtEl>
                                          <p:spTgt spid="146"/>
                                        </p:tgtEl>
                                      </p:cBhvr>
                                    </p:animEffect>
                                  </p:childTnLst>
                                </p:cTn>
                              </p:par>
                              <p:par>
                                <p:cTn id="206" presetID="16" presetClass="entr" presetSubtype="21" fill="hold" grpId="0" nodeType="withEffect">
                                  <p:stCondLst>
                                    <p:cond delay="0"/>
                                  </p:stCondLst>
                                  <p:childTnLst>
                                    <p:set>
                                      <p:cBhvr>
                                        <p:cTn id="207" dur="1" fill="hold">
                                          <p:stCondLst>
                                            <p:cond delay="0"/>
                                          </p:stCondLst>
                                        </p:cTn>
                                        <p:tgtEl>
                                          <p:spTgt spid="144"/>
                                        </p:tgtEl>
                                        <p:attrNameLst>
                                          <p:attrName>style.visibility</p:attrName>
                                        </p:attrNameLst>
                                      </p:cBhvr>
                                      <p:to>
                                        <p:strVal val="visible"/>
                                      </p:to>
                                    </p:set>
                                    <p:animEffect transition="in" filter="barn(inVertical)">
                                      <p:cBhvr>
                                        <p:cTn id="208" dur="500"/>
                                        <p:tgtEl>
                                          <p:spTgt spid="144"/>
                                        </p:tgtEl>
                                      </p:cBhvr>
                                    </p:animEffect>
                                  </p:childTnLst>
                                </p:cTn>
                              </p:par>
                              <p:par>
                                <p:cTn id="209" presetID="16" presetClass="entr" presetSubtype="21" fill="hold" grpId="0" nodeType="withEffect">
                                  <p:stCondLst>
                                    <p:cond delay="0"/>
                                  </p:stCondLst>
                                  <p:childTnLst>
                                    <p:set>
                                      <p:cBhvr>
                                        <p:cTn id="210" dur="1" fill="hold">
                                          <p:stCondLst>
                                            <p:cond delay="0"/>
                                          </p:stCondLst>
                                        </p:cTn>
                                        <p:tgtEl>
                                          <p:spTgt spid="35"/>
                                        </p:tgtEl>
                                        <p:attrNameLst>
                                          <p:attrName>style.visibility</p:attrName>
                                        </p:attrNameLst>
                                      </p:cBhvr>
                                      <p:to>
                                        <p:strVal val="visible"/>
                                      </p:to>
                                    </p:set>
                                    <p:animEffect transition="in" filter="barn(inVertical)">
                                      <p:cBhvr>
                                        <p:cTn id="211" dur="500"/>
                                        <p:tgtEl>
                                          <p:spTgt spid="35"/>
                                        </p:tgtEl>
                                      </p:cBhvr>
                                    </p:animEffect>
                                  </p:childTnLst>
                                </p:cTn>
                              </p:par>
                              <p:par>
                                <p:cTn id="212" presetID="16" presetClass="entr" presetSubtype="21" fill="hold" grpId="0" nodeType="withEffect">
                                  <p:stCondLst>
                                    <p:cond delay="0"/>
                                  </p:stCondLst>
                                  <p:childTnLst>
                                    <p:set>
                                      <p:cBhvr>
                                        <p:cTn id="213" dur="1" fill="hold">
                                          <p:stCondLst>
                                            <p:cond delay="0"/>
                                          </p:stCondLst>
                                        </p:cTn>
                                        <p:tgtEl>
                                          <p:spTgt spid="32"/>
                                        </p:tgtEl>
                                        <p:attrNameLst>
                                          <p:attrName>style.visibility</p:attrName>
                                        </p:attrNameLst>
                                      </p:cBhvr>
                                      <p:to>
                                        <p:strVal val="visible"/>
                                      </p:to>
                                    </p:set>
                                    <p:animEffect transition="in" filter="barn(inVertical)">
                                      <p:cBhvr>
                                        <p:cTn id="214" dur="500"/>
                                        <p:tgtEl>
                                          <p:spTgt spid="32"/>
                                        </p:tgtEl>
                                      </p:cBhvr>
                                    </p:animEffect>
                                  </p:childTnLst>
                                </p:cTn>
                              </p:par>
                              <p:par>
                                <p:cTn id="215" presetID="16" presetClass="entr" presetSubtype="21" fill="hold" grpId="0" nodeType="withEffect">
                                  <p:stCondLst>
                                    <p:cond delay="0"/>
                                  </p:stCondLst>
                                  <p:childTnLst>
                                    <p:set>
                                      <p:cBhvr>
                                        <p:cTn id="216" dur="1" fill="hold">
                                          <p:stCondLst>
                                            <p:cond delay="0"/>
                                          </p:stCondLst>
                                        </p:cTn>
                                        <p:tgtEl>
                                          <p:spTgt spid="34"/>
                                        </p:tgtEl>
                                        <p:attrNameLst>
                                          <p:attrName>style.visibility</p:attrName>
                                        </p:attrNameLst>
                                      </p:cBhvr>
                                      <p:to>
                                        <p:strVal val="visible"/>
                                      </p:to>
                                    </p:set>
                                    <p:animEffect transition="in" filter="barn(inVertical)">
                                      <p:cBhvr>
                                        <p:cTn id="217" dur="500"/>
                                        <p:tgtEl>
                                          <p:spTgt spid="34"/>
                                        </p:tgtEl>
                                      </p:cBhvr>
                                    </p:animEffect>
                                  </p:childTnLst>
                                </p:cTn>
                              </p:par>
                              <p:par>
                                <p:cTn id="218" presetID="16" presetClass="entr" presetSubtype="21" fill="hold" grpId="0" nodeType="withEffect">
                                  <p:stCondLst>
                                    <p:cond delay="0"/>
                                  </p:stCondLst>
                                  <p:childTnLst>
                                    <p:set>
                                      <p:cBhvr>
                                        <p:cTn id="219" dur="1" fill="hold">
                                          <p:stCondLst>
                                            <p:cond delay="0"/>
                                          </p:stCondLst>
                                        </p:cTn>
                                        <p:tgtEl>
                                          <p:spTgt spid="31"/>
                                        </p:tgtEl>
                                        <p:attrNameLst>
                                          <p:attrName>style.visibility</p:attrName>
                                        </p:attrNameLst>
                                      </p:cBhvr>
                                      <p:to>
                                        <p:strVal val="visible"/>
                                      </p:to>
                                    </p:set>
                                    <p:animEffect transition="in" filter="barn(inVertical)">
                                      <p:cBhvr>
                                        <p:cTn id="220" dur="500"/>
                                        <p:tgtEl>
                                          <p:spTgt spid="31"/>
                                        </p:tgtEl>
                                      </p:cBhvr>
                                    </p:animEffect>
                                  </p:childTnLst>
                                </p:cTn>
                              </p:par>
                              <p:par>
                                <p:cTn id="221" presetID="16" presetClass="entr" presetSubtype="21" fill="hold" grpId="0" nodeType="withEffect">
                                  <p:stCondLst>
                                    <p:cond delay="0"/>
                                  </p:stCondLst>
                                  <p:childTnLst>
                                    <p:set>
                                      <p:cBhvr>
                                        <p:cTn id="222" dur="1" fill="hold">
                                          <p:stCondLst>
                                            <p:cond delay="0"/>
                                          </p:stCondLst>
                                        </p:cTn>
                                        <p:tgtEl>
                                          <p:spTgt spid="29"/>
                                        </p:tgtEl>
                                        <p:attrNameLst>
                                          <p:attrName>style.visibility</p:attrName>
                                        </p:attrNameLst>
                                      </p:cBhvr>
                                      <p:to>
                                        <p:strVal val="visible"/>
                                      </p:to>
                                    </p:set>
                                    <p:animEffect transition="in" filter="barn(inVertical)">
                                      <p:cBhvr>
                                        <p:cTn id="223" dur="500"/>
                                        <p:tgtEl>
                                          <p:spTgt spid="29"/>
                                        </p:tgtEl>
                                      </p:cBhvr>
                                    </p:animEffect>
                                  </p:childTnLst>
                                </p:cTn>
                              </p:par>
                              <p:par>
                                <p:cTn id="224" presetID="16" presetClass="entr" presetSubtype="21" fill="hold" grpId="0" nodeType="withEffect">
                                  <p:stCondLst>
                                    <p:cond delay="0"/>
                                  </p:stCondLst>
                                  <p:childTnLst>
                                    <p:set>
                                      <p:cBhvr>
                                        <p:cTn id="225" dur="1" fill="hold">
                                          <p:stCondLst>
                                            <p:cond delay="0"/>
                                          </p:stCondLst>
                                        </p:cTn>
                                        <p:tgtEl>
                                          <p:spTgt spid="30"/>
                                        </p:tgtEl>
                                        <p:attrNameLst>
                                          <p:attrName>style.visibility</p:attrName>
                                        </p:attrNameLst>
                                      </p:cBhvr>
                                      <p:to>
                                        <p:strVal val="visible"/>
                                      </p:to>
                                    </p:set>
                                    <p:animEffect transition="in" filter="barn(inVertical)">
                                      <p:cBhvr>
                                        <p:cTn id="226" dur="500"/>
                                        <p:tgtEl>
                                          <p:spTgt spid="30"/>
                                        </p:tgtEl>
                                      </p:cBhvr>
                                    </p:animEffect>
                                  </p:childTnLst>
                                </p:cTn>
                              </p:par>
                              <p:par>
                                <p:cTn id="227" presetID="16" presetClass="entr" presetSubtype="21" fill="hold" grpId="0" nodeType="withEffect">
                                  <p:stCondLst>
                                    <p:cond delay="0"/>
                                  </p:stCondLst>
                                  <p:childTnLst>
                                    <p:set>
                                      <p:cBhvr>
                                        <p:cTn id="228" dur="1" fill="hold">
                                          <p:stCondLst>
                                            <p:cond delay="0"/>
                                          </p:stCondLst>
                                        </p:cTn>
                                        <p:tgtEl>
                                          <p:spTgt spid="152"/>
                                        </p:tgtEl>
                                        <p:attrNameLst>
                                          <p:attrName>style.visibility</p:attrName>
                                        </p:attrNameLst>
                                      </p:cBhvr>
                                      <p:to>
                                        <p:strVal val="visible"/>
                                      </p:to>
                                    </p:set>
                                    <p:animEffect transition="in" filter="barn(inVertical)">
                                      <p:cBhvr>
                                        <p:cTn id="229" dur="500"/>
                                        <p:tgtEl>
                                          <p:spTgt spid="152"/>
                                        </p:tgtEl>
                                      </p:cBhvr>
                                    </p:animEffect>
                                  </p:childTnLst>
                                </p:cTn>
                              </p:par>
                              <p:par>
                                <p:cTn id="230" presetID="16" presetClass="entr" presetSubtype="21" fill="hold" grpId="0" nodeType="withEffect">
                                  <p:stCondLst>
                                    <p:cond delay="0"/>
                                  </p:stCondLst>
                                  <p:childTnLst>
                                    <p:set>
                                      <p:cBhvr>
                                        <p:cTn id="231" dur="1" fill="hold">
                                          <p:stCondLst>
                                            <p:cond delay="0"/>
                                          </p:stCondLst>
                                        </p:cTn>
                                        <p:tgtEl>
                                          <p:spTgt spid="153"/>
                                        </p:tgtEl>
                                        <p:attrNameLst>
                                          <p:attrName>style.visibility</p:attrName>
                                        </p:attrNameLst>
                                      </p:cBhvr>
                                      <p:to>
                                        <p:strVal val="visible"/>
                                      </p:to>
                                    </p:set>
                                    <p:animEffect transition="in" filter="barn(inVertical)">
                                      <p:cBhvr>
                                        <p:cTn id="232" dur="500"/>
                                        <p:tgtEl>
                                          <p:spTgt spid="153"/>
                                        </p:tgtEl>
                                      </p:cBhvr>
                                    </p:animEffect>
                                  </p:childTnLst>
                                </p:cTn>
                              </p:par>
                              <p:par>
                                <p:cTn id="233" presetID="16" presetClass="entr" presetSubtype="21" fill="hold" grpId="0" nodeType="withEffect">
                                  <p:stCondLst>
                                    <p:cond delay="0"/>
                                  </p:stCondLst>
                                  <p:childTnLst>
                                    <p:set>
                                      <p:cBhvr>
                                        <p:cTn id="234" dur="1" fill="hold">
                                          <p:stCondLst>
                                            <p:cond delay="0"/>
                                          </p:stCondLst>
                                        </p:cTn>
                                        <p:tgtEl>
                                          <p:spTgt spid="154"/>
                                        </p:tgtEl>
                                        <p:attrNameLst>
                                          <p:attrName>style.visibility</p:attrName>
                                        </p:attrNameLst>
                                      </p:cBhvr>
                                      <p:to>
                                        <p:strVal val="visible"/>
                                      </p:to>
                                    </p:set>
                                    <p:animEffect transition="in" filter="barn(inVertical)">
                                      <p:cBhvr>
                                        <p:cTn id="235" dur="500"/>
                                        <p:tgtEl>
                                          <p:spTgt spid="154"/>
                                        </p:tgtEl>
                                      </p:cBhvr>
                                    </p:animEffect>
                                  </p:childTnLst>
                                </p:cTn>
                              </p:par>
                              <p:par>
                                <p:cTn id="236" presetID="16" presetClass="entr" presetSubtype="21" fill="hold" grpId="0" nodeType="withEffect">
                                  <p:stCondLst>
                                    <p:cond delay="0"/>
                                  </p:stCondLst>
                                  <p:childTnLst>
                                    <p:set>
                                      <p:cBhvr>
                                        <p:cTn id="237" dur="1" fill="hold">
                                          <p:stCondLst>
                                            <p:cond delay="0"/>
                                          </p:stCondLst>
                                        </p:cTn>
                                        <p:tgtEl>
                                          <p:spTgt spid="155"/>
                                        </p:tgtEl>
                                        <p:attrNameLst>
                                          <p:attrName>style.visibility</p:attrName>
                                        </p:attrNameLst>
                                      </p:cBhvr>
                                      <p:to>
                                        <p:strVal val="visible"/>
                                      </p:to>
                                    </p:set>
                                    <p:animEffect transition="in" filter="barn(inVertical)">
                                      <p:cBhvr>
                                        <p:cTn id="238" dur="500"/>
                                        <p:tgtEl>
                                          <p:spTgt spid="155"/>
                                        </p:tgtEl>
                                      </p:cBhvr>
                                    </p:animEffect>
                                  </p:childTnLst>
                                </p:cTn>
                              </p:par>
                              <p:par>
                                <p:cTn id="239" presetID="16" presetClass="entr" presetSubtype="21" fill="hold" grpId="0" nodeType="withEffect">
                                  <p:stCondLst>
                                    <p:cond delay="0"/>
                                  </p:stCondLst>
                                  <p:childTnLst>
                                    <p:set>
                                      <p:cBhvr>
                                        <p:cTn id="240" dur="1" fill="hold">
                                          <p:stCondLst>
                                            <p:cond delay="0"/>
                                          </p:stCondLst>
                                        </p:cTn>
                                        <p:tgtEl>
                                          <p:spTgt spid="156"/>
                                        </p:tgtEl>
                                        <p:attrNameLst>
                                          <p:attrName>style.visibility</p:attrName>
                                        </p:attrNameLst>
                                      </p:cBhvr>
                                      <p:to>
                                        <p:strVal val="visible"/>
                                      </p:to>
                                    </p:set>
                                    <p:animEffect transition="in" filter="barn(inVertical)">
                                      <p:cBhvr>
                                        <p:cTn id="241" dur="500"/>
                                        <p:tgtEl>
                                          <p:spTgt spid="156"/>
                                        </p:tgtEl>
                                      </p:cBhvr>
                                    </p:animEffect>
                                  </p:childTnLst>
                                </p:cTn>
                              </p:par>
                              <p:par>
                                <p:cTn id="242" presetID="16" presetClass="entr" presetSubtype="21" fill="hold" grpId="0" nodeType="withEffect">
                                  <p:stCondLst>
                                    <p:cond delay="0"/>
                                  </p:stCondLst>
                                  <p:childTnLst>
                                    <p:set>
                                      <p:cBhvr>
                                        <p:cTn id="243" dur="1" fill="hold">
                                          <p:stCondLst>
                                            <p:cond delay="0"/>
                                          </p:stCondLst>
                                        </p:cTn>
                                        <p:tgtEl>
                                          <p:spTgt spid="157"/>
                                        </p:tgtEl>
                                        <p:attrNameLst>
                                          <p:attrName>style.visibility</p:attrName>
                                        </p:attrNameLst>
                                      </p:cBhvr>
                                      <p:to>
                                        <p:strVal val="visible"/>
                                      </p:to>
                                    </p:set>
                                    <p:animEffect transition="in" filter="barn(inVertical)">
                                      <p:cBhvr>
                                        <p:cTn id="244" dur="500"/>
                                        <p:tgtEl>
                                          <p:spTgt spid="157"/>
                                        </p:tgtEl>
                                      </p:cBhvr>
                                    </p:animEffect>
                                  </p:childTnLst>
                                </p:cTn>
                              </p:par>
                              <p:par>
                                <p:cTn id="245" presetID="16" presetClass="entr" presetSubtype="21" fill="hold" grpId="0" nodeType="withEffect">
                                  <p:stCondLst>
                                    <p:cond delay="0"/>
                                  </p:stCondLst>
                                  <p:childTnLst>
                                    <p:set>
                                      <p:cBhvr>
                                        <p:cTn id="246" dur="1" fill="hold">
                                          <p:stCondLst>
                                            <p:cond delay="0"/>
                                          </p:stCondLst>
                                        </p:cTn>
                                        <p:tgtEl>
                                          <p:spTgt spid="158"/>
                                        </p:tgtEl>
                                        <p:attrNameLst>
                                          <p:attrName>style.visibility</p:attrName>
                                        </p:attrNameLst>
                                      </p:cBhvr>
                                      <p:to>
                                        <p:strVal val="visible"/>
                                      </p:to>
                                    </p:set>
                                    <p:animEffect transition="in" filter="barn(inVertical)">
                                      <p:cBhvr>
                                        <p:cTn id="247" dur="500"/>
                                        <p:tgtEl>
                                          <p:spTgt spid="158"/>
                                        </p:tgtEl>
                                      </p:cBhvr>
                                    </p:animEffect>
                                  </p:childTnLst>
                                </p:cTn>
                              </p:par>
                            </p:childTnLst>
                          </p:cTn>
                        </p:par>
                      </p:childTnLst>
                    </p:cTn>
                  </p:par>
                  <p:par>
                    <p:cTn id="248" fill="hold">
                      <p:stCondLst>
                        <p:cond delay="indefinite"/>
                      </p:stCondLst>
                      <p:childTnLst>
                        <p:par>
                          <p:cTn id="249" fill="hold">
                            <p:stCondLst>
                              <p:cond delay="0"/>
                            </p:stCondLst>
                            <p:childTnLst>
                              <p:par>
                                <p:cTn id="250" presetID="16" presetClass="entr" presetSubtype="21" fill="hold" grpId="0" nodeType="clickEffect">
                                  <p:stCondLst>
                                    <p:cond delay="0"/>
                                  </p:stCondLst>
                                  <p:childTnLst>
                                    <p:set>
                                      <p:cBhvr>
                                        <p:cTn id="251" dur="1" fill="hold">
                                          <p:stCondLst>
                                            <p:cond delay="0"/>
                                          </p:stCondLst>
                                        </p:cTn>
                                        <p:tgtEl>
                                          <p:spTgt spid="147"/>
                                        </p:tgtEl>
                                        <p:attrNameLst>
                                          <p:attrName>style.visibility</p:attrName>
                                        </p:attrNameLst>
                                      </p:cBhvr>
                                      <p:to>
                                        <p:strVal val="visible"/>
                                      </p:to>
                                    </p:set>
                                    <p:animEffect transition="in" filter="barn(inVertical)">
                                      <p:cBhvr>
                                        <p:cTn id="252" dur="500"/>
                                        <p:tgtEl>
                                          <p:spTgt spid="147"/>
                                        </p:tgtEl>
                                      </p:cBhvr>
                                    </p:animEffect>
                                  </p:childTnLst>
                                </p:cTn>
                              </p:par>
                              <p:par>
                                <p:cTn id="253" presetID="16" presetClass="entr" presetSubtype="21" fill="hold" grpId="0" nodeType="withEffect">
                                  <p:stCondLst>
                                    <p:cond delay="0"/>
                                  </p:stCondLst>
                                  <p:childTnLst>
                                    <p:set>
                                      <p:cBhvr>
                                        <p:cTn id="254" dur="1" fill="hold">
                                          <p:stCondLst>
                                            <p:cond delay="0"/>
                                          </p:stCondLst>
                                        </p:cTn>
                                        <p:tgtEl>
                                          <p:spTgt spid="148"/>
                                        </p:tgtEl>
                                        <p:attrNameLst>
                                          <p:attrName>style.visibility</p:attrName>
                                        </p:attrNameLst>
                                      </p:cBhvr>
                                      <p:to>
                                        <p:strVal val="visible"/>
                                      </p:to>
                                    </p:set>
                                    <p:animEffect transition="in" filter="barn(inVertical)">
                                      <p:cBhvr>
                                        <p:cTn id="255" dur="500"/>
                                        <p:tgtEl>
                                          <p:spTgt spid="148"/>
                                        </p:tgtEl>
                                      </p:cBhvr>
                                    </p:animEffect>
                                  </p:childTnLst>
                                </p:cTn>
                              </p:par>
                              <p:par>
                                <p:cTn id="256" presetID="16" presetClass="entr" presetSubtype="21" fill="hold" grpId="0" nodeType="withEffect">
                                  <p:stCondLst>
                                    <p:cond delay="0"/>
                                  </p:stCondLst>
                                  <p:childTnLst>
                                    <p:set>
                                      <p:cBhvr>
                                        <p:cTn id="257" dur="1" fill="hold">
                                          <p:stCondLst>
                                            <p:cond delay="0"/>
                                          </p:stCondLst>
                                        </p:cTn>
                                        <p:tgtEl>
                                          <p:spTgt spid="149"/>
                                        </p:tgtEl>
                                        <p:attrNameLst>
                                          <p:attrName>style.visibility</p:attrName>
                                        </p:attrNameLst>
                                      </p:cBhvr>
                                      <p:to>
                                        <p:strVal val="visible"/>
                                      </p:to>
                                    </p:set>
                                    <p:animEffect transition="in" filter="barn(inVertical)">
                                      <p:cBhvr>
                                        <p:cTn id="258" dur="500"/>
                                        <p:tgtEl>
                                          <p:spTgt spid="149"/>
                                        </p:tgtEl>
                                      </p:cBhvr>
                                    </p:animEffect>
                                  </p:childTnLst>
                                </p:cTn>
                              </p:par>
                              <p:par>
                                <p:cTn id="259" presetID="16" presetClass="entr" presetSubtype="21" fill="hold" grpId="0" nodeType="withEffect">
                                  <p:stCondLst>
                                    <p:cond delay="0"/>
                                  </p:stCondLst>
                                  <p:childTnLst>
                                    <p:set>
                                      <p:cBhvr>
                                        <p:cTn id="260" dur="1" fill="hold">
                                          <p:stCondLst>
                                            <p:cond delay="0"/>
                                          </p:stCondLst>
                                        </p:cTn>
                                        <p:tgtEl>
                                          <p:spTgt spid="150"/>
                                        </p:tgtEl>
                                        <p:attrNameLst>
                                          <p:attrName>style.visibility</p:attrName>
                                        </p:attrNameLst>
                                      </p:cBhvr>
                                      <p:to>
                                        <p:strVal val="visible"/>
                                      </p:to>
                                    </p:set>
                                    <p:animEffect transition="in" filter="barn(inVertical)">
                                      <p:cBhvr>
                                        <p:cTn id="261" dur="500"/>
                                        <p:tgtEl>
                                          <p:spTgt spid="150"/>
                                        </p:tgtEl>
                                      </p:cBhvr>
                                    </p:animEffect>
                                  </p:childTnLst>
                                </p:cTn>
                              </p:par>
                              <p:par>
                                <p:cTn id="262" presetID="16" presetClass="entr" presetSubtype="21" fill="hold" grpId="0" nodeType="withEffect">
                                  <p:stCondLst>
                                    <p:cond delay="0"/>
                                  </p:stCondLst>
                                  <p:childTnLst>
                                    <p:set>
                                      <p:cBhvr>
                                        <p:cTn id="263" dur="1" fill="hold">
                                          <p:stCondLst>
                                            <p:cond delay="0"/>
                                          </p:stCondLst>
                                        </p:cTn>
                                        <p:tgtEl>
                                          <p:spTgt spid="151"/>
                                        </p:tgtEl>
                                        <p:attrNameLst>
                                          <p:attrName>style.visibility</p:attrName>
                                        </p:attrNameLst>
                                      </p:cBhvr>
                                      <p:to>
                                        <p:strVal val="visible"/>
                                      </p:to>
                                    </p:set>
                                    <p:animEffect transition="in" filter="barn(inVertical)">
                                      <p:cBhvr>
                                        <p:cTn id="264" dur="500"/>
                                        <p:tgtEl>
                                          <p:spTgt spid="151"/>
                                        </p:tgtEl>
                                      </p:cBhvr>
                                    </p:animEffect>
                                  </p:childTnLst>
                                </p:cTn>
                              </p:par>
                              <p:par>
                                <p:cTn id="265" presetID="16" presetClass="entr" presetSubtype="21" fill="hold" grpId="0" nodeType="withEffect">
                                  <p:stCondLst>
                                    <p:cond delay="0"/>
                                  </p:stCondLst>
                                  <p:childTnLst>
                                    <p:set>
                                      <p:cBhvr>
                                        <p:cTn id="266" dur="1" fill="hold">
                                          <p:stCondLst>
                                            <p:cond delay="0"/>
                                          </p:stCondLst>
                                        </p:cTn>
                                        <p:tgtEl>
                                          <p:spTgt spid="160"/>
                                        </p:tgtEl>
                                        <p:attrNameLst>
                                          <p:attrName>style.visibility</p:attrName>
                                        </p:attrNameLst>
                                      </p:cBhvr>
                                      <p:to>
                                        <p:strVal val="visible"/>
                                      </p:to>
                                    </p:set>
                                    <p:animEffect transition="in" filter="barn(inVertical)">
                                      <p:cBhvr>
                                        <p:cTn id="267" dur="500"/>
                                        <p:tgtEl>
                                          <p:spTgt spid="160"/>
                                        </p:tgtEl>
                                      </p:cBhvr>
                                    </p:animEffect>
                                  </p:childTnLst>
                                </p:cTn>
                              </p:par>
                              <p:par>
                                <p:cTn id="268" presetID="16" presetClass="entr" presetSubtype="21" fill="hold" grpId="0" nodeType="withEffect">
                                  <p:stCondLst>
                                    <p:cond delay="0"/>
                                  </p:stCondLst>
                                  <p:childTnLst>
                                    <p:set>
                                      <p:cBhvr>
                                        <p:cTn id="269" dur="1" fill="hold">
                                          <p:stCondLst>
                                            <p:cond delay="0"/>
                                          </p:stCondLst>
                                        </p:cTn>
                                        <p:tgtEl>
                                          <p:spTgt spid="161"/>
                                        </p:tgtEl>
                                        <p:attrNameLst>
                                          <p:attrName>style.visibility</p:attrName>
                                        </p:attrNameLst>
                                      </p:cBhvr>
                                      <p:to>
                                        <p:strVal val="visible"/>
                                      </p:to>
                                    </p:set>
                                    <p:animEffect transition="in" filter="barn(inVertical)">
                                      <p:cBhvr>
                                        <p:cTn id="270" dur="500"/>
                                        <p:tgtEl>
                                          <p:spTgt spid="161"/>
                                        </p:tgtEl>
                                      </p:cBhvr>
                                    </p:animEffect>
                                  </p:childTnLst>
                                </p:cTn>
                              </p:par>
                              <p:par>
                                <p:cTn id="271"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272" dur="250" accel="50000" decel="50000" autoRev="1" fill="hold">
                                          <p:stCondLst>
                                            <p:cond delay="0"/>
                                          </p:stCondLst>
                                        </p:cTn>
                                        <p:tgtEl>
                                          <p:spTgt spid="163"/>
                                        </p:tgtEl>
                                        <p:attrNameLst>
                                          <p:attrName>ppt_x</p:attrName>
                                          <p:attrName>ppt_y</p:attrName>
                                        </p:attrNameLst>
                                      </p:cBhvr>
                                      <p:rCtr x="0" y="-1204"/>
                                    </p:animMotion>
                                    <p:animRot by="1500000">
                                      <p:cBhvr>
                                        <p:cTn id="273" dur="125" fill="hold">
                                          <p:stCondLst>
                                            <p:cond delay="0"/>
                                          </p:stCondLst>
                                        </p:cTn>
                                        <p:tgtEl>
                                          <p:spTgt spid="163"/>
                                        </p:tgtEl>
                                        <p:attrNameLst>
                                          <p:attrName>r</p:attrName>
                                        </p:attrNameLst>
                                      </p:cBhvr>
                                    </p:animRot>
                                    <p:animRot by="-1500000">
                                      <p:cBhvr>
                                        <p:cTn id="274" dur="125" fill="hold">
                                          <p:stCondLst>
                                            <p:cond delay="125"/>
                                          </p:stCondLst>
                                        </p:cTn>
                                        <p:tgtEl>
                                          <p:spTgt spid="163"/>
                                        </p:tgtEl>
                                        <p:attrNameLst>
                                          <p:attrName>r</p:attrName>
                                        </p:attrNameLst>
                                      </p:cBhvr>
                                    </p:animRot>
                                    <p:animRot by="-1500000">
                                      <p:cBhvr>
                                        <p:cTn id="275" dur="125" fill="hold">
                                          <p:stCondLst>
                                            <p:cond delay="250"/>
                                          </p:stCondLst>
                                        </p:cTn>
                                        <p:tgtEl>
                                          <p:spTgt spid="163"/>
                                        </p:tgtEl>
                                        <p:attrNameLst>
                                          <p:attrName>r</p:attrName>
                                        </p:attrNameLst>
                                      </p:cBhvr>
                                    </p:animRot>
                                    <p:animRot by="1500000">
                                      <p:cBhvr>
                                        <p:cTn id="276" dur="125" fill="hold">
                                          <p:stCondLst>
                                            <p:cond delay="375"/>
                                          </p:stCondLst>
                                        </p:cTn>
                                        <p:tgtEl>
                                          <p:spTgt spid="1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7" fill="hold" display="0">
                  <p:stCondLst>
                    <p:cond delay="indefinite"/>
                  </p:stCondLst>
                  <p:endCondLst>
                    <p:cond evt="onStopAudio" delay="0">
                      <p:tgtEl>
                        <p:sldTgt/>
                      </p:tgtEl>
                    </p:cond>
                  </p:endCondLst>
                </p:cTn>
                <p:tgtEl>
                  <p:spTgt spid="122"/>
                </p:tgtEl>
              </p:cMediaNode>
            </p:audio>
            <p:seq concurrent="1" nextAc="seek">
              <p:cTn id="278" restart="whenNotActive" fill="hold" evtFilter="cancelBubble" nodeType="interactiveSeq">
                <p:stCondLst>
                  <p:cond evt="onClick" delay="0">
                    <p:tgtEl>
                      <p:spTgt spid="148"/>
                    </p:tgtEl>
                  </p:cond>
                </p:stCondLst>
                <p:endSync evt="end" delay="0">
                  <p:rtn val="all"/>
                </p:endSync>
                <p:childTnLst>
                  <p:par>
                    <p:cTn id="279" fill="hold">
                      <p:stCondLst>
                        <p:cond delay="0"/>
                      </p:stCondLst>
                      <p:childTnLst>
                        <p:par>
                          <p:cTn id="280" fill="hold">
                            <p:stCondLst>
                              <p:cond delay="0"/>
                            </p:stCondLst>
                            <p:childTnLst>
                              <p:par>
                                <p:cTn id="281" presetID="16" presetClass="entr" presetSubtype="21" fill="hold" grpId="0" nodeType="clickEffect">
                                  <p:stCondLst>
                                    <p:cond delay="0"/>
                                  </p:stCondLst>
                                  <p:childTnLst>
                                    <p:set>
                                      <p:cBhvr>
                                        <p:cTn id="282" dur="1" fill="hold">
                                          <p:stCondLst>
                                            <p:cond delay="0"/>
                                          </p:stCondLst>
                                        </p:cTn>
                                        <p:tgtEl>
                                          <p:spTgt spid="241"/>
                                        </p:tgtEl>
                                        <p:attrNameLst>
                                          <p:attrName>style.visibility</p:attrName>
                                        </p:attrNameLst>
                                      </p:cBhvr>
                                      <p:to>
                                        <p:strVal val="visible"/>
                                      </p:to>
                                    </p:set>
                                    <p:animEffect transition="in" filter="barn(inVertical)">
                                      <p:cBhvr>
                                        <p:cTn id="283" dur="500"/>
                                        <p:tgtEl>
                                          <p:spTgt spid="241"/>
                                        </p:tgtEl>
                                      </p:cBhvr>
                                    </p:animEffect>
                                  </p:childTnLst>
                                </p:cTn>
                              </p:par>
                              <p:par>
                                <p:cTn id="284" presetID="16" presetClass="entr" presetSubtype="21" fill="hold" grpId="0" nodeType="withEffect">
                                  <p:stCondLst>
                                    <p:cond delay="0"/>
                                  </p:stCondLst>
                                  <p:childTnLst>
                                    <p:set>
                                      <p:cBhvr>
                                        <p:cTn id="285" dur="1" fill="hold">
                                          <p:stCondLst>
                                            <p:cond delay="0"/>
                                          </p:stCondLst>
                                        </p:cTn>
                                        <p:tgtEl>
                                          <p:spTgt spid="181"/>
                                        </p:tgtEl>
                                        <p:attrNameLst>
                                          <p:attrName>style.visibility</p:attrName>
                                        </p:attrNameLst>
                                      </p:cBhvr>
                                      <p:to>
                                        <p:strVal val="visible"/>
                                      </p:to>
                                    </p:set>
                                    <p:animEffect transition="in" filter="barn(inVertical)">
                                      <p:cBhvr>
                                        <p:cTn id="286" dur="500"/>
                                        <p:tgtEl>
                                          <p:spTgt spid="181"/>
                                        </p:tgtEl>
                                      </p:cBhvr>
                                    </p:animEffect>
                                  </p:childTnLst>
                                </p:cTn>
                              </p:par>
                              <p:par>
                                <p:cTn id="287" presetID="16" presetClass="entr" presetSubtype="21" fill="hold" grpId="0" nodeType="withEffect">
                                  <p:stCondLst>
                                    <p:cond delay="0"/>
                                  </p:stCondLst>
                                  <p:childTnLst>
                                    <p:set>
                                      <p:cBhvr>
                                        <p:cTn id="288" dur="1" fill="hold">
                                          <p:stCondLst>
                                            <p:cond delay="0"/>
                                          </p:stCondLst>
                                        </p:cTn>
                                        <p:tgtEl>
                                          <p:spTgt spid="201"/>
                                        </p:tgtEl>
                                        <p:attrNameLst>
                                          <p:attrName>style.visibility</p:attrName>
                                        </p:attrNameLst>
                                      </p:cBhvr>
                                      <p:to>
                                        <p:strVal val="visible"/>
                                      </p:to>
                                    </p:set>
                                    <p:animEffect transition="in" filter="barn(inVertical)">
                                      <p:cBhvr>
                                        <p:cTn id="289" dur="500"/>
                                        <p:tgtEl>
                                          <p:spTgt spid="201"/>
                                        </p:tgtEl>
                                      </p:cBhvr>
                                    </p:animEffect>
                                  </p:childTnLst>
                                </p:cTn>
                              </p:par>
                              <p:par>
                                <p:cTn id="290" presetID="16" presetClass="entr" presetSubtype="21" fill="hold" grpId="0" nodeType="withEffect">
                                  <p:stCondLst>
                                    <p:cond delay="0"/>
                                  </p:stCondLst>
                                  <p:childTnLst>
                                    <p:set>
                                      <p:cBhvr>
                                        <p:cTn id="291" dur="1" fill="hold">
                                          <p:stCondLst>
                                            <p:cond delay="0"/>
                                          </p:stCondLst>
                                        </p:cTn>
                                        <p:tgtEl>
                                          <p:spTgt spid="183"/>
                                        </p:tgtEl>
                                        <p:attrNameLst>
                                          <p:attrName>style.visibility</p:attrName>
                                        </p:attrNameLst>
                                      </p:cBhvr>
                                      <p:to>
                                        <p:strVal val="visible"/>
                                      </p:to>
                                    </p:set>
                                    <p:animEffect transition="in" filter="barn(inVertical)">
                                      <p:cBhvr>
                                        <p:cTn id="292" dur="500"/>
                                        <p:tgtEl>
                                          <p:spTgt spid="183"/>
                                        </p:tgtEl>
                                      </p:cBhvr>
                                    </p:animEffect>
                                  </p:childTnLst>
                                </p:cTn>
                              </p:par>
                              <p:par>
                                <p:cTn id="293" presetID="16" presetClass="entr" presetSubtype="21" fill="hold" grpId="0" nodeType="withEffect">
                                  <p:stCondLst>
                                    <p:cond delay="0"/>
                                  </p:stCondLst>
                                  <p:childTnLst>
                                    <p:set>
                                      <p:cBhvr>
                                        <p:cTn id="294" dur="1" fill="hold">
                                          <p:stCondLst>
                                            <p:cond delay="0"/>
                                          </p:stCondLst>
                                        </p:cTn>
                                        <p:tgtEl>
                                          <p:spTgt spid="182"/>
                                        </p:tgtEl>
                                        <p:attrNameLst>
                                          <p:attrName>style.visibility</p:attrName>
                                        </p:attrNameLst>
                                      </p:cBhvr>
                                      <p:to>
                                        <p:strVal val="visible"/>
                                      </p:to>
                                    </p:set>
                                    <p:animEffect transition="in" filter="barn(inVertical)">
                                      <p:cBhvr>
                                        <p:cTn id="295" dur="500"/>
                                        <p:tgtEl>
                                          <p:spTgt spid="182"/>
                                        </p:tgtEl>
                                      </p:cBhvr>
                                    </p:animEffect>
                                  </p:childTnLst>
                                </p:cTn>
                              </p:par>
                              <p:par>
                                <p:cTn id="296" presetID="16" presetClass="entr" presetSubtype="21" fill="hold" grpId="0" nodeType="withEffect">
                                  <p:stCondLst>
                                    <p:cond delay="0"/>
                                  </p:stCondLst>
                                  <p:childTnLst>
                                    <p:set>
                                      <p:cBhvr>
                                        <p:cTn id="297" dur="1" fill="hold">
                                          <p:stCondLst>
                                            <p:cond delay="0"/>
                                          </p:stCondLst>
                                        </p:cTn>
                                        <p:tgtEl>
                                          <p:spTgt spid="178"/>
                                        </p:tgtEl>
                                        <p:attrNameLst>
                                          <p:attrName>style.visibility</p:attrName>
                                        </p:attrNameLst>
                                      </p:cBhvr>
                                      <p:to>
                                        <p:strVal val="visible"/>
                                      </p:to>
                                    </p:set>
                                    <p:animEffect transition="in" filter="barn(inVertical)">
                                      <p:cBhvr>
                                        <p:cTn id="298" dur="500"/>
                                        <p:tgtEl>
                                          <p:spTgt spid="178"/>
                                        </p:tgtEl>
                                      </p:cBhvr>
                                    </p:animEffect>
                                  </p:childTnLst>
                                </p:cTn>
                              </p:par>
                              <p:par>
                                <p:cTn id="299" presetID="16" presetClass="entr" presetSubtype="21" fill="hold" grpId="0" nodeType="withEffect">
                                  <p:stCondLst>
                                    <p:cond delay="0"/>
                                  </p:stCondLst>
                                  <p:childTnLst>
                                    <p:set>
                                      <p:cBhvr>
                                        <p:cTn id="300" dur="1" fill="hold">
                                          <p:stCondLst>
                                            <p:cond delay="0"/>
                                          </p:stCondLst>
                                        </p:cTn>
                                        <p:tgtEl>
                                          <p:spTgt spid="177"/>
                                        </p:tgtEl>
                                        <p:attrNameLst>
                                          <p:attrName>style.visibility</p:attrName>
                                        </p:attrNameLst>
                                      </p:cBhvr>
                                      <p:to>
                                        <p:strVal val="visible"/>
                                      </p:to>
                                    </p:set>
                                    <p:animEffect transition="in" filter="barn(inVertical)">
                                      <p:cBhvr>
                                        <p:cTn id="301" dur="500"/>
                                        <p:tgtEl>
                                          <p:spTgt spid="177"/>
                                        </p:tgtEl>
                                      </p:cBhvr>
                                    </p:animEffect>
                                  </p:childTnLst>
                                </p:cTn>
                              </p:par>
                              <p:par>
                                <p:cTn id="302" presetID="16" presetClass="entr" presetSubtype="21" fill="hold" grpId="0" nodeType="withEffect">
                                  <p:stCondLst>
                                    <p:cond delay="0"/>
                                  </p:stCondLst>
                                  <p:childTnLst>
                                    <p:set>
                                      <p:cBhvr>
                                        <p:cTn id="303" dur="1" fill="hold">
                                          <p:stCondLst>
                                            <p:cond delay="0"/>
                                          </p:stCondLst>
                                        </p:cTn>
                                        <p:tgtEl>
                                          <p:spTgt spid="176"/>
                                        </p:tgtEl>
                                        <p:attrNameLst>
                                          <p:attrName>style.visibility</p:attrName>
                                        </p:attrNameLst>
                                      </p:cBhvr>
                                      <p:to>
                                        <p:strVal val="visible"/>
                                      </p:to>
                                    </p:set>
                                    <p:animEffect transition="in" filter="barn(inVertical)">
                                      <p:cBhvr>
                                        <p:cTn id="304" dur="500"/>
                                        <p:tgtEl>
                                          <p:spTgt spid="176"/>
                                        </p:tgtEl>
                                      </p:cBhvr>
                                    </p:animEffect>
                                  </p:childTnLst>
                                </p:cTn>
                              </p:par>
                            </p:childTnLst>
                          </p:cTn>
                        </p:par>
                      </p:childTnLst>
                    </p:cTn>
                  </p:par>
                </p:childTnLst>
              </p:cTn>
              <p:nextCondLst>
                <p:cond evt="onClick" delay="0">
                  <p:tgtEl>
                    <p:spTgt spid="148"/>
                  </p:tgtEl>
                </p:cond>
              </p:nextCondLst>
            </p:seq>
            <p:seq concurrent="1" nextAc="seek">
              <p:cTn id="305" restart="whenNotActive" fill="hold" evtFilter="cancelBubble" nodeType="interactiveSeq">
                <p:stCondLst>
                  <p:cond evt="onClick" delay="0">
                    <p:tgtEl>
                      <p:spTgt spid="151"/>
                    </p:tgtEl>
                  </p:cond>
                </p:stCondLst>
                <p:endSync evt="end" delay="0">
                  <p:rtn val="all"/>
                </p:endSync>
                <p:childTnLst>
                  <p:par>
                    <p:cTn id="306" fill="hold">
                      <p:stCondLst>
                        <p:cond delay="0"/>
                      </p:stCondLst>
                      <p:childTnLst>
                        <p:par>
                          <p:cTn id="307" fill="hold">
                            <p:stCondLst>
                              <p:cond delay="0"/>
                            </p:stCondLst>
                            <p:childTnLst>
                              <p:par>
                                <p:cTn id="308" presetID="16" presetClass="entr" presetSubtype="21" fill="hold" grpId="0" nodeType="clickEffect">
                                  <p:stCondLst>
                                    <p:cond delay="0"/>
                                  </p:stCondLst>
                                  <p:childTnLst>
                                    <p:set>
                                      <p:cBhvr>
                                        <p:cTn id="309" dur="1" fill="hold">
                                          <p:stCondLst>
                                            <p:cond delay="0"/>
                                          </p:stCondLst>
                                        </p:cTn>
                                        <p:tgtEl>
                                          <p:spTgt spid="259"/>
                                        </p:tgtEl>
                                        <p:attrNameLst>
                                          <p:attrName>style.visibility</p:attrName>
                                        </p:attrNameLst>
                                      </p:cBhvr>
                                      <p:to>
                                        <p:strVal val="visible"/>
                                      </p:to>
                                    </p:set>
                                    <p:animEffect transition="in" filter="barn(inVertical)">
                                      <p:cBhvr>
                                        <p:cTn id="310" dur="500"/>
                                        <p:tgtEl>
                                          <p:spTgt spid="259"/>
                                        </p:tgtEl>
                                      </p:cBhvr>
                                    </p:animEffect>
                                  </p:childTnLst>
                                </p:cTn>
                              </p:par>
                              <p:par>
                                <p:cTn id="311" presetID="16" presetClass="entr" presetSubtype="21" fill="hold" grpId="0" nodeType="withEffect">
                                  <p:stCondLst>
                                    <p:cond delay="0"/>
                                  </p:stCondLst>
                                  <p:childTnLst>
                                    <p:set>
                                      <p:cBhvr>
                                        <p:cTn id="312" dur="1" fill="hold">
                                          <p:stCondLst>
                                            <p:cond delay="0"/>
                                          </p:stCondLst>
                                        </p:cTn>
                                        <p:tgtEl>
                                          <p:spTgt spid="300"/>
                                        </p:tgtEl>
                                        <p:attrNameLst>
                                          <p:attrName>style.visibility</p:attrName>
                                        </p:attrNameLst>
                                      </p:cBhvr>
                                      <p:to>
                                        <p:strVal val="visible"/>
                                      </p:to>
                                    </p:set>
                                    <p:animEffect transition="in" filter="barn(inVertical)">
                                      <p:cBhvr>
                                        <p:cTn id="313" dur="500"/>
                                        <p:tgtEl>
                                          <p:spTgt spid="300"/>
                                        </p:tgtEl>
                                      </p:cBhvr>
                                    </p:animEffect>
                                  </p:childTnLst>
                                </p:cTn>
                              </p:par>
                              <p:par>
                                <p:cTn id="314" presetID="16" presetClass="entr" presetSubtype="21" fill="hold" grpId="0" nodeType="withEffect">
                                  <p:stCondLst>
                                    <p:cond delay="0"/>
                                  </p:stCondLst>
                                  <p:childTnLst>
                                    <p:set>
                                      <p:cBhvr>
                                        <p:cTn id="315" dur="1" fill="hold">
                                          <p:stCondLst>
                                            <p:cond delay="0"/>
                                          </p:stCondLst>
                                        </p:cTn>
                                        <p:tgtEl>
                                          <p:spTgt spid="301"/>
                                        </p:tgtEl>
                                        <p:attrNameLst>
                                          <p:attrName>style.visibility</p:attrName>
                                        </p:attrNameLst>
                                      </p:cBhvr>
                                      <p:to>
                                        <p:strVal val="visible"/>
                                      </p:to>
                                    </p:set>
                                    <p:animEffect transition="in" filter="barn(inVertical)">
                                      <p:cBhvr>
                                        <p:cTn id="316" dur="500"/>
                                        <p:tgtEl>
                                          <p:spTgt spid="301"/>
                                        </p:tgtEl>
                                      </p:cBhvr>
                                    </p:animEffect>
                                  </p:childTnLst>
                                </p:cTn>
                              </p:par>
                              <p:par>
                                <p:cTn id="317" presetID="16" presetClass="entr" presetSubtype="21" fill="hold" grpId="0" nodeType="withEffect">
                                  <p:stCondLst>
                                    <p:cond delay="0"/>
                                  </p:stCondLst>
                                  <p:childTnLst>
                                    <p:set>
                                      <p:cBhvr>
                                        <p:cTn id="318" dur="1" fill="hold">
                                          <p:stCondLst>
                                            <p:cond delay="0"/>
                                          </p:stCondLst>
                                        </p:cTn>
                                        <p:tgtEl>
                                          <p:spTgt spid="302"/>
                                        </p:tgtEl>
                                        <p:attrNameLst>
                                          <p:attrName>style.visibility</p:attrName>
                                        </p:attrNameLst>
                                      </p:cBhvr>
                                      <p:to>
                                        <p:strVal val="visible"/>
                                      </p:to>
                                    </p:set>
                                    <p:animEffect transition="in" filter="barn(inVertical)">
                                      <p:cBhvr>
                                        <p:cTn id="319" dur="500"/>
                                        <p:tgtEl>
                                          <p:spTgt spid="302"/>
                                        </p:tgtEl>
                                      </p:cBhvr>
                                    </p:animEffect>
                                  </p:childTnLst>
                                </p:cTn>
                              </p:par>
                              <p:par>
                                <p:cTn id="320" presetID="16" presetClass="entr" presetSubtype="21" fill="hold" grpId="0" nodeType="withEffect">
                                  <p:stCondLst>
                                    <p:cond delay="0"/>
                                  </p:stCondLst>
                                  <p:childTnLst>
                                    <p:set>
                                      <p:cBhvr>
                                        <p:cTn id="321" dur="1" fill="hold">
                                          <p:stCondLst>
                                            <p:cond delay="0"/>
                                          </p:stCondLst>
                                        </p:cTn>
                                        <p:tgtEl>
                                          <p:spTgt spid="303"/>
                                        </p:tgtEl>
                                        <p:attrNameLst>
                                          <p:attrName>style.visibility</p:attrName>
                                        </p:attrNameLst>
                                      </p:cBhvr>
                                      <p:to>
                                        <p:strVal val="visible"/>
                                      </p:to>
                                    </p:set>
                                    <p:animEffect transition="in" filter="barn(inVertical)">
                                      <p:cBhvr>
                                        <p:cTn id="322" dur="500"/>
                                        <p:tgtEl>
                                          <p:spTgt spid="303"/>
                                        </p:tgtEl>
                                      </p:cBhvr>
                                    </p:animEffect>
                                  </p:childTnLst>
                                </p:cTn>
                              </p:par>
                              <p:par>
                                <p:cTn id="323" presetID="16" presetClass="entr" presetSubtype="21" fill="hold" grpId="0" nodeType="withEffect">
                                  <p:stCondLst>
                                    <p:cond delay="0"/>
                                  </p:stCondLst>
                                  <p:childTnLst>
                                    <p:set>
                                      <p:cBhvr>
                                        <p:cTn id="324" dur="1" fill="hold">
                                          <p:stCondLst>
                                            <p:cond delay="0"/>
                                          </p:stCondLst>
                                        </p:cTn>
                                        <p:tgtEl>
                                          <p:spTgt spid="296"/>
                                        </p:tgtEl>
                                        <p:attrNameLst>
                                          <p:attrName>style.visibility</p:attrName>
                                        </p:attrNameLst>
                                      </p:cBhvr>
                                      <p:to>
                                        <p:strVal val="visible"/>
                                      </p:to>
                                    </p:set>
                                    <p:animEffect transition="in" filter="barn(inVertical)">
                                      <p:cBhvr>
                                        <p:cTn id="325" dur="500"/>
                                        <p:tgtEl>
                                          <p:spTgt spid="296"/>
                                        </p:tgtEl>
                                      </p:cBhvr>
                                    </p:animEffect>
                                  </p:childTnLst>
                                </p:cTn>
                              </p:par>
                              <p:par>
                                <p:cTn id="326" presetID="16" presetClass="entr" presetSubtype="21" fill="hold" grpId="0" nodeType="withEffect">
                                  <p:stCondLst>
                                    <p:cond delay="0"/>
                                  </p:stCondLst>
                                  <p:childTnLst>
                                    <p:set>
                                      <p:cBhvr>
                                        <p:cTn id="327" dur="1" fill="hold">
                                          <p:stCondLst>
                                            <p:cond delay="0"/>
                                          </p:stCondLst>
                                        </p:cTn>
                                        <p:tgtEl>
                                          <p:spTgt spid="297"/>
                                        </p:tgtEl>
                                        <p:attrNameLst>
                                          <p:attrName>style.visibility</p:attrName>
                                        </p:attrNameLst>
                                      </p:cBhvr>
                                      <p:to>
                                        <p:strVal val="visible"/>
                                      </p:to>
                                    </p:set>
                                    <p:animEffect transition="in" filter="barn(inVertical)">
                                      <p:cBhvr>
                                        <p:cTn id="328" dur="500"/>
                                        <p:tgtEl>
                                          <p:spTgt spid="297"/>
                                        </p:tgtEl>
                                      </p:cBhvr>
                                    </p:animEffect>
                                  </p:childTnLst>
                                </p:cTn>
                              </p:par>
                              <p:par>
                                <p:cTn id="329" presetID="16" presetClass="entr" presetSubtype="21" fill="hold" grpId="0" nodeType="withEffect">
                                  <p:stCondLst>
                                    <p:cond delay="0"/>
                                  </p:stCondLst>
                                  <p:childTnLst>
                                    <p:set>
                                      <p:cBhvr>
                                        <p:cTn id="330" dur="1" fill="hold">
                                          <p:stCondLst>
                                            <p:cond delay="0"/>
                                          </p:stCondLst>
                                        </p:cTn>
                                        <p:tgtEl>
                                          <p:spTgt spid="298"/>
                                        </p:tgtEl>
                                        <p:attrNameLst>
                                          <p:attrName>style.visibility</p:attrName>
                                        </p:attrNameLst>
                                      </p:cBhvr>
                                      <p:to>
                                        <p:strVal val="visible"/>
                                      </p:to>
                                    </p:set>
                                    <p:animEffect transition="in" filter="barn(inVertical)">
                                      <p:cBhvr>
                                        <p:cTn id="331" dur="500"/>
                                        <p:tgtEl>
                                          <p:spTgt spid="298"/>
                                        </p:tgtEl>
                                      </p:cBhvr>
                                    </p:animEffect>
                                  </p:childTnLst>
                                </p:cTn>
                              </p:par>
                            </p:childTnLst>
                          </p:cTn>
                        </p:par>
                      </p:childTnLst>
                    </p:cTn>
                  </p:par>
                </p:childTnLst>
              </p:cTn>
              <p:nextCondLst>
                <p:cond evt="onClick" delay="0">
                  <p:tgtEl>
                    <p:spTgt spid="151"/>
                  </p:tgtEl>
                </p:cond>
              </p:nextCondLst>
            </p:seq>
            <p:seq concurrent="1" nextAc="seek">
              <p:cTn id="332" restart="whenNotActive" fill="hold" evtFilter="cancelBubble" nodeType="interactiveSeq">
                <p:stCondLst>
                  <p:cond evt="onClick" delay="0">
                    <p:tgtEl>
                      <p:spTgt spid="161"/>
                    </p:tgtEl>
                  </p:cond>
                </p:stCondLst>
                <p:endSync evt="end" delay="0">
                  <p:rtn val="all"/>
                </p:endSync>
                <p:childTnLst>
                  <p:par>
                    <p:cTn id="333" fill="hold">
                      <p:stCondLst>
                        <p:cond delay="0"/>
                      </p:stCondLst>
                      <p:childTnLst>
                        <p:par>
                          <p:cTn id="334" fill="hold">
                            <p:stCondLst>
                              <p:cond delay="0"/>
                            </p:stCondLst>
                            <p:childTnLst>
                              <p:par>
                                <p:cTn id="335" presetID="16" presetClass="entr" presetSubtype="21" fill="hold" grpId="0" nodeType="withEffect">
                                  <p:stCondLst>
                                    <p:cond delay="0"/>
                                  </p:stCondLst>
                                  <p:childTnLst>
                                    <p:set>
                                      <p:cBhvr>
                                        <p:cTn id="336" dur="1" fill="hold">
                                          <p:stCondLst>
                                            <p:cond delay="0"/>
                                          </p:stCondLst>
                                        </p:cTn>
                                        <p:tgtEl>
                                          <p:spTgt spid="317"/>
                                        </p:tgtEl>
                                        <p:attrNameLst>
                                          <p:attrName>style.visibility</p:attrName>
                                        </p:attrNameLst>
                                      </p:cBhvr>
                                      <p:to>
                                        <p:strVal val="visible"/>
                                      </p:to>
                                    </p:set>
                                    <p:animEffect transition="in" filter="barn(inVertical)">
                                      <p:cBhvr>
                                        <p:cTn id="337" dur="500"/>
                                        <p:tgtEl>
                                          <p:spTgt spid="317"/>
                                        </p:tgtEl>
                                      </p:cBhvr>
                                    </p:animEffect>
                                  </p:childTnLst>
                                </p:cTn>
                              </p:par>
                              <p:par>
                                <p:cTn id="338" presetID="16" presetClass="entr" presetSubtype="21" fill="hold" grpId="0" nodeType="withEffect">
                                  <p:stCondLst>
                                    <p:cond delay="0"/>
                                  </p:stCondLst>
                                  <p:childTnLst>
                                    <p:set>
                                      <p:cBhvr>
                                        <p:cTn id="339" dur="1" fill="hold">
                                          <p:stCondLst>
                                            <p:cond delay="0"/>
                                          </p:stCondLst>
                                        </p:cTn>
                                        <p:tgtEl>
                                          <p:spTgt spid="318"/>
                                        </p:tgtEl>
                                        <p:attrNameLst>
                                          <p:attrName>style.visibility</p:attrName>
                                        </p:attrNameLst>
                                      </p:cBhvr>
                                      <p:to>
                                        <p:strVal val="visible"/>
                                      </p:to>
                                    </p:set>
                                    <p:animEffect transition="in" filter="barn(inVertical)">
                                      <p:cBhvr>
                                        <p:cTn id="340" dur="500"/>
                                        <p:tgtEl>
                                          <p:spTgt spid="318"/>
                                        </p:tgtEl>
                                      </p:cBhvr>
                                    </p:animEffect>
                                  </p:childTnLst>
                                </p:cTn>
                              </p:par>
                              <p:par>
                                <p:cTn id="341" presetID="16" presetClass="entr" presetSubtype="21" fill="hold" grpId="0" nodeType="withEffect">
                                  <p:stCondLst>
                                    <p:cond delay="0"/>
                                  </p:stCondLst>
                                  <p:childTnLst>
                                    <p:set>
                                      <p:cBhvr>
                                        <p:cTn id="342" dur="1" fill="hold">
                                          <p:stCondLst>
                                            <p:cond delay="0"/>
                                          </p:stCondLst>
                                        </p:cTn>
                                        <p:tgtEl>
                                          <p:spTgt spid="319"/>
                                        </p:tgtEl>
                                        <p:attrNameLst>
                                          <p:attrName>style.visibility</p:attrName>
                                        </p:attrNameLst>
                                      </p:cBhvr>
                                      <p:to>
                                        <p:strVal val="visible"/>
                                      </p:to>
                                    </p:set>
                                    <p:animEffect transition="in" filter="barn(inVertical)">
                                      <p:cBhvr>
                                        <p:cTn id="343" dur="500"/>
                                        <p:tgtEl>
                                          <p:spTgt spid="319"/>
                                        </p:tgtEl>
                                      </p:cBhvr>
                                    </p:animEffect>
                                  </p:childTnLst>
                                </p:cTn>
                              </p:par>
                              <p:par>
                                <p:cTn id="344" presetID="16" presetClass="entr" presetSubtype="21" fill="hold" grpId="0" nodeType="withEffect">
                                  <p:stCondLst>
                                    <p:cond delay="0"/>
                                  </p:stCondLst>
                                  <p:childTnLst>
                                    <p:set>
                                      <p:cBhvr>
                                        <p:cTn id="345" dur="1" fill="hold">
                                          <p:stCondLst>
                                            <p:cond delay="0"/>
                                          </p:stCondLst>
                                        </p:cTn>
                                        <p:tgtEl>
                                          <p:spTgt spid="312"/>
                                        </p:tgtEl>
                                        <p:attrNameLst>
                                          <p:attrName>style.visibility</p:attrName>
                                        </p:attrNameLst>
                                      </p:cBhvr>
                                      <p:to>
                                        <p:strVal val="visible"/>
                                      </p:to>
                                    </p:set>
                                    <p:animEffect transition="in" filter="barn(inVertical)">
                                      <p:cBhvr>
                                        <p:cTn id="346" dur="500"/>
                                        <p:tgtEl>
                                          <p:spTgt spid="312"/>
                                        </p:tgtEl>
                                      </p:cBhvr>
                                    </p:animEffect>
                                  </p:childTnLst>
                                </p:cTn>
                              </p:par>
                              <p:par>
                                <p:cTn id="347" presetID="16" presetClass="entr" presetSubtype="21" fill="hold" grpId="0" nodeType="withEffect">
                                  <p:stCondLst>
                                    <p:cond delay="0"/>
                                  </p:stCondLst>
                                  <p:childTnLst>
                                    <p:set>
                                      <p:cBhvr>
                                        <p:cTn id="348" dur="1" fill="hold">
                                          <p:stCondLst>
                                            <p:cond delay="0"/>
                                          </p:stCondLst>
                                        </p:cTn>
                                        <p:tgtEl>
                                          <p:spTgt spid="313"/>
                                        </p:tgtEl>
                                        <p:attrNameLst>
                                          <p:attrName>style.visibility</p:attrName>
                                        </p:attrNameLst>
                                      </p:cBhvr>
                                      <p:to>
                                        <p:strVal val="visible"/>
                                      </p:to>
                                    </p:set>
                                    <p:animEffect transition="in" filter="barn(inVertical)">
                                      <p:cBhvr>
                                        <p:cTn id="349" dur="500"/>
                                        <p:tgtEl>
                                          <p:spTgt spid="313"/>
                                        </p:tgtEl>
                                      </p:cBhvr>
                                    </p:animEffect>
                                  </p:childTnLst>
                                </p:cTn>
                              </p:par>
                              <p:par>
                                <p:cTn id="350" presetID="16" presetClass="entr" presetSubtype="21" fill="hold" grpId="0" nodeType="withEffect">
                                  <p:stCondLst>
                                    <p:cond delay="0"/>
                                  </p:stCondLst>
                                  <p:childTnLst>
                                    <p:set>
                                      <p:cBhvr>
                                        <p:cTn id="351" dur="1" fill="hold">
                                          <p:stCondLst>
                                            <p:cond delay="0"/>
                                          </p:stCondLst>
                                        </p:cTn>
                                        <p:tgtEl>
                                          <p:spTgt spid="314"/>
                                        </p:tgtEl>
                                        <p:attrNameLst>
                                          <p:attrName>style.visibility</p:attrName>
                                        </p:attrNameLst>
                                      </p:cBhvr>
                                      <p:to>
                                        <p:strVal val="visible"/>
                                      </p:to>
                                    </p:set>
                                    <p:animEffect transition="in" filter="barn(inVertical)">
                                      <p:cBhvr>
                                        <p:cTn id="352" dur="500"/>
                                        <p:tgtEl>
                                          <p:spTgt spid="314"/>
                                        </p:tgtEl>
                                      </p:cBhvr>
                                    </p:animEffect>
                                  </p:childTnLst>
                                </p:cTn>
                              </p:par>
                              <p:par>
                                <p:cTn id="353" presetID="16" presetClass="entr" presetSubtype="21" fill="hold" grpId="0" nodeType="withEffect">
                                  <p:stCondLst>
                                    <p:cond delay="0"/>
                                  </p:stCondLst>
                                  <p:childTnLst>
                                    <p:set>
                                      <p:cBhvr>
                                        <p:cTn id="354" dur="1" fill="hold">
                                          <p:stCondLst>
                                            <p:cond delay="0"/>
                                          </p:stCondLst>
                                        </p:cTn>
                                        <p:tgtEl>
                                          <p:spTgt spid="315"/>
                                        </p:tgtEl>
                                        <p:attrNameLst>
                                          <p:attrName>style.visibility</p:attrName>
                                        </p:attrNameLst>
                                      </p:cBhvr>
                                      <p:to>
                                        <p:strVal val="visible"/>
                                      </p:to>
                                    </p:set>
                                    <p:animEffect transition="in" filter="barn(inVertical)">
                                      <p:cBhvr>
                                        <p:cTn id="355" dur="500"/>
                                        <p:tgtEl>
                                          <p:spTgt spid="315"/>
                                        </p:tgtEl>
                                      </p:cBhvr>
                                    </p:animEffect>
                                  </p:childTnLst>
                                </p:cTn>
                              </p:par>
                              <p:par>
                                <p:cTn id="356" presetID="16" presetClass="entr" presetSubtype="21" fill="hold" grpId="0" nodeType="withEffect">
                                  <p:stCondLst>
                                    <p:cond delay="0"/>
                                  </p:stCondLst>
                                  <p:childTnLst>
                                    <p:set>
                                      <p:cBhvr>
                                        <p:cTn id="357" dur="1" fill="hold">
                                          <p:stCondLst>
                                            <p:cond delay="0"/>
                                          </p:stCondLst>
                                        </p:cTn>
                                        <p:tgtEl>
                                          <p:spTgt spid="328"/>
                                        </p:tgtEl>
                                        <p:attrNameLst>
                                          <p:attrName>style.visibility</p:attrName>
                                        </p:attrNameLst>
                                      </p:cBhvr>
                                      <p:to>
                                        <p:strVal val="visible"/>
                                      </p:to>
                                    </p:set>
                                    <p:animEffect transition="in" filter="barn(inVertical)">
                                      <p:cBhvr>
                                        <p:cTn id="358" dur="500"/>
                                        <p:tgtEl>
                                          <p:spTgt spid="328"/>
                                        </p:tgtEl>
                                      </p:cBhvr>
                                    </p:animEffect>
                                  </p:childTnLst>
                                </p:cTn>
                              </p:par>
                            </p:childTnLst>
                          </p:cTn>
                        </p:par>
                      </p:childTnLst>
                    </p:cTn>
                  </p:par>
                </p:childTnLst>
              </p:cTn>
              <p:nextCondLst>
                <p:cond evt="onClick" delay="0">
                  <p:tgtEl>
                    <p:spTgt spid="161"/>
                  </p:tgtEl>
                </p:cond>
              </p:nextCondLst>
            </p:seq>
            <p:seq concurrent="1" nextAc="seek">
              <p:cTn id="359" restart="whenNotActive" fill="hold" evtFilter="cancelBubble" nodeType="interactiveSeq">
                <p:stCondLst>
                  <p:cond evt="onClick" delay="0">
                    <p:tgtEl>
                      <p:spTgt spid="147"/>
                    </p:tgtEl>
                  </p:cond>
                </p:stCondLst>
                <p:endSync evt="end" delay="0">
                  <p:rtn val="all"/>
                </p:endSync>
                <p:childTnLst>
                  <p:par>
                    <p:cTn id="360" fill="hold">
                      <p:stCondLst>
                        <p:cond delay="0"/>
                      </p:stCondLst>
                      <p:childTnLst>
                        <p:par>
                          <p:cTn id="361" fill="hold">
                            <p:stCondLst>
                              <p:cond delay="0"/>
                            </p:stCondLst>
                            <p:childTnLst>
                              <p:par>
                                <p:cTn id="362" presetID="16" presetClass="entr" presetSubtype="21" fill="hold" grpId="0" nodeType="clickEffect">
                                  <p:stCondLst>
                                    <p:cond delay="0"/>
                                  </p:stCondLst>
                                  <p:childTnLst>
                                    <p:set>
                                      <p:cBhvr>
                                        <p:cTn id="363" dur="1" fill="hold">
                                          <p:stCondLst>
                                            <p:cond delay="0"/>
                                          </p:stCondLst>
                                        </p:cTn>
                                        <p:tgtEl>
                                          <p:spTgt spid="36"/>
                                        </p:tgtEl>
                                        <p:attrNameLst>
                                          <p:attrName>style.visibility</p:attrName>
                                        </p:attrNameLst>
                                      </p:cBhvr>
                                      <p:to>
                                        <p:strVal val="visible"/>
                                      </p:to>
                                    </p:set>
                                    <p:animEffect transition="in" filter="barn(inVertical)">
                                      <p:cBhvr>
                                        <p:cTn id="364" dur="500"/>
                                        <p:tgtEl>
                                          <p:spTgt spid="36"/>
                                        </p:tgtEl>
                                      </p:cBhvr>
                                    </p:animEffect>
                                  </p:childTnLst>
                                </p:cTn>
                              </p:par>
                              <p:par>
                                <p:cTn id="365" presetID="16" presetClass="entr" presetSubtype="21" fill="hold" grpId="0" nodeType="withEffect">
                                  <p:stCondLst>
                                    <p:cond delay="0"/>
                                  </p:stCondLst>
                                  <p:childTnLst>
                                    <p:set>
                                      <p:cBhvr>
                                        <p:cTn id="366" dur="1" fill="hold">
                                          <p:stCondLst>
                                            <p:cond delay="0"/>
                                          </p:stCondLst>
                                        </p:cTn>
                                        <p:tgtEl>
                                          <p:spTgt spid="184"/>
                                        </p:tgtEl>
                                        <p:attrNameLst>
                                          <p:attrName>style.visibility</p:attrName>
                                        </p:attrNameLst>
                                      </p:cBhvr>
                                      <p:to>
                                        <p:strVal val="visible"/>
                                      </p:to>
                                    </p:set>
                                    <p:animEffect transition="in" filter="barn(inVertical)">
                                      <p:cBhvr>
                                        <p:cTn id="367" dur="500"/>
                                        <p:tgtEl>
                                          <p:spTgt spid="184"/>
                                        </p:tgtEl>
                                      </p:cBhvr>
                                    </p:animEffect>
                                  </p:childTnLst>
                                </p:cTn>
                              </p:par>
                              <p:par>
                                <p:cTn id="368" presetID="16" presetClass="entr" presetSubtype="21" fill="hold" grpId="0" nodeType="withEffect">
                                  <p:stCondLst>
                                    <p:cond delay="0"/>
                                  </p:stCondLst>
                                  <p:childTnLst>
                                    <p:set>
                                      <p:cBhvr>
                                        <p:cTn id="369" dur="1" fill="hold">
                                          <p:stCondLst>
                                            <p:cond delay="0"/>
                                          </p:stCondLst>
                                        </p:cTn>
                                        <p:tgtEl>
                                          <p:spTgt spid="185"/>
                                        </p:tgtEl>
                                        <p:attrNameLst>
                                          <p:attrName>style.visibility</p:attrName>
                                        </p:attrNameLst>
                                      </p:cBhvr>
                                      <p:to>
                                        <p:strVal val="visible"/>
                                      </p:to>
                                    </p:set>
                                    <p:animEffect transition="in" filter="barn(inVertical)">
                                      <p:cBhvr>
                                        <p:cTn id="370" dur="500"/>
                                        <p:tgtEl>
                                          <p:spTgt spid="185"/>
                                        </p:tgtEl>
                                      </p:cBhvr>
                                    </p:animEffect>
                                  </p:childTnLst>
                                </p:cTn>
                              </p:par>
                              <p:par>
                                <p:cTn id="371" presetID="16" presetClass="entr" presetSubtype="21" fill="hold" grpId="0" nodeType="withEffect">
                                  <p:stCondLst>
                                    <p:cond delay="0"/>
                                  </p:stCondLst>
                                  <p:childTnLst>
                                    <p:set>
                                      <p:cBhvr>
                                        <p:cTn id="372" dur="1" fill="hold">
                                          <p:stCondLst>
                                            <p:cond delay="0"/>
                                          </p:stCondLst>
                                        </p:cTn>
                                        <p:tgtEl>
                                          <p:spTgt spid="186"/>
                                        </p:tgtEl>
                                        <p:attrNameLst>
                                          <p:attrName>style.visibility</p:attrName>
                                        </p:attrNameLst>
                                      </p:cBhvr>
                                      <p:to>
                                        <p:strVal val="visible"/>
                                      </p:to>
                                    </p:set>
                                    <p:animEffect transition="in" filter="barn(inVertical)">
                                      <p:cBhvr>
                                        <p:cTn id="373" dur="500"/>
                                        <p:tgtEl>
                                          <p:spTgt spid="186"/>
                                        </p:tgtEl>
                                      </p:cBhvr>
                                    </p:animEffect>
                                  </p:childTnLst>
                                </p:cTn>
                              </p:par>
                              <p:par>
                                <p:cTn id="374" presetID="16" presetClass="entr" presetSubtype="21" fill="hold" grpId="0" nodeType="withEffect">
                                  <p:stCondLst>
                                    <p:cond delay="0"/>
                                  </p:stCondLst>
                                  <p:childTnLst>
                                    <p:set>
                                      <p:cBhvr>
                                        <p:cTn id="375" dur="1" fill="hold">
                                          <p:stCondLst>
                                            <p:cond delay="0"/>
                                          </p:stCondLst>
                                        </p:cTn>
                                        <p:tgtEl>
                                          <p:spTgt spid="187"/>
                                        </p:tgtEl>
                                        <p:attrNameLst>
                                          <p:attrName>style.visibility</p:attrName>
                                        </p:attrNameLst>
                                      </p:cBhvr>
                                      <p:to>
                                        <p:strVal val="visible"/>
                                      </p:to>
                                    </p:set>
                                    <p:animEffect transition="in" filter="barn(inVertical)">
                                      <p:cBhvr>
                                        <p:cTn id="376" dur="500"/>
                                        <p:tgtEl>
                                          <p:spTgt spid="187"/>
                                        </p:tgtEl>
                                      </p:cBhvr>
                                    </p:animEffect>
                                  </p:childTnLst>
                                </p:cTn>
                              </p:par>
                              <p:par>
                                <p:cTn id="377" presetID="16" presetClass="entr" presetSubtype="21" fill="hold" grpId="0" nodeType="withEffect">
                                  <p:stCondLst>
                                    <p:cond delay="0"/>
                                  </p:stCondLst>
                                  <p:childTnLst>
                                    <p:set>
                                      <p:cBhvr>
                                        <p:cTn id="378" dur="1" fill="hold">
                                          <p:stCondLst>
                                            <p:cond delay="0"/>
                                          </p:stCondLst>
                                        </p:cTn>
                                        <p:tgtEl>
                                          <p:spTgt spid="188"/>
                                        </p:tgtEl>
                                        <p:attrNameLst>
                                          <p:attrName>style.visibility</p:attrName>
                                        </p:attrNameLst>
                                      </p:cBhvr>
                                      <p:to>
                                        <p:strVal val="visible"/>
                                      </p:to>
                                    </p:set>
                                    <p:animEffect transition="in" filter="barn(inVertical)">
                                      <p:cBhvr>
                                        <p:cTn id="379" dur="500"/>
                                        <p:tgtEl>
                                          <p:spTgt spid="188"/>
                                        </p:tgtEl>
                                      </p:cBhvr>
                                    </p:animEffect>
                                  </p:childTnLst>
                                </p:cTn>
                              </p:par>
                              <p:par>
                                <p:cTn id="380" presetID="16" presetClass="entr" presetSubtype="21" fill="hold" grpId="0" nodeType="withEffect">
                                  <p:stCondLst>
                                    <p:cond delay="0"/>
                                  </p:stCondLst>
                                  <p:childTnLst>
                                    <p:set>
                                      <p:cBhvr>
                                        <p:cTn id="381" dur="1" fill="hold">
                                          <p:stCondLst>
                                            <p:cond delay="0"/>
                                          </p:stCondLst>
                                        </p:cTn>
                                        <p:tgtEl>
                                          <p:spTgt spid="324"/>
                                        </p:tgtEl>
                                        <p:attrNameLst>
                                          <p:attrName>style.visibility</p:attrName>
                                        </p:attrNameLst>
                                      </p:cBhvr>
                                      <p:to>
                                        <p:strVal val="visible"/>
                                      </p:to>
                                    </p:set>
                                    <p:animEffect transition="in" filter="barn(inVertical)">
                                      <p:cBhvr>
                                        <p:cTn id="382" dur="500"/>
                                        <p:tgtEl>
                                          <p:spTgt spid="324"/>
                                        </p:tgtEl>
                                      </p:cBhvr>
                                    </p:animEffect>
                                  </p:childTnLst>
                                </p:cTn>
                              </p:par>
                              <p:par>
                                <p:cTn id="383" presetID="16" presetClass="entr" presetSubtype="21" fill="hold" grpId="0" nodeType="withEffect">
                                  <p:stCondLst>
                                    <p:cond delay="0"/>
                                  </p:stCondLst>
                                  <p:childTnLst>
                                    <p:set>
                                      <p:cBhvr>
                                        <p:cTn id="384" dur="1" fill="hold">
                                          <p:stCondLst>
                                            <p:cond delay="0"/>
                                          </p:stCondLst>
                                        </p:cTn>
                                        <p:tgtEl>
                                          <p:spTgt spid="175"/>
                                        </p:tgtEl>
                                        <p:attrNameLst>
                                          <p:attrName>style.visibility</p:attrName>
                                        </p:attrNameLst>
                                      </p:cBhvr>
                                      <p:to>
                                        <p:strVal val="visible"/>
                                      </p:to>
                                    </p:set>
                                    <p:animEffect transition="in" filter="barn(inVertical)">
                                      <p:cBhvr>
                                        <p:cTn id="385" dur="500"/>
                                        <p:tgtEl>
                                          <p:spTgt spid="175"/>
                                        </p:tgtEl>
                                      </p:cBhvr>
                                    </p:animEffect>
                                  </p:childTnLst>
                                </p:cTn>
                              </p:par>
                            </p:childTnLst>
                          </p:cTn>
                        </p:par>
                      </p:childTnLst>
                    </p:cTn>
                  </p:par>
                </p:childTnLst>
              </p:cTn>
              <p:nextCondLst>
                <p:cond evt="onClick" delay="0">
                  <p:tgtEl>
                    <p:spTgt spid="147"/>
                  </p:tgtEl>
                </p:cond>
              </p:nextCondLst>
            </p:seq>
            <p:seq concurrent="1" nextAc="seek">
              <p:cTn id="386" restart="whenNotActive" fill="hold" evtFilter="cancelBubble" nodeType="interactiveSeq">
                <p:stCondLst>
                  <p:cond evt="onClick" delay="0">
                    <p:tgtEl>
                      <p:spTgt spid="150"/>
                    </p:tgtEl>
                  </p:cond>
                </p:stCondLst>
                <p:endSync evt="end" delay="0">
                  <p:rtn val="all"/>
                </p:endSync>
                <p:childTnLst>
                  <p:par>
                    <p:cTn id="387" fill="hold">
                      <p:stCondLst>
                        <p:cond delay="0"/>
                      </p:stCondLst>
                      <p:childTnLst>
                        <p:par>
                          <p:cTn id="388" fill="hold">
                            <p:stCondLst>
                              <p:cond delay="0"/>
                            </p:stCondLst>
                            <p:childTnLst>
                              <p:par>
                                <p:cTn id="389" presetID="16" presetClass="entr" presetSubtype="21" fill="hold" grpId="0" nodeType="clickEffect">
                                  <p:stCondLst>
                                    <p:cond delay="0"/>
                                  </p:stCondLst>
                                  <p:childTnLst>
                                    <p:set>
                                      <p:cBhvr>
                                        <p:cTn id="390" dur="1" fill="hold">
                                          <p:stCondLst>
                                            <p:cond delay="0"/>
                                          </p:stCondLst>
                                        </p:cTn>
                                        <p:tgtEl>
                                          <p:spTgt spid="179"/>
                                        </p:tgtEl>
                                        <p:attrNameLst>
                                          <p:attrName>style.visibility</p:attrName>
                                        </p:attrNameLst>
                                      </p:cBhvr>
                                      <p:to>
                                        <p:strVal val="visible"/>
                                      </p:to>
                                    </p:set>
                                    <p:animEffect transition="in" filter="barn(inVertical)">
                                      <p:cBhvr>
                                        <p:cTn id="391" dur="500"/>
                                        <p:tgtEl>
                                          <p:spTgt spid="179"/>
                                        </p:tgtEl>
                                      </p:cBhvr>
                                    </p:animEffect>
                                  </p:childTnLst>
                                </p:cTn>
                              </p:par>
                              <p:par>
                                <p:cTn id="392" presetID="16" presetClass="entr" presetSubtype="21" fill="hold" grpId="0" nodeType="withEffect">
                                  <p:stCondLst>
                                    <p:cond delay="0"/>
                                  </p:stCondLst>
                                  <p:childTnLst>
                                    <p:set>
                                      <p:cBhvr>
                                        <p:cTn id="393" dur="1" fill="hold">
                                          <p:stCondLst>
                                            <p:cond delay="0"/>
                                          </p:stCondLst>
                                        </p:cTn>
                                        <p:tgtEl>
                                          <p:spTgt spid="263"/>
                                        </p:tgtEl>
                                        <p:attrNameLst>
                                          <p:attrName>style.visibility</p:attrName>
                                        </p:attrNameLst>
                                      </p:cBhvr>
                                      <p:to>
                                        <p:strVal val="visible"/>
                                      </p:to>
                                    </p:set>
                                    <p:animEffect transition="in" filter="barn(inVertical)">
                                      <p:cBhvr>
                                        <p:cTn id="394" dur="500"/>
                                        <p:tgtEl>
                                          <p:spTgt spid="263"/>
                                        </p:tgtEl>
                                      </p:cBhvr>
                                    </p:animEffect>
                                  </p:childTnLst>
                                </p:cTn>
                              </p:par>
                              <p:par>
                                <p:cTn id="395" presetID="16" presetClass="entr" presetSubtype="21" fill="hold" grpId="0" nodeType="withEffect">
                                  <p:stCondLst>
                                    <p:cond delay="0"/>
                                  </p:stCondLst>
                                  <p:childTnLst>
                                    <p:set>
                                      <p:cBhvr>
                                        <p:cTn id="396" dur="1" fill="hold">
                                          <p:stCondLst>
                                            <p:cond delay="0"/>
                                          </p:stCondLst>
                                        </p:cTn>
                                        <p:tgtEl>
                                          <p:spTgt spid="276"/>
                                        </p:tgtEl>
                                        <p:attrNameLst>
                                          <p:attrName>style.visibility</p:attrName>
                                        </p:attrNameLst>
                                      </p:cBhvr>
                                      <p:to>
                                        <p:strVal val="visible"/>
                                      </p:to>
                                    </p:set>
                                    <p:animEffect transition="in" filter="barn(inVertical)">
                                      <p:cBhvr>
                                        <p:cTn id="397" dur="500"/>
                                        <p:tgtEl>
                                          <p:spTgt spid="276"/>
                                        </p:tgtEl>
                                      </p:cBhvr>
                                    </p:animEffect>
                                  </p:childTnLst>
                                </p:cTn>
                              </p:par>
                              <p:par>
                                <p:cTn id="398" presetID="16" presetClass="entr" presetSubtype="21" fill="hold" grpId="0" nodeType="withEffect">
                                  <p:stCondLst>
                                    <p:cond delay="0"/>
                                  </p:stCondLst>
                                  <p:childTnLst>
                                    <p:set>
                                      <p:cBhvr>
                                        <p:cTn id="399" dur="1" fill="hold">
                                          <p:stCondLst>
                                            <p:cond delay="0"/>
                                          </p:stCondLst>
                                        </p:cTn>
                                        <p:tgtEl>
                                          <p:spTgt spid="277"/>
                                        </p:tgtEl>
                                        <p:attrNameLst>
                                          <p:attrName>style.visibility</p:attrName>
                                        </p:attrNameLst>
                                      </p:cBhvr>
                                      <p:to>
                                        <p:strVal val="visible"/>
                                      </p:to>
                                    </p:set>
                                    <p:animEffect transition="in" filter="barn(inVertical)">
                                      <p:cBhvr>
                                        <p:cTn id="400" dur="500"/>
                                        <p:tgtEl>
                                          <p:spTgt spid="277"/>
                                        </p:tgtEl>
                                      </p:cBhvr>
                                    </p:animEffect>
                                  </p:childTnLst>
                                </p:cTn>
                              </p:par>
                              <p:par>
                                <p:cTn id="401" presetID="16" presetClass="entr" presetSubtype="21" fill="hold" grpId="0" nodeType="withEffect">
                                  <p:stCondLst>
                                    <p:cond delay="0"/>
                                  </p:stCondLst>
                                  <p:childTnLst>
                                    <p:set>
                                      <p:cBhvr>
                                        <p:cTn id="402" dur="1" fill="hold">
                                          <p:stCondLst>
                                            <p:cond delay="0"/>
                                          </p:stCondLst>
                                        </p:cTn>
                                        <p:tgtEl>
                                          <p:spTgt spid="278"/>
                                        </p:tgtEl>
                                        <p:attrNameLst>
                                          <p:attrName>style.visibility</p:attrName>
                                        </p:attrNameLst>
                                      </p:cBhvr>
                                      <p:to>
                                        <p:strVal val="visible"/>
                                      </p:to>
                                    </p:set>
                                    <p:animEffect transition="in" filter="barn(inVertical)">
                                      <p:cBhvr>
                                        <p:cTn id="403" dur="500"/>
                                        <p:tgtEl>
                                          <p:spTgt spid="278"/>
                                        </p:tgtEl>
                                      </p:cBhvr>
                                    </p:animEffect>
                                  </p:childTnLst>
                                </p:cTn>
                              </p:par>
                              <p:par>
                                <p:cTn id="404" presetID="16" presetClass="entr" presetSubtype="21" fill="hold" grpId="0" nodeType="withEffect">
                                  <p:stCondLst>
                                    <p:cond delay="0"/>
                                  </p:stCondLst>
                                  <p:childTnLst>
                                    <p:set>
                                      <p:cBhvr>
                                        <p:cTn id="405" dur="1" fill="hold">
                                          <p:stCondLst>
                                            <p:cond delay="0"/>
                                          </p:stCondLst>
                                        </p:cTn>
                                        <p:tgtEl>
                                          <p:spTgt spid="280"/>
                                        </p:tgtEl>
                                        <p:attrNameLst>
                                          <p:attrName>style.visibility</p:attrName>
                                        </p:attrNameLst>
                                      </p:cBhvr>
                                      <p:to>
                                        <p:strVal val="visible"/>
                                      </p:to>
                                    </p:set>
                                    <p:animEffect transition="in" filter="barn(inVertical)">
                                      <p:cBhvr>
                                        <p:cTn id="406" dur="500"/>
                                        <p:tgtEl>
                                          <p:spTgt spid="280"/>
                                        </p:tgtEl>
                                      </p:cBhvr>
                                    </p:animEffect>
                                  </p:childTnLst>
                                </p:cTn>
                              </p:par>
                              <p:par>
                                <p:cTn id="407" presetID="16" presetClass="entr" presetSubtype="21" fill="hold" grpId="0" nodeType="withEffect">
                                  <p:stCondLst>
                                    <p:cond delay="0"/>
                                  </p:stCondLst>
                                  <p:childTnLst>
                                    <p:set>
                                      <p:cBhvr>
                                        <p:cTn id="408" dur="1" fill="hold">
                                          <p:stCondLst>
                                            <p:cond delay="0"/>
                                          </p:stCondLst>
                                        </p:cTn>
                                        <p:tgtEl>
                                          <p:spTgt spid="273"/>
                                        </p:tgtEl>
                                        <p:attrNameLst>
                                          <p:attrName>style.visibility</p:attrName>
                                        </p:attrNameLst>
                                      </p:cBhvr>
                                      <p:to>
                                        <p:strVal val="visible"/>
                                      </p:to>
                                    </p:set>
                                    <p:animEffect transition="in" filter="barn(inVertical)">
                                      <p:cBhvr>
                                        <p:cTn id="409" dur="500"/>
                                        <p:tgtEl>
                                          <p:spTgt spid="273"/>
                                        </p:tgtEl>
                                      </p:cBhvr>
                                    </p:animEffect>
                                  </p:childTnLst>
                                </p:cTn>
                              </p:par>
                              <p:par>
                                <p:cTn id="410" presetID="16" presetClass="entr" presetSubtype="21" fill="hold" grpId="0" nodeType="withEffect">
                                  <p:stCondLst>
                                    <p:cond delay="0"/>
                                  </p:stCondLst>
                                  <p:childTnLst>
                                    <p:set>
                                      <p:cBhvr>
                                        <p:cTn id="411" dur="1" fill="hold">
                                          <p:stCondLst>
                                            <p:cond delay="0"/>
                                          </p:stCondLst>
                                        </p:cTn>
                                        <p:tgtEl>
                                          <p:spTgt spid="274"/>
                                        </p:tgtEl>
                                        <p:attrNameLst>
                                          <p:attrName>style.visibility</p:attrName>
                                        </p:attrNameLst>
                                      </p:cBhvr>
                                      <p:to>
                                        <p:strVal val="visible"/>
                                      </p:to>
                                    </p:set>
                                    <p:animEffect transition="in" filter="barn(inVertical)">
                                      <p:cBhvr>
                                        <p:cTn id="412" dur="500"/>
                                        <p:tgtEl>
                                          <p:spTgt spid="274"/>
                                        </p:tgtEl>
                                      </p:cBhvr>
                                    </p:animEffect>
                                  </p:childTnLst>
                                </p:cTn>
                              </p:par>
                              <p:par>
                                <p:cTn id="413" presetID="16" presetClass="entr" presetSubtype="21" fill="hold" grpId="0" nodeType="withEffect">
                                  <p:stCondLst>
                                    <p:cond delay="0"/>
                                  </p:stCondLst>
                                  <p:childTnLst>
                                    <p:set>
                                      <p:cBhvr>
                                        <p:cTn id="414" dur="1" fill="hold">
                                          <p:stCondLst>
                                            <p:cond delay="0"/>
                                          </p:stCondLst>
                                        </p:cTn>
                                        <p:tgtEl>
                                          <p:spTgt spid="326"/>
                                        </p:tgtEl>
                                        <p:attrNameLst>
                                          <p:attrName>style.visibility</p:attrName>
                                        </p:attrNameLst>
                                      </p:cBhvr>
                                      <p:to>
                                        <p:strVal val="visible"/>
                                      </p:to>
                                    </p:set>
                                    <p:animEffect transition="in" filter="barn(inVertical)">
                                      <p:cBhvr>
                                        <p:cTn id="415" dur="500"/>
                                        <p:tgtEl>
                                          <p:spTgt spid="326"/>
                                        </p:tgtEl>
                                      </p:cBhvr>
                                    </p:animEffect>
                                  </p:childTnLst>
                                </p:cTn>
                              </p:par>
                            </p:childTnLst>
                          </p:cTn>
                        </p:par>
                      </p:childTnLst>
                    </p:cTn>
                  </p:par>
                </p:childTnLst>
              </p:cTn>
              <p:nextCondLst>
                <p:cond evt="onClick" delay="0">
                  <p:tgtEl>
                    <p:spTgt spid="150"/>
                  </p:tgtEl>
                </p:cond>
              </p:nextCondLst>
            </p:seq>
            <p:seq concurrent="1" nextAc="seek">
              <p:cTn id="416" restart="whenNotActive" fill="hold" evtFilter="cancelBubble" nodeType="interactiveSeq">
                <p:stCondLst>
                  <p:cond evt="onClick" delay="0">
                    <p:tgtEl>
                      <p:spTgt spid="160"/>
                    </p:tgtEl>
                  </p:cond>
                </p:stCondLst>
                <p:endSync evt="end" delay="0">
                  <p:rtn val="all"/>
                </p:endSync>
                <p:childTnLst>
                  <p:par>
                    <p:cTn id="417" fill="hold">
                      <p:stCondLst>
                        <p:cond delay="0"/>
                      </p:stCondLst>
                      <p:childTnLst>
                        <p:par>
                          <p:cTn id="418" fill="hold">
                            <p:stCondLst>
                              <p:cond delay="0"/>
                            </p:stCondLst>
                            <p:childTnLst>
                              <p:par>
                                <p:cTn id="419" presetID="16" presetClass="entr" presetSubtype="21" fill="hold" grpId="0" nodeType="clickEffect">
                                  <p:stCondLst>
                                    <p:cond delay="0"/>
                                  </p:stCondLst>
                                  <p:childTnLst>
                                    <p:set>
                                      <p:cBhvr>
                                        <p:cTn id="420" dur="1" fill="hold">
                                          <p:stCondLst>
                                            <p:cond delay="0"/>
                                          </p:stCondLst>
                                        </p:cTn>
                                        <p:tgtEl>
                                          <p:spTgt spid="282"/>
                                        </p:tgtEl>
                                        <p:attrNameLst>
                                          <p:attrName>style.visibility</p:attrName>
                                        </p:attrNameLst>
                                      </p:cBhvr>
                                      <p:to>
                                        <p:strVal val="visible"/>
                                      </p:to>
                                    </p:set>
                                    <p:animEffect transition="in" filter="barn(inVertical)">
                                      <p:cBhvr>
                                        <p:cTn id="421" dur="500"/>
                                        <p:tgtEl>
                                          <p:spTgt spid="282"/>
                                        </p:tgtEl>
                                      </p:cBhvr>
                                    </p:animEffect>
                                  </p:childTnLst>
                                </p:cTn>
                              </p:par>
                              <p:par>
                                <p:cTn id="422" presetID="16" presetClass="entr" presetSubtype="21" fill="hold" grpId="0" nodeType="withEffect">
                                  <p:stCondLst>
                                    <p:cond delay="0"/>
                                  </p:stCondLst>
                                  <p:childTnLst>
                                    <p:set>
                                      <p:cBhvr>
                                        <p:cTn id="423" dur="1" fill="hold">
                                          <p:stCondLst>
                                            <p:cond delay="0"/>
                                          </p:stCondLst>
                                        </p:cTn>
                                        <p:tgtEl>
                                          <p:spTgt spid="283"/>
                                        </p:tgtEl>
                                        <p:attrNameLst>
                                          <p:attrName>style.visibility</p:attrName>
                                        </p:attrNameLst>
                                      </p:cBhvr>
                                      <p:to>
                                        <p:strVal val="visible"/>
                                      </p:to>
                                    </p:set>
                                    <p:animEffect transition="in" filter="barn(inVertical)">
                                      <p:cBhvr>
                                        <p:cTn id="424" dur="500"/>
                                        <p:tgtEl>
                                          <p:spTgt spid="283"/>
                                        </p:tgtEl>
                                      </p:cBhvr>
                                    </p:animEffect>
                                  </p:childTnLst>
                                </p:cTn>
                              </p:par>
                              <p:par>
                                <p:cTn id="425" presetID="16" presetClass="entr" presetSubtype="21" fill="hold" grpId="0" nodeType="withEffect">
                                  <p:stCondLst>
                                    <p:cond delay="0"/>
                                  </p:stCondLst>
                                  <p:childTnLst>
                                    <p:set>
                                      <p:cBhvr>
                                        <p:cTn id="426" dur="1" fill="hold">
                                          <p:stCondLst>
                                            <p:cond delay="0"/>
                                          </p:stCondLst>
                                        </p:cTn>
                                        <p:tgtEl>
                                          <p:spTgt spid="284"/>
                                        </p:tgtEl>
                                        <p:attrNameLst>
                                          <p:attrName>style.visibility</p:attrName>
                                        </p:attrNameLst>
                                      </p:cBhvr>
                                      <p:to>
                                        <p:strVal val="visible"/>
                                      </p:to>
                                    </p:set>
                                    <p:animEffect transition="in" filter="barn(inVertical)">
                                      <p:cBhvr>
                                        <p:cTn id="427" dur="500"/>
                                        <p:tgtEl>
                                          <p:spTgt spid="284"/>
                                        </p:tgtEl>
                                      </p:cBhvr>
                                    </p:animEffect>
                                  </p:childTnLst>
                                </p:cTn>
                              </p:par>
                              <p:par>
                                <p:cTn id="428" presetID="16" presetClass="entr" presetSubtype="21" fill="hold" grpId="0" nodeType="withEffect">
                                  <p:stCondLst>
                                    <p:cond delay="0"/>
                                  </p:stCondLst>
                                  <p:childTnLst>
                                    <p:set>
                                      <p:cBhvr>
                                        <p:cTn id="429" dur="1" fill="hold">
                                          <p:stCondLst>
                                            <p:cond delay="0"/>
                                          </p:stCondLst>
                                        </p:cTn>
                                        <p:tgtEl>
                                          <p:spTgt spid="285"/>
                                        </p:tgtEl>
                                        <p:attrNameLst>
                                          <p:attrName>style.visibility</p:attrName>
                                        </p:attrNameLst>
                                      </p:cBhvr>
                                      <p:to>
                                        <p:strVal val="visible"/>
                                      </p:to>
                                    </p:set>
                                    <p:animEffect transition="in" filter="barn(inVertical)">
                                      <p:cBhvr>
                                        <p:cTn id="430" dur="500"/>
                                        <p:tgtEl>
                                          <p:spTgt spid="285"/>
                                        </p:tgtEl>
                                      </p:cBhvr>
                                    </p:animEffect>
                                  </p:childTnLst>
                                </p:cTn>
                              </p:par>
                              <p:par>
                                <p:cTn id="431" presetID="16" presetClass="entr" presetSubtype="21" fill="hold" grpId="0" nodeType="withEffect">
                                  <p:stCondLst>
                                    <p:cond delay="0"/>
                                  </p:stCondLst>
                                  <p:childTnLst>
                                    <p:set>
                                      <p:cBhvr>
                                        <p:cTn id="432" dur="1" fill="hold">
                                          <p:stCondLst>
                                            <p:cond delay="0"/>
                                          </p:stCondLst>
                                        </p:cTn>
                                        <p:tgtEl>
                                          <p:spTgt spid="281"/>
                                        </p:tgtEl>
                                        <p:attrNameLst>
                                          <p:attrName>style.visibility</p:attrName>
                                        </p:attrNameLst>
                                      </p:cBhvr>
                                      <p:to>
                                        <p:strVal val="visible"/>
                                      </p:to>
                                    </p:set>
                                    <p:animEffect transition="in" filter="barn(inVertical)">
                                      <p:cBhvr>
                                        <p:cTn id="433" dur="500"/>
                                        <p:tgtEl>
                                          <p:spTgt spid="281"/>
                                        </p:tgtEl>
                                      </p:cBhvr>
                                    </p:animEffect>
                                  </p:childTnLst>
                                </p:cTn>
                              </p:par>
                              <p:par>
                                <p:cTn id="434" presetID="16" presetClass="entr" presetSubtype="21" fill="hold" grpId="0" nodeType="withEffect">
                                  <p:stCondLst>
                                    <p:cond delay="0"/>
                                  </p:stCondLst>
                                  <p:childTnLst>
                                    <p:set>
                                      <p:cBhvr>
                                        <p:cTn id="435" dur="1" fill="hold">
                                          <p:stCondLst>
                                            <p:cond delay="0"/>
                                          </p:stCondLst>
                                        </p:cTn>
                                        <p:tgtEl>
                                          <p:spTgt spid="327"/>
                                        </p:tgtEl>
                                        <p:attrNameLst>
                                          <p:attrName>style.visibility</p:attrName>
                                        </p:attrNameLst>
                                      </p:cBhvr>
                                      <p:to>
                                        <p:strVal val="visible"/>
                                      </p:to>
                                    </p:set>
                                    <p:animEffect transition="in" filter="barn(inVertical)">
                                      <p:cBhvr>
                                        <p:cTn id="436" dur="500"/>
                                        <p:tgtEl>
                                          <p:spTgt spid="327"/>
                                        </p:tgtEl>
                                      </p:cBhvr>
                                    </p:animEffect>
                                  </p:childTnLst>
                                </p:cTn>
                              </p:par>
                              <p:par>
                                <p:cTn id="437" presetID="16" presetClass="entr" presetSubtype="21" fill="hold" grpId="0" nodeType="withEffect">
                                  <p:stCondLst>
                                    <p:cond delay="0"/>
                                  </p:stCondLst>
                                  <p:childTnLst>
                                    <p:set>
                                      <p:cBhvr>
                                        <p:cTn id="438" dur="1" fill="hold">
                                          <p:stCondLst>
                                            <p:cond delay="0"/>
                                          </p:stCondLst>
                                        </p:cTn>
                                        <p:tgtEl>
                                          <p:spTgt spid="320"/>
                                        </p:tgtEl>
                                        <p:attrNameLst>
                                          <p:attrName>style.visibility</p:attrName>
                                        </p:attrNameLst>
                                      </p:cBhvr>
                                      <p:to>
                                        <p:strVal val="visible"/>
                                      </p:to>
                                    </p:set>
                                    <p:animEffect transition="in" filter="barn(inVertical)">
                                      <p:cBhvr>
                                        <p:cTn id="439" dur="500"/>
                                        <p:tgtEl>
                                          <p:spTgt spid="320"/>
                                        </p:tgtEl>
                                      </p:cBhvr>
                                    </p:animEffect>
                                  </p:childTnLst>
                                </p:cTn>
                              </p:par>
                              <p:par>
                                <p:cTn id="440" presetID="16" presetClass="entr" presetSubtype="21" fill="hold" grpId="0" nodeType="withEffect">
                                  <p:stCondLst>
                                    <p:cond delay="0"/>
                                  </p:stCondLst>
                                  <p:childTnLst>
                                    <p:set>
                                      <p:cBhvr>
                                        <p:cTn id="441" dur="1" fill="hold">
                                          <p:stCondLst>
                                            <p:cond delay="0"/>
                                          </p:stCondLst>
                                        </p:cTn>
                                        <p:tgtEl>
                                          <p:spTgt spid="322"/>
                                        </p:tgtEl>
                                        <p:attrNameLst>
                                          <p:attrName>style.visibility</p:attrName>
                                        </p:attrNameLst>
                                      </p:cBhvr>
                                      <p:to>
                                        <p:strVal val="visible"/>
                                      </p:to>
                                    </p:set>
                                    <p:animEffect transition="in" filter="barn(inVertical)">
                                      <p:cBhvr>
                                        <p:cTn id="442" dur="500"/>
                                        <p:tgtEl>
                                          <p:spTgt spid="322"/>
                                        </p:tgtEl>
                                      </p:cBhvr>
                                    </p:animEffect>
                                  </p:childTnLst>
                                </p:cTn>
                              </p:par>
                              <p:par>
                                <p:cTn id="443" presetID="16" presetClass="entr" presetSubtype="21" fill="hold" grpId="0" nodeType="withEffect">
                                  <p:stCondLst>
                                    <p:cond delay="0"/>
                                  </p:stCondLst>
                                  <p:childTnLst>
                                    <p:set>
                                      <p:cBhvr>
                                        <p:cTn id="444" dur="1" fill="hold">
                                          <p:stCondLst>
                                            <p:cond delay="0"/>
                                          </p:stCondLst>
                                        </p:cTn>
                                        <p:tgtEl>
                                          <p:spTgt spid="258"/>
                                        </p:tgtEl>
                                        <p:attrNameLst>
                                          <p:attrName>style.visibility</p:attrName>
                                        </p:attrNameLst>
                                      </p:cBhvr>
                                      <p:to>
                                        <p:strVal val="visible"/>
                                      </p:to>
                                    </p:set>
                                    <p:animEffect transition="in" filter="barn(inVertical)">
                                      <p:cBhvr>
                                        <p:cTn id="445" dur="500"/>
                                        <p:tgtEl>
                                          <p:spTgt spid="258"/>
                                        </p:tgtEl>
                                      </p:cBhvr>
                                    </p:animEffect>
                                  </p:childTnLst>
                                </p:cTn>
                              </p:par>
                            </p:childTnLst>
                          </p:cTn>
                        </p:par>
                      </p:childTnLst>
                    </p:cTn>
                  </p:par>
                </p:childTnLst>
              </p:cTn>
              <p:nextCondLst>
                <p:cond evt="onClick" delay="0">
                  <p:tgtEl>
                    <p:spTgt spid="160"/>
                  </p:tgtEl>
                </p:cond>
              </p:nextCondLst>
            </p:seq>
            <p:seq concurrent="1" nextAc="seek">
              <p:cTn id="446" restart="whenNotActive" fill="hold" evtFilter="cancelBubble" nodeType="interactiveSeq">
                <p:stCondLst>
                  <p:cond evt="onClick" delay="0">
                    <p:tgtEl>
                      <p:spTgt spid="149"/>
                    </p:tgtEl>
                  </p:cond>
                </p:stCondLst>
                <p:endSync evt="end" delay="0">
                  <p:rtn val="all"/>
                </p:endSync>
                <p:childTnLst>
                  <p:par>
                    <p:cTn id="447" fill="hold">
                      <p:stCondLst>
                        <p:cond delay="0"/>
                      </p:stCondLst>
                      <p:childTnLst>
                        <p:par>
                          <p:cTn id="448" fill="hold">
                            <p:stCondLst>
                              <p:cond delay="0"/>
                            </p:stCondLst>
                            <p:childTnLst>
                              <p:par>
                                <p:cTn id="449" presetID="16" presetClass="entr" presetSubtype="21" fill="hold" grpId="0" nodeType="clickEffect">
                                  <p:stCondLst>
                                    <p:cond delay="0"/>
                                  </p:stCondLst>
                                  <p:childTnLst>
                                    <p:set>
                                      <p:cBhvr>
                                        <p:cTn id="450" dur="1" fill="hold">
                                          <p:stCondLst>
                                            <p:cond delay="0"/>
                                          </p:stCondLst>
                                        </p:cTn>
                                        <p:tgtEl>
                                          <p:spTgt spid="180"/>
                                        </p:tgtEl>
                                        <p:attrNameLst>
                                          <p:attrName>style.visibility</p:attrName>
                                        </p:attrNameLst>
                                      </p:cBhvr>
                                      <p:to>
                                        <p:strVal val="visible"/>
                                      </p:to>
                                    </p:set>
                                    <p:animEffect transition="in" filter="barn(inVertical)">
                                      <p:cBhvr>
                                        <p:cTn id="451" dur="500"/>
                                        <p:tgtEl>
                                          <p:spTgt spid="180"/>
                                        </p:tgtEl>
                                      </p:cBhvr>
                                    </p:animEffect>
                                  </p:childTnLst>
                                </p:cTn>
                              </p:par>
                              <p:par>
                                <p:cTn id="452" presetID="16" presetClass="entr" presetSubtype="21" fill="hold" grpId="0" nodeType="withEffect">
                                  <p:stCondLst>
                                    <p:cond delay="0"/>
                                  </p:stCondLst>
                                  <p:childTnLst>
                                    <p:set>
                                      <p:cBhvr>
                                        <p:cTn id="453" dur="1" fill="hold">
                                          <p:stCondLst>
                                            <p:cond delay="0"/>
                                          </p:stCondLst>
                                        </p:cTn>
                                        <p:tgtEl>
                                          <p:spTgt spid="325"/>
                                        </p:tgtEl>
                                        <p:attrNameLst>
                                          <p:attrName>style.visibility</p:attrName>
                                        </p:attrNameLst>
                                      </p:cBhvr>
                                      <p:to>
                                        <p:strVal val="visible"/>
                                      </p:to>
                                    </p:set>
                                    <p:animEffect transition="in" filter="barn(inVertical)">
                                      <p:cBhvr>
                                        <p:cTn id="454" dur="500"/>
                                        <p:tgtEl>
                                          <p:spTgt spid="325"/>
                                        </p:tgtEl>
                                      </p:cBhvr>
                                    </p:animEffect>
                                  </p:childTnLst>
                                </p:cTn>
                              </p:par>
                              <p:par>
                                <p:cTn id="455" presetID="16" presetClass="entr" presetSubtype="21" fill="hold" grpId="0" nodeType="withEffect">
                                  <p:stCondLst>
                                    <p:cond delay="0"/>
                                  </p:stCondLst>
                                  <p:childTnLst>
                                    <p:set>
                                      <p:cBhvr>
                                        <p:cTn id="456" dur="1" fill="hold">
                                          <p:stCondLst>
                                            <p:cond delay="0"/>
                                          </p:stCondLst>
                                        </p:cTn>
                                        <p:tgtEl>
                                          <p:spTgt spid="265"/>
                                        </p:tgtEl>
                                        <p:attrNameLst>
                                          <p:attrName>style.visibility</p:attrName>
                                        </p:attrNameLst>
                                      </p:cBhvr>
                                      <p:to>
                                        <p:strVal val="visible"/>
                                      </p:to>
                                    </p:set>
                                    <p:animEffect transition="in" filter="barn(inVertical)">
                                      <p:cBhvr>
                                        <p:cTn id="457" dur="500"/>
                                        <p:tgtEl>
                                          <p:spTgt spid="265"/>
                                        </p:tgtEl>
                                      </p:cBhvr>
                                    </p:animEffect>
                                  </p:childTnLst>
                                </p:cTn>
                              </p:par>
                              <p:par>
                                <p:cTn id="458" presetID="16" presetClass="entr" presetSubtype="21" fill="hold" grpId="0" nodeType="withEffect">
                                  <p:stCondLst>
                                    <p:cond delay="0"/>
                                  </p:stCondLst>
                                  <p:childTnLst>
                                    <p:set>
                                      <p:cBhvr>
                                        <p:cTn id="459" dur="1" fill="hold">
                                          <p:stCondLst>
                                            <p:cond delay="0"/>
                                          </p:stCondLst>
                                        </p:cTn>
                                        <p:tgtEl>
                                          <p:spTgt spid="266"/>
                                        </p:tgtEl>
                                        <p:attrNameLst>
                                          <p:attrName>style.visibility</p:attrName>
                                        </p:attrNameLst>
                                      </p:cBhvr>
                                      <p:to>
                                        <p:strVal val="visible"/>
                                      </p:to>
                                    </p:set>
                                    <p:animEffect transition="in" filter="barn(inVertical)">
                                      <p:cBhvr>
                                        <p:cTn id="460" dur="500"/>
                                        <p:tgtEl>
                                          <p:spTgt spid="266"/>
                                        </p:tgtEl>
                                      </p:cBhvr>
                                    </p:animEffect>
                                  </p:childTnLst>
                                </p:cTn>
                              </p:par>
                              <p:par>
                                <p:cTn id="461" presetID="16" presetClass="entr" presetSubtype="21" fill="hold" grpId="0" nodeType="withEffect">
                                  <p:stCondLst>
                                    <p:cond delay="0"/>
                                  </p:stCondLst>
                                  <p:childTnLst>
                                    <p:set>
                                      <p:cBhvr>
                                        <p:cTn id="462" dur="1" fill="hold">
                                          <p:stCondLst>
                                            <p:cond delay="0"/>
                                          </p:stCondLst>
                                        </p:cTn>
                                        <p:tgtEl>
                                          <p:spTgt spid="267"/>
                                        </p:tgtEl>
                                        <p:attrNameLst>
                                          <p:attrName>style.visibility</p:attrName>
                                        </p:attrNameLst>
                                      </p:cBhvr>
                                      <p:to>
                                        <p:strVal val="visible"/>
                                      </p:to>
                                    </p:set>
                                    <p:animEffect transition="in" filter="barn(inVertical)">
                                      <p:cBhvr>
                                        <p:cTn id="463" dur="500"/>
                                        <p:tgtEl>
                                          <p:spTgt spid="267"/>
                                        </p:tgtEl>
                                      </p:cBhvr>
                                    </p:animEffect>
                                  </p:childTnLst>
                                </p:cTn>
                              </p:par>
                              <p:par>
                                <p:cTn id="464" presetID="16" presetClass="entr" presetSubtype="21" fill="hold" grpId="0" nodeType="withEffect">
                                  <p:stCondLst>
                                    <p:cond delay="0"/>
                                  </p:stCondLst>
                                  <p:childTnLst>
                                    <p:set>
                                      <p:cBhvr>
                                        <p:cTn id="465" dur="1" fill="hold">
                                          <p:stCondLst>
                                            <p:cond delay="0"/>
                                          </p:stCondLst>
                                        </p:cTn>
                                        <p:tgtEl>
                                          <p:spTgt spid="305"/>
                                        </p:tgtEl>
                                        <p:attrNameLst>
                                          <p:attrName>style.visibility</p:attrName>
                                        </p:attrNameLst>
                                      </p:cBhvr>
                                      <p:to>
                                        <p:strVal val="visible"/>
                                      </p:to>
                                    </p:set>
                                    <p:animEffect transition="in" filter="barn(inVertical)">
                                      <p:cBhvr>
                                        <p:cTn id="466" dur="500"/>
                                        <p:tgtEl>
                                          <p:spTgt spid="305"/>
                                        </p:tgtEl>
                                      </p:cBhvr>
                                    </p:animEffect>
                                  </p:childTnLst>
                                </p:cTn>
                              </p:par>
                              <p:par>
                                <p:cTn id="467" presetID="16" presetClass="entr" presetSubtype="21" fill="hold" grpId="0" nodeType="withEffect">
                                  <p:stCondLst>
                                    <p:cond delay="0"/>
                                  </p:stCondLst>
                                  <p:childTnLst>
                                    <p:set>
                                      <p:cBhvr>
                                        <p:cTn id="468" dur="1" fill="hold">
                                          <p:stCondLst>
                                            <p:cond delay="0"/>
                                          </p:stCondLst>
                                        </p:cTn>
                                        <p:tgtEl>
                                          <p:spTgt spid="268"/>
                                        </p:tgtEl>
                                        <p:attrNameLst>
                                          <p:attrName>style.visibility</p:attrName>
                                        </p:attrNameLst>
                                      </p:cBhvr>
                                      <p:to>
                                        <p:strVal val="visible"/>
                                      </p:to>
                                    </p:set>
                                    <p:animEffect transition="in" filter="barn(inVertical)">
                                      <p:cBhvr>
                                        <p:cTn id="469" dur="500"/>
                                        <p:tgtEl>
                                          <p:spTgt spid="268"/>
                                        </p:tgtEl>
                                      </p:cBhvr>
                                    </p:animEffect>
                                  </p:childTnLst>
                                </p:cTn>
                              </p:par>
                              <p:par>
                                <p:cTn id="470" presetID="16" presetClass="entr" presetSubtype="21" fill="hold" grpId="0" nodeType="withEffect">
                                  <p:stCondLst>
                                    <p:cond delay="0"/>
                                  </p:stCondLst>
                                  <p:childTnLst>
                                    <p:set>
                                      <p:cBhvr>
                                        <p:cTn id="471" dur="1" fill="hold">
                                          <p:stCondLst>
                                            <p:cond delay="0"/>
                                          </p:stCondLst>
                                        </p:cTn>
                                        <p:tgtEl>
                                          <p:spTgt spid="269"/>
                                        </p:tgtEl>
                                        <p:attrNameLst>
                                          <p:attrName>style.visibility</p:attrName>
                                        </p:attrNameLst>
                                      </p:cBhvr>
                                      <p:to>
                                        <p:strVal val="visible"/>
                                      </p:to>
                                    </p:set>
                                    <p:animEffect transition="in" filter="barn(inVertical)">
                                      <p:cBhvr>
                                        <p:cTn id="472" dur="500"/>
                                        <p:tgtEl>
                                          <p:spTgt spid="269"/>
                                        </p:tgtEl>
                                      </p:cBhvr>
                                    </p:animEffect>
                                  </p:childTnLst>
                                </p:cTn>
                              </p:par>
                              <p:par>
                                <p:cTn id="473" presetID="16" presetClass="entr" presetSubtype="21" fill="hold" grpId="0" nodeType="withEffect">
                                  <p:stCondLst>
                                    <p:cond delay="0"/>
                                  </p:stCondLst>
                                  <p:childTnLst>
                                    <p:set>
                                      <p:cBhvr>
                                        <p:cTn id="474" dur="1" fill="hold">
                                          <p:stCondLst>
                                            <p:cond delay="0"/>
                                          </p:stCondLst>
                                        </p:cTn>
                                        <p:tgtEl>
                                          <p:spTgt spid="270"/>
                                        </p:tgtEl>
                                        <p:attrNameLst>
                                          <p:attrName>style.visibility</p:attrName>
                                        </p:attrNameLst>
                                      </p:cBhvr>
                                      <p:to>
                                        <p:strVal val="visible"/>
                                      </p:to>
                                    </p:set>
                                    <p:animEffect transition="in" filter="barn(inVertical)">
                                      <p:cBhvr>
                                        <p:cTn id="475" dur="500"/>
                                        <p:tgtEl>
                                          <p:spTgt spid="270"/>
                                        </p:tgtEl>
                                      </p:cBhvr>
                                    </p:animEffect>
                                  </p:childTnLst>
                                </p:cTn>
                              </p:par>
                              <p:par>
                                <p:cTn id="476" presetID="16" presetClass="entr" presetSubtype="21" fill="hold" grpId="0" nodeType="withEffect">
                                  <p:stCondLst>
                                    <p:cond delay="0"/>
                                  </p:stCondLst>
                                  <p:childTnLst>
                                    <p:set>
                                      <p:cBhvr>
                                        <p:cTn id="477" dur="1" fill="hold">
                                          <p:stCondLst>
                                            <p:cond delay="0"/>
                                          </p:stCondLst>
                                        </p:cTn>
                                        <p:tgtEl>
                                          <p:spTgt spid="271"/>
                                        </p:tgtEl>
                                        <p:attrNameLst>
                                          <p:attrName>style.visibility</p:attrName>
                                        </p:attrNameLst>
                                      </p:cBhvr>
                                      <p:to>
                                        <p:strVal val="visible"/>
                                      </p:to>
                                    </p:set>
                                    <p:animEffect transition="in" filter="barn(inVertical)">
                                      <p:cBhvr>
                                        <p:cTn id="478" dur="500"/>
                                        <p:tgtEl>
                                          <p:spTgt spid="271"/>
                                        </p:tgtEl>
                                      </p:cBhvr>
                                    </p:animEffect>
                                  </p:childTnLst>
                                </p:cTn>
                              </p:par>
                              <p:par>
                                <p:cTn id="479" presetID="16" presetClass="entr" presetSubtype="21" fill="hold" grpId="0" nodeType="withEffect">
                                  <p:stCondLst>
                                    <p:cond delay="0"/>
                                  </p:stCondLst>
                                  <p:childTnLst>
                                    <p:set>
                                      <p:cBhvr>
                                        <p:cTn id="480" dur="1" fill="hold">
                                          <p:stCondLst>
                                            <p:cond delay="0"/>
                                          </p:stCondLst>
                                        </p:cTn>
                                        <p:tgtEl>
                                          <p:spTgt spid="272"/>
                                        </p:tgtEl>
                                        <p:attrNameLst>
                                          <p:attrName>style.visibility</p:attrName>
                                        </p:attrNameLst>
                                      </p:cBhvr>
                                      <p:to>
                                        <p:strVal val="visible"/>
                                      </p:to>
                                    </p:set>
                                    <p:animEffect transition="in" filter="barn(inVertical)">
                                      <p:cBhvr>
                                        <p:cTn id="481" dur="500"/>
                                        <p:tgtEl>
                                          <p:spTgt spid="272"/>
                                        </p:tgtEl>
                                      </p:cBhvr>
                                    </p:animEffect>
                                  </p:childTnLst>
                                </p:cTn>
                              </p:par>
                            </p:childTnLst>
                          </p:cTn>
                        </p:par>
                      </p:childTnLst>
                    </p:cTn>
                  </p:par>
                </p:childTnLst>
              </p:cTn>
              <p:nextCondLst>
                <p:cond evt="onClick" delay="0">
                  <p:tgtEl>
                    <p:spTgt spid="149"/>
                  </p:tgtEl>
                </p:cond>
              </p:nextCondLst>
            </p:seq>
          </p:childTnLst>
        </p:cTn>
      </p:par>
    </p:tnLst>
    <p:bldLst>
      <p:bldP spid="20" grpId="0" animBg="1"/>
      <p:bldP spid="21" grpId="0" animBg="1"/>
      <p:bldP spid="22" grpId="0" animBg="1"/>
      <p:bldP spid="23" grpId="0" animBg="1"/>
      <p:bldP spid="26" grpId="0" animBg="1"/>
      <p:bldP spid="27" grpId="0" animBg="1"/>
      <p:bldP spid="28" grpId="0" animBg="1"/>
      <p:bldP spid="29" grpId="0" animBg="1"/>
      <p:bldP spid="30" grpId="0" animBg="1"/>
      <p:bldP spid="31" grpId="0" animBg="1"/>
      <p:bldP spid="32" grpId="0" animBg="1"/>
      <p:bldP spid="34" grpId="0" animBg="1"/>
      <p:bldP spid="35" grpId="0" animBg="1"/>
      <p:bldP spid="36" grpId="0" animBg="1"/>
      <p:bldP spid="38" grpId="0" animBg="1"/>
      <p:bldP spid="39" grpId="0" animBg="1"/>
      <p:bldP spid="42" grpId="0" animBg="1"/>
      <p:bldP spid="44" grpId="0" animBg="1"/>
      <p:bldP spid="45" grpId="0" animBg="1"/>
      <p:bldP spid="54" grpId="0" animBg="1"/>
      <p:bldP spid="55" grpId="0" animBg="1"/>
      <p:bldP spid="56" grpId="0" animBg="1"/>
      <p:bldP spid="57" grpId="0" animBg="1"/>
      <p:bldP spid="58" grpId="0" animBg="1"/>
      <p:bldP spid="60" grpId="0" animBg="1"/>
      <p:bldP spid="61" grpId="0" animBg="1"/>
      <p:bldP spid="62" grpId="0" animBg="1"/>
      <p:bldP spid="63" grpId="0" animBg="1"/>
      <p:bldP spid="64" grpId="0" animBg="1"/>
      <p:bldP spid="65"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9" grpId="0" animBg="1"/>
      <p:bldP spid="81" grpId="0" animBg="1"/>
      <p:bldP spid="82" grpId="0" animBg="1"/>
      <p:bldP spid="92" grpId="0" animBg="1"/>
      <p:bldP spid="93" grpId="0" animBg="1"/>
      <p:bldP spid="94" grpId="0" animBg="1"/>
      <p:bldP spid="95" grpId="0" animBg="1"/>
      <p:bldP spid="98" grpId="0" animBg="1"/>
      <p:bldP spid="99" grpId="0" animBg="1"/>
      <p:bldP spid="104" grpId="0" animBg="1"/>
      <p:bldP spid="105" grpId="0" animBg="1"/>
      <p:bldP spid="106" grpId="0" animBg="1"/>
      <p:bldP spid="107" grpId="0" animBg="1"/>
      <p:bldP spid="108" grpId="0" animBg="1"/>
      <p:bldP spid="117" grpId="0" animBg="1"/>
      <p:bldP spid="120" grpId="0" animBg="1"/>
      <p:bldP spid="143" grpId="0" animBg="1"/>
      <p:bldP spid="144" grpId="0" animBg="1"/>
      <p:bldP spid="145" grpId="0" animBg="1"/>
      <p:bldP spid="146" grpId="0" animBg="1"/>
      <p:bldP spid="184" grpId="0" animBg="1"/>
      <p:bldP spid="185" grpId="0" animBg="1"/>
      <p:bldP spid="186" grpId="0" animBg="1"/>
      <p:bldP spid="187" grpId="0" animBg="1"/>
      <p:bldP spid="188" grpId="0" animBg="1"/>
      <p:bldP spid="152" grpId="0" animBg="1"/>
      <p:bldP spid="153" grpId="0" animBg="1"/>
      <p:bldP spid="154" grpId="0" animBg="1"/>
      <p:bldP spid="155" grpId="0" animBg="1"/>
      <p:bldP spid="156" grpId="0" animBg="1"/>
      <p:bldP spid="157" grpId="0" animBg="1"/>
      <p:bldP spid="158"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201" grpId="0" animBg="1"/>
      <p:bldP spid="241" grpId="0" animBg="1"/>
      <p:bldP spid="258" grpId="0" animBg="1"/>
      <p:bldP spid="259" grpId="0" animBg="1"/>
      <p:bldP spid="263"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6" grpId="0" animBg="1"/>
      <p:bldP spid="277" grpId="0" animBg="1"/>
      <p:bldP spid="278" grpId="0" animBg="1"/>
      <p:bldP spid="280" grpId="0" animBg="1"/>
      <p:bldP spid="281" grpId="0" animBg="1"/>
      <p:bldP spid="282" grpId="0" animBg="1"/>
      <p:bldP spid="283" grpId="0" animBg="1"/>
      <p:bldP spid="284" grpId="0" animBg="1"/>
      <p:bldP spid="285" grpId="0" animBg="1"/>
      <p:bldP spid="296" grpId="0" animBg="1"/>
      <p:bldP spid="297" grpId="0" animBg="1"/>
      <p:bldP spid="298" grpId="0" animBg="1"/>
      <p:bldP spid="300" grpId="0" animBg="1"/>
      <p:bldP spid="301" grpId="0" animBg="1"/>
      <p:bldP spid="302" grpId="0" animBg="1"/>
      <p:bldP spid="303" grpId="0" animBg="1"/>
      <p:bldP spid="305" grpId="0" animBg="1"/>
      <p:bldP spid="312" grpId="0" animBg="1"/>
      <p:bldP spid="313" grpId="0" animBg="1"/>
      <p:bldP spid="314" grpId="0" animBg="1"/>
      <p:bldP spid="315" grpId="0" animBg="1"/>
      <p:bldP spid="317" grpId="0" animBg="1"/>
      <p:bldP spid="318" grpId="0" animBg="1"/>
      <p:bldP spid="319" grpId="0" animBg="1"/>
      <p:bldP spid="320" grpId="0" animBg="1"/>
      <p:bldP spid="322" grpId="0" animBg="1"/>
      <p:bldP spid="324" grpId="0" animBg="1"/>
      <p:bldP spid="325" grpId="0" animBg="1"/>
      <p:bldP spid="326" grpId="0" animBg="1"/>
      <p:bldP spid="327" grpId="0" animBg="1"/>
      <p:bldP spid="328" grpId="0" animBg="1"/>
      <p:bldP spid="147" grpId="0" animBg="1"/>
      <p:bldP spid="148" grpId="0" animBg="1"/>
      <p:bldP spid="149" grpId="0" animBg="1"/>
      <p:bldP spid="150" grpId="0" animBg="1"/>
      <p:bldP spid="151" grpId="0" animBg="1"/>
      <p:bldP spid="160" grpId="0" animBg="1"/>
      <p:bldP spid="161" grpId="0" animBg="1"/>
      <p:bldP spid="16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913018"/>
            <a:ext cx="2403566"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b="1">
                <a:solidFill>
                  <a:srgbClr val="000000"/>
                </a:solidFill>
                <a:latin typeface="Times New Roman" panose="02020603050405020304" pitchFamily="18" charset="0"/>
                <a:cs typeface="Times New Roman" panose="02020603050405020304" pitchFamily="18" charset="0"/>
              </a:rPr>
              <a:t>Các yếu tố kì ảo</a:t>
            </a:r>
            <a:endParaRPr lang="vi-VN" sz="2800" b="1">
              <a:solidFill>
                <a:srgbClr val="000000"/>
              </a:solidFill>
              <a:latin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2403566" y="1018904"/>
            <a:ext cx="2050869" cy="2207622"/>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268287" y="313510"/>
            <a:ext cx="5999119"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b="1">
                <a:solidFill>
                  <a:srgbClr val="000000"/>
                </a:solidFill>
                <a:latin typeface="Times New Roman" panose="02020603050405020304" pitchFamily="18" charset="0"/>
                <a:cs typeface="Times New Roman" panose="02020603050405020304" pitchFamily="18" charset="0"/>
              </a:rPr>
              <a:t>Sự ra đời của Sọ Dừa</a:t>
            </a:r>
            <a:endParaRPr lang="vi-VN" sz="2800" b="1">
              <a:solidFill>
                <a:srgbClr val="00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4323806" y="1894114"/>
            <a:ext cx="6054633" cy="13324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000000"/>
                </a:solidFill>
                <a:latin typeface="Times New Roman" panose="02020603050405020304" pitchFamily="18" charset="0"/>
                <a:cs typeface="Times New Roman" panose="02020603050405020304" pitchFamily="18" charset="0"/>
              </a:rPr>
              <a:t>Chàng đi chăn bò cho phú ông, không có chân tay nhưng chăn bò rất giỏi.</a:t>
            </a:r>
          </a:p>
        </p:txBody>
      </p:sp>
      <p:cxnSp>
        <p:nvCxnSpPr>
          <p:cNvPr id="9" name="Straight Arrow Connector 8"/>
          <p:cNvCxnSpPr/>
          <p:nvPr/>
        </p:nvCxnSpPr>
        <p:spPr>
          <a:xfrm flipV="1">
            <a:off x="2449286" y="2423160"/>
            <a:ext cx="1828800" cy="803364"/>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604658" y="5394956"/>
            <a:ext cx="5773782" cy="1464631"/>
          </a:xfrm>
          <a:prstGeom prst="roundRect">
            <a:avLst/>
          </a:prstGeom>
          <a:solidFill>
            <a:srgbClr val="DC2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000000"/>
                </a:solidFill>
                <a:latin typeface="Times New Roman" panose="02020603050405020304" pitchFamily="18" charset="0"/>
                <a:cs typeface="Times New Roman" panose="02020603050405020304" pitchFamily="18" charset="0"/>
              </a:rPr>
              <a:t>Vợ Sọ Dừa bị hai cô chị hại đẩy xuống biển, cô lấy dao đâm chết cá và mổ bụng chui ra.</a:t>
            </a:r>
          </a:p>
        </p:txBody>
      </p:sp>
      <p:cxnSp>
        <p:nvCxnSpPr>
          <p:cNvPr id="13" name="Straight Arrow Connector 12"/>
          <p:cNvCxnSpPr/>
          <p:nvPr/>
        </p:nvCxnSpPr>
        <p:spPr>
          <a:xfrm>
            <a:off x="2403566" y="3226525"/>
            <a:ext cx="2011680" cy="803365"/>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4454434" y="3644534"/>
            <a:ext cx="5924005" cy="15414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000000"/>
                </a:solidFill>
                <a:latin typeface="Times New Roman" panose="02020603050405020304" pitchFamily="18" charset="0"/>
                <a:cs typeface="Times New Roman" panose="02020603050405020304" pitchFamily="18" charset="0"/>
              </a:rPr>
              <a:t>Sọ Dừa biến thành chàng trai khôi ngô, thổi sáo chăn bò, có tiếng động chàng trai biến mất, chỉ còn lại Sọ Dừa nằm lăn lóc ở đấy.</a:t>
            </a:r>
          </a:p>
        </p:txBody>
      </p:sp>
      <p:cxnSp>
        <p:nvCxnSpPr>
          <p:cNvPr id="18" name="Straight Arrow Connector 17"/>
          <p:cNvCxnSpPr>
            <a:endCxn id="12" idx="1"/>
          </p:cNvCxnSpPr>
          <p:nvPr/>
        </p:nvCxnSpPr>
        <p:spPr>
          <a:xfrm>
            <a:off x="2403566" y="3226524"/>
            <a:ext cx="2201092" cy="2900748"/>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168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P spid="12"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2913018"/>
            <a:ext cx="2403566"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smtClean="0">
                <a:solidFill>
                  <a:srgbClr val="000000"/>
                </a:solidFill>
                <a:latin typeface="Times New Roman" panose="02020603050405020304" pitchFamily="18" charset="0"/>
                <a:cs typeface="Times New Roman" panose="02020603050405020304" pitchFamily="18" charset="0"/>
              </a:rPr>
              <a:t>Sự ra đời của Sọ Dừa</a:t>
            </a:r>
            <a:endParaRPr lang="vi-VN" sz="2800" b="1">
              <a:solidFill>
                <a:srgbClr val="000000"/>
              </a:solidFill>
              <a:latin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2403566" y="1018904"/>
            <a:ext cx="2050869" cy="2207622"/>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268287" y="313510"/>
            <a:ext cx="5999119"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smtClean="0">
                <a:solidFill>
                  <a:srgbClr val="000000"/>
                </a:solidFill>
                <a:latin typeface="Times New Roman" panose="02020603050405020304" pitchFamily="18" charset="0"/>
                <a:cs typeface="Times New Roman" panose="02020603050405020304" pitchFamily="18" charset="0"/>
              </a:rPr>
              <a:t>B</a:t>
            </a:r>
            <a:r>
              <a:rPr lang="vi-VN" sz="2800" b="1" smtClean="0">
                <a:solidFill>
                  <a:srgbClr val="000000"/>
                </a:solidFill>
                <a:latin typeface="Times New Roman" panose="02020603050405020304" pitchFamily="18" charset="0"/>
                <a:cs typeface="Times New Roman" panose="02020603050405020304" pitchFamily="18" charset="0"/>
              </a:rPr>
              <a:t>à </a:t>
            </a:r>
            <a:r>
              <a:rPr lang="vi-VN" sz="2800" b="1">
                <a:solidFill>
                  <a:srgbClr val="000000"/>
                </a:solidFill>
                <a:latin typeface="Times New Roman" panose="02020603050405020304" pitchFamily="18" charset="0"/>
                <a:cs typeface="Times New Roman" panose="02020603050405020304" pitchFamily="18" charset="0"/>
              </a:rPr>
              <a:t>mẹ uống nước từ cái sọ dừa bên gốc cây to và có mang</a:t>
            </a:r>
            <a:endParaRPr lang="vi-VN" sz="2800" b="1">
              <a:solidFill>
                <a:srgbClr val="000000"/>
              </a:solidFill>
              <a:latin typeface="Times New Roman" panose="02020603050405020304" pitchFamily="18" charset="0"/>
              <a:cs typeface="Times New Roman" panose="02020603050405020304" pitchFamily="18" charset="0"/>
            </a:endParaRPr>
          </a:p>
        </p:txBody>
      </p:sp>
      <p:cxnSp>
        <p:nvCxnSpPr>
          <p:cNvPr id="13" name="Straight Arrow Connector 12"/>
          <p:cNvCxnSpPr/>
          <p:nvPr/>
        </p:nvCxnSpPr>
        <p:spPr>
          <a:xfrm>
            <a:off x="2403566" y="3226525"/>
            <a:ext cx="2011680" cy="803365"/>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4454434" y="3644534"/>
            <a:ext cx="5924005" cy="15414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smtClean="0">
                <a:solidFill>
                  <a:srgbClr val="000000"/>
                </a:solidFill>
                <a:latin typeface="Times New Roman" panose="02020603050405020304" pitchFamily="18" charset="0"/>
                <a:cs typeface="Times New Roman" panose="02020603050405020304" pitchFamily="18" charset="0"/>
              </a:rPr>
              <a:t>S</a:t>
            </a:r>
            <a:r>
              <a:rPr lang="vi-VN" sz="2800" b="1" smtClean="0">
                <a:solidFill>
                  <a:srgbClr val="000000"/>
                </a:solidFill>
                <a:latin typeface="Times New Roman" panose="02020603050405020304" pitchFamily="18" charset="0"/>
                <a:cs typeface="Times New Roman" panose="02020603050405020304" pitchFamily="18" charset="0"/>
              </a:rPr>
              <a:t>inh </a:t>
            </a:r>
            <a:r>
              <a:rPr lang="vi-VN" sz="2800" b="1">
                <a:solidFill>
                  <a:srgbClr val="000000"/>
                </a:solidFill>
                <a:latin typeface="Times New Roman" panose="02020603050405020304" pitchFamily="18" charset="0"/>
                <a:cs typeface="Times New Roman" panose="02020603050405020304" pitchFamily="18" charset="0"/>
              </a:rPr>
              <a:t>ra Sọ Dừa không có tay chân, tròn như quả dừa</a:t>
            </a:r>
          </a:p>
        </p:txBody>
      </p:sp>
      <p:pic>
        <p:nvPicPr>
          <p:cNvPr id="3" name="Picture 2"/>
          <p:cNvPicPr>
            <a:picLocks noChangeAspect="1"/>
          </p:cNvPicPr>
          <p:nvPr/>
        </p:nvPicPr>
        <p:blipFill>
          <a:blip r:embed="rId2"/>
          <a:stretch>
            <a:fillRect/>
          </a:stretch>
        </p:blipFill>
        <p:spPr>
          <a:xfrm>
            <a:off x="444138" y="4745560"/>
            <a:ext cx="3437970" cy="1951943"/>
          </a:xfrm>
          <a:prstGeom prst="rect">
            <a:avLst/>
          </a:prstGeom>
        </p:spPr>
      </p:pic>
      <p:pic>
        <p:nvPicPr>
          <p:cNvPr id="5" name="Picture 4"/>
          <p:cNvPicPr>
            <a:picLocks noChangeAspect="1"/>
          </p:cNvPicPr>
          <p:nvPr/>
        </p:nvPicPr>
        <p:blipFill>
          <a:blip r:embed="rId3"/>
          <a:stretch>
            <a:fillRect/>
          </a:stretch>
        </p:blipFill>
        <p:spPr>
          <a:xfrm>
            <a:off x="6191793" y="1508347"/>
            <a:ext cx="3519177" cy="1971814"/>
          </a:xfrm>
          <a:prstGeom prst="rect">
            <a:avLst/>
          </a:prstGeom>
        </p:spPr>
      </p:pic>
    </p:spTree>
    <p:extLst>
      <p:ext uri="{BB962C8B-B14F-4D97-AF65-F5344CB8AC3E}">
        <p14:creationId xmlns:p14="http://schemas.microsoft.com/office/powerpoint/2010/main" val="403964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barn(inVertical)">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 y="2579914"/>
            <a:ext cx="2403566" cy="14499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b="1">
                <a:solidFill>
                  <a:srgbClr val="000000"/>
                </a:solidFill>
                <a:latin typeface="Times New Roman" panose="02020603050405020304" pitchFamily="18" charset="0"/>
                <a:cs typeface="Times New Roman" panose="02020603050405020304" pitchFamily="18" charset="0"/>
              </a:rPr>
              <a:t>Vai trò của các yếu tố kì ảo</a:t>
            </a:r>
            <a:endPar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cxnSp>
        <p:nvCxnSpPr>
          <p:cNvPr id="4" name="Straight Arrow Connector 3"/>
          <p:cNvCxnSpPr/>
          <p:nvPr/>
        </p:nvCxnSpPr>
        <p:spPr>
          <a:xfrm flipV="1">
            <a:off x="2403566" y="1018904"/>
            <a:ext cx="2050869" cy="2207622"/>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255224" y="163285"/>
            <a:ext cx="5999119" cy="161979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b="1">
                <a:solidFill>
                  <a:srgbClr val="000000"/>
                </a:solidFill>
                <a:latin typeface="Times New Roman" panose="02020603050405020304" pitchFamily="18" charset="0"/>
                <a:cs typeface="Times New Roman" panose="02020603050405020304" pitchFamily="18" charset="0"/>
              </a:rPr>
              <a:t>Giúp thể hiện bản chất tốt đẹp của Sọ Dừa ẩn trong vẻ xấu xí bên ngoài, giúp cho cuộc đời của Sọ Dừa tiên lên một trang mới</a:t>
            </a:r>
            <a:endParaRPr lang="vi-VN" sz="2800" b="1">
              <a:solidFill>
                <a:srgbClr val="00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4389121" y="2547257"/>
            <a:ext cx="6054633" cy="13324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000000"/>
                </a:solidFill>
                <a:latin typeface="Times New Roman" panose="02020603050405020304" pitchFamily="18" charset="0"/>
                <a:cs typeface="Times New Roman" panose="02020603050405020304" pitchFamily="18" charset="0"/>
              </a:rPr>
              <a:t>Thể hiện được ước mơ của nhân dân: hiền lành, lương thiện sẽ gặp được những điều tốt đẹp trong cuộc sống </a:t>
            </a:r>
            <a:endParaRPr lang="vi-VN" sz="2800" b="1">
              <a:solidFill>
                <a:srgbClr val="000000"/>
              </a:solidFill>
              <a:latin typeface="Times New Roman" panose="02020603050405020304" pitchFamily="18" charset="0"/>
              <a:cs typeface="Times New Roman" panose="02020603050405020304" pitchFamily="18" charset="0"/>
            </a:endParaRPr>
          </a:p>
        </p:txBody>
      </p:sp>
      <p:cxnSp>
        <p:nvCxnSpPr>
          <p:cNvPr id="9" name="Straight Arrow Connector 8"/>
          <p:cNvCxnSpPr>
            <a:endCxn id="8" idx="1"/>
          </p:cNvCxnSpPr>
          <p:nvPr/>
        </p:nvCxnSpPr>
        <p:spPr>
          <a:xfrm flipV="1">
            <a:off x="2449286" y="3213463"/>
            <a:ext cx="1939835" cy="13061"/>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403566" y="3226525"/>
            <a:ext cx="2168434" cy="2090058"/>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4572000" y="4820192"/>
            <a:ext cx="5924005" cy="15414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000000"/>
                </a:solidFill>
                <a:latin typeface="Times New Roman" panose="02020603050405020304" pitchFamily="18" charset="0"/>
                <a:cs typeface="Times New Roman" panose="02020603050405020304" pitchFamily="18" charset="0"/>
              </a:rPr>
              <a:t>Giúp cho truyện trở nên hấp dẫn, gây hứng thú với người đọc.</a:t>
            </a:r>
            <a:endParaRPr lang="vi-VN" sz="2800" b="1">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667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p:cNvCxnSpPr/>
          <p:nvPr/>
        </p:nvCxnSpPr>
        <p:spPr>
          <a:xfrm flipV="1">
            <a:off x="2403566" y="1018904"/>
            <a:ext cx="2050869" cy="2207622"/>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268287" y="313509"/>
            <a:ext cx="5999119" cy="116259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b="1">
                <a:solidFill>
                  <a:srgbClr val="000000"/>
                </a:solidFill>
                <a:latin typeface="Times New Roman" panose="02020603050405020304" pitchFamily="18" charset="0"/>
                <a:cs typeface="Times New Roman" panose="02020603050405020304" pitchFamily="18" charset="0"/>
              </a:rPr>
              <a:t>Ngoại hình: không chân không tay, tròn như một quả dừa nhưng lại biết nói</a:t>
            </a:r>
            <a:endParaRPr lang="vi-VN" sz="2800" b="1">
              <a:solidFill>
                <a:srgbClr val="00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4323806" y="1894114"/>
            <a:ext cx="6054633" cy="13324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000000"/>
                </a:solidFill>
                <a:latin typeface="Times New Roman" panose="02020603050405020304" pitchFamily="18" charset="0"/>
                <a:cs typeface="Times New Roman" panose="02020603050405020304" pitchFamily="18" charset="0"/>
              </a:rPr>
              <a:t>Tài năng, phẩm chất: Tốt bụng, </a:t>
            </a:r>
            <a:r>
              <a:rPr lang="vi-VN" sz="2800" b="1">
                <a:solidFill>
                  <a:srgbClr val="000000"/>
                </a:solidFill>
                <a:latin typeface="Times New Roman" panose="02020603050405020304" pitchFamily="18" charset="0"/>
                <a:cs typeface="Times New Roman" panose="02020603050405020304" pitchFamily="18" charset="0"/>
              </a:rPr>
              <a:t>giỏi </a:t>
            </a:r>
            <a:r>
              <a:rPr lang="vi-VN" sz="2800" b="1" smtClean="0">
                <a:solidFill>
                  <a:srgbClr val="000000"/>
                </a:solidFill>
                <a:latin typeface="Times New Roman" panose="02020603050405020304" pitchFamily="18" charset="0"/>
                <a:cs typeface="Times New Roman" panose="02020603050405020304" pitchFamily="18" charset="0"/>
              </a:rPr>
              <a:t>giang</a:t>
            </a:r>
            <a:r>
              <a:rPr lang="en-US" sz="2800" b="1" smtClean="0">
                <a:solidFill>
                  <a:srgbClr val="000000"/>
                </a:solidFill>
                <a:latin typeface="Times New Roman" panose="02020603050405020304" pitchFamily="18" charset="0"/>
                <a:cs typeface="Times New Roman" panose="02020603050405020304" pitchFamily="18" charset="0"/>
              </a:rPr>
              <a:t>.</a:t>
            </a:r>
            <a:endParaRPr lang="vi-VN" sz="2800" b="1">
              <a:solidFill>
                <a:srgbClr val="000000"/>
              </a:solidFill>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flipV="1">
            <a:off x="2449286" y="2423160"/>
            <a:ext cx="1828800" cy="803364"/>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604658" y="5394956"/>
            <a:ext cx="5773782" cy="1464631"/>
          </a:xfrm>
          <a:prstGeom prst="roundRect">
            <a:avLst/>
          </a:prstGeom>
          <a:solidFill>
            <a:srgbClr val="DC2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Vợ Sọ Dừa bị hai cô chị hại đẩy xuống biển, cô lấy dao đâm chết cá và mổ bụng chui ra.</a:t>
            </a:r>
          </a:p>
        </p:txBody>
      </p:sp>
      <p:cxnSp>
        <p:nvCxnSpPr>
          <p:cNvPr id="13" name="Straight Arrow Connector 12"/>
          <p:cNvCxnSpPr/>
          <p:nvPr/>
        </p:nvCxnSpPr>
        <p:spPr>
          <a:xfrm>
            <a:off x="2403566" y="3226525"/>
            <a:ext cx="2011680" cy="803365"/>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4454434" y="3644534"/>
            <a:ext cx="5924005" cy="15414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Sọ Dừa biến thành chàng trai khôi ngô, thổi sáo chăn bò, có tiếng động chàng trai biến mất, chỉ còn lại Sọ Dừa nằm lăn lóc ở đấy.</a:t>
            </a:r>
          </a:p>
        </p:txBody>
      </p:sp>
      <p:cxnSp>
        <p:nvCxnSpPr>
          <p:cNvPr id="18" name="Straight Arrow Connector 17"/>
          <p:cNvCxnSpPr>
            <a:endCxn id="12" idx="1"/>
          </p:cNvCxnSpPr>
          <p:nvPr/>
        </p:nvCxnSpPr>
        <p:spPr>
          <a:xfrm>
            <a:off x="2403566" y="3226524"/>
            <a:ext cx="2201092" cy="2900748"/>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0" y="2122715"/>
            <a:ext cx="3056709" cy="19333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000000"/>
                </a:solidFill>
                <a:latin typeface="Times New Roman" panose="02020603050405020304" pitchFamily="18" charset="0"/>
                <a:cs typeface="Times New Roman" panose="02020603050405020304" pitchFamily="18" charset="0"/>
              </a:rPr>
              <a:t>3. Quan hệ giữa ngoại hình và phẩm chất của nhân vật </a:t>
            </a:r>
            <a:r>
              <a:rPr lang="vi-VN" sz="2800" b="1">
                <a:solidFill>
                  <a:srgbClr val="000000"/>
                </a:solidFill>
                <a:latin typeface="Times New Roman" panose="02020603050405020304" pitchFamily="18" charset="0"/>
                <a:cs typeface="Times New Roman" panose="02020603050405020304" pitchFamily="18" charset="0"/>
              </a:rPr>
              <a:t>Sọ </a:t>
            </a:r>
            <a:r>
              <a:rPr lang="vi-VN" sz="2800" b="1" smtClean="0">
                <a:solidFill>
                  <a:srgbClr val="000000"/>
                </a:solidFill>
                <a:latin typeface="Times New Roman" panose="02020603050405020304" pitchFamily="18" charset="0"/>
                <a:cs typeface="Times New Roman" panose="02020603050405020304" pitchFamily="18" charset="0"/>
              </a:rPr>
              <a:t>Dừa</a:t>
            </a:r>
            <a:endParaRPr lang="vi-VN" sz="2800" b="1">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923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p:cNvCxnSpPr/>
          <p:nvPr/>
        </p:nvCxnSpPr>
        <p:spPr>
          <a:xfrm flipV="1">
            <a:off x="2403566" y="1018904"/>
            <a:ext cx="2050869" cy="2207622"/>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268287" y="313509"/>
            <a:ext cx="5999119" cy="116259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b="1">
                <a:solidFill>
                  <a:srgbClr val="000000"/>
                </a:solidFill>
                <a:latin typeface="Times New Roman" panose="02020603050405020304" pitchFamily="18" charset="0"/>
                <a:cs typeface="Times New Roman" panose="02020603050405020304" pitchFamily="18" charset="0"/>
              </a:rPr>
              <a:t>Ngoại hình: không chân không tay, tròn như một quả dừa nhưng lại biết nói</a:t>
            </a:r>
            <a:endParaRPr lang="vi-VN" sz="2800" b="1">
              <a:solidFill>
                <a:srgbClr val="00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4454435" y="4310742"/>
            <a:ext cx="6054633" cy="13324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000000"/>
                </a:solidFill>
                <a:latin typeface="Times New Roman" panose="02020603050405020304" pitchFamily="18" charset="0"/>
                <a:cs typeface="Times New Roman" panose="02020603050405020304" pitchFamily="18" charset="0"/>
              </a:rPr>
              <a:t>Tài năng, phẩm chất: Tốt bụng, </a:t>
            </a:r>
            <a:r>
              <a:rPr lang="vi-VN" sz="2800" b="1">
                <a:solidFill>
                  <a:srgbClr val="000000"/>
                </a:solidFill>
                <a:latin typeface="Times New Roman" panose="02020603050405020304" pitchFamily="18" charset="0"/>
                <a:cs typeface="Times New Roman" panose="02020603050405020304" pitchFamily="18" charset="0"/>
              </a:rPr>
              <a:t>giỏi </a:t>
            </a:r>
            <a:r>
              <a:rPr lang="vi-VN" sz="2800" b="1" smtClean="0">
                <a:solidFill>
                  <a:srgbClr val="000000"/>
                </a:solidFill>
                <a:latin typeface="Times New Roman" panose="02020603050405020304" pitchFamily="18" charset="0"/>
                <a:cs typeface="Times New Roman" panose="02020603050405020304" pitchFamily="18" charset="0"/>
              </a:rPr>
              <a:t>giang</a:t>
            </a:r>
            <a:r>
              <a:rPr lang="en-US" sz="2800" b="1" smtClean="0">
                <a:solidFill>
                  <a:srgbClr val="000000"/>
                </a:solidFill>
                <a:latin typeface="Times New Roman" panose="02020603050405020304" pitchFamily="18" charset="0"/>
                <a:cs typeface="Times New Roman" panose="02020603050405020304" pitchFamily="18" charset="0"/>
              </a:rPr>
              <a:t>.</a:t>
            </a:r>
            <a:endParaRPr lang="vi-VN" sz="2800" b="1">
              <a:solidFill>
                <a:srgbClr val="000000"/>
              </a:solidFill>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a:off x="2449286" y="3226524"/>
            <a:ext cx="2005149" cy="1534890"/>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0" y="2122715"/>
            <a:ext cx="3056709" cy="19333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000000"/>
                </a:solidFill>
                <a:latin typeface="Times New Roman" panose="02020603050405020304" pitchFamily="18" charset="0"/>
                <a:cs typeface="Times New Roman" panose="02020603050405020304" pitchFamily="18" charset="0"/>
              </a:rPr>
              <a:t>3. Quan hệ giữa ngoại hình và phẩm chất của nhân vật </a:t>
            </a:r>
            <a:r>
              <a:rPr lang="vi-VN" sz="2800" b="1">
                <a:solidFill>
                  <a:srgbClr val="000000"/>
                </a:solidFill>
                <a:latin typeface="Times New Roman" panose="02020603050405020304" pitchFamily="18" charset="0"/>
                <a:cs typeface="Times New Roman" panose="02020603050405020304" pitchFamily="18" charset="0"/>
              </a:rPr>
              <a:t>Sọ </a:t>
            </a:r>
            <a:r>
              <a:rPr lang="vi-VN" sz="2800" b="1" smtClean="0">
                <a:solidFill>
                  <a:srgbClr val="000000"/>
                </a:solidFill>
                <a:latin typeface="Times New Roman" panose="02020603050405020304" pitchFamily="18" charset="0"/>
                <a:cs typeface="Times New Roman" panose="02020603050405020304" pitchFamily="18" charset="0"/>
              </a:rPr>
              <a:t>Dừa</a:t>
            </a:r>
            <a:endParaRPr lang="vi-VN" sz="2800" b="1">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171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p:cNvCxnSpPr/>
          <p:nvPr/>
        </p:nvCxnSpPr>
        <p:spPr>
          <a:xfrm flipV="1">
            <a:off x="2403566" y="1018904"/>
            <a:ext cx="2050869" cy="2207622"/>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268287" y="313509"/>
            <a:ext cx="5999119" cy="116259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b="1">
                <a:solidFill>
                  <a:srgbClr val="000000"/>
                </a:solidFill>
                <a:latin typeface="Times New Roman" panose="02020603050405020304" pitchFamily="18" charset="0"/>
                <a:cs typeface="Times New Roman" panose="02020603050405020304" pitchFamily="18" charset="0"/>
              </a:rPr>
              <a:t>Chăn bò rất tài giỏi (ngày nắng cũng như ngày mưa, bò con nào con nấy bụng no căng).</a:t>
            </a:r>
            <a:endParaRPr lang="vi-VN" sz="2800" b="1">
              <a:solidFill>
                <a:srgbClr val="00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4323806" y="1894114"/>
            <a:ext cx="6054633" cy="13324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000000"/>
                </a:solidFill>
                <a:latin typeface="Times New Roman" panose="02020603050405020304" pitchFamily="18" charset="0"/>
                <a:cs typeface="Times New Roman" panose="02020603050405020304" pitchFamily="18" charset="0"/>
              </a:rPr>
              <a:t>Tài thổi sáo hay (tiếng sáo véo von...)</a:t>
            </a:r>
            <a:endParaRPr lang="vi-VN" sz="2800" b="1">
              <a:solidFill>
                <a:srgbClr val="000000"/>
              </a:solidFill>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flipV="1">
            <a:off x="2449286" y="2423160"/>
            <a:ext cx="1828800" cy="803364"/>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1" y="5159830"/>
            <a:ext cx="12190414" cy="1699757"/>
          </a:xfrm>
          <a:prstGeom prst="roundRect">
            <a:avLst/>
          </a:prstGeom>
          <a:solidFill>
            <a:srgbClr val="DC2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000000"/>
                </a:solidFill>
                <a:latin typeface="Times New Roman" panose="02020603050405020304" pitchFamily="18" charset="0"/>
                <a:cs typeface="Times New Roman" panose="02020603050405020304" pitchFamily="18" charset="0"/>
              </a:rPr>
              <a:t>=&gt; Hình dạng bên ngoài và phẩm chất bên trong có sự đối lập nhau: bề ngoài kì dị, vô dụng bên trong tài năng. Sự đối lập trên đã đề cao phẩm chất bên trong của con người mới là điều đáng trân trọng, đồng thời thể hiện ước mơ về sự đổi đời của người lao động.</a:t>
            </a:r>
            <a:endParaRPr lang="vi-VN" sz="2800" b="1">
              <a:solidFill>
                <a:srgbClr val="000000"/>
              </a:solidFill>
              <a:latin typeface="Times New Roman" panose="02020603050405020304" pitchFamily="18" charset="0"/>
              <a:cs typeface="Times New Roman" panose="02020603050405020304" pitchFamily="18" charset="0"/>
            </a:endParaRPr>
          </a:p>
        </p:txBody>
      </p:sp>
      <p:cxnSp>
        <p:nvCxnSpPr>
          <p:cNvPr id="13" name="Straight Arrow Connector 12"/>
          <p:cNvCxnSpPr/>
          <p:nvPr/>
        </p:nvCxnSpPr>
        <p:spPr>
          <a:xfrm>
            <a:off x="2403566" y="3226525"/>
            <a:ext cx="2011680" cy="803365"/>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4454434" y="3644534"/>
            <a:ext cx="5924005" cy="12148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000000"/>
                </a:solidFill>
                <a:latin typeface="Times New Roman" panose="02020603050405020304" pitchFamily="18" charset="0"/>
                <a:cs typeface="Times New Roman" panose="02020603050405020304" pitchFamily="18" charset="0"/>
              </a:rPr>
              <a:t>Thi đỗ trạng nguyên, được nhà vua cử đi sứ.</a:t>
            </a:r>
            <a:endParaRPr lang="vi-VN" sz="2800" b="1">
              <a:solidFill>
                <a:srgbClr val="000000"/>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0" y="2122715"/>
            <a:ext cx="3056709" cy="19333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000000"/>
                </a:solidFill>
                <a:latin typeface="Times New Roman" panose="02020603050405020304" pitchFamily="18" charset="0"/>
                <a:cs typeface="Times New Roman" panose="02020603050405020304" pitchFamily="18" charset="0"/>
              </a:rPr>
              <a:t>Tài năng, phẩm chất: Tốt bụng, giỏi giang.</a:t>
            </a:r>
            <a:endParaRPr lang="vi-VN" sz="2800" b="1">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53722" y="259873"/>
            <a:ext cx="2554445" cy="1792379"/>
          </a:xfrm>
          <a:prstGeom prst="rect">
            <a:avLst/>
          </a:prstGeom>
        </p:spPr>
      </p:pic>
    </p:spTree>
    <p:extLst>
      <p:ext uri="{BB962C8B-B14F-4D97-AF65-F5344CB8AC3E}">
        <p14:creationId xmlns:p14="http://schemas.microsoft.com/office/powerpoint/2010/main" val="170807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barn(inVertical)">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P spid="16"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p:cNvCxnSpPr/>
          <p:nvPr/>
        </p:nvCxnSpPr>
        <p:spPr>
          <a:xfrm flipV="1">
            <a:off x="2403566" y="1018904"/>
            <a:ext cx="2050869" cy="2207622"/>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268287" y="313509"/>
            <a:ext cx="5999119" cy="116259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smtClean="0">
                <a:solidFill>
                  <a:srgbClr val="000000"/>
                </a:solidFill>
                <a:latin typeface="Times New Roman" panose="02020603050405020304" pitchFamily="18" charset="0"/>
                <a:cs typeface="Times New Roman" panose="02020603050405020304" pitchFamily="18" charset="0"/>
              </a:rPr>
              <a:t>S</a:t>
            </a:r>
            <a:r>
              <a:rPr lang="vi-VN" sz="2800" b="1" smtClean="0">
                <a:solidFill>
                  <a:srgbClr val="000000"/>
                </a:solidFill>
                <a:latin typeface="Times New Roman" panose="02020603050405020304" pitchFamily="18" charset="0"/>
                <a:cs typeface="Times New Roman" panose="02020603050405020304" pitchFamily="18" charset="0"/>
              </a:rPr>
              <a:t>ự </a:t>
            </a:r>
            <a:r>
              <a:rPr lang="vi-VN" sz="2800" b="1">
                <a:solidFill>
                  <a:srgbClr val="000000"/>
                </a:solidFill>
                <a:latin typeface="Times New Roman" panose="02020603050405020304" pitchFamily="18" charset="0"/>
                <a:cs typeface="Times New Roman" panose="02020603050405020304" pitchFamily="18" charset="0"/>
              </a:rPr>
              <a:t>đổi đời cho người thiệt thòi đau khổ,</a:t>
            </a:r>
            <a:endPar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Rounded Rectangle 7"/>
          <p:cNvSpPr/>
          <p:nvPr/>
        </p:nvSpPr>
        <p:spPr>
          <a:xfrm>
            <a:off x="4323806" y="1894114"/>
            <a:ext cx="6054633" cy="13324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smtClean="0">
                <a:solidFill>
                  <a:srgbClr val="000000"/>
                </a:solidFill>
                <a:latin typeface="Times New Roman" panose="02020603050405020304" pitchFamily="18" charset="0"/>
                <a:cs typeface="Times New Roman" panose="02020603050405020304" pitchFamily="18" charset="0"/>
              </a:rPr>
              <a:t>M</a:t>
            </a:r>
            <a:r>
              <a:rPr lang="vi-VN" sz="2800" b="1" smtClean="0">
                <a:solidFill>
                  <a:srgbClr val="000000"/>
                </a:solidFill>
                <a:latin typeface="Times New Roman" panose="02020603050405020304" pitchFamily="18" charset="0"/>
                <a:cs typeface="Times New Roman" panose="02020603050405020304" pitchFamily="18" charset="0"/>
              </a:rPr>
              <a:t>ơ </a:t>
            </a:r>
            <a:r>
              <a:rPr lang="vi-VN" sz="2800" b="1">
                <a:solidFill>
                  <a:srgbClr val="000000"/>
                </a:solidFill>
                <a:latin typeface="Times New Roman" panose="02020603050405020304" pitchFamily="18" charset="0"/>
                <a:cs typeface="Times New Roman" panose="02020603050405020304" pitchFamily="18" charset="0"/>
              </a:rPr>
              <a:t>ước cho sự công bằng xã hội</a:t>
            </a:r>
            <a:endPar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cxnSp>
        <p:nvCxnSpPr>
          <p:cNvPr id="9" name="Straight Arrow Connector 8"/>
          <p:cNvCxnSpPr/>
          <p:nvPr/>
        </p:nvCxnSpPr>
        <p:spPr>
          <a:xfrm flipV="1">
            <a:off x="2449286" y="2423160"/>
            <a:ext cx="1828800" cy="803364"/>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604658" y="5394956"/>
            <a:ext cx="5773782" cy="1464631"/>
          </a:xfrm>
          <a:prstGeom prst="roundRect">
            <a:avLst/>
          </a:prstGeom>
          <a:solidFill>
            <a:srgbClr val="DC2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smtClean="0">
                <a:solidFill>
                  <a:srgbClr val="000000"/>
                </a:solidFill>
                <a:latin typeface="Times New Roman" panose="02020603050405020304" pitchFamily="18" charset="0"/>
                <a:cs typeface="Times New Roman" panose="02020603050405020304" pitchFamily="18" charset="0"/>
              </a:rPr>
              <a:t>K</a:t>
            </a:r>
            <a:r>
              <a:rPr lang="vi-VN" sz="2800" b="1" smtClean="0">
                <a:solidFill>
                  <a:srgbClr val="000000"/>
                </a:solidFill>
                <a:latin typeface="Times New Roman" panose="02020603050405020304" pitchFamily="18" charset="0"/>
                <a:cs typeface="Times New Roman" panose="02020603050405020304" pitchFamily="18" charset="0"/>
              </a:rPr>
              <a:t>ẻ </a:t>
            </a:r>
            <a:r>
              <a:rPr lang="vi-VN" sz="2800" b="1">
                <a:solidFill>
                  <a:srgbClr val="000000"/>
                </a:solidFill>
                <a:latin typeface="Times New Roman" panose="02020603050405020304" pitchFamily="18" charset="0"/>
                <a:cs typeface="Times New Roman" panose="02020603050405020304" pitchFamily="18" charset="0"/>
              </a:rPr>
              <a:t>ác tham lam sẽ bị trừng trị </a:t>
            </a:r>
            <a:r>
              <a:rPr lang="vi-VN" sz="2800" b="1">
                <a:solidFill>
                  <a:srgbClr val="000000"/>
                </a:solidFill>
                <a:latin typeface="Times New Roman" panose="02020603050405020304" pitchFamily="18" charset="0"/>
                <a:cs typeface="Times New Roman" panose="02020603050405020304" pitchFamily="18" charset="0"/>
              </a:rPr>
              <a:t>thích </a:t>
            </a:r>
            <a:r>
              <a:rPr lang="vi-VN" sz="2800" b="1" smtClean="0">
                <a:solidFill>
                  <a:srgbClr val="000000"/>
                </a:solidFill>
                <a:latin typeface="Times New Roman" panose="02020603050405020304" pitchFamily="18" charset="0"/>
                <a:cs typeface="Times New Roman" panose="02020603050405020304" pitchFamily="18" charset="0"/>
              </a:rPr>
              <a:t>đán</a:t>
            </a:r>
            <a:r>
              <a:rPr lang="en-US" sz="2800" b="1" smtClean="0">
                <a:solidFill>
                  <a:srgbClr val="000000"/>
                </a:solidFill>
                <a:latin typeface="Times New Roman" panose="02020603050405020304" pitchFamily="18" charset="0"/>
                <a:cs typeface="Times New Roman" panose="02020603050405020304" pitchFamily="18" charset="0"/>
              </a:rPr>
              <a:t>g</a:t>
            </a:r>
            <a:r>
              <a:rPr kumimoji="0" lang="vi-VN" sz="2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cxnSp>
        <p:nvCxnSpPr>
          <p:cNvPr id="13" name="Straight Arrow Connector 12"/>
          <p:cNvCxnSpPr/>
          <p:nvPr/>
        </p:nvCxnSpPr>
        <p:spPr>
          <a:xfrm>
            <a:off x="2403566" y="3226525"/>
            <a:ext cx="2011680" cy="803365"/>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4454434" y="3644534"/>
            <a:ext cx="5924005" cy="11495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000000"/>
                </a:solidFill>
                <a:latin typeface="Times New Roman" panose="02020603050405020304" pitchFamily="18" charset="0"/>
                <a:cs typeface="Times New Roman" panose="02020603050405020304" pitchFamily="18" charset="0"/>
              </a:rPr>
              <a:t>Người tài giỏi đức độ phải được sống hạnh phúc.</a:t>
            </a:r>
            <a:endPar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cxnSp>
        <p:nvCxnSpPr>
          <p:cNvPr id="18" name="Straight Arrow Connector 17"/>
          <p:cNvCxnSpPr>
            <a:endCxn id="12" idx="1"/>
          </p:cNvCxnSpPr>
          <p:nvPr/>
        </p:nvCxnSpPr>
        <p:spPr>
          <a:xfrm>
            <a:off x="2403566" y="3226524"/>
            <a:ext cx="2201092" cy="2900748"/>
          </a:xfrm>
          <a:prstGeom prst="straightConnector1">
            <a:avLst/>
          </a:prstGeom>
          <a:ln w="57150">
            <a:solidFill>
              <a:srgbClr val="56AFB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0" y="2122715"/>
            <a:ext cx="3056709" cy="19333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000000"/>
                </a:solidFill>
                <a:latin typeface="Times New Roman" panose="02020603050405020304" pitchFamily="18" charset="0"/>
                <a:cs typeface="Times New Roman" panose="02020603050405020304" pitchFamily="18" charset="0"/>
              </a:rPr>
              <a:t>4. Ước mơ của tác giả dân gian qua kết thúc truyện</a:t>
            </a:r>
            <a:endPar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0197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2C661012-526F-4E7A-AB39-8313A99BC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37" name="组合 36">
            <a:extLst>
              <a:ext uri="{FF2B5EF4-FFF2-40B4-BE49-F238E27FC236}">
                <a16:creationId xmlns:a16="http://schemas.microsoft.com/office/drawing/2014/main" id="{097B506E-46DF-45F5-B7F0-DEF8EE778B49}"/>
              </a:ext>
            </a:extLst>
          </p:cNvPr>
          <p:cNvGrpSpPr/>
          <p:nvPr/>
        </p:nvGrpSpPr>
        <p:grpSpPr>
          <a:xfrm>
            <a:off x="4930027" y="1501300"/>
            <a:ext cx="4362685" cy="640488"/>
            <a:chOff x="1491415" y="2381173"/>
            <a:chExt cx="4987583" cy="732230"/>
          </a:xfrm>
        </p:grpSpPr>
        <p:sp>
          <p:nvSpPr>
            <p:cNvPr id="38" name="_14">
              <a:extLst>
                <a:ext uri="{FF2B5EF4-FFF2-40B4-BE49-F238E27FC236}">
                  <a16:creationId xmlns:a16="http://schemas.microsoft.com/office/drawing/2014/main" id="{59A3AE0A-9B4E-4856-AE9D-D895041C0540}"/>
                </a:ext>
              </a:extLst>
            </p:cNvPr>
            <p:cNvSpPr txBox="1">
              <a:spLocks noChangeArrowheads="1"/>
            </p:cNvSpPr>
            <p:nvPr/>
          </p:nvSpPr>
          <p:spPr bwMode="auto">
            <a:xfrm>
              <a:off x="1491415" y="2381173"/>
              <a:ext cx="1123680" cy="732230"/>
            </a:xfrm>
            <a:prstGeom prst="rect">
              <a:avLst/>
            </a:prstGeom>
            <a:solidFill>
              <a:srgbClr val="77C57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2800" b="1" spc="600" dirty="0">
                  <a:solidFill>
                    <a:srgbClr val="FFFFFF"/>
                  </a:solidFill>
                  <a:latin typeface="微软雅黑" panose="020B0503020204020204" pitchFamily="34" charset="-122"/>
                  <a:ea typeface="微软雅黑" panose="020B0503020204020204" pitchFamily="34" charset="-122"/>
                </a:rPr>
                <a:t>01</a:t>
              </a:r>
              <a:endParaRPr lang="zh-CN" altLang="zh-CN" sz="2800" b="1" spc="600" dirty="0">
                <a:solidFill>
                  <a:srgbClr val="FFFFFF"/>
                </a:solidFill>
                <a:latin typeface="微软雅黑" panose="020B0503020204020204" pitchFamily="34" charset="-122"/>
                <a:ea typeface="微软雅黑" panose="020B0503020204020204" pitchFamily="34" charset="-122"/>
              </a:endParaRPr>
            </a:p>
          </p:txBody>
        </p:sp>
        <p:sp>
          <p:nvSpPr>
            <p:cNvPr id="39" name="矩形 38">
              <a:extLst>
                <a:ext uri="{FF2B5EF4-FFF2-40B4-BE49-F238E27FC236}">
                  <a16:creationId xmlns:a16="http://schemas.microsoft.com/office/drawing/2014/main" id="{975D5CAB-CCB8-4BE6-BBE1-4D3F41F8440F}"/>
                </a:ext>
              </a:extLst>
            </p:cNvPr>
            <p:cNvSpPr/>
            <p:nvPr/>
          </p:nvSpPr>
          <p:spPr bwMode="auto">
            <a:xfrm>
              <a:off x="2952771" y="2450170"/>
              <a:ext cx="3526227"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Học</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cũ</a:t>
              </a:r>
              <a:endParaRPr lang="zh-CN" altLang="en-US"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7" name="矩形 26">
            <a:extLst>
              <a:ext uri="{FF2B5EF4-FFF2-40B4-BE49-F238E27FC236}">
                <a16:creationId xmlns:a16="http://schemas.microsoft.com/office/drawing/2014/main" id="{67477345-0C4A-4E6A-B0CB-B92841CA3A8A}"/>
              </a:ext>
            </a:extLst>
          </p:cNvPr>
          <p:cNvSpPr/>
          <p:nvPr/>
        </p:nvSpPr>
        <p:spPr>
          <a:xfrm>
            <a:off x="561700" y="2567174"/>
            <a:ext cx="3463224" cy="1552354"/>
          </a:xfrm>
          <a:prstGeom prst="rect">
            <a:avLst/>
          </a:prstGeom>
          <a:solidFill>
            <a:srgbClr val="77C571"/>
          </a:solidFill>
          <a:ln w="12700">
            <a:solidFill>
              <a:srgbClr val="77C5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200" b="1" dirty="0">
                <a:solidFill>
                  <a:srgbClr val="FFFFFF"/>
                </a:solidFill>
                <a:latin typeface="Times New Roman" pitchFamily="18" charset="0"/>
                <a:ea typeface="微软雅黑" panose="020B0503020204020204" pitchFamily="34" charset="-122"/>
                <a:cs typeface="Times New Roman" pitchFamily="18" charset="0"/>
              </a:rPr>
              <a:t>HƯỚNG DẪN TỰ HỌC</a:t>
            </a:r>
          </a:p>
        </p:txBody>
      </p:sp>
      <p:grpSp>
        <p:nvGrpSpPr>
          <p:cNvPr id="20" name="组合 19">
            <a:extLst>
              <a:ext uri="{FF2B5EF4-FFF2-40B4-BE49-F238E27FC236}">
                <a16:creationId xmlns:a16="http://schemas.microsoft.com/office/drawing/2014/main" id="{09E2F73D-FEE1-4088-B410-6B99DFE48A6F}"/>
              </a:ext>
            </a:extLst>
          </p:cNvPr>
          <p:cNvGrpSpPr/>
          <p:nvPr/>
        </p:nvGrpSpPr>
        <p:grpSpPr>
          <a:xfrm>
            <a:off x="4930027" y="2506822"/>
            <a:ext cx="5023870" cy="640488"/>
            <a:chOff x="1491415" y="2381173"/>
            <a:chExt cx="5743474" cy="732230"/>
          </a:xfrm>
        </p:grpSpPr>
        <p:sp>
          <p:nvSpPr>
            <p:cNvPr id="21" name="_14">
              <a:extLst>
                <a:ext uri="{FF2B5EF4-FFF2-40B4-BE49-F238E27FC236}">
                  <a16:creationId xmlns:a16="http://schemas.microsoft.com/office/drawing/2014/main" id="{388F36F5-4DDD-4996-9D5C-FE2B6DC09964}"/>
                </a:ext>
              </a:extLst>
            </p:cNvPr>
            <p:cNvSpPr txBox="1">
              <a:spLocks noChangeArrowheads="1"/>
            </p:cNvSpPr>
            <p:nvPr/>
          </p:nvSpPr>
          <p:spPr bwMode="auto">
            <a:xfrm>
              <a:off x="1491415" y="2381173"/>
              <a:ext cx="1123680" cy="732230"/>
            </a:xfrm>
            <a:prstGeom prst="rect">
              <a:avLst/>
            </a:prstGeom>
            <a:solidFill>
              <a:srgbClr val="56AFBC"/>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2800" b="1" spc="600" dirty="0">
                  <a:solidFill>
                    <a:srgbClr val="FFFFFF"/>
                  </a:solidFill>
                  <a:latin typeface="微软雅黑" panose="020B0503020204020204" pitchFamily="34" charset="-122"/>
                  <a:ea typeface="微软雅黑" panose="020B0503020204020204" pitchFamily="34" charset="-122"/>
                </a:rPr>
                <a:t>02</a:t>
              </a:r>
              <a:endParaRPr lang="zh-CN" altLang="zh-CN" sz="2800" b="1" spc="600" dirty="0">
                <a:solidFill>
                  <a:srgbClr val="FFFFFF"/>
                </a:solidFill>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a16="http://schemas.microsoft.com/office/drawing/2014/main" id="{93C82EC4-D302-4D2F-833A-63BD7D96B402}"/>
                </a:ext>
              </a:extLst>
            </p:cNvPr>
            <p:cNvSpPr/>
            <p:nvPr/>
          </p:nvSpPr>
          <p:spPr bwMode="auto">
            <a:xfrm>
              <a:off x="2952771" y="2450170"/>
              <a:ext cx="4282118"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Làm</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phần</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vào</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vở</a:t>
              </a:r>
              <a:endParaRPr lang="zh-CN" altLang="en-US"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3" name="组合 22">
            <a:extLst>
              <a:ext uri="{FF2B5EF4-FFF2-40B4-BE49-F238E27FC236}">
                <a16:creationId xmlns:a16="http://schemas.microsoft.com/office/drawing/2014/main" id="{F135EC70-0850-45F6-844F-EAD977578CE3}"/>
              </a:ext>
            </a:extLst>
          </p:cNvPr>
          <p:cNvGrpSpPr/>
          <p:nvPr/>
        </p:nvGrpSpPr>
        <p:grpSpPr>
          <a:xfrm>
            <a:off x="4930027" y="3423744"/>
            <a:ext cx="5351220" cy="729087"/>
            <a:chOff x="1491415" y="2279883"/>
            <a:chExt cx="4987583" cy="833520"/>
          </a:xfrm>
        </p:grpSpPr>
        <p:sp>
          <p:nvSpPr>
            <p:cNvPr id="24" name="_14">
              <a:extLst>
                <a:ext uri="{FF2B5EF4-FFF2-40B4-BE49-F238E27FC236}">
                  <a16:creationId xmlns:a16="http://schemas.microsoft.com/office/drawing/2014/main" id="{3E4E7D90-19DD-4D72-B9FF-398FD9193F07}"/>
                </a:ext>
              </a:extLst>
            </p:cNvPr>
            <p:cNvSpPr txBox="1">
              <a:spLocks noChangeArrowheads="1"/>
            </p:cNvSpPr>
            <p:nvPr/>
          </p:nvSpPr>
          <p:spPr bwMode="auto">
            <a:xfrm>
              <a:off x="1491415" y="2381173"/>
              <a:ext cx="1123680" cy="732230"/>
            </a:xfrm>
            <a:prstGeom prst="rect">
              <a:avLst/>
            </a:prstGeom>
            <a:solidFill>
              <a:srgbClr val="E68393"/>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2800" b="1" spc="600" dirty="0">
                  <a:solidFill>
                    <a:srgbClr val="FFFFFF"/>
                  </a:solidFill>
                  <a:latin typeface="微软雅黑" panose="020B0503020204020204" pitchFamily="34" charset="-122"/>
                  <a:ea typeface="微软雅黑" panose="020B0503020204020204" pitchFamily="34" charset="-122"/>
                </a:rPr>
                <a:t>03</a:t>
              </a:r>
              <a:endParaRPr lang="zh-CN" altLang="zh-CN" sz="2800" b="1" spc="600" dirty="0">
                <a:solidFill>
                  <a:srgbClr val="FFFFFF"/>
                </a:solidFill>
                <a:latin typeface="微软雅黑" panose="020B0503020204020204" pitchFamily="34" charset="-122"/>
                <a:ea typeface="微软雅黑" panose="020B0503020204020204" pitchFamily="34" charset="-122"/>
              </a:endParaRPr>
            </a:p>
          </p:txBody>
        </p:sp>
        <p:sp>
          <p:nvSpPr>
            <p:cNvPr id="25" name="矩形 24">
              <a:extLst>
                <a:ext uri="{FF2B5EF4-FFF2-40B4-BE49-F238E27FC236}">
                  <a16:creationId xmlns:a16="http://schemas.microsoft.com/office/drawing/2014/main" id="{0DC5D25B-4552-4179-9806-81BC06725866}"/>
                </a:ext>
              </a:extLst>
            </p:cNvPr>
            <p:cNvSpPr/>
            <p:nvPr/>
          </p:nvSpPr>
          <p:spPr bwMode="auto">
            <a:xfrm>
              <a:off x="2952771" y="2279883"/>
              <a:ext cx="3526227" cy="7198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Sưu</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tầm</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280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smtClean="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truyện cổ tích.</a:t>
              </a:r>
              <a:endParaRPr lang="zh-CN" altLang="en-US"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6" name="组合 25">
            <a:extLst>
              <a:ext uri="{FF2B5EF4-FFF2-40B4-BE49-F238E27FC236}">
                <a16:creationId xmlns:a16="http://schemas.microsoft.com/office/drawing/2014/main" id="{68746DBC-2327-494C-9D74-8A327463D994}"/>
              </a:ext>
            </a:extLst>
          </p:cNvPr>
          <p:cNvGrpSpPr/>
          <p:nvPr/>
        </p:nvGrpSpPr>
        <p:grpSpPr>
          <a:xfrm>
            <a:off x="5021467" y="4437283"/>
            <a:ext cx="4362685" cy="761522"/>
            <a:chOff x="1491415" y="2242802"/>
            <a:chExt cx="4987583" cy="870601"/>
          </a:xfrm>
        </p:grpSpPr>
        <p:sp>
          <p:nvSpPr>
            <p:cNvPr id="28" name="_14">
              <a:extLst>
                <a:ext uri="{FF2B5EF4-FFF2-40B4-BE49-F238E27FC236}">
                  <a16:creationId xmlns:a16="http://schemas.microsoft.com/office/drawing/2014/main" id="{2AC35BC5-449C-4632-BDAE-D92185D9A5C5}"/>
                </a:ext>
              </a:extLst>
            </p:cNvPr>
            <p:cNvSpPr txBox="1">
              <a:spLocks noChangeArrowheads="1"/>
            </p:cNvSpPr>
            <p:nvPr/>
          </p:nvSpPr>
          <p:spPr bwMode="auto">
            <a:xfrm>
              <a:off x="1491415" y="2381173"/>
              <a:ext cx="1123680" cy="732230"/>
            </a:xfrm>
            <a:prstGeom prst="rect">
              <a:avLst/>
            </a:prstGeom>
            <a:solidFill>
              <a:schemeClr val="accent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2800" b="1" spc="600" dirty="0">
                  <a:solidFill>
                    <a:srgbClr val="FFFFFF"/>
                  </a:solidFill>
                  <a:latin typeface="微软雅黑" panose="020B0503020204020204" pitchFamily="34" charset="-122"/>
                  <a:ea typeface="微软雅黑" panose="020B0503020204020204" pitchFamily="34" charset="-122"/>
                </a:rPr>
                <a:t>04</a:t>
              </a:r>
              <a:endParaRPr lang="zh-CN" altLang="zh-CN" sz="2800" b="1" spc="600" dirty="0">
                <a:solidFill>
                  <a:srgbClr val="FFFFFF"/>
                </a:solidFill>
                <a:latin typeface="微软雅黑" panose="020B0503020204020204" pitchFamily="34" charset="-122"/>
                <a:ea typeface="微软雅黑" panose="020B0503020204020204" pitchFamily="34" charset="-122"/>
              </a:endParaRPr>
            </a:p>
          </p:txBody>
        </p:sp>
        <p:sp>
          <p:nvSpPr>
            <p:cNvPr id="29" name="矩形 28">
              <a:extLst>
                <a:ext uri="{FF2B5EF4-FFF2-40B4-BE49-F238E27FC236}">
                  <a16:creationId xmlns:a16="http://schemas.microsoft.com/office/drawing/2014/main" id="{5F076B70-967A-48CB-924F-2CD76E30AA5A}"/>
                </a:ext>
              </a:extLst>
            </p:cNvPr>
            <p:cNvSpPr/>
            <p:nvPr/>
          </p:nvSpPr>
          <p:spPr bwMode="auto">
            <a:xfrm>
              <a:off x="2952771" y="2242802"/>
              <a:ext cx="3526227" cy="756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Soạn</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2800" smtClean="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Đọc mở rộng</a:t>
              </a:r>
              <a:endParaRPr lang="zh-CN" altLang="en-US"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33" name="图片 32">
            <a:extLst>
              <a:ext uri="{FF2B5EF4-FFF2-40B4-BE49-F238E27FC236}">
                <a16:creationId xmlns:a16="http://schemas.microsoft.com/office/drawing/2014/main" id="{9C6D1B82-0276-4044-93D5-2B280C3FF8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05" y="4217099"/>
            <a:ext cx="3189457" cy="2671796"/>
          </a:xfrm>
          <a:prstGeom prst="rect">
            <a:avLst/>
          </a:prstGeom>
        </p:spPr>
      </p:pic>
      <p:pic>
        <p:nvPicPr>
          <p:cNvPr id="34" name="图片 33">
            <a:extLst>
              <a:ext uri="{FF2B5EF4-FFF2-40B4-BE49-F238E27FC236}">
                <a16:creationId xmlns:a16="http://schemas.microsoft.com/office/drawing/2014/main" id="{AB911176-C9BB-4A1F-966E-2DCFB6CCCA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916" y="2033"/>
            <a:ext cx="1768642" cy="1910133"/>
          </a:xfrm>
          <a:prstGeom prst="rect">
            <a:avLst/>
          </a:prstGeom>
        </p:spPr>
      </p:pic>
      <p:pic>
        <p:nvPicPr>
          <p:cNvPr id="35" name="图片 34">
            <a:extLst>
              <a:ext uri="{FF2B5EF4-FFF2-40B4-BE49-F238E27FC236}">
                <a16:creationId xmlns:a16="http://schemas.microsoft.com/office/drawing/2014/main" id="{31647FD7-C688-4F71-88D8-0F9EDB8D86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7268" y="4202392"/>
            <a:ext cx="3598750" cy="2800566"/>
          </a:xfrm>
          <a:prstGeom prst="rect">
            <a:avLst/>
          </a:prstGeom>
        </p:spPr>
      </p:pic>
      <p:pic>
        <p:nvPicPr>
          <p:cNvPr id="36" name="图片 35">
            <a:extLst>
              <a:ext uri="{FF2B5EF4-FFF2-40B4-BE49-F238E27FC236}">
                <a16:creationId xmlns:a16="http://schemas.microsoft.com/office/drawing/2014/main" id="{6E1848E4-0248-42B9-97FE-AE3557045D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1247" y="917944"/>
            <a:ext cx="1695088" cy="2162406"/>
          </a:xfrm>
          <a:prstGeom prst="rect">
            <a:avLst/>
          </a:prstGeom>
        </p:spPr>
      </p:pic>
    </p:spTree>
    <p:extLst>
      <p:ext uri="{BB962C8B-B14F-4D97-AF65-F5344CB8AC3E}">
        <p14:creationId xmlns:p14="http://schemas.microsoft.com/office/powerpoint/2010/main" val="4136528664"/>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750"/>
                                        <p:tgtEl>
                                          <p:spTgt spid="30"/>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1250" fill="hold"/>
                                        <p:tgtEl>
                                          <p:spTgt spid="33"/>
                                        </p:tgtEl>
                                        <p:attrNameLst>
                                          <p:attrName>ppt_x</p:attrName>
                                        </p:attrNameLst>
                                      </p:cBhvr>
                                      <p:tavLst>
                                        <p:tav tm="0">
                                          <p:val>
                                            <p:strVal val="1+#ppt_w/2"/>
                                          </p:val>
                                        </p:tav>
                                        <p:tav tm="100000">
                                          <p:val>
                                            <p:strVal val="#ppt_x"/>
                                          </p:val>
                                        </p:tav>
                                      </p:tavLst>
                                    </p:anim>
                                    <p:anim calcmode="lin" valueType="num">
                                      <p:cBhvr additive="base">
                                        <p:cTn id="12" dur="1250" fill="hold"/>
                                        <p:tgtEl>
                                          <p:spTgt spid="33"/>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435">
                                          <p:stCondLst>
                                            <p:cond delay="0"/>
                                          </p:stCondLst>
                                        </p:cTn>
                                        <p:tgtEl>
                                          <p:spTgt spid="34"/>
                                        </p:tgtEl>
                                      </p:cBhvr>
                                    </p:animEffect>
                                    <p:anim calcmode="lin" valueType="num">
                                      <p:cBhvr>
                                        <p:cTn id="16" dur="1367"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 dur="498"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8" dur="498" tmFilter="0, 0; 0.125,0.2665; 0.25,0.4; 0.375,0.465; 0.5,0.5;  0.625,0.535; 0.75,0.6; 0.875,0.7335; 1,1">
                                          <p:stCondLst>
                                            <p:cond delay="498"/>
                                          </p:stCondLst>
                                        </p:cTn>
                                        <p:tgtEl>
                                          <p:spTgt spid="34"/>
                                        </p:tgtEl>
                                        <p:attrNameLst>
                                          <p:attrName>ppt_y</p:attrName>
                                        </p:attrNameLst>
                                      </p:cBhvr>
                                      <p:tavLst>
                                        <p:tav tm="0" fmla="#ppt_y-sin(pi*$)/9">
                                          <p:val>
                                            <p:fltVal val="0"/>
                                          </p:val>
                                        </p:tav>
                                        <p:tav tm="100000">
                                          <p:val>
                                            <p:fltVal val="1"/>
                                          </p:val>
                                        </p:tav>
                                      </p:tavLst>
                                    </p:anim>
                                    <p:anim calcmode="lin" valueType="num">
                                      <p:cBhvr>
                                        <p:cTn id="19" dur="249" tmFilter="0, 0; 0.125,0.2665; 0.25,0.4; 0.375,0.465; 0.5,0.5;  0.625,0.535; 0.75,0.6; 0.875,0.7335; 1,1">
                                          <p:stCondLst>
                                            <p:cond delay="993"/>
                                          </p:stCondLst>
                                        </p:cTn>
                                        <p:tgtEl>
                                          <p:spTgt spid="34"/>
                                        </p:tgtEl>
                                        <p:attrNameLst>
                                          <p:attrName>ppt_y</p:attrName>
                                        </p:attrNameLst>
                                      </p:cBhvr>
                                      <p:tavLst>
                                        <p:tav tm="0" fmla="#ppt_y-sin(pi*$)/27">
                                          <p:val>
                                            <p:fltVal val="0"/>
                                          </p:val>
                                        </p:tav>
                                        <p:tav tm="100000">
                                          <p:val>
                                            <p:fltVal val="1"/>
                                          </p:val>
                                        </p:tav>
                                      </p:tavLst>
                                    </p:anim>
                                    <p:anim calcmode="lin" valueType="num">
                                      <p:cBhvr>
                                        <p:cTn id="20" dur="123" tmFilter="0, 0; 0.125,0.2665; 0.25,0.4; 0.375,0.465; 0.5,0.5;  0.625,0.535; 0.75,0.6; 0.875,0.7335; 1,1">
                                          <p:stCondLst>
                                            <p:cond delay="1242"/>
                                          </p:stCondLst>
                                        </p:cTn>
                                        <p:tgtEl>
                                          <p:spTgt spid="34"/>
                                        </p:tgtEl>
                                        <p:attrNameLst>
                                          <p:attrName>ppt_y</p:attrName>
                                        </p:attrNameLst>
                                      </p:cBhvr>
                                      <p:tavLst>
                                        <p:tav tm="0" fmla="#ppt_y-sin(pi*$)/81">
                                          <p:val>
                                            <p:fltVal val="0"/>
                                          </p:val>
                                        </p:tav>
                                        <p:tav tm="100000">
                                          <p:val>
                                            <p:fltVal val="1"/>
                                          </p:val>
                                        </p:tav>
                                      </p:tavLst>
                                    </p:anim>
                                    <p:animScale>
                                      <p:cBhvr>
                                        <p:cTn id="21" dur="20">
                                          <p:stCondLst>
                                            <p:cond delay="487"/>
                                          </p:stCondLst>
                                        </p:cTn>
                                        <p:tgtEl>
                                          <p:spTgt spid="34"/>
                                        </p:tgtEl>
                                      </p:cBhvr>
                                      <p:to x="100000" y="60000"/>
                                    </p:animScale>
                                    <p:animScale>
                                      <p:cBhvr>
                                        <p:cTn id="22" dur="124" decel="50000">
                                          <p:stCondLst>
                                            <p:cond delay="507"/>
                                          </p:stCondLst>
                                        </p:cTn>
                                        <p:tgtEl>
                                          <p:spTgt spid="34"/>
                                        </p:tgtEl>
                                      </p:cBhvr>
                                      <p:to x="100000" y="100000"/>
                                    </p:animScale>
                                    <p:animScale>
                                      <p:cBhvr>
                                        <p:cTn id="23" dur="20">
                                          <p:stCondLst>
                                            <p:cond delay="984"/>
                                          </p:stCondLst>
                                        </p:cTn>
                                        <p:tgtEl>
                                          <p:spTgt spid="34"/>
                                        </p:tgtEl>
                                      </p:cBhvr>
                                      <p:to x="100000" y="80000"/>
                                    </p:animScale>
                                    <p:animScale>
                                      <p:cBhvr>
                                        <p:cTn id="24" dur="124" decel="50000">
                                          <p:stCondLst>
                                            <p:cond delay="1004"/>
                                          </p:stCondLst>
                                        </p:cTn>
                                        <p:tgtEl>
                                          <p:spTgt spid="34"/>
                                        </p:tgtEl>
                                      </p:cBhvr>
                                      <p:to x="100000" y="100000"/>
                                    </p:animScale>
                                    <p:animScale>
                                      <p:cBhvr>
                                        <p:cTn id="25" dur="20">
                                          <p:stCondLst>
                                            <p:cond delay="1231"/>
                                          </p:stCondLst>
                                        </p:cTn>
                                        <p:tgtEl>
                                          <p:spTgt spid="34"/>
                                        </p:tgtEl>
                                      </p:cBhvr>
                                      <p:to x="100000" y="90000"/>
                                    </p:animScale>
                                    <p:animScale>
                                      <p:cBhvr>
                                        <p:cTn id="26" dur="124" decel="50000">
                                          <p:stCondLst>
                                            <p:cond delay="1251"/>
                                          </p:stCondLst>
                                        </p:cTn>
                                        <p:tgtEl>
                                          <p:spTgt spid="34"/>
                                        </p:tgtEl>
                                      </p:cBhvr>
                                      <p:to x="100000" y="100000"/>
                                    </p:animScale>
                                    <p:animScale>
                                      <p:cBhvr>
                                        <p:cTn id="27" dur="20">
                                          <p:stCondLst>
                                            <p:cond delay="1356"/>
                                          </p:stCondLst>
                                        </p:cTn>
                                        <p:tgtEl>
                                          <p:spTgt spid="34"/>
                                        </p:tgtEl>
                                      </p:cBhvr>
                                      <p:to x="100000" y="95000"/>
                                    </p:animScale>
                                    <p:animScale>
                                      <p:cBhvr>
                                        <p:cTn id="28" dur="124" decel="50000">
                                          <p:stCondLst>
                                            <p:cond delay="1376"/>
                                          </p:stCondLst>
                                        </p:cTn>
                                        <p:tgtEl>
                                          <p:spTgt spid="34"/>
                                        </p:tgtEl>
                                      </p:cBhvr>
                                      <p:to x="100000" y="100000"/>
                                    </p:animScale>
                                  </p:childTnLst>
                                </p:cTn>
                              </p:par>
                              <p:par>
                                <p:cTn id="29" presetID="2" presetClass="entr" presetSubtype="2"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1500" fill="hold"/>
                                        <p:tgtEl>
                                          <p:spTgt spid="35"/>
                                        </p:tgtEl>
                                        <p:attrNameLst>
                                          <p:attrName>ppt_x</p:attrName>
                                        </p:attrNameLst>
                                      </p:cBhvr>
                                      <p:tavLst>
                                        <p:tav tm="0">
                                          <p:val>
                                            <p:strVal val="1+#ppt_w/2"/>
                                          </p:val>
                                        </p:tav>
                                        <p:tav tm="100000">
                                          <p:val>
                                            <p:strVal val="#ppt_x"/>
                                          </p:val>
                                        </p:tav>
                                      </p:tavLst>
                                    </p:anim>
                                    <p:anim calcmode="lin" valueType="num">
                                      <p:cBhvr additive="base">
                                        <p:cTn id="32" dur="1500" fill="hold"/>
                                        <p:tgtEl>
                                          <p:spTgt spid="35"/>
                                        </p:tgtEl>
                                        <p:attrNameLst>
                                          <p:attrName>ppt_y</p:attrName>
                                        </p:attrNameLst>
                                      </p:cBhvr>
                                      <p:tavLst>
                                        <p:tav tm="0">
                                          <p:val>
                                            <p:strVal val="#ppt_y"/>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1000"/>
                                        <p:tgtEl>
                                          <p:spTgt spid="36"/>
                                        </p:tgtEl>
                                      </p:cBhvr>
                                    </p:animEffect>
                                    <p:anim calcmode="lin" valueType="num">
                                      <p:cBhvr>
                                        <p:cTn id="36" dur="1000" fill="hold"/>
                                        <p:tgtEl>
                                          <p:spTgt spid="36"/>
                                        </p:tgtEl>
                                        <p:attrNameLst>
                                          <p:attrName>ppt_x</p:attrName>
                                        </p:attrNameLst>
                                      </p:cBhvr>
                                      <p:tavLst>
                                        <p:tav tm="0">
                                          <p:val>
                                            <p:strVal val="#ppt_x"/>
                                          </p:val>
                                        </p:tav>
                                        <p:tav tm="100000">
                                          <p:val>
                                            <p:strVal val="#ppt_x"/>
                                          </p:val>
                                        </p:tav>
                                      </p:tavLst>
                                    </p:anim>
                                    <p:anim calcmode="lin" valueType="num">
                                      <p:cBhvr>
                                        <p:cTn id="37" dur="1000" fill="hold"/>
                                        <p:tgtEl>
                                          <p:spTgt spid="36"/>
                                        </p:tgtEl>
                                        <p:attrNameLst>
                                          <p:attrName>ppt_y</p:attrName>
                                        </p:attrNameLst>
                                      </p:cBhvr>
                                      <p:tavLst>
                                        <p:tav tm="0">
                                          <p:val>
                                            <p:strVal val="#ppt_y+.1"/>
                                          </p:val>
                                        </p:tav>
                                        <p:tav tm="100000">
                                          <p:val>
                                            <p:strVal val="#ppt_y"/>
                                          </p:val>
                                        </p:tav>
                                      </p:tavLst>
                                    </p:anim>
                                  </p:childTnLst>
                                </p:cTn>
                              </p:par>
                            </p:childTnLst>
                          </p:cTn>
                        </p:par>
                        <p:par>
                          <p:cTn id="38" fill="hold">
                            <p:stCondLst>
                              <p:cond delay="2250"/>
                            </p:stCondLst>
                            <p:childTnLst>
                              <p:par>
                                <p:cTn id="39" presetID="42" presetClass="entr" presetSubtype="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750"/>
                                        <p:tgtEl>
                                          <p:spTgt spid="27"/>
                                        </p:tgtEl>
                                      </p:cBhvr>
                                    </p:animEffect>
                                    <p:anim calcmode="lin" valueType="num">
                                      <p:cBhvr>
                                        <p:cTn id="42" dur="750" fill="hold"/>
                                        <p:tgtEl>
                                          <p:spTgt spid="27"/>
                                        </p:tgtEl>
                                        <p:attrNameLst>
                                          <p:attrName>ppt_x</p:attrName>
                                        </p:attrNameLst>
                                      </p:cBhvr>
                                      <p:tavLst>
                                        <p:tav tm="0">
                                          <p:val>
                                            <p:strVal val="#ppt_x"/>
                                          </p:val>
                                        </p:tav>
                                        <p:tav tm="100000">
                                          <p:val>
                                            <p:strVal val="#ppt_x"/>
                                          </p:val>
                                        </p:tav>
                                      </p:tavLst>
                                    </p:anim>
                                    <p:anim calcmode="lin" valueType="num">
                                      <p:cBhvr>
                                        <p:cTn id="43" dur="750" fill="hold"/>
                                        <p:tgtEl>
                                          <p:spTgt spid="27"/>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 presetClass="entr" presetSubtype="8"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500" fill="hold"/>
                                        <p:tgtEl>
                                          <p:spTgt spid="37"/>
                                        </p:tgtEl>
                                        <p:attrNameLst>
                                          <p:attrName>ppt_x</p:attrName>
                                        </p:attrNameLst>
                                      </p:cBhvr>
                                      <p:tavLst>
                                        <p:tav tm="0">
                                          <p:val>
                                            <p:strVal val="0-#ppt_w/2"/>
                                          </p:val>
                                        </p:tav>
                                        <p:tav tm="100000">
                                          <p:val>
                                            <p:strVal val="#ppt_x"/>
                                          </p:val>
                                        </p:tav>
                                      </p:tavLst>
                                    </p:anim>
                                    <p:anim calcmode="lin" valueType="num">
                                      <p:cBhvr additive="base">
                                        <p:cTn id="48" dur="500" fill="hold"/>
                                        <p:tgtEl>
                                          <p:spTgt spid="37"/>
                                        </p:tgtEl>
                                        <p:attrNameLst>
                                          <p:attrName>ppt_y</p:attrName>
                                        </p:attrNameLst>
                                      </p:cBhvr>
                                      <p:tavLst>
                                        <p:tav tm="0">
                                          <p:val>
                                            <p:strVal val="#ppt_y"/>
                                          </p:val>
                                        </p:tav>
                                        <p:tav tm="100000">
                                          <p:val>
                                            <p:strVal val="#ppt_y"/>
                                          </p:val>
                                        </p:tav>
                                      </p:tavLst>
                                    </p:anim>
                                  </p:childTnLst>
                                </p:cTn>
                              </p:par>
                            </p:childTnLst>
                          </p:cTn>
                        </p:par>
                        <p:par>
                          <p:cTn id="49" fill="hold">
                            <p:stCondLst>
                              <p:cond delay="3500"/>
                            </p:stCondLst>
                            <p:childTnLst>
                              <p:par>
                                <p:cTn id="50" presetID="2" presetClass="entr" presetSubtype="8" fill="hold" nodeType="after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0-#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par>
                          <p:cTn id="54" fill="hold">
                            <p:stCondLst>
                              <p:cond delay="4000"/>
                            </p:stCondLst>
                            <p:childTnLst>
                              <p:par>
                                <p:cTn id="55" presetID="2" presetClass="entr" presetSubtype="8" fill="hold" nodeType="after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0-#ppt_w/2"/>
                                          </p:val>
                                        </p:tav>
                                        <p:tav tm="100000">
                                          <p:val>
                                            <p:strVal val="#ppt_x"/>
                                          </p:val>
                                        </p:tav>
                                      </p:tavLst>
                                    </p:anim>
                                    <p:anim calcmode="lin" valueType="num">
                                      <p:cBhvr additive="base">
                                        <p:cTn id="58" dur="500" fill="hold"/>
                                        <p:tgtEl>
                                          <p:spTgt spid="23"/>
                                        </p:tgtEl>
                                        <p:attrNameLst>
                                          <p:attrName>ppt_y</p:attrName>
                                        </p:attrNameLst>
                                      </p:cBhvr>
                                      <p:tavLst>
                                        <p:tav tm="0">
                                          <p:val>
                                            <p:strVal val="#ppt_y"/>
                                          </p:val>
                                        </p:tav>
                                        <p:tav tm="100000">
                                          <p:val>
                                            <p:strVal val="#ppt_y"/>
                                          </p:val>
                                        </p:tav>
                                      </p:tavLst>
                                    </p:anim>
                                  </p:childTnLst>
                                </p:cTn>
                              </p:par>
                            </p:childTnLst>
                          </p:cTn>
                        </p:par>
                        <p:par>
                          <p:cTn id="59" fill="hold">
                            <p:stCondLst>
                              <p:cond delay="4500"/>
                            </p:stCondLst>
                            <p:childTnLst>
                              <p:par>
                                <p:cTn id="60" presetID="2" presetClass="entr" presetSubtype="8" fill="hold" nodeType="after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fill="hold"/>
                                        <p:tgtEl>
                                          <p:spTgt spid="26"/>
                                        </p:tgtEl>
                                        <p:attrNameLst>
                                          <p:attrName>ppt_x</p:attrName>
                                        </p:attrNameLst>
                                      </p:cBhvr>
                                      <p:tavLst>
                                        <p:tav tm="0">
                                          <p:val>
                                            <p:strVal val="0-#ppt_w/2"/>
                                          </p:val>
                                        </p:tav>
                                        <p:tav tm="100000">
                                          <p:val>
                                            <p:strVal val="#ppt_x"/>
                                          </p:val>
                                        </p:tav>
                                      </p:tavLst>
                                    </p:anim>
                                    <p:anim calcmode="lin" valueType="num">
                                      <p:cBhvr additive="base">
                                        <p:cTn id="63"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32962A5F-9D3B-4E06-98DF-A6BE07D9C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18" name="图片 17">
            <a:extLst>
              <a:ext uri="{FF2B5EF4-FFF2-40B4-BE49-F238E27FC236}">
                <a16:creationId xmlns:a16="http://schemas.microsoft.com/office/drawing/2014/main" id="{9C451C29-9C6A-4839-88EB-EB295B9655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05" y="4217099"/>
            <a:ext cx="3189457" cy="2671796"/>
          </a:xfrm>
          <a:prstGeom prst="rect">
            <a:avLst/>
          </a:prstGeom>
        </p:spPr>
      </p:pic>
      <p:pic>
        <p:nvPicPr>
          <p:cNvPr id="19" name="图片 18">
            <a:extLst>
              <a:ext uri="{FF2B5EF4-FFF2-40B4-BE49-F238E27FC236}">
                <a16:creationId xmlns:a16="http://schemas.microsoft.com/office/drawing/2014/main" id="{7F9BE7B2-611A-477D-931F-582F4AEB4F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40"/>
            <a:ext cx="3173852" cy="3427760"/>
          </a:xfrm>
          <a:prstGeom prst="rect">
            <a:avLst/>
          </a:prstGeom>
        </p:spPr>
      </p:pic>
      <p:sp>
        <p:nvSpPr>
          <p:cNvPr id="20" name="文本框 7">
            <a:extLst>
              <a:ext uri="{FF2B5EF4-FFF2-40B4-BE49-F238E27FC236}">
                <a16:creationId xmlns:a16="http://schemas.microsoft.com/office/drawing/2014/main" id="{4D672E71-6413-481B-AF0F-5837A24870F4}"/>
              </a:ext>
            </a:extLst>
          </p:cNvPr>
          <p:cNvSpPr txBox="1">
            <a:spLocks noChangeArrowheads="1"/>
          </p:cNvSpPr>
          <p:nvPr/>
        </p:nvSpPr>
        <p:spPr bwMode="auto">
          <a:xfrm>
            <a:off x="1508509" y="2984838"/>
            <a:ext cx="91924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en-US" altLang="zh-CN" sz="6000" dirty="0">
                <a:solidFill>
                  <a:schemeClr val="accent5">
                    <a:lumMod val="75000"/>
                  </a:schemeClr>
                </a:solidFill>
                <a:latin typeface="Times New Roman" pitchFamily="18" charset="0"/>
                <a:ea typeface="华康海报体W12(P)" panose="040B0C00000000000000" pitchFamily="82" charset="-122"/>
                <a:cs typeface="Times New Roman" pitchFamily="18" charset="0"/>
              </a:rPr>
              <a:t>CHÚC CÁC EM HỌC TỐT!</a:t>
            </a:r>
          </a:p>
        </p:txBody>
      </p:sp>
      <p:pic>
        <p:nvPicPr>
          <p:cNvPr id="26" name="图片 25">
            <a:extLst>
              <a:ext uri="{FF2B5EF4-FFF2-40B4-BE49-F238E27FC236}">
                <a16:creationId xmlns:a16="http://schemas.microsoft.com/office/drawing/2014/main" id="{6DFFEC04-AA47-4161-922E-BED0D3152E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1663" y="4161317"/>
            <a:ext cx="3598750" cy="2800566"/>
          </a:xfrm>
          <a:prstGeom prst="rect">
            <a:avLst/>
          </a:prstGeom>
        </p:spPr>
      </p:pic>
      <p:pic>
        <p:nvPicPr>
          <p:cNvPr id="27" name="图片 26">
            <a:extLst>
              <a:ext uri="{FF2B5EF4-FFF2-40B4-BE49-F238E27FC236}">
                <a16:creationId xmlns:a16="http://schemas.microsoft.com/office/drawing/2014/main" id="{C129CC75-0F96-40BE-94F4-63C9ADDE56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1247" y="917944"/>
            <a:ext cx="1695088" cy="2162406"/>
          </a:xfrm>
          <a:prstGeom prst="rect">
            <a:avLst/>
          </a:prstGeom>
        </p:spPr>
      </p:pic>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750"/>
                                        <p:tgtEl>
                                          <p:spTgt spid="17"/>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250" fill="hold"/>
                                        <p:tgtEl>
                                          <p:spTgt spid="18"/>
                                        </p:tgtEl>
                                        <p:attrNameLst>
                                          <p:attrName>ppt_x</p:attrName>
                                        </p:attrNameLst>
                                      </p:cBhvr>
                                      <p:tavLst>
                                        <p:tav tm="0">
                                          <p:val>
                                            <p:strVal val="1+#ppt_w/2"/>
                                          </p:val>
                                        </p:tav>
                                        <p:tav tm="100000">
                                          <p:val>
                                            <p:strVal val="#ppt_x"/>
                                          </p:val>
                                        </p:tav>
                                      </p:tavLst>
                                    </p:anim>
                                    <p:anim calcmode="lin" valueType="num">
                                      <p:cBhvr additive="base">
                                        <p:cTn id="12" dur="1250" fill="hold"/>
                                        <p:tgtEl>
                                          <p:spTgt spid="18"/>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435">
                                          <p:stCondLst>
                                            <p:cond delay="0"/>
                                          </p:stCondLst>
                                        </p:cTn>
                                        <p:tgtEl>
                                          <p:spTgt spid="19"/>
                                        </p:tgtEl>
                                      </p:cBhvr>
                                    </p:animEffect>
                                    <p:anim calcmode="lin" valueType="num">
                                      <p:cBhvr>
                                        <p:cTn id="16" dur="1367"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7" dur="498"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8" dur="498" tmFilter="0, 0; 0.125,0.2665; 0.25,0.4; 0.375,0.465; 0.5,0.5;  0.625,0.535; 0.75,0.6; 0.875,0.7335; 1,1">
                                          <p:stCondLst>
                                            <p:cond delay="498"/>
                                          </p:stCondLst>
                                        </p:cTn>
                                        <p:tgtEl>
                                          <p:spTgt spid="19"/>
                                        </p:tgtEl>
                                        <p:attrNameLst>
                                          <p:attrName>ppt_y</p:attrName>
                                        </p:attrNameLst>
                                      </p:cBhvr>
                                      <p:tavLst>
                                        <p:tav tm="0" fmla="#ppt_y-sin(pi*$)/9">
                                          <p:val>
                                            <p:fltVal val="0"/>
                                          </p:val>
                                        </p:tav>
                                        <p:tav tm="100000">
                                          <p:val>
                                            <p:fltVal val="1"/>
                                          </p:val>
                                        </p:tav>
                                      </p:tavLst>
                                    </p:anim>
                                    <p:anim calcmode="lin" valueType="num">
                                      <p:cBhvr>
                                        <p:cTn id="19" dur="249" tmFilter="0, 0; 0.125,0.2665; 0.25,0.4; 0.375,0.465; 0.5,0.5;  0.625,0.535; 0.75,0.6; 0.875,0.7335; 1,1">
                                          <p:stCondLst>
                                            <p:cond delay="993"/>
                                          </p:stCondLst>
                                        </p:cTn>
                                        <p:tgtEl>
                                          <p:spTgt spid="19"/>
                                        </p:tgtEl>
                                        <p:attrNameLst>
                                          <p:attrName>ppt_y</p:attrName>
                                        </p:attrNameLst>
                                      </p:cBhvr>
                                      <p:tavLst>
                                        <p:tav tm="0" fmla="#ppt_y-sin(pi*$)/27">
                                          <p:val>
                                            <p:fltVal val="0"/>
                                          </p:val>
                                        </p:tav>
                                        <p:tav tm="100000">
                                          <p:val>
                                            <p:fltVal val="1"/>
                                          </p:val>
                                        </p:tav>
                                      </p:tavLst>
                                    </p:anim>
                                    <p:anim calcmode="lin" valueType="num">
                                      <p:cBhvr>
                                        <p:cTn id="20" dur="123" tmFilter="0, 0; 0.125,0.2665; 0.25,0.4; 0.375,0.465; 0.5,0.5;  0.625,0.535; 0.75,0.6; 0.875,0.7335; 1,1">
                                          <p:stCondLst>
                                            <p:cond delay="1242"/>
                                          </p:stCondLst>
                                        </p:cTn>
                                        <p:tgtEl>
                                          <p:spTgt spid="19"/>
                                        </p:tgtEl>
                                        <p:attrNameLst>
                                          <p:attrName>ppt_y</p:attrName>
                                        </p:attrNameLst>
                                      </p:cBhvr>
                                      <p:tavLst>
                                        <p:tav tm="0" fmla="#ppt_y-sin(pi*$)/81">
                                          <p:val>
                                            <p:fltVal val="0"/>
                                          </p:val>
                                        </p:tav>
                                        <p:tav tm="100000">
                                          <p:val>
                                            <p:fltVal val="1"/>
                                          </p:val>
                                        </p:tav>
                                      </p:tavLst>
                                    </p:anim>
                                    <p:animScale>
                                      <p:cBhvr>
                                        <p:cTn id="21" dur="20">
                                          <p:stCondLst>
                                            <p:cond delay="487"/>
                                          </p:stCondLst>
                                        </p:cTn>
                                        <p:tgtEl>
                                          <p:spTgt spid="19"/>
                                        </p:tgtEl>
                                      </p:cBhvr>
                                      <p:to x="100000" y="60000"/>
                                    </p:animScale>
                                    <p:animScale>
                                      <p:cBhvr>
                                        <p:cTn id="22" dur="124" decel="50000">
                                          <p:stCondLst>
                                            <p:cond delay="507"/>
                                          </p:stCondLst>
                                        </p:cTn>
                                        <p:tgtEl>
                                          <p:spTgt spid="19"/>
                                        </p:tgtEl>
                                      </p:cBhvr>
                                      <p:to x="100000" y="100000"/>
                                    </p:animScale>
                                    <p:animScale>
                                      <p:cBhvr>
                                        <p:cTn id="23" dur="20">
                                          <p:stCondLst>
                                            <p:cond delay="984"/>
                                          </p:stCondLst>
                                        </p:cTn>
                                        <p:tgtEl>
                                          <p:spTgt spid="19"/>
                                        </p:tgtEl>
                                      </p:cBhvr>
                                      <p:to x="100000" y="80000"/>
                                    </p:animScale>
                                    <p:animScale>
                                      <p:cBhvr>
                                        <p:cTn id="24" dur="124" decel="50000">
                                          <p:stCondLst>
                                            <p:cond delay="1004"/>
                                          </p:stCondLst>
                                        </p:cTn>
                                        <p:tgtEl>
                                          <p:spTgt spid="19"/>
                                        </p:tgtEl>
                                      </p:cBhvr>
                                      <p:to x="100000" y="100000"/>
                                    </p:animScale>
                                    <p:animScale>
                                      <p:cBhvr>
                                        <p:cTn id="25" dur="20">
                                          <p:stCondLst>
                                            <p:cond delay="1231"/>
                                          </p:stCondLst>
                                        </p:cTn>
                                        <p:tgtEl>
                                          <p:spTgt spid="19"/>
                                        </p:tgtEl>
                                      </p:cBhvr>
                                      <p:to x="100000" y="90000"/>
                                    </p:animScale>
                                    <p:animScale>
                                      <p:cBhvr>
                                        <p:cTn id="26" dur="124" decel="50000">
                                          <p:stCondLst>
                                            <p:cond delay="1251"/>
                                          </p:stCondLst>
                                        </p:cTn>
                                        <p:tgtEl>
                                          <p:spTgt spid="19"/>
                                        </p:tgtEl>
                                      </p:cBhvr>
                                      <p:to x="100000" y="100000"/>
                                    </p:animScale>
                                    <p:animScale>
                                      <p:cBhvr>
                                        <p:cTn id="27" dur="20">
                                          <p:stCondLst>
                                            <p:cond delay="1356"/>
                                          </p:stCondLst>
                                        </p:cTn>
                                        <p:tgtEl>
                                          <p:spTgt spid="19"/>
                                        </p:tgtEl>
                                      </p:cBhvr>
                                      <p:to x="100000" y="95000"/>
                                    </p:animScale>
                                    <p:animScale>
                                      <p:cBhvr>
                                        <p:cTn id="28" dur="124" decel="50000">
                                          <p:stCondLst>
                                            <p:cond delay="1376"/>
                                          </p:stCondLst>
                                        </p:cTn>
                                        <p:tgtEl>
                                          <p:spTgt spid="19"/>
                                        </p:tgtEl>
                                      </p:cBhvr>
                                      <p:to x="100000" y="100000"/>
                                    </p:animScale>
                                  </p:childTnLst>
                                </p:cTn>
                              </p:par>
                              <p:par>
                                <p:cTn id="29" presetID="2" presetClass="entr" presetSubtype="2"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1500" fill="hold"/>
                                        <p:tgtEl>
                                          <p:spTgt spid="26"/>
                                        </p:tgtEl>
                                        <p:attrNameLst>
                                          <p:attrName>ppt_x</p:attrName>
                                        </p:attrNameLst>
                                      </p:cBhvr>
                                      <p:tavLst>
                                        <p:tav tm="0">
                                          <p:val>
                                            <p:strVal val="1+#ppt_w/2"/>
                                          </p:val>
                                        </p:tav>
                                        <p:tav tm="100000">
                                          <p:val>
                                            <p:strVal val="#ppt_x"/>
                                          </p:val>
                                        </p:tav>
                                      </p:tavLst>
                                    </p:anim>
                                    <p:anim calcmode="lin" valueType="num">
                                      <p:cBhvr additive="base">
                                        <p:cTn id="32" dur="1500" fill="hold"/>
                                        <p:tgtEl>
                                          <p:spTgt spid="26"/>
                                        </p:tgtEl>
                                        <p:attrNameLst>
                                          <p:attrName>ppt_y</p:attrName>
                                        </p:attrNameLst>
                                      </p:cBhvr>
                                      <p:tavLst>
                                        <p:tav tm="0">
                                          <p:val>
                                            <p:strVal val="#ppt_y"/>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childTnLst>
                          </p:cTn>
                        </p:par>
                        <p:par>
                          <p:cTn id="38" fill="hold">
                            <p:stCondLst>
                              <p:cond delay="2250"/>
                            </p:stCondLst>
                            <p:childTnLst>
                              <p:par>
                                <p:cTn id="39" presetID="2" presetClass="entr" presetSubtype="4"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750" fill="hold"/>
                                        <p:tgtEl>
                                          <p:spTgt spid="20"/>
                                        </p:tgtEl>
                                        <p:attrNameLst>
                                          <p:attrName>ppt_x</p:attrName>
                                        </p:attrNameLst>
                                      </p:cBhvr>
                                      <p:tavLst>
                                        <p:tav tm="0">
                                          <p:val>
                                            <p:strVal val="#ppt_x"/>
                                          </p:val>
                                        </p:tav>
                                        <p:tav tm="100000">
                                          <p:val>
                                            <p:strVal val="#ppt_x"/>
                                          </p:val>
                                        </p:tav>
                                      </p:tavLst>
                                    </p:anim>
                                    <p:anim calcmode="lin" valueType="num">
                                      <p:cBhvr additive="base">
                                        <p:cTn id="42"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13AC6AB6-5321-4571-AD62-E7141E21EBD4}"/>
              </a:ext>
            </a:extLst>
          </p:cNvPr>
          <p:cNvSpPr/>
          <p:nvPr/>
        </p:nvSpPr>
        <p:spPr>
          <a:xfrm>
            <a:off x="4113424" y="767212"/>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3" name="Oval 22">
            <a:extLst>
              <a:ext uri="{FF2B5EF4-FFF2-40B4-BE49-F238E27FC236}">
                <a16:creationId xmlns:a16="http://schemas.microsoft.com/office/drawing/2014/main" id="{13AC6AB6-5321-4571-AD62-E7141E21EBD4}"/>
              </a:ext>
            </a:extLst>
          </p:cNvPr>
          <p:cNvSpPr/>
          <p:nvPr/>
        </p:nvSpPr>
        <p:spPr>
          <a:xfrm>
            <a:off x="4837229" y="713599"/>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4" name="Oval 23">
            <a:extLst>
              <a:ext uri="{FF2B5EF4-FFF2-40B4-BE49-F238E27FC236}">
                <a16:creationId xmlns:a16="http://schemas.microsoft.com/office/drawing/2014/main" id="{13AC6AB6-5321-4571-AD62-E7141E21EBD4}"/>
              </a:ext>
            </a:extLst>
          </p:cNvPr>
          <p:cNvSpPr/>
          <p:nvPr/>
        </p:nvSpPr>
        <p:spPr>
          <a:xfrm>
            <a:off x="5586431" y="713598"/>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5" name="Oval 24">
            <a:extLst>
              <a:ext uri="{FF2B5EF4-FFF2-40B4-BE49-F238E27FC236}">
                <a16:creationId xmlns:a16="http://schemas.microsoft.com/office/drawing/2014/main" id="{13AC6AB6-5321-4571-AD62-E7141E21EBD4}"/>
              </a:ext>
            </a:extLst>
          </p:cNvPr>
          <p:cNvSpPr/>
          <p:nvPr/>
        </p:nvSpPr>
        <p:spPr>
          <a:xfrm>
            <a:off x="6335634" y="721502"/>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6" name="Oval 25">
            <a:extLst>
              <a:ext uri="{FF2B5EF4-FFF2-40B4-BE49-F238E27FC236}">
                <a16:creationId xmlns:a16="http://schemas.microsoft.com/office/drawing/2014/main" id="{13AC6AB6-5321-4571-AD62-E7141E21EBD4}"/>
              </a:ext>
            </a:extLst>
          </p:cNvPr>
          <p:cNvSpPr/>
          <p:nvPr/>
        </p:nvSpPr>
        <p:spPr>
          <a:xfrm>
            <a:off x="7024289" y="713350"/>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7" name="Oval 26">
            <a:extLst>
              <a:ext uri="{FF2B5EF4-FFF2-40B4-BE49-F238E27FC236}">
                <a16:creationId xmlns:a16="http://schemas.microsoft.com/office/drawing/2014/main" id="{13AC6AB6-5321-4571-AD62-E7141E21EBD4}"/>
              </a:ext>
            </a:extLst>
          </p:cNvPr>
          <p:cNvSpPr/>
          <p:nvPr/>
        </p:nvSpPr>
        <p:spPr>
          <a:xfrm>
            <a:off x="3483422" y="767212"/>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8" name="Snip Diagonal Corner Rectangle 27"/>
          <p:cNvSpPr/>
          <p:nvPr/>
        </p:nvSpPr>
        <p:spPr>
          <a:xfrm>
            <a:off x="915659" y="1734694"/>
            <a:ext cx="10525357" cy="2155651"/>
          </a:xfrm>
          <a:prstGeom prst="snip2DiagRect">
            <a:avLst/>
          </a:prstGeom>
          <a:solidFill>
            <a:sysClr val="window" lastClr="FFFFFF"/>
          </a:solidFill>
          <a:ln w="12700" cap="flat" cmpd="sng" algn="ctr">
            <a:solidFill>
              <a:srgbClr val="FFAA91"/>
            </a:solidFill>
            <a:prstDash val="solid"/>
            <a:miter lim="800000"/>
          </a:ln>
          <a:effectLst/>
        </p:spPr>
        <p:txBody>
          <a:bodyPr lIns="121888" tIns="60944" rIns="121888" bIns="60944" rtlCol="0" anchor="ctr"/>
          <a:lstStyle/>
          <a:p>
            <a:pPr algn="just" defTabSz="914218">
              <a:spcAft>
                <a:spcPts val="800"/>
              </a:spcAft>
            </a:pPr>
            <a:r>
              <a:rPr lang="en-US" sz="3600" b="1" kern="0" err="1">
                <a:solidFill>
                  <a:srgbClr val="00B0F0"/>
                </a:solidFill>
                <a:latin typeface="Times New Roman"/>
                <a:ea typeface="Calibri"/>
                <a:cs typeface="Times New Roman"/>
              </a:rPr>
              <a:t>Câu</a:t>
            </a:r>
            <a:r>
              <a:rPr lang="en-US" sz="3600" b="1" kern="0">
                <a:solidFill>
                  <a:srgbClr val="00B0F0"/>
                </a:solidFill>
                <a:latin typeface="Times New Roman"/>
                <a:ea typeface="Calibri"/>
                <a:cs typeface="Times New Roman"/>
              </a:rPr>
              <a:t> </a:t>
            </a:r>
            <a:r>
              <a:rPr lang="en-US" sz="3600" b="1" kern="0" smtClean="0">
                <a:solidFill>
                  <a:srgbClr val="00B0F0"/>
                </a:solidFill>
                <a:latin typeface="Times New Roman"/>
                <a:ea typeface="Calibri"/>
                <a:cs typeface="Times New Roman"/>
              </a:rPr>
              <a:t>1: </a:t>
            </a:r>
            <a:r>
              <a:rPr lang="vi-VN" sz="3600" b="1" kern="0">
                <a:solidFill>
                  <a:srgbClr val="00B0F0"/>
                </a:solidFill>
                <a:latin typeface="Times New Roman"/>
                <a:ea typeface="Calibri"/>
                <a:cs typeface="Times New Roman"/>
              </a:rPr>
              <a:t>Đây là nhân vật chăm chỉ, siêng năng  nhưng thường chịu nhiều thiệt thòi trong gia đình, được chim thần trả ơn?</a:t>
            </a:r>
            <a:r>
              <a:rPr lang="en-US" sz="3600" b="1" kern="0" smtClean="0">
                <a:solidFill>
                  <a:srgbClr val="00B0F0"/>
                </a:solidFill>
                <a:latin typeface="Times New Roman"/>
                <a:ea typeface="Calibri"/>
                <a:cs typeface="Times New Roman"/>
              </a:rPr>
              <a:t> (8 </a:t>
            </a:r>
            <a:r>
              <a:rPr lang="en-US" sz="3600" b="1" kern="0" dirty="0" err="1">
                <a:solidFill>
                  <a:srgbClr val="00B0F0"/>
                </a:solidFill>
                <a:latin typeface="Times New Roman"/>
                <a:ea typeface="Calibri"/>
                <a:cs typeface="Times New Roman"/>
              </a:rPr>
              <a:t>kí</a:t>
            </a:r>
            <a:r>
              <a:rPr lang="en-US" sz="3600" b="1" kern="0" dirty="0">
                <a:solidFill>
                  <a:srgbClr val="00B0F0"/>
                </a:solidFill>
                <a:latin typeface="Times New Roman"/>
                <a:ea typeface="Calibri"/>
                <a:cs typeface="Times New Roman"/>
              </a:rPr>
              <a:t> </a:t>
            </a:r>
            <a:r>
              <a:rPr lang="en-US" sz="3600" b="1" kern="0" dirty="0" err="1">
                <a:solidFill>
                  <a:srgbClr val="00B0F0"/>
                </a:solidFill>
                <a:latin typeface="Times New Roman"/>
                <a:ea typeface="Calibri"/>
                <a:cs typeface="Times New Roman"/>
              </a:rPr>
              <a:t>tự</a:t>
            </a:r>
            <a:r>
              <a:rPr lang="en-US" sz="3600" b="1" kern="0" dirty="0">
                <a:solidFill>
                  <a:srgbClr val="00B0F0"/>
                </a:solidFill>
                <a:latin typeface="Times New Roman"/>
                <a:ea typeface="Calibri"/>
                <a:cs typeface="Times New Roman"/>
              </a:rPr>
              <a:t>)</a:t>
            </a:r>
            <a:endParaRPr lang="en-US" sz="3600" b="1" kern="0" dirty="0">
              <a:solidFill>
                <a:srgbClr val="00B0F0"/>
              </a:solidFill>
              <a:latin typeface="Calibri"/>
              <a:ea typeface="Calibri"/>
              <a:cs typeface="Times New Roman"/>
            </a:endParaRPr>
          </a:p>
        </p:txBody>
      </p:sp>
      <p:sp>
        <p:nvSpPr>
          <p:cNvPr id="29" name="Cloud 28">
            <a:hlinkClick r:id="rId4" action="ppaction://hlinksldjump"/>
          </p:cNvPr>
          <p:cNvSpPr/>
          <p:nvPr/>
        </p:nvSpPr>
        <p:spPr>
          <a:xfrm>
            <a:off x="4094378" y="4554155"/>
            <a:ext cx="2958715" cy="1104756"/>
          </a:xfrm>
          <a:prstGeom prst="cloud">
            <a:avLst/>
          </a:prstGeom>
          <a:solidFill>
            <a:sysClr val="window" lastClr="FFFFFF"/>
          </a:solidFill>
          <a:ln w="12700" cap="flat" cmpd="sng" algn="ctr">
            <a:solidFill>
              <a:sysClr val="window" lastClr="FFFFFF"/>
            </a:solidFill>
            <a:prstDash val="solid"/>
            <a:miter lim="800000"/>
          </a:ln>
          <a:effectLst/>
        </p:spPr>
        <p:txBody>
          <a:bodyPr lIns="121888" tIns="60944" rIns="121888" bIns="60944" rtlCol="0" anchor="ctr"/>
          <a:lstStyle/>
          <a:p>
            <a:pPr algn="ctr" defTabSz="914173">
              <a:defRPr/>
            </a:pPr>
            <a:r>
              <a:rPr lang="en-US" sz="3600" b="1" kern="0" dirty="0">
                <a:solidFill>
                  <a:srgbClr val="00B0F0"/>
                </a:solidFill>
                <a:latin typeface="Times New Roman" pitchFamily="18" charset="0"/>
                <a:cs typeface="Times New Roman" pitchFamily="18" charset="0"/>
                <a:sym typeface="Arial"/>
              </a:rPr>
              <a:t>QUAY VỀ</a:t>
            </a:r>
            <a:endParaRPr lang="vi-VN" sz="3600" b="1" kern="0" dirty="0">
              <a:solidFill>
                <a:srgbClr val="00B0F0"/>
              </a:solidFill>
              <a:latin typeface="Times New Roman" pitchFamily="18" charset="0"/>
              <a:cs typeface="Times New Roman" pitchFamily="18" charset="0"/>
              <a:sym typeface="Arial"/>
            </a:endParaRPr>
          </a:p>
        </p:txBody>
      </p:sp>
      <p:sp>
        <p:nvSpPr>
          <p:cNvPr id="11" name="Oval 10">
            <a:extLst>
              <a:ext uri="{FF2B5EF4-FFF2-40B4-BE49-F238E27FC236}">
                <a16:creationId xmlns:a16="http://schemas.microsoft.com/office/drawing/2014/main" id="{13AC6AB6-5321-4571-AD62-E7141E21EBD4}"/>
              </a:ext>
            </a:extLst>
          </p:cNvPr>
          <p:cNvSpPr/>
          <p:nvPr/>
        </p:nvSpPr>
        <p:spPr>
          <a:xfrm>
            <a:off x="7699881" y="721502"/>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12" name="Oval 11">
            <a:extLst>
              <a:ext uri="{FF2B5EF4-FFF2-40B4-BE49-F238E27FC236}">
                <a16:creationId xmlns:a16="http://schemas.microsoft.com/office/drawing/2014/main" id="{13AC6AB6-5321-4571-AD62-E7141E21EBD4}"/>
              </a:ext>
            </a:extLst>
          </p:cNvPr>
          <p:cNvSpPr/>
          <p:nvPr/>
        </p:nvSpPr>
        <p:spPr>
          <a:xfrm>
            <a:off x="8376564" y="721502"/>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Tree>
    <p:extLst>
      <p:ext uri="{BB962C8B-B14F-4D97-AF65-F5344CB8AC3E}">
        <p14:creationId xmlns:p14="http://schemas.microsoft.com/office/powerpoint/2010/main" val="1078700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13AC6AB6-5321-4571-AD62-E7141E21EBD4}"/>
              </a:ext>
            </a:extLst>
          </p:cNvPr>
          <p:cNvSpPr/>
          <p:nvPr/>
        </p:nvSpPr>
        <p:spPr>
          <a:xfrm>
            <a:off x="3746149" y="475942"/>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9</a:t>
            </a:r>
            <a:endParaRPr lang="vi-VN" sz="3200" b="1" kern="0" dirty="0">
              <a:solidFill>
                <a:prstClr val="white"/>
              </a:solidFill>
              <a:latin typeface="Arial"/>
              <a:ea typeface="微软雅黑"/>
              <a:sym typeface="Arial"/>
            </a:endParaRPr>
          </a:p>
        </p:txBody>
      </p:sp>
      <p:sp>
        <p:nvSpPr>
          <p:cNvPr id="23" name="Oval 22">
            <a:extLst>
              <a:ext uri="{FF2B5EF4-FFF2-40B4-BE49-F238E27FC236}">
                <a16:creationId xmlns:a16="http://schemas.microsoft.com/office/drawing/2014/main" id="{13AC6AB6-5321-4571-AD62-E7141E21EBD4}"/>
              </a:ext>
            </a:extLst>
          </p:cNvPr>
          <p:cNvSpPr/>
          <p:nvPr/>
        </p:nvSpPr>
        <p:spPr>
          <a:xfrm>
            <a:off x="4350754" y="475941"/>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9</a:t>
            </a:r>
            <a:endParaRPr lang="vi-VN" sz="3200" b="1" kern="0" dirty="0">
              <a:solidFill>
                <a:prstClr val="white"/>
              </a:solidFill>
              <a:latin typeface="Arial"/>
              <a:ea typeface="微软雅黑"/>
              <a:sym typeface="Arial"/>
            </a:endParaRPr>
          </a:p>
        </p:txBody>
      </p:sp>
      <p:sp>
        <p:nvSpPr>
          <p:cNvPr id="24" name="Oval 23">
            <a:extLst>
              <a:ext uri="{FF2B5EF4-FFF2-40B4-BE49-F238E27FC236}">
                <a16:creationId xmlns:a16="http://schemas.microsoft.com/office/drawing/2014/main" id="{13AC6AB6-5321-4571-AD62-E7141E21EBD4}"/>
              </a:ext>
            </a:extLst>
          </p:cNvPr>
          <p:cNvSpPr/>
          <p:nvPr/>
        </p:nvSpPr>
        <p:spPr>
          <a:xfrm>
            <a:off x="6805546" y="475939"/>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9</a:t>
            </a:r>
            <a:endParaRPr lang="vi-VN" sz="3200" b="1" kern="0" dirty="0">
              <a:solidFill>
                <a:prstClr val="white"/>
              </a:solidFill>
              <a:latin typeface="Arial"/>
              <a:ea typeface="微软雅黑"/>
              <a:sym typeface="Arial"/>
            </a:endParaRPr>
          </a:p>
        </p:txBody>
      </p:sp>
      <p:sp>
        <p:nvSpPr>
          <p:cNvPr id="25" name="Oval 24">
            <a:extLst>
              <a:ext uri="{FF2B5EF4-FFF2-40B4-BE49-F238E27FC236}">
                <a16:creationId xmlns:a16="http://schemas.microsoft.com/office/drawing/2014/main" id="{13AC6AB6-5321-4571-AD62-E7141E21EBD4}"/>
              </a:ext>
            </a:extLst>
          </p:cNvPr>
          <p:cNvSpPr/>
          <p:nvPr/>
        </p:nvSpPr>
        <p:spPr>
          <a:xfrm>
            <a:off x="7410152" y="451024"/>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9</a:t>
            </a:r>
            <a:endParaRPr lang="vi-VN" sz="3200" b="1" kern="0" dirty="0">
              <a:solidFill>
                <a:prstClr val="white"/>
              </a:solidFill>
              <a:latin typeface="Arial"/>
              <a:ea typeface="微软雅黑"/>
              <a:sym typeface="Arial"/>
            </a:endParaRPr>
          </a:p>
        </p:txBody>
      </p:sp>
      <p:sp>
        <p:nvSpPr>
          <p:cNvPr id="26" name="Oval 25">
            <a:extLst>
              <a:ext uri="{FF2B5EF4-FFF2-40B4-BE49-F238E27FC236}">
                <a16:creationId xmlns:a16="http://schemas.microsoft.com/office/drawing/2014/main" id="{13AC6AB6-5321-4571-AD62-E7141E21EBD4}"/>
              </a:ext>
            </a:extLst>
          </p:cNvPr>
          <p:cNvSpPr/>
          <p:nvPr/>
        </p:nvSpPr>
        <p:spPr>
          <a:xfrm>
            <a:off x="8014757" y="464906"/>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9</a:t>
            </a:r>
            <a:endParaRPr lang="vi-VN" sz="3200" b="1" kern="0" dirty="0">
              <a:solidFill>
                <a:prstClr val="white"/>
              </a:solidFill>
              <a:latin typeface="Arial"/>
              <a:ea typeface="微软雅黑"/>
              <a:sym typeface="Arial"/>
            </a:endParaRPr>
          </a:p>
        </p:txBody>
      </p:sp>
      <p:sp>
        <p:nvSpPr>
          <p:cNvPr id="27" name="Oval 26">
            <a:extLst>
              <a:ext uri="{FF2B5EF4-FFF2-40B4-BE49-F238E27FC236}">
                <a16:creationId xmlns:a16="http://schemas.microsoft.com/office/drawing/2014/main" id="{13AC6AB6-5321-4571-AD62-E7141E21EBD4}"/>
              </a:ext>
            </a:extLst>
          </p:cNvPr>
          <p:cNvSpPr/>
          <p:nvPr/>
        </p:nvSpPr>
        <p:spPr>
          <a:xfrm>
            <a:off x="3141543" y="464909"/>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9</a:t>
            </a:r>
            <a:endParaRPr lang="vi-VN" sz="3200" b="1" kern="0" dirty="0">
              <a:solidFill>
                <a:prstClr val="white"/>
              </a:solidFill>
              <a:latin typeface="Arial"/>
              <a:ea typeface="微软雅黑"/>
              <a:sym typeface="Arial"/>
            </a:endParaRPr>
          </a:p>
        </p:txBody>
      </p:sp>
      <p:sp>
        <p:nvSpPr>
          <p:cNvPr id="29" name="Cloud 28">
            <a:hlinkClick r:id="rId4" action="ppaction://hlinksldjump"/>
          </p:cNvPr>
          <p:cNvSpPr/>
          <p:nvPr/>
        </p:nvSpPr>
        <p:spPr>
          <a:xfrm>
            <a:off x="4149133" y="4554283"/>
            <a:ext cx="2958715" cy="1104756"/>
          </a:xfrm>
          <a:prstGeom prst="cloud">
            <a:avLst/>
          </a:prstGeom>
          <a:solidFill>
            <a:sysClr val="window" lastClr="FFFFFF"/>
          </a:solidFill>
          <a:ln w="12700" cap="flat" cmpd="sng" algn="ctr">
            <a:solidFill>
              <a:sysClr val="window" lastClr="FFFFFF"/>
            </a:solidFill>
            <a:prstDash val="solid"/>
            <a:miter lim="800000"/>
          </a:ln>
          <a:effectLst/>
        </p:spPr>
        <p:txBody>
          <a:bodyPr lIns="121888" tIns="60944" rIns="121888" bIns="60944" rtlCol="0" anchor="ctr"/>
          <a:lstStyle/>
          <a:p>
            <a:pPr algn="ctr" defTabSz="914173">
              <a:defRPr/>
            </a:pPr>
            <a:r>
              <a:rPr lang="en-US" sz="3600" b="1" kern="0" dirty="0">
                <a:solidFill>
                  <a:srgbClr val="FF0000"/>
                </a:solidFill>
                <a:latin typeface="Times New Roman" pitchFamily="18" charset="0"/>
                <a:cs typeface="Times New Roman" pitchFamily="18" charset="0"/>
                <a:sym typeface="Arial"/>
                <a:hlinkClick r:id="rId4" action="ppaction://hlinksldjump"/>
              </a:rPr>
              <a:t>QUAY VỀ</a:t>
            </a:r>
            <a:endParaRPr lang="vi-VN" sz="3600" b="1" kern="0" dirty="0">
              <a:solidFill>
                <a:srgbClr val="FF0000"/>
              </a:solidFill>
              <a:latin typeface="Times New Roman" pitchFamily="18" charset="0"/>
              <a:cs typeface="Times New Roman" pitchFamily="18" charset="0"/>
              <a:sym typeface="Arial"/>
            </a:endParaRPr>
          </a:p>
        </p:txBody>
      </p:sp>
      <p:sp>
        <p:nvSpPr>
          <p:cNvPr id="12" name="Oval 11">
            <a:extLst>
              <a:ext uri="{FF2B5EF4-FFF2-40B4-BE49-F238E27FC236}">
                <a16:creationId xmlns:a16="http://schemas.microsoft.com/office/drawing/2014/main" id="{13AC6AB6-5321-4571-AD62-E7141E21EBD4}"/>
              </a:ext>
            </a:extLst>
          </p:cNvPr>
          <p:cNvSpPr/>
          <p:nvPr/>
        </p:nvSpPr>
        <p:spPr>
          <a:xfrm>
            <a:off x="4958282" y="464908"/>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9</a:t>
            </a:r>
            <a:endParaRPr lang="vi-VN" sz="3200" b="1" kern="0" dirty="0">
              <a:solidFill>
                <a:prstClr val="white"/>
              </a:solidFill>
              <a:latin typeface="Arial"/>
              <a:ea typeface="微软雅黑"/>
              <a:sym typeface="Arial"/>
            </a:endParaRPr>
          </a:p>
        </p:txBody>
      </p:sp>
      <p:sp>
        <p:nvSpPr>
          <p:cNvPr id="13" name="Oval 12">
            <a:extLst>
              <a:ext uri="{FF2B5EF4-FFF2-40B4-BE49-F238E27FC236}">
                <a16:creationId xmlns:a16="http://schemas.microsoft.com/office/drawing/2014/main" id="{13AC6AB6-5321-4571-AD62-E7141E21EBD4}"/>
              </a:ext>
            </a:extLst>
          </p:cNvPr>
          <p:cNvSpPr/>
          <p:nvPr/>
        </p:nvSpPr>
        <p:spPr>
          <a:xfrm>
            <a:off x="5596336" y="451025"/>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9</a:t>
            </a:r>
            <a:endParaRPr lang="vi-VN" sz="3200" b="1" kern="0" dirty="0">
              <a:solidFill>
                <a:prstClr val="white"/>
              </a:solidFill>
              <a:latin typeface="Arial"/>
              <a:ea typeface="微软雅黑"/>
              <a:sym typeface="Arial"/>
            </a:endParaRPr>
          </a:p>
        </p:txBody>
      </p:sp>
      <p:sp>
        <p:nvSpPr>
          <p:cNvPr id="14" name="Oval 13">
            <a:extLst>
              <a:ext uri="{FF2B5EF4-FFF2-40B4-BE49-F238E27FC236}">
                <a16:creationId xmlns:a16="http://schemas.microsoft.com/office/drawing/2014/main" id="{13AC6AB6-5321-4571-AD62-E7141E21EBD4}"/>
              </a:ext>
            </a:extLst>
          </p:cNvPr>
          <p:cNvSpPr/>
          <p:nvPr/>
        </p:nvSpPr>
        <p:spPr>
          <a:xfrm>
            <a:off x="6200941" y="475942"/>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algn="ctr" defTabSz="1218989">
              <a:defRPr/>
            </a:pPr>
            <a:r>
              <a:rPr lang="en-US" sz="3200" b="1" kern="0" dirty="0">
                <a:solidFill>
                  <a:prstClr val="white"/>
                </a:solidFill>
                <a:latin typeface="Calibri"/>
                <a:ea typeface="微软雅黑"/>
                <a:sym typeface="Arial"/>
              </a:rPr>
              <a:t>9</a:t>
            </a:r>
            <a:endParaRPr lang="vi-VN" sz="3200" b="1" kern="0" dirty="0">
              <a:solidFill>
                <a:prstClr val="white"/>
              </a:solidFill>
              <a:latin typeface="Arial"/>
              <a:ea typeface="微软雅黑"/>
              <a:sym typeface="Arial"/>
            </a:endParaRPr>
          </a:p>
        </p:txBody>
      </p:sp>
      <p:sp>
        <p:nvSpPr>
          <p:cNvPr id="18" name="Rounded Rectangular Callout 17"/>
          <p:cNvSpPr/>
          <p:nvPr/>
        </p:nvSpPr>
        <p:spPr>
          <a:xfrm>
            <a:off x="809897" y="1533239"/>
            <a:ext cx="10998925" cy="2057689"/>
          </a:xfrm>
          <a:prstGeom prst="wedgeRoundRectCallout">
            <a:avLst>
              <a:gd name="adj1" fmla="val 39676"/>
              <a:gd name="adj2" fmla="val -8000"/>
              <a:gd name="adj3" fmla="val 16667"/>
            </a:avLst>
          </a:prstGeom>
          <a:ln/>
        </p:spPr>
        <p:style>
          <a:lnRef idx="2">
            <a:schemeClr val="accent4"/>
          </a:lnRef>
          <a:fillRef idx="1">
            <a:schemeClr val="lt1"/>
          </a:fillRef>
          <a:effectRef idx="0">
            <a:schemeClr val="accent4"/>
          </a:effectRef>
          <a:fontRef idx="minor">
            <a:schemeClr val="dk1"/>
          </a:fontRef>
        </p:style>
        <p:txBody>
          <a:bodyPr rtlCol="0" anchor="ctr"/>
          <a:lstStyle/>
          <a:p>
            <a:pPr algn="just" defTabSz="914218">
              <a:lnSpc>
                <a:spcPct val="150000"/>
              </a:lnSpc>
              <a:spcAft>
                <a:spcPts val="800"/>
              </a:spcAft>
            </a:pPr>
            <a:r>
              <a:rPr lang="en-US" sz="3600" b="1" kern="0" dirty="0" err="1">
                <a:solidFill>
                  <a:srgbClr val="CA0001"/>
                </a:solidFill>
                <a:latin typeface="Times New Roman"/>
                <a:ea typeface="Calibri"/>
                <a:cs typeface="Times New Roman"/>
              </a:rPr>
              <a:t>Câu</a:t>
            </a:r>
            <a:r>
              <a:rPr lang="en-US" sz="3600" b="1" kern="0" dirty="0">
                <a:solidFill>
                  <a:srgbClr val="CA0001"/>
                </a:solidFill>
                <a:latin typeface="Times New Roman"/>
                <a:ea typeface="Calibri"/>
                <a:cs typeface="Times New Roman"/>
              </a:rPr>
              <a:t> 2</a:t>
            </a:r>
            <a:r>
              <a:rPr lang="en-US" sz="3600" b="1" kern="0">
                <a:solidFill>
                  <a:srgbClr val="CA0001"/>
                </a:solidFill>
                <a:latin typeface="Times New Roman"/>
                <a:ea typeface="Calibri"/>
                <a:cs typeface="Times New Roman"/>
              </a:rPr>
              <a:t>: Đây là kiểu nhân vật trong truyện cổ tích Thạch Sanh? (</a:t>
            </a:r>
            <a:r>
              <a:rPr lang="en-US" sz="3600" b="1" kern="0" dirty="0">
                <a:solidFill>
                  <a:srgbClr val="CA0001"/>
                </a:solidFill>
                <a:latin typeface="Times New Roman"/>
                <a:ea typeface="Calibri"/>
                <a:cs typeface="Times New Roman"/>
              </a:rPr>
              <a:t>9 </a:t>
            </a:r>
            <a:r>
              <a:rPr lang="en-US" sz="3600" b="1" kern="0" dirty="0" err="1">
                <a:solidFill>
                  <a:srgbClr val="CA0001"/>
                </a:solidFill>
                <a:latin typeface="Times New Roman"/>
                <a:ea typeface="Calibri"/>
                <a:cs typeface="Times New Roman"/>
              </a:rPr>
              <a:t>kí</a:t>
            </a:r>
            <a:r>
              <a:rPr lang="en-US" sz="3600" b="1" kern="0" dirty="0">
                <a:solidFill>
                  <a:srgbClr val="CA0001"/>
                </a:solidFill>
                <a:latin typeface="Times New Roman"/>
                <a:ea typeface="Calibri"/>
                <a:cs typeface="Times New Roman"/>
              </a:rPr>
              <a:t> </a:t>
            </a:r>
            <a:r>
              <a:rPr lang="en-US" sz="3600" b="1" kern="0" dirty="0" err="1">
                <a:solidFill>
                  <a:srgbClr val="CA0001"/>
                </a:solidFill>
                <a:latin typeface="Times New Roman"/>
                <a:ea typeface="Calibri"/>
                <a:cs typeface="Times New Roman"/>
              </a:rPr>
              <a:t>tự</a:t>
            </a:r>
            <a:r>
              <a:rPr lang="en-US" sz="3600" b="1" kern="0" dirty="0">
                <a:solidFill>
                  <a:srgbClr val="CA0001"/>
                </a:solidFill>
                <a:latin typeface="Times New Roman"/>
                <a:ea typeface="Calibri"/>
                <a:cs typeface="Times New Roman"/>
              </a:rPr>
              <a:t>)</a:t>
            </a:r>
            <a:endParaRPr lang="en-US" sz="3600" b="1" kern="0" dirty="0">
              <a:solidFill>
                <a:srgbClr val="CA0001"/>
              </a:solidFill>
              <a:latin typeface="Calibri"/>
              <a:ea typeface="Calibri"/>
              <a:cs typeface="Times New Roman"/>
            </a:endParaRPr>
          </a:p>
          <a:p>
            <a:pPr algn="just" defTabSz="914218">
              <a:lnSpc>
                <a:spcPct val="150000"/>
              </a:lnSpc>
              <a:spcAft>
                <a:spcPts val="800"/>
              </a:spcAft>
            </a:pPr>
            <a:endParaRPr lang="en-US" sz="3600" b="1" kern="0" dirty="0">
              <a:solidFill>
                <a:srgbClr val="FF0000"/>
              </a:solidFill>
              <a:latin typeface="Calibri"/>
              <a:ea typeface="Calibri"/>
              <a:cs typeface="Times New Roman"/>
            </a:endParaRPr>
          </a:p>
        </p:txBody>
      </p:sp>
    </p:spTree>
    <p:extLst>
      <p:ext uri="{BB962C8B-B14F-4D97-AF65-F5344CB8AC3E}">
        <p14:creationId xmlns:p14="http://schemas.microsoft.com/office/powerpoint/2010/main" val="426428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1" nodeType="clickEffect">
                                  <p:stCondLst>
                                    <p:cond delay="0"/>
                                  </p:stCondLst>
                                  <p:childTnLst>
                                    <p:anim calcmode="lin" valueType="num">
                                      <p:cBhvr additive="base">
                                        <p:cTn id="40" dur="500"/>
                                        <p:tgtEl>
                                          <p:spTgt spid="18"/>
                                        </p:tgtEl>
                                        <p:attrNameLst>
                                          <p:attrName>ppt_x</p:attrName>
                                        </p:attrNameLst>
                                      </p:cBhvr>
                                      <p:tavLst>
                                        <p:tav tm="0">
                                          <p:val>
                                            <p:strVal val="ppt_x"/>
                                          </p:val>
                                        </p:tav>
                                        <p:tav tm="100000">
                                          <p:val>
                                            <p:strVal val="ppt_x"/>
                                          </p:val>
                                        </p:tav>
                                      </p:tavLst>
                                    </p:anim>
                                    <p:anim calcmode="lin" valueType="num">
                                      <p:cBhvr additive="base">
                                        <p:cTn id="41" dur="500"/>
                                        <p:tgtEl>
                                          <p:spTgt spid="18"/>
                                        </p:tgtEl>
                                        <p:attrNameLst>
                                          <p:attrName>ppt_y</p:attrName>
                                        </p:attrNameLst>
                                      </p:cBhvr>
                                      <p:tavLst>
                                        <p:tav tm="0">
                                          <p:val>
                                            <p:strVal val="ppt_y"/>
                                          </p:val>
                                        </p:tav>
                                        <p:tav tm="100000">
                                          <p:val>
                                            <p:strVal val="1+ppt_h/2"/>
                                          </p:val>
                                        </p:tav>
                                      </p:tavLst>
                                    </p:anim>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arn(inVertical)">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9" grpId="0" animBg="1"/>
      <p:bldP spid="12" grpId="0" animBg="1"/>
      <p:bldP spid="13" grpId="0" animBg="1"/>
      <p:bldP spid="14" grpId="0" animBg="1"/>
      <p:bldP spid="18" grpId="0" animBg="1"/>
      <p:bldP spid="18" grpId="1"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13AC6AB6-5321-4571-AD62-E7141E21EBD4}"/>
              </a:ext>
            </a:extLst>
          </p:cNvPr>
          <p:cNvSpPr/>
          <p:nvPr/>
        </p:nvSpPr>
        <p:spPr>
          <a:xfrm>
            <a:off x="4113424" y="767212"/>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lvl="0" algn="ctr" defTabSz="1218989">
              <a:defRPr/>
            </a:pPr>
            <a:r>
              <a:rPr lang="en-US" sz="1400" b="1" kern="0">
                <a:solidFill>
                  <a:prstClr val="white"/>
                </a:solidFill>
                <a:latin typeface="Calibri"/>
                <a:ea typeface="微软雅黑"/>
                <a:sym typeface="Arial"/>
              </a:rPr>
              <a:t>10</a:t>
            </a:r>
            <a:endParaRPr lang="vi-VN" sz="1400" b="1" kern="0" dirty="0">
              <a:solidFill>
                <a:prstClr val="white"/>
              </a:solidFill>
              <a:latin typeface="Arial"/>
              <a:ea typeface="微软雅黑"/>
              <a:sym typeface="Arial"/>
            </a:endParaRPr>
          </a:p>
        </p:txBody>
      </p:sp>
      <p:sp>
        <p:nvSpPr>
          <p:cNvPr id="23" name="Oval 22">
            <a:extLst>
              <a:ext uri="{FF2B5EF4-FFF2-40B4-BE49-F238E27FC236}">
                <a16:creationId xmlns:a16="http://schemas.microsoft.com/office/drawing/2014/main" id="{13AC6AB6-5321-4571-AD62-E7141E21EBD4}"/>
              </a:ext>
            </a:extLst>
          </p:cNvPr>
          <p:cNvSpPr/>
          <p:nvPr/>
        </p:nvSpPr>
        <p:spPr>
          <a:xfrm>
            <a:off x="4868976" y="721502"/>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lvl="0" algn="ctr" defTabSz="1218989">
              <a:defRPr/>
            </a:pPr>
            <a:r>
              <a:rPr lang="en-US" sz="1400" b="1" kern="0">
                <a:solidFill>
                  <a:prstClr val="white"/>
                </a:solidFill>
                <a:latin typeface="Calibri"/>
                <a:ea typeface="微软雅黑"/>
                <a:sym typeface="Arial"/>
              </a:rPr>
              <a:t>10</a:t>
            </a:r>
            <a:endParaRPr lang="vi-VN" sz="1400" b="1" kern="0" dirty="0">
              <a:solidFill>
                <a:prstClr val="white"/>
              </a:solidFill>
              <a:latin typeface="Arial"/>
              <a:ea typeface="微软雅黑"/>
              <a:sym typeface="Arial"/>
            </a:endParaRPr>
          </a:p>
        </p:txBody>
      </p:sp>
      <p:sp>
        <p:nvSpPr>
          <p:cNvPr id="24" name="Oval 23">
            <a:extLst>
              <a:ext uri="{FF2B5EF4-FFF2-40B4-BE49-F238E27FC236}">
                <a16:creationId xmlns:a16="http://schemas.microsoft.com/office/drawing/2014/main" id="{13AC6AB6-5321-4571-AD62-E7141E21EBD4}"/>
              </a:ext>
            </a:extLst>
          </p:cNvPr>
          <p:cNvSpPr/>
          <p:nvPr/>
        </p:nvSpPr>
        <p:spPr>
          <a:xfrm>
            <a:off x="5573733" y="713599"/>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lvl="0" algn="ctr" defTabSz="1218989">
              <a:defRPr/>
            </a:pPr>
            <a:r>
              <a:rPr lang="en-US" sz="1400" b="1" kern="0">
                <a:solidFill>
                  <a:prstClr val="white"/>
                </a:solidFill>
                <a:latin typeface="Calibri"/>
                <a:ea typeface="微软雅黑"/>
                <a:sym typeface="Arial"/>
              </a:rPr>
              <a:t>10</a:t>
            </a:r>
            <a:endParaRPr lang="vi-VN" sz="1400" b="1" kern="0" dirty="0">
              <a:solidFill>
                <a:prstClr val="white"/>
              </a:solidFill>
              <a:latin typeface="Arial"/>
              <a:ea typeface="微软雅黑"/>
              <a:sym typeface="Arial"/>
            </a:endParaRPr>
          </a:p>
        </p:txBody>
      </p:sp>
      <p:sp>
        <p:nvSpPr>
          <p:cNvPr id="25" name="Oval 24">
            <a:extLst>
              <a:ext uri="{FF2B5EF4-FFF2-40B4-BE49-F238E27FC236}">
                <a16:creationId xmlns:a16="http://schemas.microsoft.com/office/drawing/2014/main" id="{13AC6AB6-5321-4571-AD62-E7141E21EBD4}"/>
              </a:ext>
            </a:extLst>
          </p:cNvPr>
          <p:cNvSpPr/>
          <p:nvPr/>
        </p:nvSpPr>
        <p:spPr>
          <a:xfrm>
            <a:off x="6335634" y="721502"/>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lvl="0" algn="ctr" defTabSz="1218989">
              <a:defRPr/>
            </a:pPr>
            <a:r>
              <a:rPr lang="en-US" sz="1400" b="1" kern="0">
                <a:solidFill>
                  <a:prstClr val="white"/>
                </a:solidFill>
                <a:latin typeface="Calibri"/>
                <a:ea typeface="微软雅黑"/>
                <a:sym typeface="Arial"/>
              </a:rPr>
              <a:t>10</a:t>
            </a:r>
            <a:endParaRPr lang="vi-VN" sz="1400" b="1" kern="0" dirty="0">
              <a:solidFill>
                <a:prstClr val="white"/>
              </a:solidFill>
              <a:latin typeface="Arial"/>
              <a:ea typeface="微软雅黑"/>
              <a:sym typeface="Arial"/>
            </a:endParaRPr>
          </a:p>
        </p:txBody>
      </p:sp>
      <p:sp>
        <p:nvSpPr>
          <p:cNvPr id="26" name="Oval 25">
            <a:extLst>
              <a:ext uri="{FF2B5EF4-FFF2-40B4-BE49-F238E27FC236}">
                <a16:creationId xmlns:a16="http://schemas.microsoft.com/office/drawing/2014/main" id="{13AC6AB6-5321-4571-AD62-E7141E21EBD4}"/>
              </a:ext>
            </a:extLst>
          </p:cNvPr>
          <p:cNvSpPr/>
          <p:nvPr/>
        </p:nvSpPr>
        <p:spPr>
          <a:xfrm>
            <a:off x="7072138" y="747743"/>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lvl="0" algn="ctr" defTabSz="1218989">
              <a:defRPr/>
            </a:pPr>
            <a:r>
              <a:rPr lang="en-US" sz="1400" b="1" kern="0">
                <a:solidFill>
                  <a:prstClr val="white"/>
                </a:solidFill>
                <a:latin typeface="Calibri"/>
                <a:ea typeface="微软雅黑"/>
                <a:sym typeface="Arial"/>
              </a:rPr>
              <a:t>10</a:t>
            </a:r>
            <a:endParaRPr lang="vi-VN" sz="1400" b="1" kern="0" dirty="0">
              <a:solidFill>
                <a:prstClr val="white"/>
              </a:solidFill>
              <a:latin typeface="Arial"/>
              <a:ea typeface="微软雅黑"/>
              <a:sym typeface="Arial"/>
            </a:endParaRPr>
          </a:p>
        </p:txBody>
      </p:sp>
      <p:sp>
        <p:nvSpPr>
          <p:cNvPr id="27" name="Oval 26">
            <a:extLst>
              <a:ext uri="{FF2B5EF4-FFF2-40B4-BE49-F238E27FC236}">
                <a16:creationId xmlns:a16="http://schemas.microsoft.com/office/drawing/2014/main" id="{13AC6AB6-5321-4571-AD62-E7141E21EBD4}"/>
              </a:ext>
            </a:extLst>
          </p:cNvPr>
          <p:cNvSpPr/>
          <p:nvPr/>
        </p:nvSpPr>
        <p:spPr>
          <a:xfrm>
            <a:off x="3370108" y="750242"/>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1400" b="1" kern="0" smtClean="0">
                <a:solidFill>
                  <a:prstClr val="white"/>
                </a:solidFill>
                <a:latin typeface="Calibri"/>
                <a:ea typeface="微软雅黑"/>
                <a:sym typeface="Arial"/>
              </a:rPr>
              <a:t>10</a:t>
            </a:r>
            <a:endParaRPr lang="vi-VN" sz="1400" b="1" kern="0" dirty="0">
              <a:solidFill>
                <a:prstClr val="white"/>
              </a:solidFill>
              <a:latin typeface="Arial"/>
              <a:ea typeface="微软雅黑"/>
              <a:sym typeface="Arial"/>
            </a:endParaRPr>
          </a:p>
        </p:txBody>
      </p:sp>
      <p:sp>
        <p:nvSpPr>
          <p:cNvPr id="28" name="Snip Diagonal Corner Rectangle 27"/>
          <p:cNvSpPr/>
          <p:nvPr/>
        </p:nvSpPr>
        <p:spPr>
          <a:xfrm>
            <a:off x="915659" y="1398058"/>
            <a:ext cx="10525357" cy="1932971"/>
          </a:xfrm>
          <a:prstGeom prst="snip2DiagRect">
            <a:avLst/>
          </a:prstGeom>
          <a:solidFill>
            <a:sysClr val="window" lastClr="FFFFFF"/>
          </a:solidFill>
          <a:ln w="12700" cap="flat" cmpd="sng" algn="ctr">
            <a:solidFill>
              <a:srgbClr val="FFAA91"/>
            </a:solidFill>
            <a:prstDash val="solid"/>
            <a:miter lim="800000"/>
          </a:ln>
          <a:effectLst/>
        </p:spPr>
        <p:txBody>
          <a:bodyPr lIns="121888" tIns="60944" rIns="121888" bIns="60944" rtlCol="0" anchor="ctr"/>
          <a:lstStyle/>
          <a:p>
            <a:pPr algn="just" defTabSz="914218">
              <a:lnSpc>
                <a:spcPct val="150000"/>
              </a:lnSpc>
              <a:spcAft>
                <a:spcPts val="800"/>
              </a:spcAft>
            </a:pPr>
            <a:r>
              <a:rPr lang="en-US" sz="3600" b="1" kern="0" dirty="0" err="1">
                <a:solidFill>
                  <a:srgbClr val="FF0000"/>
                </a:solidFill>
                <a:latin typeface="Times New Roman"/>
                <a:ea typeface="Calibri"/>
                <a:cs typeface="Times New Roman"/>
              </a:rPr>
              <a:t>Câu</a:t>
            </a:r>
            <a:r>
              <a:rPr lang="en-US" sz="3600" b="1" kern="0" dirty="0">
                <a:solidFill>
                  <a:srgbClr val="FF0000"/>
                </a:solidFill>
                <a:latin typeface="Times New Roman"/>
                <a:ea typeface="Calibri"/>
                <a:cs typeface="Times New Roman"/>
              </a:rPr>
              <a:t> 3</a:t>
            </a:r>
            <a:r>
              <a:rPr lang="en-US" sz="3600" b="1" kern="0">
                <a:solidFill>
                  <a:srgbClr val="FF0000"/>
                </a:solidFill>
                <a:latin typeface="Times New Roman"/>
                <a:ea typeface="Calibri"/>
                <a:cs typeface="Times New Roman"/>
              </a:rPr>
              <a:t>: </a:t>
            </a:r>
            <a:r>
              <a:rPr lang="vi-VN" sz="3600" b="1" i="1" kern="0">
                <a:solidFill>
                  <a:srgbClr val="FF0000"/>
                </a:solidFill>
                <a:latin typeface="Times New Roman"/>
                <a:ea typeface="Calibri"/>
                <a:cs typeface="Times New Roman"/>
              </a:rPr>
              <a:t>Cụm từ nói về hoàn cảnh của Thạch Sanh?</a:t>
            </a:r>
            <a:r>
              <a:rPr lang="vi-VN" sz="3600" b="1" kern="0" smtClean="0">
                <a:solidFill>
                  <a:srgbClr val="FF0000"/>
                </a:solidFill>
                <a:latin typeface="Times New Roman"/>
                <a:ea typeface="Calibri"/>
                <a:cs typeface="Times New Roman"/>
              </a:rPr>
              <a:t> (</a:t>
            </a:r>
            <a:r>
              <a:rPr lang="en-US" sz="3600" b="1" kern="0" smtClean="0">
                <a:solidFill>
                  <a:srgbClr val="FF0000"/>
                </a:solidFill>
                <a:latin typeface="Times New Roman"/>
                <a:ea typeface="Calibri"/>
                <a:cs typeface="Times New Roman"/>
              </a:rPr>
              <a:t>10</a:t>
            </a:r>
            <a:r>
              <a:rPr lang="vi-VN" sz="3600" b="1" kern="0" smtClean="0">
                <a:solidFill>
                  <a:srgbClr val="FF0000"/>
                </a:solidFill>
                <a:latin typeface="Times New Roman"/>
                <a:ea typeface="Calibri"/>
                <a:cs typeface="Times New Roman"/>
              </a:rPr>
              <a:t> </a:t>
            </a:r>
            <a:r>
              <a:rPr lang="vi-VN" sz="3600" b="1" kern="0" dirty="0">
                <a:solidFill>
                  <a:srgbClr val="FF0000"/>
                </a:solidFill>
                <a:latin typeface="Times New Roman"/>
                <a:ea typeface="Calibri"/>
                <a:cs typeface="Times New Roman"/>
              </a:rPr>
              <a:t>kí tự)</a:t>
            </a:r>
            <a:endParaRPr lang="en-US" sz="3600" b="1" kern="0" dirty="0">
              <a:solidFill>
                <a:srgbClr val="FF0000"/>
              </a:solidFill>
              <a:latin typeface="Calibri"/>
              <a:ea typeface="Calibri"/>
              <a:cs typeface="Times New Roman"/>
            </a:endParaRPr>
          </a:p>
        </p:txBody>
      </p:sp>
      <p:sp>
        <p:nvSpPr>
          <p:cNvPr id="29" name="Cloud 28">
            <a:hlinkClick r:id="rId4" action="ppaction://hlinksldjump"/>
          </p:cNvPr>
          <p:cNvSpPr/>
          <p:nvPr/>
        </p:nvSpPr>
        <p:spPr>
          <a:xfrm>
            <a:off x="4024641" y="4762284"/>
            <a:ext cx="2958715" cy="1104756"/>
          </a:xfrm>
          <a:prstGeom prst="cloud">
            <a:avLst/>
          </a:prstGeom>
          <a:solidFill>
            <a:sysClr val="window" lastClr="FFFFFF"/>
          </a:solidFill>
          <a:ln w="12700" cap="flat" cmpd="sng" algn="ctr">
            <a:solidFill>
              <a:sysClr val="window" lastClr="FFFFFF"/>
            </a:solidFill>
            <a:prstDash val="solid"/>
            <a:miter lim="800000"/>
          </a:ln>
          <a:effectLst/>
        </p:spPr>
        <p:txBody>
          <a:bodyPr lIns="121888" tIns="60944" rIns="121888" bIns="60944" rtlCol="0" anchor="ctr"/>
          <a:lstStyle/>
          <a:p>
            <a:pPr algn="ctr" defTabSz="914173">
              <a:defRPr/>
            </a:pPr>
            <a:r>
              <a:rPr lang="en-US" sz="3600" b="1" kern="0" dirty="0">
                <a:solidFill>
                  <a:srgbClr val="FF0000"/>
                </a:solidFill>
                <a:latin typeface="Times New Roman" pitchFamily="18" charset="0"/>
                <a:cs typeface="Times New Roman" pitchFamily="18" charset="0"/>
                <a:sym typeface="Arial"/>
                <a:hlinkClick r:id="rId4" action="ppaction://hlinksldjump"/>
              </a:rPr>
              <a:t>QUAY VỀ</a:t>
            </a:r>
            <a:endParaRPr lang="vi-VN" sz="3600" b="1" kern="0" dirty="0">
              <a:solidFill>
                <a:srgbClr val="FF0000"/>
              </a:solidFill>
              <a:latin typeface="Times New Roman" pitchFamily="18" charset="0"/>
              <a:cs typeface="Times New Roman" pitchFamily="18" charset="0"/>
              <a:sym typeface="Arial"/>
            </a:endParaRPr>
          </a:p>
        </p:txBody>
      </p:sp>
      <p:sp>
        <p:nvSpPr>
          <p:cNvPr id="10" name="Oval 9">
            <a:extLst>
              <a:ext uri="{FF2B5EF4-FFF2-40B4-BE49-F238E27FC236}">
                <a16:creationId xmlns:a16="http://schemas.microsoft.com/office/drawing/2014/main" id="{13AC6AB6-5321-4571-AD62-E7141E21EBD4}"/>
              </a:ext>
            </a:extLst>
          </p:cNvPr>
          <p:cNvSpPr/>
          <p:nvPr/>
        </p:nvSpPr>
        <p:spPr>
          <a:xfrm>
            <a:off x="7676744" y="767212"/>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lvl="0" algn="ctr" defTabSz="1218989">
              <a:defRPr/>
            </a:pPr>
            <a:r>
              <a:rPr lang="en-US" sz="1400" b="1" kern="0">
                <a:solidFill>
                  <a:prstClr val="white"/>
                </a:solidFill>
                <a:latin typeface="Calibri"/>
                <a:ea typeface="微软雅黑"/>
                <a:sym typeface="Arial"/>
              </a:rPr>
              <a:t>10</a:t>
            </a:r>
            <a:endParaRPr lang="vi-VN" sz="1400" b="1" kern="0" dirty="0">
              <a:solidFill>
                <a:prstClr val="white"/>
              </a:solidFill>
              <a:latin typeface="Arial"/>
              <a:ea typeface="微软雅黑"/>
              <a:sym typeface="Arial"/>
            </a:endParaRPr>
          </a:p>
        </p:txBody>
      </p:sp>
      <p:sp>
        <p:nvSpPr>
          <p:cNvPr id="11" name="Oval 10">
            <a:extLst>
              <a:ext uri="{FF2B5EF4-FFF2-40B4-BE49-F238E27FC236}">
                <a16:creationId xmlns:a16="http://schemas.microsoft.com/office/drawing/2014/main" id="{13AC6AB6-5321-4571-AD62-E7141E21EBD4}"/>
              </a:ext>
            </a:extLst>
          </p:cNvPr>
          <p:cNvSpPr/>
          <p:nvPr/>
        </p:nvSpPr>
        <p:spPr>
          <a:xfrm>
            <a:off x="8400549" y="721502"/>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lvl="0" algn="ctr" defTabSz="1218989">
              <a:defRPr/>
            </a:pPr>
            <a:r>
              <a:rPr lang="en-US" sz="1400" b="1" kern="0">
                <a:solidFill>
                  <a:prstClr val="white"/>
                </a:solidFill>
                <a:latin typeface="Calibri"/>
                <a:ea typeface="微软雅黑"/>
                <a:sym typeface="Arial"/>
              </a:rPr>
              <a:t>10</a:t>
            </a:r>
            <a:endParaRPr lang="vi-VN" sz="1400" b="1" kern="0" dirty="0">
              <a:solidFill>
                <a:prstClr val="white"/>
              </a:solidFill>
              <a:latin typeface="Arial"/>
              <a:ea typeface="微软雅黑"/>
              <a:sym typeface="Arial"/>
            </a:endParaRPr>
          </a:p>
        </p:txBody>
      </p:sp>
      <p:sp>
        <p:nvSpPr>
          <p:cNvPr id="12" name="Oval 11">
            <a:extLst>
              <a:ext uri="{FF2B5EF4-FFF2-40B4-BE49-F238E27FC236}">
                <a16:creationId xmlns:a16="http://schemas.microsoft.com/office/drawing/2014/main" id="{13AC6AB6-5321-4571-AD62-E7141E21EBD4}"/>
              </a:ext>
            </a:extLst>
          </p:cNvPr>
          <p:cNvSpPr/>
          <p:nvPr/>
        </p:nvSpPr>
        <p:spPr>
          <a:xfrm>
            <a:off x="9124354" y="780332"/>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lvl="0" algn="ctr" defTabSz="1218989">
              <a:defRPr/>
            </a:pPr>
            <a:endParaRPr lang="en-US" sz="1400" b="1" kern="0" smtClean="0">
              <a:solidFill>
                <a:prstClr val="white"/>
              </a:solidFill>
              <a:latin typeface="Calibri"/>
              <a:ea typeface="微软雅黑"/>
              <a:sym typeface="Arial"/>
            </a:endParaRPr>
          </a:p>
          <a:p>
            <a:pPr lvl="0" algn="ctr" defTabSz="1218989">
              <a:defRPr/>
            </a:pPr>
            <a:endParaRPr lang="en-US" sz="1400" b="1" kern="0">
              <a:solidFill>
                <a:prstClr val="white"/>
              </a:solidFill>
              <a:latin typeface="Calibri"/>
              <a:ea typeface="微软雅黑"/>
              <a:sym typeface="Arial"/>
            </a:endParaRPr>
          </a:p>
          <a:p>
            <a:pPr lvl="0" algn="ctr" defTabSz="1218989">
              <a:defRPr/>
            </a:pPr>
            <a:r>
              <a:rPr lang="en-US" sz="1400" b="1" kern="0" smtClean="0">
                <a:solidFill>
                  <a:prstClr val="white"/>
                </a:solidFill>
                <a:latin typeface="Calibri"/>
                <a:ea typeface="微软雅黑"/>
                <a:sym typeface="Arial"/>
              </a:rPr>
              <a:t>10</a:t>
            </a:r>
            <a:endParaRPr lang="vi-VN" sz="1400" b="1" kern="0">
              <a:solidFill>
                <a:prstClr val="white"/>
              </a:solidFill>
              <a:latin typeface="Arial"/>
              <a:ea typeface="微软雅黑"/>
              <a:sym typeface="Arial"/>
            </a:endParaRPr>
          </a:p>
          <a:p>
            <a:pPr algn="ctr" defTabSz="1218989">
              <a:defRPr/>
            </a:pPr>
            <a:endParaRPr lang="vi-VN" sz="3200" b="1" kern="0" dirty="0">
              <a:solidFill>
                <a:prstClr val="white"/>
              </a:solidFill>
              <a:latin typeface="Arial"/>
              <a:ea typeface="微软雅黑"/>
              <a:sym typeface="Arial"/>
            </a:endParaRPr>
          </a:p>
        </p:txBody>
      </p:sp>
      <p:sp>
        <p:nvSpPr>
          <p:cNvPr id="13" name="Oval 12">
            <a:extLst>
              <a:ext uri="{FF2B5EF4-FFF2-40B4-BE49-F238E27FC236}">
                <a16:creationId xmlns:a16="http://schemas.microsoft.com/office/drawing/2014/main" id="{13AC6AB6-5321-4571-AD62-E7141E21EBD4}"/>
              </a:ext>
            </a:extLst>
          </p:cNvPr>
          <p:cNvSpPr/>
          <p:nvPr/>
        </p:nvSpPr>
        <p:spPr>
          <a:xfrm>
            <a:off x="9741659" y="829640"/>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lvl="0" algn="ctr" defTabSz="1218989">
              <a:defRPr/>
            </a:pPr>
            <a:endParaRPr lang="en-US" sz="1400" b="1" kern="0" smtClean="0">
              <a:solidFill>
                <a:prstClr val="white"/>
              </a:solidFill>
              <a:latin typeface="Calibri"/>
              <a:ea typeface="微软雅黑"/>
              <a:sym typeface="Arial"/>
            </a:endParaRPr>
          </a:p>
          <a:p>
            <a:pPr lvl="0" algn="ctr" defTabSz="1218989">
              <a:defRPr/>
            </a:pPr>
            <a:endParaRPr lang="en-US" sz="1400" b="1" kern="0">
              <a:solidFill>
                <a:prstClr val="white"/>
              </a:solidFill>
              <a:latin typeface="Calibri"/>
              <a:ea typeface="微软雅黑"/>
              <a:sym typeface="Arial"/>
            </a:endParaRPr>
          </a:p>
          <a:p>
            <a:pPr lvl="0" algn="ctr" defTabSz="1218989">
              <a:defRPr/>
            </a:pPr>
            <a:r>
              <a:rPr lang="en-US" sz="1400" b="1" kern="0" smtClean="0">
                <a:solidFill>
                  <a:prstClr val="white"/>
                </a:solidFill>
                <a:latin typeface="Calibri"/>
                <a:ea typeface="微软雅黑"/>
                <a:sym typeface="Arial"/>
              </a:rPr>
              <a:t>10</a:t>
            </a:r>
            <a:endParaRPr lang="vi-VN" sz="1400" b="1" kern="0">
              <a:solidFill>
                <a:prstClr val="white"/>
              </a:solidFill>
              <a:latin typeface="Arial"/>
              <a:ea typeface="微软雅黑"/>
              <a:sym typeface="Arial"/>
            </a:endParaRPr>
          </a:p>
          <a:p>
            <a:pPr algn="ctr" defTabSz="1218989">
              <a:defRPr/>
            </a:pPr>
            <a:endParaRPr lang="vi-VN" sz="3200" b="1" kern="0" dirty="0">
              <a:solidFill>
                <a:prstClr val="white"/>
              </a:solidFill>
              <a:latin typeface="Arial"/>
              <a:ea typeface="微软雅黑"/>
              <a:sym typeface="Arial"/>
            </a:endParaRPr>
          </a:p>
        </p:txBody>
      </p:sp>
    </p:spTree>
    <p:extLst>
      <p:ext uri="{BB962C8B-B14F-4D97-AF65-F5344CB8AC3E}">
        <p14:creationId xmlns:p14="http://schemas.microsoft.com/office/powerpoint/2010/main" val="3281023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13AC6AB6-5321-4571-AD62-E7141E21EBD4}"/>
              </a:ext>
            </a:extLst>
          </p:cNvPr>
          <p:cNvSpPr/>
          <p:nvPr/>
        </p:nvSpPr>
        <p:spPr>
          <a:xfrm>
            <a:off x="4024641" y="747743"/>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7</a:t>
            </a:r>
            <a:endParaRPr lang="vi-VN" sz="3200" b="1" kern="0" dirty="0">
              <a:solidFill>
                <a:prstClr val="white"/>
              </a:solidFill>
              <a:latin typeface="Arial"/>
              <a:ea typeface="微软雅黑"/>
              <a:sym typeface="Arial"/>
            </a:endParaRPr>
          </a:p>
        </p:txBody>
      </p:sp>
      <p:sp>
        <p:nvSpPr>
          <p:cNvPr id="23" name="Oval 22">
            <a:extLst>
              <a:ext uri="{FF2B5EF4-FFF2-40B4-BE49-F238E27FC236}">
                <a16:creationId xmlns:a16="http://schemas.microsoft.com/office/drawing/2014/main" id="{13AC6AB6-5321-4571-AD62-E7141E21EBD4}"/>
              </a:ext>
            </a:extLst>
          </p:cNvPr>
          <p:cNvSpPr/>
          <p:nvPr/>
        </p:nvSpPr>
        <p:spPr>
          <a:xfrm>
            <a:off x="4837229" y="713599"/>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7</a:t>
            </a:r>
            <a:endParaRPr lang="vi-VN" sz="3200" b="1" kern="0" dirty="0">
              <a:solidFill>
                <a:prstClr val="white"/>
              </a:solidFill>
              <a:latin typeface="Arial"/>
              <a:ea typeface="微软雅黑"/>
              <a:sym typeface="Arial"/>
            </a:endParaRPr>
          </a:p>
        </p:txBody>
      </p:sp>
      <p:sp>
        <p:nvSpPr>
          <p:cNvPr id="24" name="Oval 23">
            <a:extLst>
              <a:ext uri="{FF2B5EF4-FFF2-40B4-BE49-F238E27FC236}">
                <a16:creationId xmlns:a16="http://schemas.microsoft.com/office/drawing/2014/main" id="{13AC6AB6-5321-4571-AD62-E7141E21EBD4}"/>
              </a:ext>
            </a:extLst>
          </p:cNvPr>
          <p:cNvSpPr/>
          <p:nvPr/>
        </p:nvSpPr>
        <p:spPr>
          <a:xfrm>
            <a:off x="5573733" y="713599"/>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7</a:t>
            </a:r>
            <a:endParaRPr lang="vi-VN" sz="3200" b="1" kern="0" dirty="0">
              <a:solidFill>
                <a:prstClr val="white"/>
              </a:solidFill>
              <a:latin typeface="Arial"/>
              <a:ea typeface="微软雅黑"/>
              <a:sym typeface="Arial"/>
            </a:endParaRPr>
          </a:p>
        </p:txBody>
      </p:sp>
      <p:sp>
        <p:nvSpPr>
          <p:cNvPr id="25" name="Oval 24">
            <a:extLst>
              <a:ext uri="{FF2B5EF4-FFF2-40B4-BE49-F238E27FC236}">
                <a16:creationId xmlns:a16="http://schemas.microsoft.com/office/drawing/2014/main" id="{13AC6AB6-5321-4571-AD62-E7141E21EBD4}"/>
              </a:ext>
            </a:extLst>
          </p:cNvPr>
          <p:cNvSpPr/>
          <p:nvPr/>
        </p:nvSpPr>
        <p:spPr>
          <a:xfrm>
            <a:off x="6335634" y="721502"/>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7</a:t>
            </a:r>
            <a:endParaRPr lang="vi-VN" sz="3200" b="1" kern="0" dirty="0">
              <a:solidFill>
                <a:prstClr val="white"/>
              </a:solidFill>
              <a:latin typeface="Arial"/>
              <a:ea typeface="微软雅黑"/>
              <a:sym typeface="Arial"/>
            </a:endParaRPr>
          </a:p>
        </p:txBody>
      </p:sp>
      <p:sp>
        <p:nvSpPr>
          <p:cNvPr id="26" name="Oval 25">
            <a:extLst>
              <a:ext uri="{FF2B5EF4-FFF2-40B4-BE49-F238E27FC236}">
                <a16:creationId xmlns:a16="http://schemas.microsoft.com/office/drawing/2014/main" id="{13AC6AB6-5321-4571-AD62-E7141E21EBD4}"/>
              </a:ext>
            </a:extLst>
          </p:cNvPr>
          <p:cNvSpPr/>
          <p:nvPr/>
        </p:nvSpPr>
        <p:spPr>
          <a:xfrm>
            <a:off x="7072138" y="747743"/>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7</a:t>
            </a:r>
            <a:endParaRPr lang="vi-VN" sz="3200" b="1" kern="0" dirty="0">
              <a:solidFill>
                <a:prstClr val="white"/>
              </a:solidFill>
              <a:latin typeface="Arial"/>
              <a:ea typeface="微软雅黑"/>
              <a:sym typeface="Arial"/>
            </a:endParaRPr>
          </a:p>
        </p:txBody>
      </p:sp>
      <p:sp>
        <p:nvSpPr>
          <p:cNvPr id="27" name="Oval 26">
            <a:extLst>
              <a:ext uri="{FF2B5EF4-FFF2-40B4-BE49-F238E27FC236}">
                <a16:creationId xmlns:a16="http://schemas.microsoft.com/office/drawing/2014/main" id="{13AC6AB6-5321-4571-AD62-E7141E21EBD4}"/>
              </a:ext>
            </a:extLst>
          </p:cNvPr>
          <p:cNvSpPr/>
          <p:nvPr/>
        </p:nvSpPr>
        <p:spPr>
          <a:xfrm>
            <a:off x="3370108" y="750242"/>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7</a:t>
            </a:r>
            <a:endParaRPr lang="vi-VN" sz="3200" b="1" kern="0" dirty="0">
              <a:solidFill>
                <a:prstClr val="white"/>
              </a:solidFill>
              <a:latin typeface="Arial"/>
              <a:ea typeface="微软雅黑"/>
              <a:sym typeface="Arial"/>
            </a:endParaRPr>
          </a:p>
        </p:txBody>
      </p:sp>
      <p:sp>
        <p:nvSpPr>
          <p:cNvPr id="28" name="Snip Diagonal Corner Rectangle 27"/>
          <p:cNvSpPr/>
          <p:nvPr/>
        </p:nvSpPr>
        <p:spPr>
          <a:xfrm>
            <a:off x="915659" y="1398058"/>
            <a:ext cx="10525357" cy="2875350"/>
          </a:xfrm>
          <a:prstGeom prst="snip2DiagRect">
            <a:avLst/>
          </a:prstGeom>
          <a:solidFill>
            <a:sysClr val="window" lastClr="FFFFFF"/>
          </a:solidFill>
          <a:ln w="12700" cap="flat" cmpd="sng" algn="ctr">
            <a:solidFill>
              <a:srgbClr val="FFAA91"/>
            </a:solidFill>
            <a:prstDash val="solid"/>
            <a:miter lim="800000"/>
          </a:ln>
          <a:effectLst/>
        </p:spPr>
        <p:txBody>
          <a:bodyPr lIns="121888" tIns="60944" rIns="121888" bIns="60944" rtlCol="0" anchor="ctr"/>
          <a:lstStyle/>
          <a:p>
            <a:pPr algn="just" defTabSz="914218">
              <a:lnSpc>
                <a:spcPct val="150000"/>
              </a:lnSpc>
              <a:spcAft>
                <a:spcPts val="800"/>
              </a:spcAft>
            </a:pPr>
            <a:r>
              <a:rPr lang="vi-VN" sz="3600" b="1" kern="0" dirty="0">
                <a:solidFill>
                  <a:srgbClr val="FF0000"/>
                </a:solidFill>
                <a:latin typeface="Times New Roman"/>
                <a:ea typeface="Calibri"/>
                <a:cs typeface="Times New Roman"/>
              </a:rPr>
              <a:t>Câu 4</a:t>
            </a:r>
            <a:r>
              <a:rPr lang="vi-VN" sz="3600" b="1" kern="0">
                <a:solidFill>
                  <a:srgbClr val="FF0000"/>
                </a:solidFill>
                <a:latin typeface="Times New Roman"/>
                <a:ea typeface="Calibri"/>
                <a:cs typeface="Times New Roman"/>
              </a:rPr>
              <a:t>: Đây là từ chỉ tính cách của cô công chúa trong chuyện Vua chích </a:t>
            </a:r>
            <a:r>
              <a:rPr lang="vi-VN" sz="3600" b="1" kern="0" smtClean="0">
                <a:solidFill>
                  <a:srgbClr val="FF0000"/>
                </a:solidFill>
                <a:latin typeface="Times New Roman"/>
                <a:ea typeface="Calibri"/>
                <a:cs typeface="Times New Roman"/>
              </a:rPr>
              <a:t>chòe</a:t>
            </a:r>
            <a:r>
              <a:rPr lang="en-US" sz="3600" b="1" kern="0" smtClean="0">
                <a:solidFill>
                  <a:srgbClr val="FF0000"/>
                </a:solidFill>
                <a:latin typeface="Times New Roman"/>
                <a:ea typeface="Calibri"/>
                <a:cs typeface="Times New Roman"/>
              </a:rPr>
              <a:t>. </a:t>
            </a:r>
            <a:r>
              <a:rPr lang="vi-VN" sz="3600" b="1" kern="0" smtClean="0">
                <a:solidFill>
                  <a:srgbClr val="FF0000"/>
                </a:solidFill>
                <a:latin typeface="Times New Roman"/>
                <a:ea typeface="Calibri"/>
                <a:cs typeface="Times New Roman"/>
              </a:rPr>
              <a:t>(6 </a:t>
            </a:r>
            <a:r>
              <a:rPr lang="vi-VN" sz="3600" b="1" kern="0" dirty="0">
                <a:solidFill>
                  <a:srgbClr val="FF0000"/>
                </a:solidFill>
                <a:latin typeface="Times New Roman"/>
                <a:ea typeface="Calibri"/>
                <a:cs typeface="Times New Roman"/>
              </a:rPr>
              <a:t>kí tự)</a:t>
            </a:r>
          </a:p>
        </p:txBody>
      </p:sp>
      <p:sp>
        <p:nvSpPr>
          <p:cNvPr id="29" name="Cloud 28">
            <a:hlinkClick r:id="rId4" action="ppaction://hlinksldjump"/>
          </p:cNvPr>
          <p:cNvSpPr/>
          <p:nvPr/>
        </p:nvSpPr>
        <p:spPr>
          <a:xfrm>
            <a:off x="4024641" y="4762284"/>
            <a:ext cx="2958715" cy="1104756"/>
          </a:xfrm>
          <a:prstGeom prst="cloud">
            <a:avLst/>
          </a:prstGeom>
          <a:solidFill>
            <a:sysClr val="window" lastClr="FFFFFF"/>
          </a:solidFill>
          <a:ln w="12700" cap="flat" cmpd="sng" algn="ctr">
            <a:solidFill>
              <a:sysClr val="window" lastClr="FFFFFF"/>
            </a:solidFill>
            <a:prstDash val="solid"/>
            <a:miter lim="800000"/>
          </a:ln>
          <a:effectLst/>
        </p:spPr>
        <p:txBody>
          <a:bodyPr lIns="121888" tIns="60944" rIns="121888" bIns="60944" rtlCol="0" anchor="ctr"/>
          <a:lstStyle/>
          <a:p>
            <a:pPr algn="ctr" defTabSz="914173">
              <a:defRPr/>
            </a:pPr>
            <a:r>
              <a:rPr lang="en-US" sz="3600" b="1" kern="0" dirty="0">
                <a:solidFill>
                  <a:srgbClr val="FF0000"/>
                </a:solidFill>
                <a:latin typeface="Times New Roman" pitchFamily="18" charset="0"/>
                <a:cs typeface="Times New Roman" pitchFamily="18" charset="0"/>
                <a:sym typeface="Arial"/>
                <a:hlinkClick r:id="rId4" action="ppaction://hlinksldjump"/>
              </a:rPr>
              <a:t>QUAY VỀ</a:t>
            </a:r>
            <a:endParaRPr lang="vi-VN" sz="3600" b="1" kern="0" dirty="0">
              <a:solidFill>
                <a:srgbClr val="FF0000"/>
              </a:solidFill>
              <a:latin typeface="Times New Roman" pitchFamily="18" charset="0"/>
              <a:cs typeface="Times New Roman" pitchFamily="18" charset="0"/>
              <a:sym typeface="Arial"/>
            </a:endParaRPr>
          </a:p>
        </p:txBody>
      </p:sp>
      <p:sp>
        <p:nvSpPr>
          <p:cNvPr id="10" name="Oval 9">
            <a:extLst>
              <a:ext uri="{FF2B5EF4-FFF2-40B4-BE49-F238E27FC236}">
                <a16:creationId xmlns:a16="http://schemas.microsoft.com/office/drawing/2014/main" id="{13AC6AB6-5321-4571-AD62-E7141E21EBD4}"/>
              </a:ext>
            </a:extLst>
          </p:cNvPr>
          <p:cNvSpPr/>
          <p:nvPr/>
        </p:nvSpPr>
        <p:spPr>
          <a:xfrm>
            <a:off x="7072137" y="747743"/>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7</a:t>
            </a:r>
            <a:endParaRPr lang="vi-VN" sz="3200" b="1" kern="0" dirty="0">
              <a:solidFill>
                <a:prstClr val="white"/>
              </a:solidFill>
              <a:latin typeface="Arial"/>
              <a:ea typeface="微软雅黑"/>
              <a:sym typeface="Arial"/>
            </a:endParaRPr>
          </a:p>
        </p:txBody>
      </p:sp>
      <p:sp>
        <p:nvSpPr>
          <p:cNvPr id="11" name="Oval 10">
            <a:extLst>
              <a:ext uri="{FF2B5EF4-FFF2-40B4-BE49-F238E27FC236}">
                <a16:creationId xmlns:a16="http://schemas.microsoft.com/office/drawing/2014/main" id="{13AC6AB6-5321-4571-AD62-E7141E21EBD4}"/>
              </a:ext>
            </a:extLst>
          </p:cNvPr>
          <p:cNvSpPr/>
          <p:nvPr/>
        </p:nvSpPr>
        <p:spPr>
          <a:xfrm>
            <a:off x="7834039" y="770867"/>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7</a:t>
            </a:r>
            <a:endParaRPr lang="vi-VN" sz="3200" b="1" kern="0" dirty="0">
              <a:solidFill>
                <a:prstClr val="white"/>
              </a:solidFill>
              <a:latin typeface="Arial"/>
              <a:ea typeface="微软雅黑"/>
              <a:sym typeface="Arial"/>
            </a:endParaRPr>
          </a:p>
        </p:txBody>
      </p:sp>
    </p:spTree>
    <p:extLst>
      <p:ext uri="{BB962C8B-B14F-4D97-AF65-F5344CB8AC3E}">
        <p14:creationId xmlns:p14="http://schemas.microsoft.com/office/powerpoint/2010/main" val="2178023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13AC6AB6-5321-4571-AD62-E7141E21EBD4}"/>
              </a:ext>
            </a:extLst>
          </p:cNvPr>
          <p:cNvSpPr/>
          <p:nvPr/>
        </p:nvSpPr>
        <p:spPr>
          <a:xfrm>
            <a:off x="4113424" y="767212"/>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3" name="Oval 22">
            <a:extLst>
              <a:ext uri="{FF2B5EF4-FFF2-40B4-BE49-F238E27FC236}">
                <a16:creationId xmlns:a16="http://schemas.microsoft.com/office/drawing/2014/main" id="{13AC6AB6-5321-4571-AD62-E7141E21EBD4}"/>
              </a:ext>
            </a:extLst>
          </p:cNvPr>
          <p:cNvSpPr/>
          <p:nvPr/>
        </p:nvSpPr>
        <p:spPr>
          <a:xfrm>
            <a:off x="4837229" y="713599"/>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4" name="Oval 23">
            <a:extLst>
              <a:ext uri="{FF2B5EF4-FFF2-40B4-BE49-F238E27FC236}">
                <a16:creationId xmlns:a16="http://schemas.microsoft.com/office/drawing/2014/main" id="{13AC6AB6-5321-4571-AD62-E7141E21EBD4}"/>
              </a:ext>
            </a:extLst>
          </p:cNvPr>
          <p:cNvSpPr/>
          <p:nvPr/>
        </p:nvSpPr>
        <p:spPr>
          <a:xfrm>
            <a:off x="5573733" y="713599"/>
            <a:ext cx="604605" cy="604605"/>
          </a:xfrm>
          <a:prstGeom prst="ellipse">
            <a:avLst/>
          </a:prstGeom>
          <a:solidFill>
            <a:srgbClr val="00B0F0"/>
          </a:solidFill>
          <a:ln>
            <a:noFill/>
          </a:ln>
          <a:effectLst>
            <a:outerShdw blurRad="57150" dist="19050" dir="5400000" algn="ctr" rotWithShape="0">
              <a:srgbClr val="000000">
                <a:alpha val="63000"/>
              </a:srgbClr>
            </a:outerShdw>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5" name="Oval 24">
            <a:extLst>
              <a:ext uri="{FF2B5EF4-FFF2-40B4-BE49-F238E27FC236}">
                <a16:creationId xmlns:a16="http://schemas.microsoft.com/office/drawing/2014/main" id="{13AC6AB6-5321-4571-AD62-E7141E21EBD4}"/>
              </a:ext>
            </a:extLst>
          </p:cNvPr>
          <p:cNvSpPr/>
          <p:nvPr/>
        </p:nvSpPr>
        <p:spPr>
          <a:xfrm>
            <a:off x="6335634" y="721502"/>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7" name="Oval 26">
            <a:extLst>
              <a:ext uri="{FF2B5EF4-FFF2-40B4-BE49-F238E27FC236}">
                <a16:creationId xmlns:a16="http://schemas.microsoft.com/office/drawing/2014/main" id="{13AC6AB6-5321-4571-AD62-E7141E21EBD4}"/>
              </a:ext>
            </a:extLst>
          </p:cNvPr>
          <p:cNvSpPr/>
          <p:nvPr/>
        </p:nvSpPr>
        <p:spPr>
          <a:xfrm>
            <a:off x="3370108" y="750242"/>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28" name="Snip Diagonal Corner Rectangle 27"/>
          <p:cNvSpPr/>
          <p:nvPr/>
        </p:nvSpPr>
        <p:spPr>
          <a:xfrm>
            <a:off x="915659" y="1734694"/>
            <a:ext cx="10525357" cy="2155651"/>
          </a:xfrm>
          <a:prstGeom prst="snip2DiagRect">
            <a:avLst/>
          </a:prstGeom>
          <a:solidFill>
            <a:sysClr val="window" lastClr="FFFFFF"/>
          </a:solidFill>
          <a:ln w="12700" cap="flat" cmpd="sng" algn="ctr">
            <a:solidFill>
              <a:srgbClr val="FFAA91"/>
            </a:solidFill>
            <a:prstDash val="solid"/>
            <a:miter lim="800000"/>
          </a:ln>
          <a:effectLst/>
        </p:spPr>
        <p:txBody>
          <a:bodyPr lIns="121888" tIns="60944" rIns="121888" bIns="60944" rtlCol="0" anchor="ctr"/>
          <a:lstStyle/>
          <a:p>
            <a:pPr algn="just" defTabSz="914218">
              <a:spcAft>
                <a:spcPts val="800"/>
              </a:spcAft>
            </a:pPr>
            <a:r>
              <a:rPr lang="en-US" sz="3733" b="1" kern="0" dirty="0" err="1">
                <a:solidFill>
                  <a:srgbClr val="FF0000"/>
                </a:solidFill>
                <a:latin typeface="Times New Roman"/>
                <a:ea typeface="Calibri"/>
                <a:cs typeface="Times New Roman"/>
              </a:rPr>
              <a:t>Câu</a:t>
            </a:r>
            <a:r>
              <a:rPr lang="en-US" sz="3733" b="1" kern="0" dirty="0">
                <a:solidFill>
                  <a:srgbClr val="FF0000"/>
                </a:solidFill>
                <a:latin typeface="Times New Roman"/>
                <a:ea typeface="Calibri"/>
                <a:cs typeface="Times New Roman"/>
              </a:rPr>
              <a:t> 5</a:t>
            </a:r>
            <a:r>
              <a:rPr lang="en-US" sz="3733" b="1" kern="0">
                <a:solidFill>
                  <a:srgbClr val="FF0000"/>
                </a:solidFill>
                <a:latin typeface="Times New Roman"/>
                <a:ea typeface="Calibri"/>
                <a:cs typeface="Times New Roman"/>
              </a:rPr>
              <a:t>: </a:t>
            </a:r>
            <a:r>
              <a:rPr lang="vi-VN" sz="3733" b="1" kern="0">
                <a:solidFill>
                  <a:srgbClr val="FF0000"/>
                </a:solidFill>
                <a:latin typeface="Times New Roman"/>
                <a:ea typeface="Calibri"/>
                <a:cs typeface="Times New Roman"/>
              </a:rPr>
              <a:t>Nhân vật Lý Thông trong truyện Thạch Sanh, vợ chồng người anh trong truyện Cây khếđược gọi là nhân vật gì? </a:t>
            </a:r>
            <a:r>
              <a:rPr lang="en-US" sz="3733" b="1" kern="0" smtClean="0">
                <a:solidFill>
                  <a:srgbClr val="FF0000"/>
                </a:solidFill>
                <a:latin typeface="Times New Roman"/>
                <a:ea typeface="Calibri"/>
                <a:cs typeface="Times New Roman"/>
              </a:rPr>
              <a:t>(8 </a:t>
            </a:r>
            <a:r>
              <a:rPr lang="en-US" sz="3733" b="1" kern="0" dirty="0" err="1">
                <a:solidFill>
                  <a:srgbClr val="FF0000"/>
                </a:solidFill>
                <a:latin typeface="Times New Roman"/>
                <a:ea typeface="Calibri"/>
                <a:cs typeface="Times New Roman"/>
              </a:rPr>
              <a:t>kí</a:t>
            </a:r>
            <a:r>
              <a:rPr lang="en-US" sz="3733" b="1" kern="0" dirty="0">
                <a:solidFill>
                  <a:srgbClr val="FF0000"/>
                </a:solidFill>
                <a:latin typeface="Times New Roman"/>
                <a:ea typeface="Calibri"/>
                <a:cs typeface="Times New Roman"/>
              </a:rPr>
              <a:t> </a:t>
            </a:r>
            <a:r>
              <a:rPr lang="en-US" sz="3733" b="1" kern="0" dirty="0" err="1">
                <a:solidFill>
                  <a:srgbClr val="FF0000"/>
                </a:solidFill>
                <a:latin typeface="Times New Roman"/>
                <a:ea typeface="Calibri"/>
                <a:cs typeface="Times New Roman"/>
              </a:rPr>
              <a:t>tự</a:t>
            </a:r>
            <a:r>
              <a:rPr lang="en-US" sz="3733" b="1" kern="0" dirty="0">
                <a:solidFill>
                  <a:srgbClr val="FF0000"/>
                </a:solidFill>
                <a:latin typeface="Times New Roman"/>
                <a:ea typeface="Calibri"/>
                <a:cs typeface="Times New Roman"/>
              </a:rPr>
              <a:t>)</a:t>
            </a:r>
            <a:endParaRPr lang="en-US" sz="3733" b="1" kern="0" dirty="0">
              <a:solidFill>
                <a:srgbClr val="FF0000"/>
              </a:solidFill>
              <a:latin typeface="Calibri"/>
              <a:ea typeface="Calibri"/>
              <a:cs typeface="Times New Roman"/>
            </a:endParaRPr>
          </a:p>
        </p:txBody>
      </p:sp>
      <p:sp>
        <p:nvSpPr>
          <p:cNvPr id="29" name="Cloud 28">
            <a:hlinkClick r:id="rId4" action="ppaction://hlinksldjump"/>
          </p:cNvPr>
          <p:cNvSpPr/>
          <p:nvPr/>
        </p:nvSpPr>
        <p:spPr>
          <a:xfrm>
            <a:off x="4094378" y="4554155"/>
            <a:ext cx="2958715" cy="1104756"/>
          </a:xfrm>
          <a:prstGeom prst="cloud">
            <a:avLst/>
          </a:prstGeom>
          <a:solidFill>
            <a:sysClr val="window" lastClr="FFFFFF"/>
          </a:solidFill>
          <a:ln w="12700" cap="flat" cmpd="sng" algn="ctr">
            <a:solidFill>
              <a:sysClr val="window" lastClr="FFFFFF"/>
            </a:solidFill>
            <a:prstDash val="solid"/>
            <a:miter lim="800000"/>
          </a:ln>
          <a:effectLst/>
        </p:spPr>
        <p:txBody>
          <a:bodyPr lIns="121888" tIns="60944" rIns="121888" bIns="60944" rtlCol="0" anchor="ctr"/>
          <a:lstStyle/>
          <a:p>
            <a:pPr algn="ctr" defTabSz="914173">
              <a:defRPr/>
            </a:pPr>
            <a:r>
              <a:rPr lang="en-US" sz="3600" b="1" kern="0" dirty="0">
                <a:solidFill>
                  <a:srgbClr val="FF0000"/>
                </a:solidFill>
                <a:latin typeface="Times New Roman" pitchFamily="18" charset="0"/>
                <a:cs typeface="Times New Roman" pitchFamily="18" charset="0"/>
                <a:sym typeface="Arial"/>
                <a:hlinkClick r:id="rId4" action="ppaction://hlinksldjump"/>
              </a:rPr>
              <a:t>QUAY VỀ</a:t>
            </a:r>
            <a:endParaRPr lang="vi-VN" sz="3600" b="1" kern="0" dirty="0">
              <a:solidFill>
                <a:srgbClr val="FF0000"/>
              </a:solidFill>
              <a:latin typeface="Times New Roman" pitchFamily="18" charset="0"/>
              <a:cs typeface="Times New Roman" pitchFamily="18" charset="0"/>
              <a:sym typeface="Arial"/>
            </a:endParaRPr>
          </a:p>
        </p:txBody>
      </p:sp>
      <p:sp>
        <p:nvSpPr>
          <p:cNvPr id="9" name="Oval 8">
            <a:extLst>
              <a:ext uri="{FF2B5EF4-FFF2-40B4-BE49-F238E27FC236}">
                <a16:creationId xmlns:a16="http://schemas.microsoft.com/office/drawing/2014/main" id="{13AC6AB6-5321-4571-AD62-E7141E21EBD4}"/>
              </a:ext>
            </a:extLst>
          </p:cNvPr>
          <p:cNvSpPr/>
          <p:nvPr/>
        </p:nvSpPr>
        <p:spPr>
          <a:xfrm>
            <a:off x="7053093" y="750241"/>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10" name="Oval 9">
            <a:extLst>
              <a:ext uri="{FF2B5EF4-FFF2-40B4-BE49-F238E27FC236}">
                <a16:creationId xmlns:a16="http://schemas.microsoft.com/office/drawing/2014/main" id="{13AC6AB6-5321-4571-AD62-E7141E21EBD4}"/>
              </a:ext>
            </a:extLst>
          </p:cNvPr>
          <p:cNvSpPr/>
          <p:nvPr/>
        </p:nvSpPr>
        <p:spPr>
          <a:xfrm>
            <a:off x="7770552" y="767211"/>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
        <p:nvSpPr>
          <p:cNvPr id="11" name="Oval 10">
            <a:extLst>
              <a:ext uri="{FF2B5EF4-FFF2-40B4-BE49-F238E27FC236}">
                <a16:creationId xmlns:a16="http://schemas.microsoft.com/office/drawing/2014/main" id="{13AC6AB6-5321-4571-AD62-E7141E21EBD4}"/>
              </a:ext>
            </a:extLst>
          </p:cNvPr>
          <p:cNvSpPr/>
          <p:nvPr/>
        </p:nvSpPr>
        <p:spPr>
          <a:xfrm>
            <a:off x="8534824" y="767211"/>
            <a:ext cx="604605" cy="604605"/>
          </a:xfrm>
          <a:prstGeom prst="ellipse">
            <a:avLst/>
          </a:prstGeom>
          <a:solidFill>
            <a:srgbClr val="00B0F0"/>
          </a:solidFill>
          <a:ln w="6350" cap="flat" cmpd="sng" algn="ctr">
            <a:solidFill>
              <a:srgbClr val="FF5622"/>
            </a:solidFill>
            <a:prstDash val="solid"/>
            <a:miter lim="800000"/>
          </a:ln>
          <a:effectLst/>
        </p:spPr>
        <p:txBody>
          <a:bodyPr lIns="121888" tIns="60944" rIns="121888" bIns="60944" rtlCol="0" anchor="ctr"/>
          <a:lstStyle/>
          <a:p>
            <a:pPr algn="ctr" defTabSz="1218989">
              <a:defRPr/>
            </a:pPr>
            <a:r>
              <a:rPr lang="en-US" sz="3200" b="1" kern="0" smtClean="0">
                <a:solidFill>
                  <a:prstClr val="white"/>
                </a:solidFill>
                <a:latin typeface="Calibri"/>
                <a:ea typeface="微软雅黑"/>
                <a:sym typeface="Arial"/>
              </a:rPr>
              <a:t>8</a:t>
            </a:r>
            <a:endParaRPr lang="vi-VN" sz="3200" b="1" kern="0" dirty="0">
              <a:solidFill>
                <a:prstClr val="white"/>
              </a:solidFill>
              <a:latin typeface="Arial"/>
              <a:ea typeface="微软雅黑"/>
              <a:sym typeface="Arial"/>
            </a:endParaRPr>
          </a:p>
        </p:txBody>
      </p:sp>
    </p:spTree>
    <p:extLst>
      <p:ext uri="{BB962C8B-B14F-4D97-AF65-F5344CB8AC3E}">
        <p14:creationId xmlns:p14="http://schemas.microsoft.com/office/powerpoint/2010/main" val="3040598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7" grpId="0" animBg="1"/>
      <p:bldP spid="28" grpId="0" animBg="1"/>
      <p:bldP spid="29" grpId="0" animBg="1"/>
      <p:bldP spid="9" grpId="0" animBg="1"/>
      <p:bldP spid="10"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heme/theme1.xml><?xml version="1.0" encoding="utf-8"?>
<a:theme xmlns:a="http://schemas.openxmlformats.org/drawingml/2006/main" name="nha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Slide PowerPoint Hoat Hinh _ Toan Hoa  (69)">
  <a:themeElements>
    <a:clrScheme name="自定义 891">
      <a:dk1>
        <a:srgbClr val="262626"/>
      </a:dk1>
      <a:lt1>
        <a:srgbClr val="FFFFFF"/>
      </a:lt1>
      <a:dk2>
        <a:srgbClr val="000000"/>
      </a:dk2>
      <a:lt2>
        <a:srgbClr val="FFFFFF"/>
      </a:lt2>
      <a:accent1>
        <a:srgbClr val="CB0101"/>
      </a:accent1>
      <a:accent2>
        <a:srgbClr val="CB0101"/>
      </a:accent2>
      <a:accent3>
        <a:srgbClr val="CB0101"/>
      </a:accent3>
      <a:accent4>
        <a:srgbClr val="CB0101"/>
      </a:accent4>
      <a:accent5>
        <a:srgbClr val="CB0101"/>
      </a:accent5>
      <a:accent6>
        <a:srgbClr val="CB0101"/>
      </a:accent6>
      <a:hlink>
        <a:srgbClr val="C00000"/>
      </a:hlink>
      <a:folHlink>
        <a:srgbClr val="0070C0"/>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Slide PowerPoint Hoat Hinh _ Toan Hoa  (69)">
  <a:themeElements>
    <a:clrScheme name="自定义 891">
      <a:dk1>
        <a:srgbClr val="262626"/>
      </a:dk1>
      <a:lt1>
        <a:srgbClr val="FFFFFF"/>
      </a:lt1>
      <a:dk2>
        <a:srgbClr val="000000"/>
      </a:dk2>
      <a:lt2>
        <a:srgbClr val="FFFFFF"/>
      </a:lt2>
      <a:accent1>
        <a:srgbClr val="CB0101"/>
      </a:accent1>
      <a:accent2>
        <a:srgbClr val="CB0101"/>
      </a:accent2>
      <a:accent3>
        <a:srgbClr val="CB0101"/>
      </a:accent3>
      <a:accent4>
        <a:srgbClr val="CB0101"/>
      </a:accent4>
      <a:accent5>
        <a:srgbClr val="CB0101"/>
      </a:accent5>
      <a:accent6>
        <a:srgbClr val="CB0101"/>
      </a:accent6>
      <a:hlink>
        <a:srgbClr val="C00000"/>
      </a:hlink>
      <a:folHlink>
        <a:srgbClr val="0070C0"/>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BÀI 6. TIẾT 14.  CỦNG CỐ VÀ MỞ RỘNG.THỤC HÀNH ĐỌC</Template>
  <TotalTime>215</TotalTime>
  <Words>2947</Words>
  <PresentationFormat>Custom</PresentationFormat>
  <Paragraphs>580</Paragraphs>
  <Slides>48</Slides>
  <Notes>12</Notes>
  <HiddenSlides>0</HiddenSlides>
  <MMClips>3</MMClips>
  <ScaleCrop>false</ScaleCrop>
  <HeadingPairs>
    <vt:vector size="6" baseType="variant">
      <vt:variant>
        <vt:lpstr>Fonts Used</vt:lpstr>
      </vt:variant>
      <vt:variant>
        <vt:i4>19</vt:i4>
      </vt:variant>
      <vt:variant>
        <vt:lpstr>Theme</vt:lpstr>
      </vt:variant>
      <vt:variant>
        <vt:i4>18</vt:i4>
      </vt:variant>
      <vt:variant>
        <vt:lpstr>Slide Titles</vt:lpstr>
      </vt:variant>
      <vt:variant>
        <vt:i4>48</vt:i4>
      </vt:variant>
    </vt:vector>
  </HeadingPairs>
  <TitlesOfParts>
    <vt:vector size="85" baseType="lpstr">
      <vt:lpstr>微软雅黑</vt:lpstr>
      <vt:lpstr>SimSun</vt:lpstr>
      <vt:lpstr>SimSun</vt:lpstr>
      <vt:lpstr>Arial</vt:lpstr>
      <vt:lpstr>Calibri</vt:lpstr>
      <vt:lpstr>Calibri Light</vt:lpstr>
      <vt:lpstr>等线</vt:lpstr>
      <vt:lpstr>等线 Light</vt:lpstr>
      <vt:lpstr>Impact</vt:lpstr>
      <vt:lpstr>ITC Avant Garde Std Bk</vt:lpstr>
      <vt:lpstr>Lato Light</vt:lpstr>
      <vt:lpstr>LiHei Pro</vt:lpstr>
      <vt:lpstr>Open Sans Extrabold</vt:lpstr>
      <vt:lpstr>Signika</vt:lpstr>
      <vt:lpstr>华文琥珀</vt:lpstr>
      <vt:lpstr>Tahoma</vt:lpstr>
      <vt:lpstr>Times New Roman</vt:lpstr>
      <vt:lpstr>华康海报体W12(P)</vt:lpstr>
      <vt:lpstr>迷你简汉真广标</vt:lpstr>
      <vt:lpstr>nhat</vt:lpstr>
      <vt:lpstr>1_Office Theme</vt:lpstr>
      <vt:lpstr>2_Office Theme</vt:lpstr>
      <vt:lpstr>3_Office Theme</vt:lpstr>
      <vt:lpstr>4_Office Theme</vt:lpstr>
      <vt:lpstr>5_Office Theme</vt:lpstr>
      <vt:lpstr>6_Office Theme</vt:lpstr>
      <vt:lpstr>7_Office Theme</vt:lpstr>
      <vt:lpstr>8_Office Theme</vt:lpstr>
      <vt:lpstr>Office Theme</vt:lpstr>
      <vt:lpstr>Slide PowerPoint Hoat Hinh _ Toan Hoa  (69)</vt:lpstr>
      <vt:lpstr>1_Slide PowerPoint Hoat Hinh _ Toan Hoa  (69)</vt:lpstr>
      <vt:lpstr>9_Office Theme</vt:lpstr>
      <vt:lpstr>10_Office Theme</vt:lpstr>
      <vt:lpstr>11_Office Theme</vt:lpstr>
      <vt:lpstr>12_Office Theme</vt:lpstr>
      <vt:lpstr>13_Office Theme</vt:lpstr>
      <vt:lpstr>14_Office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2021-11-28T03:52:54Z</dcterms:created>
  <dcterms:modified xsi:type="dcterms:W3CDTF">2021-12-04T06:30:43Z</dcterms:modified>
</cp:coreProperties>
</file>