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6" r:id="rId3"/>
    <p:sldId id="268" r:id="rId4"/>
    <p:sldId id="270" r:id="rId5"/>
    <p:sldId id="259" r:id="rId6"/>
    <p:sldId id="265" r:id="rId7"/>
    <p:sldId id="271" r:id="rId8"/>
    <p:sldId id="267" r:id="rId9"/>
    <p:sldId id="269" r:id="rId10"/>
    <p:sldId id="272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BDD"/>
    <a:srgbClr val="828202"/>
    <a:srgbClr val="DCF117"/>
    <a:srgbClr val="D5E226"/>
    <a:srgbClr val="66FF33"/>
    <a:srgbClr val="67C98C"/>
    <a:srgbClr val="66FF66"/>
    <a:srgbClr val="E2EE42"/>
    <a:srgbClr val="53DDC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306" autoAdjust="0"/>
  </p:normalViewPr>
  <p:slideViewPr>
    <p:cSldViewPr snapToGrid="0">
      <p:cViewPr varScale="1">
        <p:scale>
          <a:sx n="106" d="100"/>
          <a:sy n="106" d="100"/>
        </p:scale>
        <p:origin x="75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2F641-6007-4074-958C-914A138AFF65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273C-EFAE-43A0-A2A1-5052D3AFD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6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9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9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7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1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8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45LxYgYG0g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42656"/>
            <a:ext cx="12192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C00000"/>
                </a:solidFill>
                <a:latin typeface="+mj-lt"/>
              </a:rPr>
              <a:t>CHỦ ĐỀ </a:t>
            </a:r>
            <a:r>
              <a:rPr lang="en-US" sz="3600" dirty="0">
                <a:solidFill>
                  <a:srgbClr val="C00000"/>
                </a:solidFill>
                <a:latin typeface="+mj-lt"/>
              </a:rPr>
              <a:t>7</a:t>
            </a:r>
            <a:endParaRPr lang="vi-VN" sz="3600" dirty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en-US" sz="3600" dirty="0">
                <a:solidFill>
                  <a:srgbClr val="C00000"/>
                </a:solidFill>
                <a:latin typeface="+mj-lt"/>
              </a:rPr>
              <a:t>GẮN KẾT GIA ĐÌNH QUÝ TRỌNG PHỤ NỮ</a:t>
            </a:r>
          </a:p>
        </p:txBody>
      </p:sp>
    </p:spTree>
    <p:extLst>
      <p:ext uri="{BB962C8B-B14F-4D97-AF65-F5344CB8AC3E}">
        <p14:creationId xmlns:p14="http://schemas.microsoft.com/office/powerpoint/2010/main" val="756712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1132304" y="1985210"/>
            <a:ext cx="10237537" cy="206943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NỐI TIẾP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408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90894" y="2681585"/>
            <a:ext cx="90102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Xin chân thành cảm ơn</a:t>
            </a:r>
          </a:p>
        </p:txBody>
      </p:sp>
    </p:spTree>
    <p:extLst>
      <p:ext uri="{BB962C8B-B14F-4D97-AF65-F5344CB8AC3E}">
        <p14:creationId xmlns:p14="http://schemas.microsoft.com/office/powerpoint/2010/main" val="2907882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CHỦ ĐỀ 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7</a:t>
            </a:r>
          </a:p>
          <a:p>
            <a:pPr algn="ctr"/>
            <a:r>
              <a:rPr lang="en-US" sz="3200" b="1" dirty="0">
                <a:latin typeface="+mj-lt"/>
              </a:rPr>
              <a:t>CHÀO MỪNG NGÀY QUỐC TẾ PHỤ NỮ 8.3 (</a:t>
            </a:r>
            <a:r>
              <a:rPr lang="en-US" sz="3200" b="1" dirty="0" err="1">
                <a:latin typeface="+mj-lt"/>
              </a:rPr>
              <a:t>Tuần</a:t>
            </a:r>
            <a:r>
              <a:rPr lang="en-US" sz="3200" b="1" dirty="0">
                <a:latin typeface="+mj-lt"/>
              </a:rPr>
              <a:t> 24)</a:t>
            </a:r>
            <a:endParaRPr lang="en-US" sz="32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218"/>
            <a:ext cx="12192000" cy="583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1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lowchart: Alternate Process 7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+mj-lt"/>
              </a:rPr>
              <a:t>Khởi động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13020" y="1041552"/>
            <a:ext cx="8542421" cy="9138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 HÁT</a:t>
            </a:r>
          </a:p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Ba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ngọn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nến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lung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linh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b45LxYgYG0g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18347" y="2096416"/>
            <a:ext cx="7820526" cy="439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84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lowchart: Alternate Process 6"/>
          <p:cNvSpPr/>
          <p:nvPr/>
        </p:nvSpPr>
        <p:spPr>
          <a:xfrm>
            <a:off x="2653938" y="2064328"/>
            <a:ext cx="7329055" cy="116013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149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0" y="22134"/>
            <a:ext cx="12192000" cy="590619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6554" y="845020"/>
            <a:ext cx="8691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1. </a:t>
            </a:r>
            <a:r>
              <a:rPr lang="en-US" sz="2800" dirty="0" err="1">
                <a:latin typeface="+mj-lt"/>
              </a:rPr>
              <a:t>Trò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chơi</a:t>
            </a:r>
            <a:r>
              <a:rPr lang="en-US" sz="2800" dirty="0">
                <a:latin typeface="+mj-lt"/>
              </a:rPr>
              <a:t> “ </a:t>
            </a:r>
            <a:r>
              <a:rPr lang="en-US" sz="2800" dirty="0" err="1">
                <a:latin typeface="+mj-lt"/>
              </a:rPr>
              <a:t>gắn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yêu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thương</a:t>
            </a:r>
            <a:r>
              <a:rPr lang="en-US" sz="2800" dirty="0">
                <a:latin typeface="+mj-lt"/>
              </a:rPr>
              <a:t>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4965"/>
            <a:ext cx="8793128" cy="55486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54453" y="2646947"/>
            <a:ext cx="340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/>
              <a:t>Cách</a:t>
            </a:r>
            <a:r>
              <a:rPr lang="en-US" b="1" dirty="0"/>
              <a:t> </a:t>
            </a:r>
            <a:r>
              <a:rPr lang="en-US" b="1" dirty="0" err="1"/>
              <a:t>chơi</a:t>
            </a:r>
            <a:r>
              <a:rPr lang="en-US" b="1" dirty="0"/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</a:p>
          <a:p>
            <a:pPr marL="285750" indent="-285750"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en-US" dirty="0"/>
          </a:p>
        </p:txBody>
      </p:sp>
      <p:sp>
        <p:nvSpPr>
          <p:cNvPr id="9" name="Flowchart: Terminator 8"/>
          <p:cNvSpPr/>
          <p:nvPr/>
        </p:nvSpPr>
        <p:spPr>
          <a:xfrm>
            <a:off x="8632801" y="1338363"/>
            <a:ext cx="3297382" cy="626372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77746" y="1338363"/>
            <a:ext cx="2435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àm việc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556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Terminator 7"/>
          <p:cNvSpPr/>
          <p:nvPr/>
        </p:nvSpPr>
        <p:spPr>
          <a:xfrm>
            <a:off x="4581662" y="2095165"/>
            <a:ext cx="3297382" cy="626372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động 1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Xác định những đặc điểm đáng tự hào của bản thân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1775" y="1101831"/>
            <a:ext cx="11064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2. Chia sẻ </a:t>
            </a:r>
            <a:r>
              <a:rPr lang="en-US" sz="2800" dirty="0" err="1">
                <a:latin typeface="+mj-lt"/>
              </a:rPr>
              <a:t>những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việc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tạo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sự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gắn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yêu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thương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trong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gia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đình</a:t>
            </a:r>
            <a:r>
              <a:rPr lang="en-US" sz="2800" dirty="0">
                <a:latin typeface="+mj-lt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10146" y="3191652"/>
            <a:ext cx="9171707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Gợi ý:</a:t>
            </a:r>
          </a:p>
          <a:p>
            <a:pPr algn="just">
              <a:lnSpc>
                <a:spcPct val="150000"/>
              </a:lnSpc>
            </a:pPr>
            <a:r>
              <a:rPr lang="vi-VN" sz="2600" i="1" dirty="0">
                <a:latin typeface="+mj-lt"/>
              </a:rPr>
              <a:t>+ </a:t>
            </a:r>
            <a:r>
              <a:rPr lang="en-US" sz="2600" i="1" dirty="0" err="1">
                <a:latin typeface="+mj-lt"/>
              </a:rPr>
              <a:t>Việ</a:t>
            </a:r>
            <a:r>
              <a:rPr lang="en-US" sz="2600" i="1" dirty="0">
                <a:latin typeface="+mj-lt"/>
              </a:rPr>
              <a:t> </a:t>
            </a:r>
            <a:r>
              <a:rPr lang="en-US" sz="2600" i="1" dirty="0" err="1">
                <a:latin typeface="+mj-lt"/>
              </a:rPr>
              <a:t>làm</a:t>
            </a:r>
            <a:r>
              <a:rPr lang="en-US" sz="2600" i="1" dirty="0">
                <a:latin typeface="+mj-lt"/>
              </a:rPr>
              <a:t> </a:t>
            </a:r>
            <a:r>
              <a:rPr lang="en-US" sz="2600" i="1" dirty="0" err="1">
                <a:latin typeface="+mj-lt"/>
              </a:rPr>
              <a:t>của</a:t>
            </a:r>
            <a:r>
              <a:rPr lang="en-US" sz="2600" i="1" dirty="0">
                <a:latin typeface="+mj-lt"/>
              </a:rPr>
              <a:t> </a:t>
            </a:r>
            <a:r>
              <a:rPr lang="en-US" sz="2600" i="1" dirty="0" err="1">
                <a:latin typeface="+mj-lt"/>
              </a:rPr>
              <a:t>bản</a:t>
            </a:r>
            <a:r>
              <a:rPr lang="en-US" sz="2600" i="1" dirty="0">
                <a:latin typeface="+mj-lt"/>
              </a:rPr>
              <a:t> </a:t>
            </a:r>
            <a:r>
              <a:rPr lang="en-US" sz="2600" i="1" dirty="0" err="1">
                <a:latin typeface="+mj-lt"/>
              </a:rPr>
              <a:t>thân</a:t>
            </a:r>
            <a:r>
              <a:rPr lang="en-US" sz="2600" i="1" dirty="0">
                <a:latin typeface="+mj-lt"/>
              </a:rPr>
              <a:t> </a:t>
            </a:r>
            <a:r>
              <a:rPr lang="en-US" sz="2600" i="1" dirty="0" err="1">
                <a:latin typeface="+mj-lt"/>
              </a:rPr>
              <a:t>đối</a:t>
            </a:r>
            <a:r>
              <a:rPr lang="en-US" sz="2600" i="1" dirty="0">
                <a:latin typeface="+mj-lt"/>
              </a:rPr>
              <a:t> </a:t>
            </a:r>
            <a:r>
              <a:rPr lang="en-US" sz="2600" i="1" dirty="0" err="1">
                <a:latin typeface="+mj-lt"/>
              </a:rPr>
              <a:t>với</a:t>
            </a:r>
            <a:r>
              <a:rPr lang="en-US" sz="2600" i="1" dirty="0">
                <a:latin typeface="+mj-lt"/>
              </a:rPr>
              <a:t> </a:t>
            </a:r>
            <a:r>
              <a:rPr lang="en-US" sz="2600" i="1" dirty="0" err="1">
                <a:latin typeface="+mj-lt"/>
              </a:rPr>
              <a:t>gia</a:t>
            </a:r>
            <a:r>
              <a:rPr lang="en-US" sz="2600" i="1" dirty="0">
                <a:latin typeface="+mj-lt"/>
              </a:rPr>
              <a:t> </a:t>
            </a:r>
            <a:r>
              <a:rPr lang="en-US" sz="2600" i="1" dirty="0" err="1">
                <a:latin typeface="+mj-lt"/>
              </a:rPr>
              <a:t>đình</a:t>
            </a:r>
            <a:r>
              <a:rPr lang="en-US" sz="2600" i="1" dirty="0">
                <a:latin typeface="+mj-lt"/>
              </a:rPr>
              <a:t>.</a:t>
            </a:r>
            <a:endParaRPr lang="vi-VN" sz="2600" i="1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vi-VN" sz="2600" i="1" dirty="0">
                <a:latin typeface="+mj-lt"/>
              </a:rPr>
              <a:t>+ </a:t>
            </a:r>
            <a:r>
              <a:rPr lang="en-US" sz="2600" i="1" dirty="0" err="1">
                <a:latin typeface="+mj-lt"/>
              </a:rPr>
              <a:t>Việc</a:t>
            </a:r>
            <a:r>
              <a:rPr lang="en-US" sz="2600" i="1" dirty="0">
                <a:latin typeface="+mj-lt"/>
              </a:rPr>
              <a:t> </a:t>
            </a:r>
            <a:r>
              <a:rPr lang="en-US" sz="2600" i="1" dirty="0" err="1">
                <a:latin typeface="+mj-lt"/>
              </a:rPr>
              <a:t>làm</a:t>
            </a:r>
            <a:r>
              <a:rPr lang="en-US" sz="2600" i="1" dirty="0">
                <a:latin typeface="+mj-lt"/>
              </a:rPr>
              <a:t> </a:t>
            </a:r>
            <a:r>
              <a:rPr lang="en-US" sz="2600" i="1" dirty="0" err="1">
                <a:latin typeface="+mj-lt"/>
              </a:rPr>
              <a:t>của</a:t>
            </a:r>
            <a:r>
              <a:rPr lang="en-US" sz="2600" i="1" dirty="0">
                <a:latin typeface="+mj-lt"/>
              </a:rPr>
              <a:t> </a:t>
            </a:r>
            <a:r>
              <a:rPr lang="en-US" sz="2600" i="1" dirty="0" err="1">
                <a:latin typeface="+mj-lt"/>
              </a:rPr>
              <a:t>người</a:t>
            </a:r>
            <a:r>
              <a:rPr lang="en-US" sz="2600" i="1" dirty="0">
                <a:latin typeface="+mj-lt"/>
              </a:rPr>
              <a:t> </a:t>
            </a:r>
            <a:r>
              <a:rPr lang="en-US" sz="2600" i="1" dirty="0" err="1">
                <a:latin typeface="+mj-lt"/>
              </a:rPr>
              <a:t>thân</a:t>
            </a:r>
            <a:r>
              <a:rPr lang="en-US" sz="2600" i="1" dirty="0">
                <a:latin typeface="+mj-lt"/>
              </a:rPr>
              <a:t> </a:t>
            </a:r>
            <a:r>
              <a:rPr lang="en-US" sz="2600" i="1" dirty="0" err="1">
                <a:latin typeface="+mj-lt"/>
              </a:rPr>
              <a:t>đối</a:t>
            </a:r>
            <a:r>
              <a:rPr lang="en-US" sz="2600" i="1" dirty="0">
                <a:latin typeface="+mj-lt"/>
              </a:rPr>
              <a:t> </a:t>
            </a:r>
            <a:r>
              <a:rPr lang="en-US" sz="2600" i="1" dirty="0" err="1">
                <a:latin typeface="+mj-lt"/>
              </a:rPr>
              <a:t>với</a:t>
            </a:r>
            <a:r>
              <a:rPr lang="en-US" sz="2600" i="1" dirty="0">
                <a:latin typeface="+mj-lt"/>
              </a:rPr>
              <a:t> </a:t>
            </a:r>
            <a:r>
              <a:rPr lang="en-US" sz="2600" i="1" dirty="0" err="1">
                <a:latin typeface="+mj-lt"/>
              </a:rPr>
              <a:t>em</a:t>
            </a:r>
            <a:r>
              <a:rPr lang="en-US" sz="2600" i="1" dirty="0">
                <a:latin typeface="+mj-lt"/>
              </a:rPr>
              <a:t>.</a:t>
            </a:r>
            <a:endParaRPr lang="vi-VN" sz="2600" i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36837" y="2057464"/>
            <a:ext cx="3142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àm việc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7F0821-A1F3-81E4-3654-27378F0A6904}"/>
              </a:ext>
            </a:extLst>
          </p:cNvPr>
          <p:cNvSpPr txBox="1"/>
          <p:nvPr/>
        </p:nvSpPr>
        <p:spPr>
          <a:xfrm>
            <a:off x="1526118" y="4772116"/>
            <a:ext cx="61110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71333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lowchart: Alternate Process 6"/>
          <p:cNvSpPr/>
          <p:nvPr/>
        </p:nvSpPr>
        <p:spPr>
          <a:xfrm>
            <a:off x="2249905" y="1619160"/>
            <a:ext cx="8085221" cy="180984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763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0" y="-108283"/>
            <a:ext cx="12192000" cy="103471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2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Xác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gắn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thương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đình</a:t>
            </a:r>
            <a:endParaRPr lang="en-US" sz="28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171" y="1218885"/>
            <a:ext cx="110916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3781" y="1924891"/>
            <a:ext cx="986443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àm việc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1" y="2898659"/>
            <a:ext cx="9649326" cy="393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56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8347" y="1127486"/>
            <a:ext cx="114161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0" y="1"/>
            <a:ext cx="12192000" cy="92643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550" y="2020039"/>
            <a:ext cx="8375955" cy="472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21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5223</TotalTime>
  <Words>412</Words>
  <Application>Microsoft Office PowerPoint</Application>
  <PresentationFormat>Widescreen</PresentationFormat>
  <Paragraphs>36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2022-03-07T03:29:52Z</dcterms:created>
  <dcterms:modified xsi:type="dcterms:W3CDTF">2023-10-10T14:17:01Z</dcterms:modified>
</cp:coreProperties>
</file>