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73" r:id="rId2"/>
    <p:sldId id="267" r:id="rId3"/>
    <p:sldId id="1180" r:id="rId4"/>
    <p:sldId id="375" r:id="rId5"/>
    <p:sldId id="268" r:id="rId6"/>
    <p:sldId id="1181" r:id="rId7"/>
    <p:sldId id="365" r:id="rId8"/>
    <p:sldId id="1190" r:id="rId9"/>
    <p:sldId id="1184" r:id="rId10"/>
    <p:sldId id="1191" r:id="rId11"/>
    <p:sldId id="1188" r:id="rId12"/>
    <p:sldId id="1187" r:id="rId13"/>
    <p:sldId id="1192" r:id="rId14"/>
    <p:sldId id="1193" r:id="rId15"/>
    <p:sldId id="11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16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E26A9-D399-404C-93D4-A822170C411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9C4EE-B677-4F18-85D3-67033CA1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6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78" indent="0">
              <a:buNone/>
              <a:defRPr sz="3799"/>
            </a:lvl2pPr>
            <a:lvl3pPr marL="1218956" indent="0">
              <a:buNone/>
              <a:defRPr sz="3199"/>
            </a:lvl3pPr>
            <a:lvl4pPr marL="1828434" indent="0">
              <a:buNone/>
              <a:defRPr sz="2699"/>
            </a:lvl4pPr>
            <a:lvl5pPr marL="2437912" indent="0">
              <a:buNone/>
              <a:defRPr sz="2699"/>
            </a:lvl5pPr>
            <a:lvl6pPr marL="3047390" indent="0">
              <a:buNone/>
              <a:defRPr sz="2699"/>
            </a:lvl6pPr>
            <a:lvl7pPr marL="3656868" indent="0">
              <a:buNone/>
              <a:defRPr sz="2699"/>
            </a:lvl7pPr>
            <a:lvl8pPr marL="4266347" indent="0">
              <a:buNone/>
              <a:defRPr sz="2699"/>
            </a:lvl8pPr>
            <a:lvl9pPr marL="4875825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4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8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2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8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29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52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70B09E-B74C-4DF4-A280-B70EAFCB5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169B3-C06C-4EA0-A39D-7BC33359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5791200"/>
            <a:ext cx="12191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47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717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16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38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5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4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7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1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78" indent="0">
              <a:buNone/>
              <a:defRPr sz="2699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200" b="1"/>
            </a:lvl4pPr>
            <a:lvl5pPr marL="2437912" indent="0">
              <a:buNone/>
              <a:defRPr sz="2200" b="1"/>
            </a:lvl5pPr>
            <a:lvl6pPr marL="3047390" indent="0">
              <a:buNone/>
              <a:defRPr sz="2200" b="1"/>
            </a:lvl6pPr>
            <a:lvl7pPr marL="3656868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78" indent="0">
              <a:buNone/>
              <a:defRPr sz="2699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200" b="1"/>
            </a:lvl4pPr>
            <a:lvl5pPr marL="2437912" indent="0">
              <a:buNone/>
              <a:defRPr sz="2200" b="1"/>
            </a:lvl5pPr>
            <a:lvl6pPr marL="3047390" indent="0">
              <a:buNone/>
              <a:defRPr sz="2200" b="1"/>
            </a:lvl6pPr>
            <a:lvl7pPr marL="3656868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0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9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4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3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4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8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0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6A0B914-6941-D288-82FC-4B9BE383B4C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63574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1" r:id="rId18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0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2.png"/><Relationship Id="rId7" Type="http://schemas.openxmlformats.org/officeDocument/2006/relationships/image" Target="../media/image5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5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3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4.png"/><Relationship Id="rId10" Type="http://schemas.openxmlformats.org/officeDocument/2006/relationships/image" Target="../media/image34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24.png"/><Relationship Id="rId10" Type="http://schemas.openxmlformats.org/officeDocument/2006/relationships/image" Target="../media/image41.png"/><Relationship Id="rId4" Type="http://schemas.openxmlformats.org/officeDocument/2006/relationships/image" Target="../media/image23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4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13" y="4065913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id="{D61A2E0B-784F-4D8B-8058-55E88EE2B2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" y="604144"/>
            <a:ext cx="1606073" cy="117440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FA3892-E653-4948-9402-9E615FE0F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3750" y="0"/>
            <a:ext cx="3275325" cy="18049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0AAD09-E7DF-92BA-AFCD-C6E13DDE56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9887" y="1362789"/>
            <a:ext cx="3993226" cy="1103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BE173B-3174-5230-877D-D435B58C54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617" y="2103798"/>
            <a:ext cx="945571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31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DC0113A-50FA-6394-62E2-EDDEE1855439}"/>
              </a:ext>
            </a:extLst>
          </p:cNvPr>
          <p:cNvGrpSpPr/>
          <p:nvPr/>
        </p:nvGrpSpPr>
        <p:grpSpPr>
          <a:xfrm>
            <a:off x="990600" y="1352550"/>
            <a:ext cx="4314825" cy="1074956"/>
            <a:chOff x="990600" y="1352550"/>
            <a:chExt cx="4314825" cy="10749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A83BD1-05ED-3E5D-9ACE-1FFAD72A64C7}"/>
                </a:ext>
              </a:extLst>
            </p:cNvPr>
            <p:cNvSpPr txBox="1"/>
            <p:nvPr/>
          </p:nvSpPr>
          <p:spPr>
            <a:xfrm>
              <a:off x="990600" y="1352550"/>
              <a:ext cx="1638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0F411F-2FD4-F49D-551C-2179979D9FAE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50" y="1476375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3B0C9BD-47BC-EF83-422F-C500C1FB660E}"/>
                </a:ext>
              </a:extLst>
            </p:cNvPr>
            <p:cNvCxnSpPr>
              <a:cxnSpLocks/>
            </p:cNvCxnSpPr>
            <p:nvPr/>
          </p:nvCxnSpPr>
          <p:spPr>
            <a:xfrm>
              <a:off x="50958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205F75-79E2-9ED9-0CE4-2E00C50BE868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1647825"/>
              <a:ext cx="34099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AA50B0-8D1B-0F27-19EF-DD9F8402A96B}"/>
                </a:ext>
              </a:extLst>
            </p:cNvPr>
            <p:cNvCxnSpPr>
              <a:cxnSpLocks/>
            </p:cNvCxnSpPr>
            <p:nvPr/>
          </p:nvCxnSpPr>
          <p:spPr>
            <a:xfrm>
              <a:off x="2543175" y="148590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50219E-DDC0-7D64-9B5B-1B50FA81D622}"/>
                </a:ext>
              </a:extLst>
            </p:cNvPr>
            <p:cNvCxnSpPr>
              <a:cxnSpLocks/>
            </p:cNvCxnSpPr>
            <p:nvPr/>
          </p:nvCxnSpPr>
          <p:spPr>
            <a:xfrm>
              <a:off x="340042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832EDA6-8407-24D8-00F4-FF1B62D26635}"/>
                </a:ext>
              </a:extLst>
            </p:cNvPr>
            <p:cNvCxnSpPr>
              <a:cxnSpLocks/>
            </p:cNvCxnSpPr>
            <p:nvPr/>
          </p:nvCxnSpPr>
          <p:spPr>
            <a:xfrm>
              <a:off x="42576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C0A50B-6AC8-5787-B42F-7D25183EC067}"/>
                </a:ext>
              </a:extLst>
            </p:cNvPr>
            <p:cNvSpPr txBox="1"/>
            <p:nvPr/>
          </p:nvSpPr>
          <p:spPr>
            <a:xfrm>
              <a:off x="1504950" y="17811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ACADE6-4384-C216-34E2-59AA87D22926}"/>
                </a:ext>
              </a:extLst>
            </p:cNvPr>
            <p:cNvSpPr txBox="1"/>
            <p:nvPr/>
          </p:nvSpPr>
          <p:spPr>
            <a:xfrm>
              <a:off x="2286000" y="176212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AFA54F-9D13-B3DE-AE7A-76D61DCCC7AA}"/>
                </a:ext>
              </a:extLst>
            </p:cNvPr>
            <p:cNvSpPr txBox="1"/>
            <p:nvPr/>
          </p:nvSpPr>
          <p:spPr>
            <a:xfrm>
              <a:off x="4895850" y="17430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AD2307-A0FA-B7FC-45A9-271739A9F94C}"/>
                  </a:ext>
                </a:extLst>
              </p:cNvPr>
              <p:cNvSpPr txBox="1"/>
              <p:nvPr/>
            </p:nvSpPr>
            <p:spPr>
              <a:xfrm>
                <a:off x="1457325" y="2466975"/>
                <a:ext cx="47148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AB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AC; BC =         AC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AD2307-A0FA-B7FC-45A9-271739A9F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5" y="2466975"/>
                <a:ext cx="4714875" cy="892552"/>
              </a:xfrm>
              <a:prstGeom prst="rect">
                <a:avLst/>
              </a:prstGeom>
              <a:blipFill>
                <a:blip r:embed="rId3"/>
                <a:stretch>
                  <a:fillRect l="-3876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96" name="Group 4095">
            <a:extLst>
              <a:ext uri="{FF2B5EF4-FFF2-40B4-BE49-F238E27FC236}">
                <a16:creationId xmlns:a16="http://schemas.microsoft.com/office/drawing/2014/main" id="{C8FC8936-12EB-D5D3-8165-68FE6A48D46C}"/>
              </a:ext>
            </a:extLst>
          </p:cNvPr>
          <p:cNvGrpSpPr/>
          <p:nvPr/>
        </p:nvGrpSpPr>
        <p:grpSpPr>
          <a:xfrm>
            <a:off x="1000125" y="3743325"/>
            <a:ext cx="5067300" cy="1074956"/>
            <a:chOff x="990600" y="1352550"/>
            <a:chExt cx="5067300" cy="1074956"/>
          </a:xfrm>
        </p:grpSpPr>
        <p:sp>
          <p:nvSpPr>
            <p:cNvPr id="4097" name="TextBox 4096">
              <a:extLst>
                <a:ext uri="{FF2B5EF4-FFF2-40B4-BE49-F238E27FC236}">
                  <a16:creationId xmlns:a16="http://schemas.microsoft.com/office/drawing/2014/main" id="{530C9C08-26E5-E4D1-9DAC-BDB5D6E32330}"/>
                </a:ext>
              </a:extLst>
            </p:cNvPr>
            <p:cNvSpPr txBox="1"/>
            <p:nvPr/>
          </p:nvSpPr>
          <p:spPr>
            <a:xfrm>
              <a:off x="990600" y="1352550"/>
              <a:ext cx="1638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</a:t>
              </a:r>
            </a:p>
          </p:txBody>
        </p:sp>
        <p:cxnSp>
          <p:nvCxnSpPr>
            <p:cNvPr id="4099" name="Straight Connector 4098">
              <a:extLst>
                <a:ext uri="{FF2B5EF4-FFF2-40B4-BE49-F238E27FC236}">
                  <a16:creationId xmlns:a16="http://schemas.microsoft.com/office/drawing/2014/main" id="{93B4DF67-299F-B639-6ED6-D5991FD5E053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50" y="1476375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0" name="Straight Connector 4099">
              <a:extLst>
                <a:ext uri="{FF2B5EF4-FFF2-40B4-BE49-F238E27FC236}">
                  <a16:creationId xmlns:a16="http://schemas.microsoft.com/office/drawing/2014/main" id="{F7E994D9-A4D4-D6AA-B1CF-53B880B83DFA}"/>
                </a:ext>
              </a:extLst>
            </p:cNvPr>
            <p:cNvCxnSpPr>
              <a:cxnSpLocks/>
            </p:cNvCxnSpPr>
            <p:nvPr/>
          </p:nvCxnSpPr>
          <p:spPr>
            <a:xfrm>
              <a:off x="50958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1" name="Straight Connector 4100">
              <a:extLst>
                <a:ext uri="{FF2B5EF4-FFF2-40B4-BE49-F238E27FC236}">
                  <a16:creationId xmlns:a16="http://schemas.microsoft.com/office/drawing/2014/main" id="{A32A1677-55D8-26FE-8EBE-DE79D5718CD4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1647825"/>
              <a:ext cx="41719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2" name="Straight Connector 4101">
              <a:extLst>
                <a:ext uri="{FF2B5EF4-FFF2-40B4-BE49-F238E27FC236}">
                  <a16:creationId xmlns:a16="http://schemas.microsoft.com/office/drawing/2014/main" id="{EA9AB42C-3280-C50D-65A7-BA50A2893CEC}"/>
                </a:ext>
              </a:extLst>
            </p:cNvPr>
            <p:cNvCxnSpPr>
              <a:cxnSpLocks/>
            </p:cNvCxnSpPr>
            <p:nvPr/>
          </p:nvCxnSpPr>
          <p:spPr>
            <a:xfrm>
              <a:off x="2543175" y="148590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3" name="Straight Connector 4102">
              <a:extLst>
                <a:ext uri="{FF2B5EF4-FFF2-40B4-BE49-F238E27FC236}">
                  <a16:creationId xmlns:a16="http://schemas.microsoft.com/office/drawing/2014/main" id="{A5809A17-022C-FF4A-6157-FEE6CCFD6F21}"/>
                </a:ext>
              </a:extLst>
            </p:cNvPr>
            <p:cNvCxnSpPr>
              <a:cxnSpLocks/>
            </p:cNvCxnSpPr>
            <p:nvPr/>
          </p:nvCxnSpPr>
          <p:spPr>
            <a:xfrm>
              <a:off x="340042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4" name="Straight Connector 4103">
              <a:extLst>
                <a:ext uri="{FF2B5EF4-FFF2-40B4-BE49-F238E27FC236}">
                  <a16:creationId xmlns:a16="http://schemas.microsoft.com/office/drawing/2014/main" id="{BE771CEB-72D5-925A-569F-29BFEE64A494}"/>
                </a:ext>
              </a:extLst>
            </p:cNvPr>
            <p:cNvCxnSpPr>
              <a:cxnSpLocks/>
            </p:cNvCxnSpPr>
            <p:nvPr/>
          </p:nvCxnSpPr>
          <p:spPr>
            <a:xfrm>
              <a:off x="42576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5" name="TextBox 4104">
              <a:extLst>
                <a:ext uri="{FF2B5EF4-FFF2-40B4-BE49-F238E27FC236}">
                  <a16:creationId xmlns:a16="http://schemas.microsoft.com/office/drawing/2014/main" id="{BB90216F-BC78-8239-8DA1-207C6DD2FAEF}"/>
                </a:ext>
              </a:extLst>
            </p:cNvPr>
            <p:cNvSpPr txBox="1"/>
            <p:nvPr/>
          </p:nvSpPr>
          <p:spPr>
            <a:xfrm>
              <a:off x="1504950" y="17811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H</a:t>
              </a:r>
            </a:p>
          </p:txBody>
        </p:sp>
        <p:sp>
          <p:nvSpPr>
            <p:cNvPr id="4106" name="TextBox 4105">
              <a:extLst>
                <a:ext uri="{FF2B5EF4-FFF2-40B4-BE49-F238E27FC236}">
                  <a16:creationId xmlns:a16="http://schemas.microsoft.com/office/drawing/2014/main" id="{5DA91FEB-DFA8-30B0-5E54-11AA17549D65}"/>
                </a:ext>
              </a:extLst>
            </p:cNvPr>
            <p:cNvSpPr txBox="1"/>
            <p:nvPr/>
          </p:nvSpPr>
          <p:spPr>
            <a:xfrm>
              <a:off x="3209925" y="1752600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I</a:t>
              </a:r>
            </a:p>
          </p:txBody>
        </p:sp>
        <p:sp>
          <p:nvSpPr>
            <p:cNvPr id="4107" name="TextBox 4106">
              <a:extLst>
                <a:ext uri="{FF2B5EF4-FFF2-40B4-BE49-F238E27FC236}">
                  <a16:creationId xmlns:a16="http://schemas.microsoft.com/office/drawing/2014/main" id="{722C9587-2758-BC92-73BE-3D4B821F7197}"/>
                </a:ext>
              </a:extLst>
            </p:cNvPr>
            <p:cNvSpPr txBox="1"/>
            <p:nvPr/>
          </p:nvSpPr>
          <p:spPr>
            <a:xfrm>
              <a:off x="5648325" y="168592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K</a:t>
              </a:r>
            </a:p>
          </p:txBody>
        </p:sp>
        <p:cxnSp>
          <p:nvCxnSpPr>
            <p:cNvPr id="4110" name="Straight Connector 4109">
              <a:extLst>
                <a:ext uri="{FF2B5EF4-FFF2-40B4-BE49-F238E27FC236}">
                  <a16:creationId xmlns:a16="http://schemas.microsoft.com/office/drawing/2014/main" id="{A4DA07F6-3C94-48D9-BD25-03DA24F32CA4}"/>
                </a:ext>
              </a:extLst>
            </p:cNvPr>
            <p:cNvCxnSpPr>
              <a:cxnSpLocks/>
            </p:cNvCxnSpPr>
            <p:nvPr/>
          </p:nvCxnSpPr>
          <p:spPr>
            <a:xfrm>
              <a:off x="5848350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TextBox 4110">
                <a:extLst>
                  <a:ext uri="{FF2B5EF4-FFF2-40B4-BE49-F238E27FC236}">
                    <a16:creationId xmlns:a16="http://schemas.microsoft.com/office/drawing/2014/main" id="{E6FFC84A-BE2D-CDCF-C5DA-E5D8D5F7F151}"/>
                  </a:ext>
                </a:extLst>
              </p:cNvPr>
              <p:cNvSpPr txBox="1"/>
              <p:nvPr/>
            </p:nvSpPr>
            <p:spPr>
              <a:xfrm>
                <a:off x="1323975" y="4857750"/>
                <a:ext cx="64103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HI 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HK</m:t>
                    </m:r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IK =         HK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11" name="TextBox 4110">
                <a:extLst>
                  <a:ext uri="{FF2B5EF4-FFF2-40B4-BE49-F238E27FC236}">
                    <a16:creationId xmlns:a16="http://schemas.microsoft.com/office/drawing/2014/main" id="{E6FFC84A-BE2D-CDCF-C5DA-E5D8D5F7F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4857750"/>
                <a:ext cx="6410325" cy="646331"/>
              </a:xfrm>
              <a:prstGeom prst="rect">
                <a:avLst/>
              </a:prstGeom>
              <a:blipFill>
                <a:blip r:embed="rId4"/>
                <a:stretch>
                  <a:fillRect l="-2852" t="-1698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2" name="Rectangle: Rounded Corners 4111">
            <a:extLst>
              <a:ext uri="{FF2B5EF4-FFF2-40B4-BE49-F238E27FC236}">
                <a16:creationId xmlns:a16="http://schemas.microsoft.com/office/drawing/2014/main" id="{DE008A75-F6F7-C7E3-B4F8-7796260ADDBF}"/>
              </a:ext>
            </a:extLst>
          </p:cNvPr>
          <p:cNvSpPr/>
          <p:nvPr/>
        </p:nvSpPr>
        <p:spPr>
          <a:xfrm>
            <a:off x="4524375" y="2628900"/>
            <a:ext cx="67627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4113" name="Rectangle: Rounded Corners 4112">
            <a:extLst>
              <a:ext uri="{FF2B5EF4-FFF2-40B4-BE49-F238E27FC236}">
                <a16:creationId xmlns:a16="http://schemas.microsoft.com/office/drawing/2014/main" id="{59B5AC6D-7798-6CF1-C513-E36716A96C04}"/>
              </a:ext>
            </a:extLst>
          </p:cNvPr>
          <p:cNvSpPr/>
          <p:nvPr/>
        </p:nvSpPr>
        <p:spPr>
          <a:xfrm>
            <a:off x="2228850" y="4848225"/>
            <a:ext cx="65722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4114" name="Rectangle: Rounded Corners 4113">
            <a:extLst>
              <a:ext uri="{FF2B5EF4-FFF2-40B4-BE49-F238E27FC236}">
                <a16:creationId xmlns:a16="http://schemas.microsoft.com/office/drawing/2014/main" id="{2372EDD6-201A-D25B-DC94-ADD855894E8E}"/>
              </a:ext>
            </a:extLst>
          </p:cNvPr>
          <p:cNvSpPr/>
          <p:nvPr/>
        </p:nvSpPr>
        <p:spPr>
          <a:xfrm>
            <a:off x="4629150" y="4876800"/>
            <a:ext cx="65722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15" name="Rectangle: Rounded Corners 4114">
                <a:extLst>
                  <a:ext uri="{FF2B5EF4-FFF2-40B4-BE49-F238E27FC236}">
                    <a16:creationId xmlns:a16="http://schemas.microsoft.com/office/drawing/2014/main" id="{AAFCBA3E-0895-0F05-BAE1-8BBDF91A6B3C}"/>
                  </a:ext>
                </a:extLst>
              </p:cNvPr>
              <p:cNvSpPr/>
              <p:nvPr/>
            </p:nvSpPr>
            <p:spPr>
              <a:xfrm>
                <a:off x="4524375" y="2466976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15" name="Rectangle: Rounded Corners 4114">
                <a:extLst>
                  <a:ext uri="{FF2B5EF4-FFF2-40B4-BE49-F238E27FC236}">
                    <a16:creationId xmlns:a16="http://schemas.microsoft.com/office/drawing/2014/main" id="{AAFCBA3E-0895-0F05-BAE1-8BBDF91A6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5" y="2466976"/>
                <a:ext cx="676275" cy="90487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6" name="Rectangle: Rounded Corners 4115">
                <a:extLst>
                  <a:ext uri="{FF2B5EF4-FFF2-40B4-BE49-F238E27FC236}">
                    <a16:creationId xmlns:a16="http://schemas.microsoft.com/office/drawing/2014/main" id="{313CF5F1-690E-7248-E6A3-BCEB822948E5}"/>
                  </a:ext>
                </a:extLst>
              </p:cNvPr>
              <p:cNvSpPr/>
              <p:nvPr/>
            </p:nvSpPr>
            <p:spPr>
              <a:xfrm>
                <a:off x="2200275" y="4676776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16" name="Rectangle: Rounded Corners 4115">
                <a:extLst>
                  <a:ext uri="{FF2B5EF4-FFF2-40B4-BE49-F238E27FC236}">
                    <a16:creationId xmlns:a16="http://schemas.microsoft.com/office/drawing/2014/main" id="{313CF5F1-690E-7248-E6A3-BCEB82294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75" y="4676776"/>
                <a:ext cx="676275" cy="90487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7" name="Rectangle: Rounded Corners 4116">
                <a:extLst>
                  <a:ext uri="{FF2B5EF4-FFF2-40B4-BE49-F238E27FC236}">
                    <a16:creationId xmlns:a16="http://schemas.microsoft.com/office/drawing/2014/main" id="{8E1B5B24-BECC-8D8E-7885-CE04EA6CA363}"/>
                  </a:ext>
                </a:extLst>
              </p:cNvPr>
              <p:cNvSpPr/>
              <p:nvPr/>
            </p:nvSpPr>
            <p:spPr>
              <a:xfrm>
                <a:off x="4619625" y="4686301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17" name="Rectangle: Rounded Corners 4116">
                <a:extLst>
                  <a:ext uri="{FF2B5EF4-FFF2-40B4-BE49-F238E27FC236}">
                    <a16:creationId xmlns:a16="http://schemas.microsoft.com/office/drawing/2014/main" id="{8E1B5B24-BECC-8D8E-7885-CE04EA6CA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625" y="4686301"/>
                <a:ext cx="676275" cy="90487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263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31" grpId="0"/>
      <p:bldP spid="4111" grpId="0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562227" y="629124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886876" y="493061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Hãy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ngựa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vằn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giải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4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9BC9B5-CBB1-4D50-B287-D43FD12BA0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667" l="10000" r="90000">
                        <a14:foregroundMark x1="76071" y1="11111" x2="78571" y2="13889"/>
                        <a14:foregroundMark x1="50714" y1="88639" x2="50714" y2="91111"/>
                        <a14:foregroundMark x1="60263" y1="87897" x2="60357" y2="88333"/>
                        <a14:foregroundMark x1="56871" y1="76111" x2="56843" y2="77024"/>
                        <a14:foregroundMark x1="56990" y1="72222" x2="56922" y2="74444"/>
                        <a14:foregroundMark x1="57143" y1="67222" x2="56990" y2="72222"/>
                        <a14:foregroundMark x1="51071" y1="76111" x2="50714" y2="77222"/>
                        <a14:foregroundMark x1="52143" y1="72778" x2="51607" y2="74444"/>
                        <a14:foregroundMark x1="27013" y1="76667" x2="28171" y2="78997"/>
                        <a14:foregroundMark x1="25357" y1="73333" x2="27013" y2="76667"/>
                        <a14:foregroundMark x1="22419" y1="90750" x2="22500" y2="91667"/>
                        <a14:foregroundMark x1="21269" y1="77778" x2="21528" y2="80704"/>
                        <a14:foregroundMark x1="21170" y1="76667" x2="21269" y2="77778"/>
                        <a14:foregroundMark x1="21071" y1="75556" x2="21170" y2="76667"/>
                        <a14:foregroundMark x1="30239" y1="88741" x2="30714" y2="88889"/>
                        <a14:foregroundMark x1="31786" y1="91111" x2="31786" y2="91111"/>
                        <a14:foregroundMark x1="26071" y1="59444" x2="27500" y2="66111"/>
                        <a14:foregroundMark x1="30714" y1="53889" x2="30357" y2="65000"/>
                        <a14:backgroundMark x1="26429" y1="79444" x2="27500" y2="89444"/>
                        <a14:backgroundMark x1="23571" y1="53333" x2="23571" y2="53333"/>
                        <a14:backgroundMark x1="26786" y1="76667" x2="26786" y2="76667"/>
                        <a14:backgroundMark x1="20357" y1="77778" x2="20357" y2="77778"/>
                        <a14:backgroundMark x1="54286" y1="77222" x2="54643" y2="88333"/>
                        <a14:backgroundMark x1="55357" y1="74444" x2="55357" y2="76111"/>
                        <a14:backgroundMark x1="57500" y1="72222" x2="57500" y2="7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6199" y="4264634"/>
            <a:ext cx="4239601" cy="27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31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85721" y="228600"/>
            <a:ext cx="942979" cy="942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7C51D-7FDC-47DD-B027-41BBA8A191AC}"/>
                  </a:ext>
                </a:extLst>
              </p:cNvPr>
              <p:cNvSpPr txBox="1"/>
              <p:nvPr/>
            </p:nvSpPr>
            <p:spPr>
              <a:xfrm>
                <a:off x="942974" y="320382"/>
                <a:ext cx="106584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 2 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ba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12.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C7C51D-7FDC-47DD-B027-41BBA8A19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4" y="320382"/>
                <a:ext cx="10658475" cy="892552"/>
              </a:xfrm>
              <a:prstGeom prst="rect">
                <a:avLst/>
              </a:prstGeom>
              <a:blipFill>
                <a:blip r:embed="rId6"/>
                <a:stretch>
                  <a:fillRect l="-1773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A74B16-1E93-F4B2-9638-D5B7746164AC}"/>
                  </a:ext>
                </a:extLst>
              </p:cNvPr>
              <p:cNvSpPr txBox="1"/>
              <p:nvPr/>
            </p:nvSpPr>
            <p:spPr>
              <a:xfrm>
                <a:off x="1409699" y="1568157"/>
                <a:ext cx="2057401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4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A74B16-1E93-F4B2-9638-D5B774616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99" y="1568157"/>
                <a:ext cx="2057401" cy="1155766"/>
              </a:xfrm>
              <a:prstGeom prst="rect">
                <a:avLst/>
              </a:prstGeom>
              <a:blipFill>
                <a:blip r:embed="rId7"/>
                <a:stretch>
                  <a:fillRect l="-13314" r="-3254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6252B-4B72-90E2-6450-C34429F66166}"/>
                  </a:ext>
                </a:extLst>
              </p:cNvPr>
              <p:cNvSpPr txBox="1"/>
              <p:nvPr/>
            </p:nvSpPr>
            <p:spPr>
              <a:xfrm>
                <a:off x="4438649" y="1520532"/>
                <a:ext cx="2057401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6252B-4B72-90E2-6450-C34429F66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9" y="1520532"/>
                <a:ext cx="2057401" cy="1202252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AC00DE-EF65-4A2B-71A1-C7BB8D70B25A}"/>
                  </a:ext>
                </a:extLst>
              </p:cNvPr>
              <p:cNvSpPr txBox="1"/>
              <p:nvPr/>
            </p:nvSpPr>
            <p:spPr>
              <a:xfrm>
                <a:off x="7724774" y="1434807"/>
                <a:ext cx="2057401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AC00DE-EF65-4A2B-71A1-C7BB8D70B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4" y="1434807"/>
                <a:ext cx="2057401" cy="1155766"/>
              </a:xfrm>
              <a:prstGeom prst="rect">
                <a:avLst/>
              </a:prstGeom>
              <a:blipFill>
                <a:blip r:embed="rId9"/>
                <a:stretch>
                  <a:fillRect l="-296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48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562227" y="629124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886876" y="493061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prstClr val="black"/>
                </a:solidFill>
              </a:rPr>
              <a:t>Cuối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cùng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giúp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Thỏ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giải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bài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tập</a:t>
            </a:r>
            <a:r>
              <a:rPr lang="en-US" sz="4800" b="1" dirty="0">
                <a:solidFill>
                  <a:prstClr val="black"/>
                </a:solidFill>
              </a:rPr>
              <a:t> 5 </a:t>
            </a:r>
            <a:r>
              <a:rPr lang="en-US" sz="4800" b="1" dirty="0" err="1">
                <a:solidFill>
                  <a:prstClr val="black"/>
                </a:solidFill>
              </a:rPr>
              <a:t>để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đến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thăm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nhà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Thỏ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nhé</a:t>
            </a:r>
            <a:r>
              <a:rPr lang="en-US" sz="4800" b="1" dirty="0">
                <a:solidFill>
                  <a:prstClr val="black"/>
                </a:solidFill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C781DD-0725-B63D-EBA6-17F07628AF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9974">
                        <a14:foregroundMark x1="19141" y1="36342" x2="25391" y2="43247"/>
                        <a14:foregroundMark x1="73438" y1="40157" x2="70833" y2="53725"/>
                        <a14:foregroundMark x1="80078" y1="54694" x2="86068" y2="62871"/>
                        <a14:foregroundMark x1="43945" y1="55058" x2="48242" y2="58571"/>
                        <a14:foregroundMark x1="54622" y1="47002" x2="53451" y2="51726"/>
                        <a14:foregroundMark x1="44661" y1="35009" x2="49284" y2="38764"/>
                        <a14:foregroundMark x1="58984" y1="36099" x2="65039" y2="41066"/>
                        <a14:foregroundMark x1="30924" y1="32586" x2="29883" y2="49667"/>
                        <a14:foregroundMark x1="20443" y1="43368" x2="18034" y2="48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26" y="3810914"/>
            <a:ext cx="2835399" cy="30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49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009646" y="304800"/>
            <a:ext cx="733429" cy="71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1819274" y="282282"/>
            <a:ext cx="1065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68D8D-654F-2C3A-5A62-8DF83AE52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8550" y="442912"/>
            <a:ext cx="7086600" cy="3609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572ECC-6171-608F-6C20-2F00F8C77241}"/>
              </a:ext>
            </a:extLst>
          </p:cNvPr>
          <p:cNvSpPr txBox="1"/>
          <p:nvPr/>
        </p:nvSpPr>
        <p:spPr>
          <a:xfrm>
            <a:off x="2228849" y="4339932"/>
            <a:ext cx="916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48E082-C0FE-7E20-ACB5-55526029FF46}"/>
              </a:ext>
            </a:extLst>
          </p:cNvPr>
          <p:cNvSpPr txBox="1"/>
          <p:nvPr/>
        </p:nvSpPr>
        <p:spPr>
          <a:xfrm>
            <a:off x="1390650" y="5153025"/>
            <a:ext cx="9544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Gập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86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658AB-91F1-4D4E-B5DD-178ED23ABE4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6">
            <a:extLst>
              <a:ext uri="{FF2B5EF4-FFF2-40B4-BE49-F238E27FC236}">
                <a16:creationId xmlns:a16="http://schemas.microsoft.com/office/drawing/2014/main" id="{179B78CA-A538-4A84-B9D4-16E591D8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9F541-21C6-411A-8D7A-1712C703E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13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E442E79-47D3-4693-8A02-F24EC3A3F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43" b="86707" l="4500" r="93900">
                        <a14:foregroundMark x1="11600" y1="59162" x2="5400" y2="85749"/>
                        <a14:foregroundMark x1="93900" y1="58922" x2="93300" y2="86826"/>
                        <a14:foregroundMark x1="38100" y1="23593" x2="44200" y2="26946"/>
                        <a14:foregroundMark x1="4700" y1="72335" x2="4500" y2="80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>
          <a:xfrm>
            <a:off x="1548581" y="251502"/>
            <a:ext cx="8662219" cy="6454098"/>
          </a:xfrm>
        </p:spPr>
      </p:pic>
      <p:pic>
        <p:nvPicPr>
          <p:cNvPr id="7" name="Picture 2" descr="C:\Users\Administrator\Pictures\24541133.jpg">
            <a:extLst>
              <a:ext uri="{FF2B5EF4-FFF2-40B4-BE49-F238E27FC236}">
                <a16:creationId xmlns:a16="http://schemas.microsoft.com/office/drawing/2014/main" id="{7F52242F-BA6C-4901-88D2-BCCCB754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759" l="0" r="100000">
                        <a14:foregroundMark x1="34499" y1="25741" x2="53197" y2="33426"/>
                        <a14:foregroundMark x1="33172" y1="33704" x2="35585" y2="25926"/>
                        <a14:foregroundMark x1="34017" y1="38611" x2="41255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18"/>
          <a:stretch/>
        </p:blipFill>
        <p:spPr bwMode="auto">
          <a:xfrm flipH="1">
            <a:off x="3962400" y="3886201"/>
            <a:ext cx="1219200" cy="147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5">
            <a:extLst>
              <a:ext uri="{FF2B5EF4-FFF2-40B4-BE49-F238E27FC236}">
                <a16:creationId xmlns:a16="http://schemas.microsoft.com/office/drawing/2014/main" id="{EB5FF5E1-30D8-4E46-A9B3-033AE81A2A3E}"/>
              </a:ext>
            </a:extLst>
          </p:cNvPr>
          <p:cNvSpPr/>
          <p:nvPr/>
        </p:nvSpPr>
        <p:spPr>
          <a:xfrm>
            <a:off x="914400" y="7373"/>
            <a:ext cx="5181600" cy="2964425"/>
          </a:xfrm>
          <a:prstGeom prst="cloudCallout">
            <a:avLst>
              <a:gd name="adj1" fmla="val 45107"/>
              <a:gd name="adj2" fmla="val 37589"/>
            </a:avLst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Chào mừng các bạn đến với khu rừng tri thức!</a:t>
            </a: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DE2631C5-2FBF-42A8-9C7E-5ACB0419DA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073643-4D1B-48A1-89AE-5D27BBE5B6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7">
            <a:extLst>
              <a:ext uri="{FF2B5EF4-FFF2-40B4-BE49-F238E27FC236}">
                <a16:creationId xmlns:a16="http://schemas.microsoft.com/office/drawing/2014/main" id="{33F19CD4-36B7-4D31-BC21-683EB82F1DBD}"/>
              </a:ext>
            </a:extLst>
          </p:cNvPr>
          <p:cNvGrpSpPr/>
          <p:nvPr/>
        </p:nvGrpSpPr>
        <p:grpSpPr>
          <a:xfrm flipH="1">
            <a:off x="4038600" y="841829"/>
            <a:ext cx="6888522" cy="4050994"/>
            <a:chOff x="2206754" y="916448"/>
            <a:chExt cx="4695813" cy="3901755"/>
          </a:xfrm>
        </p:grpSpPr>
        <p:sp>
          <p:nvSpPr>
            <p:cNvPr id="5" name="对话气泡: 椭圆形 13">
              <a:extLst>
                <a:ext uri="{FF2B5EF4-FFF2-40B4-BE49-F238E27FC236}">
                  <a16:creationId xmlns:a16="http://schemas.microsoft.com/office/drawing/2014/main" id="{FB81DB4E-2FCB-4707-B231-6C05E6154519}"/>
                </a:ext>
              </a:extLst>
            </p:cNvPr>
            <p:cNvSpPr/>
            <p:nvPr/>
          </p:nvSpPr>
          <p:spPr>
            <a:xfrm>
              <a:off x="2206754" y="916448"/>
              <a:ext cx="4695813" cy="3901755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对话气泡: 椭圆形 13">
              <a:extLst>
                <a:ext uri="{FF2B5EF4-FFF2-40B4-BE49-F238E27FC236}">
                  <a16:creationId xmlns:a16="http://schemas.microsoft.com/office/drawing/2014/main" id="{90C87BD2-3B81-41C5-B791-D48D3EA6F30B}"/>
                </a:ext>
              </a:extLst>
            </p:cNvPr>
            <p:cNvSpPr/>
            <p:nvPr/>
          </p:nvSpPr>
          <p:spPr>
            <a:xfrm>
              <a:off x="2369895" y="1044434"/>
              <a:ext cx="4475657" cy="3718827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" fmla="*/ 5022203 w 5022203"/>
                <a:gd name="connsiteY0" fmla="*/ 3409591 h 3785087"/>
                <a:gd name="connsiteX1" fmla="*/ 4082929 w 5022203"/>
                <a:gd name="connsiteY1" fmla="*/ 3300420 h 3785087"/>
                <a:gd name="connsiteX2" fmla="*/ 1297502 w 5022203"/>
                <a:gd name="connsiteY2" fmla="*/ 3517941 h 3785087"/>
                <a:gd name="connsiteX3" fmla="*/ 341779 w 5022203"/>
                <a:gd name="connsiteY3" fmla="*/ 540736 h 3785087"/>
                <a:gd name="connsiteX4" fmla="*/ 3335950 w 5022203"/>
                <a:gd name="connsiteY4" fmla="*/ 166579 h 3785087"/>
                <a:gd name="connsiteX5" fmla="*/ 4663246 w 5022203"/>
                <a:gd name="connsiteY5" fmla="*/ 2746835 h 3785087"/>
                <a:gd name="connsiteX6" fmla="*/ 5022203 w 5022203"/>
                <a:gd name="connsiteY6" fmla="*/ 3409591 h 3785087"/>
                <a:gd name="connsiteX0" fmla="*/ 4940997 w 4940997"/>
                <a:gd name="connsiteY0" fmla="*/ 3402666 h 3926754"/>
                <a:gd name="connsiteX1" fmla="*/ 4001723 w 4940997"/>
                <a:gd name="connsiteY1" fmla="*/ 3293495 h 3926754"/>
                <a:gd name="connsiteX2" fmla="*/ 578121 w 4940997"/>
                <a:gd name="connsiteY2" fmla="*/ 3720566 h 3926754"/>
                <a:gd name="connsiteX3" fmla="*/ 260573 w 4940997"/>
                <a:gd name="connsiteY3" fmla="*/ 533811 h 3926754"/>
                <a:gd name="connsiteX4" fmla="*/ 3254744 w 4940997"/>
                <a:gd name="connsiteY4" fmla="*/ 159654 h 3926754"/>
                <a:gd name="connsiteX5" fmla="*/ 4582040 w 4940997"/>
                <a:gd name="connsiteY5" fmla="*/ 2739910 h 3926754"/>
                <a:gd name="connsiteX6" fmla="*/ 4940997 w 4940997"/>
                <a:gd name="connsiteY6" fmla="*/ 3402666 h 3926754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584795 w 4943752"/>
                <a:gd name="connsiteY5" fmla="*/ 2834839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021683"/>
                <a:gd name="connsiteX1" fmla="*/ 4004478 w 4943752"/>
                <a:gd name="connsiteY1" fmla="*/ 3388424 h 4021683"/>
                <a:gd name="connsiteX2" fmla="*/ 580876 w 4943752"/>
                <a:gd name="connsiteY2" fmla="*/ 3815495 h 4021683"/>
                <a:gd name="connsiteX3" fmla="*/ 263328 w 4943752"/>
                <a:gd name="connsiteY3" fmla="*/ 628740 h 4021683"/>
                <a:gd name="connsiteX4" fmla="*/ 3295599 w 4943752"/>
                <a:gd name="connsiteY4" fmla="*/ 130758 h 4021683"/>
                <a:gd name="connsiteX5" fmla="*/ 4422870 w 4943752"/>
                <a:gd name="connsiteY5" fmla="*/ 2901514 h 4021683"/>
                <a:gd name="connsiteX6" fmla="*/ 4943752 w 4943752"/>
                <a:gd name="connsiteY6" fmla="*/ 3497595 h 4021683"/>
                <a:gd name="connsiteX0" fmla="*/ 4943752 w 4943752"/>
                <a:gd name="connsiteY0" fmla="*/ 3497595 h 4207710"/>
                <a:gd name="connsiteX1" fmla="*/ 4004478 w 4943752"/>
                <a:gd name="connsiteY1" fmla="*/ 3388424 h 4207710"/>
                <a:gd name="connsiteX2" fmla="*/ 580876 w 4943752"/>
                <a:gd name="connsiteY2" fmla="*/ 3815495 h 4207710"/>
                <a:gd name="connsiteX3" fmla="*/ 263328 w 4943752"/>
                <a:gd name="connsiteY3" fmla="*/ 628740 h 4207710"/>
                <a:gd name="connsiteX4" fmla="*/ 3295599 w 4943752"/>
                <a:gd name="connsiteY4" fmla="*/ 130758 h 4207710"/>
                <a:gd name="connsiteX5" fmla="*/ 4422870 w 4943752"/>
                <a:gd name="connsiteY5" fmla="*/ 2901514 h 4207710"/>
                <a:gd name="connsiteX6" fmla="*/ 4943752 w 4943752"/>
                <a:gd name="connsiteY6" fmla="*/ 3497595 h 4207710"/>
                <a:gd name="connsiteX0" fmla="*/ 4943752 w 4943752"/>
                <a:gd name="connsiteY0" fmla="*/ 3497595 h 4107768"/>
                <a:gd name="connsiteX1" fmla="*/ 4004478 w 4943752"/>
                <a:gd name="connsiteY1" fmla="*/ 3388424 h 4107768"/>
                <a:gd name="connsiteX2" fmla="*/ 580876 w 4943752"/>
                <a:gd name="connsiteY2" fmla="*/ 3815495 h 4107768"/>
                <a:gd name="connsiteX3" fmla="*/ 263328 w 4943752"/>
                <a:gd name="connsiteY3" fmla="*/ 628740 h 4107768"/>
                <a:gd name="connsiteX4" fmla="*/ 3295599 w 4943752"/>
                <a:gd name="connsiteY4" fmla="*/ 130758 h 4107768"/>
                <a:gd name="connsiteX5" fmla="*/ 4422870 w 4943752"/>
                <a:gd name="connsiteY5" fmla="*/ 2901514 h 4107768"/>
                <a:gd name="connsiteX6" fmla="*/ 4943752 w 4943752"/>
                <a:gd name="connsiteY6" fmla="*/ 3497595 h 41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0718CF-F481-4D2D-B961-23AF3DCDB3AB}"/>
              </a:ext>
            </a:extLst>
          </p:cNvPr>
          <p:cNvSpPr txBox="1"/>
          <p:nvPr/>
        </p:nvSpPr>
        <p:spPr>
          <a:xfrm>
            <a:off x="4711462" y="20574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Hãy cùng tới thăm lãnh thổ của từng loài vật nhé</a:t>
            </a:r>
          </a:p>
        </p:txBody>
      </p:sp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2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658AB-91F1-4D4E-B5DD-178ED23AB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725235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B01C8368-5D7B-4F3F-B5A6-7B91D7DB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4">
            <a:extLst>
              <a:ext uri="{FF2B5EF4-FFF2-40B4-BE49-F238E27FC236}">
                <a16:creationId xmlns:a16="http://schemas.microsoft.com/office/drawing/2014/main" id="{785B470F-54A8-4848-A613-79A8D2BC7B30}"/>
              </a:ext>
            </a:extLst>
          </p:cNvPr>
          <p:cNvGrpSpPr/>
          <p:nvPr/>
        </p:nvGrpSpPr>
        <p:grpSpPr>
          <a:xfrm>
            <a:off x="3489686" y="465407"/>
            <a:ext cx="6547251" cy="3613740"/>
            <a:chOff x="564316" y="378816"/>
            <a:chExt cx="5393413" cy="3946751"/>
          </a:xfrm>
        </p:grpSpPr>
        <p:grpSp>
          <p:nvGrpSpPr>
            <p:cNvPr id="9" name="组合 5">
              <a:extLst>
                <a:ext uri="{FF2B5EF4-FFF2-40B4-BE49-F238E27FC236}">
                  <a16:creationId xmlns:a16="http://schemas.microsoft.com/office/drawing/2014/main" id="{F8A71231-05D2-4177-8E30-9B5F5D84866D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765904"/>
              <a:chOff x="3057189" y="3555370"/>
              <a:chExt cx="5046217" cy="3765904"/>
            </a:xfrm>
          </p:grpSpPr>
          <p:sp>
            <p:nvSpPr>
              <p:cNvPr id="20" name="任意多边形: 形状 16">
                <a:extLst>
                  <a:ext uri="{FF2B5EF4-FFF2-40B4-BE49-F238E27FC236}">
                    <a16:creationId xmlns:a16="http://schemas.microsoft.com/office/drawing/2014/main" id="{E00E621E-8A0B-481D-BD51-6A517D91123D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7">
                <a:extLst>
                  <a:ext uri="{FF2B5EF4-FFF2-40B4-BE49-F238E27FC236}">
                    <a16:creationId xmlns:a16="http://schemas.microsoft.com/office/drawing/2014/main" id="{4646FCC3-3A57-4C4D-89E2-1BB6F5DA0D1D}"/>
                  </a:ext>
                </a:extLst>
              </p:cNvPr>
              <p:cNvSpPr/>
              <p:nvPr/>
            </p:nvSpPr>
            <p:spPr>
              <a:xfrm>
                <a:off x="3398638" y="3777575"/>
                <a:ext cx="4180335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Mời các bạn thăm lãnh thổ của loài Sư tử mình nhé! Đầu tiên hãy giúp mình giải bài toán số 1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" name="组合 6">
              <a:extLst>
                <a:ext uri="{FF2B5EF4-FFF2-40B4-BE49-F238E27FC236}">
                  <a16:creationId xmlns:a16="http://schemas.microsoft.com/office/drawing/2014/main" id="{1772D866-2FFC-4CBD-8057-5067C437ED93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2" name="任意多边形: 形状 8">
                <a:extLst>
                  <a:ext uri="{FF2B5EF4-FFF2-40B4-BE49-F238E27FC236}">
                    <a16:creationId xmlns:a16="http://schemas.microsoft.com/office/drawing/2014/main" id="{E05ACD9F-6E59-4EED-A905-10E496DD680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任意多边形: 形状 9">
                <a:extLst>
                  <a:ext uri="{FF2B5EF4-FFF2-40B4-BE49-F238E27FC236}">
                    <a16:creationId xmlns:a16="http://schemas.microsoft.com/office/drawing/2014/main" id="{5CAF5BDE-947C-4211-BFB9-5A70845FD319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任意多边形: 形状 10">
                <a:extLst>
                  <a:ext uri="{FF2B5EF4-FFF2-40B4-BE49-F238E27FC236}">
                    <a16:creationId xmlns:a16="http://schemas.microsoft.com/office/drawing/2014/main" id="{6D6FCF68-199A-4C88-9ACE-C1E5BB5DE3D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1">
                <a:extLst>
                  <a:ext uri="{FF2B5EF4-FFF2-40B4-BE49-F238E27FC236}">
                    <a16:creationId xmlns:a16="http://schemas.microsoft.com/office/drawing/2014/main" id="{54F25821-C9F4-4AA0-92DE-14BE971DC1A8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: 形状 12">
                <a:extLst>
                  <a:ext uri="{FF2B5EF4-FFF2-40B4-BE49-F238E27FC236}">
                    <a16:creationId xmlns:a16="http://schemas.microsoft.com/office/drawing/2014/main" id="{D1C62404-CD2E-46A8-8225-72DF216FCFC7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任意多边形: 形状 13">
                <a:extLst>
                  <a:ext uri="{FF2B5EF4-FFF2-40B4-BE49-F238E27FC236}">
                    <a16:creationId xmlns:a16="http://schemas.microsoft.com/office/drawing/2014/main" id="{AD10515B-7431-4BDA-B4CE-4B89912212A5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4">
                <a:extLst>
                  <a:ext uri="{FF2B5EF4-FFF2-40B4-BE49-F238E27FC236}">
                    <a16:creationId xmlns:a16="http://schemas.microsoft.com/office/drawing/2014/main" id="{875133F9-31F8-4D77-ACD2-245409D79072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5">
                <a:extLst>
                  <a:ext uri="{FF2B5EF4-FFF2-40B4-BE49-F238E27FC236}">
                    <a16:creationId xmlns:a16="http://schemas.microsoft.com/office/drawing/2014/main" id="{D6BD71DC-845B-4111-8715-566F99FE53A0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" name="任意多边形: 形状 7">
              <a:extLst>
                <a:ext uri="{FF2B5EF4-FFF2-40B4-BE49-F238E27FC236}">
                  <a16:creationId xmlns:a16="http://schemas.microsoft.com/office/drawing/2014/main" id="{0E88D1C6-8FE2-482D-A0A1-07B746E9818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6" name="图片 20">
            <a:extLst>
              <a:ext uri="{FF2B5EF4-FFF2-40B4-BE49-F238E27FC236}">
                <a16:creationId xmlns:a16="http://schemas.microsoft.com/office/drawing/2014/main" id="{C30B8D61-C7EF-49EF-88A9-A279A3A8C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37" name="图片 9">
            <a:extLst>
              <a:ext uri="{FF2B5EF4-FFF2-40B4-BE49-F238E27FC236}">
                <a16:creationId xmlns:a16="http://schemas.microsoft.com/office/drawing/2014/main" id="{4A3BD531-4969-4336-8C74-7B075C1D3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/>
              <p:nvPr/>
            </p:nvSpPr>
            <p:spPr>
              <a:xfrm>
                <a:off x="638175" y="15621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562100"/>
                <a:ext cx="4448175" cy="1112997"/>
              </a:xfrm>
              <a:prstGeom prst="rect">
                <a:avLst/>
              </a:prstGeom>
              <a:blipFill>
                <a:blip r:embed="rId6"/>
                <a:stretch>
                  <a:fillRect l="-5624"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/>
              <p:nvPr/>
            </p:nvSpPr>
            <p:spPr>
              <a:xfrm>
                <a:off x="4324350" y="1495425"/>
                <a:ext cx="4448175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350" y="1495425"/>
                <a:ext cx="4448175" cy="1068562"/>
              </a:xfrm>
              <a:prstGeom prst="rect">
                <a:avLst/>
              </a:prstGeom>
              <a:blipFill>
                <a:blip r:embed="rId7"/>
                <a:stretch>
                  <a:fillRect l="-5479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C6B6CD-54C3-324C-0811-12F43867851C}"/>
                  </a:ext>
                </a:extLst>
              </p:cNvPr>
              <p:cNvSpPr txBox="1"/>
              <p:nvPr/>
            </p:nvSpPr>
            <p:spPr>
              <a:xfrm>
                <a:off x="8096250" y="1495425"/>
                <a:ext cx="36671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C6B6CD-54C3-324C-0811-12F438678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50" y="1495425"/>
                <a:ext cx="3667125" cy="1067152"/>
              </a:xfrm>
              <a:prstGeom prst="rect">
                <a:avLst/>
              </a:prstGeom>
              <a:blipFill>
                <a:blip r:embed="rId8"/>
                <a:stretch>
                  <a:fillRect l="-664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DA549A-E6BC-A642-15D6-F6A445EF56D7}"/>
                  </a:ext>
                </a:extLst>
              </p:cNvPr>
              <p:cNvSpPr txBox="1"/>
              <p:nvPr/>
            </p:nvSpPr>
            <p:spPr>
              <a:xfrm>
                <a:off x="609600" y="286702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DA549A-E6BC-A642-15D6-F6A445EF5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67025"/>
                <a:ext cx="4448175" cy="1112997"/>
              </a:xfrm>
              <a:prstGeom prst="rect">
                <a:avLst/>
              </a:prstGeom>
              <a:blipFill>
                <a:blip r:embed="rId9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D9A8DE-2CDC-B9E9-AEEC-F93CD8D793FA}"/>
                  </a:ext>
                </a:extLst>
              </p:cNvPr>
              <p:cNvSpPr txBox="1"/>
              <p:nvPr/>
            </p:nvSpPr>
            <p:spPr>
              <a:xfrm>
                <a:off x="4257675" y="28003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D9A8DE-2CDC-B9E9-AEEC-F93CD8D79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75" y="2800350"/>
                <a:ext cx="4448175" cy="1112997"/>
              </a:xfrm>
              <a:prstGeom prst="rect">
                <a:avLst/>
              </a:prstGeom>
              <a:blipFill>
                <a:blip r:embed="rId10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C3639B-7E75-C454-4FA4-EE43053C3B10}"/>
                  </a:ext>
                </a:extLst>
              </p:cNvPr>
              <p:cNvSpPr txBox="1"/>
              <p:nvPr/>
            </p:nvSpPr>
            <p:spPr>
              <a:xfrm>
                <a:off x="7972425" y="27432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C3639B-7E75-C454-4FA4-EE43053C3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425" y="2743200"/>
                <a:ext cx="4448175" cy="1112997"/>
              </a:xfrm>
              <a:prstGeom prst="rect">
                <a:avLst/>
              </a:prstGeom>
              <a:blipFill>
                <a:blip r:embed="rId11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906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7" grpId="0"/>
      <p:bldP spid="8" grpId="0"/>
      <p:bldP spid="10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2284591" y="571501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286975" y="170168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 theo, hãy giúp voi giải bài tập 2 để đến thăm nhà Voi nhé</a:t>
            </a:r>
          </a:p>
        </p:txBody>
      </p:sp>
      <p:pic>
        <p:nvPicPr>
          <p:cNvPr id="25602" name="Picture 2" descr="TRƯỜNG MẦM NON HOA HỒNG NH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3886200"/>
            <a:ext cx="3086102" cy="270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37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>
            <a:extLst>
              <a:ext uri="{FF2B5EF4-FFF2-40B4-BE49-F238E27FC236}">
                <a16:creationId xmlns:a16="http://schemas.microsoft.com/office/drawing/2014/main" id="{0AF8EA36-3B14-42B7-8F27-DB2267A9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0D955336-CBC9-4D65-B3A6-82B5410DD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FDF0CE6-F843-4E75-A749-0930B6BD0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5D745AC2-E562-4839-A49C-A2F043D4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8EB4B0-8121-4EA8-BCDE-CE5A48434A3C}"/>
              </a:ext>
            </a:extLst>
          </p:cNvPr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4F0DEE-92A3-4ECA-9104-66C0B7102461}"/>
              </a:ext>
            </a:extLst>
          </p:cNvPr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C7C51D-7FDC-47DD-B027-41BBA8A191AC}"/>
              </a:ext>
            </a:extLst>
          </p:cNvPr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/>
              <p:nvPr/>
            </p:nvSpPr>
            <p:spPr>
              <a:xfrm>
                <a:off x="638175" y="1562100"/>
                <a:ext cx="444817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v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C72B9-0329-8D41-6DED-79FC456AD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562100"/>
                <a:ext cx="4448175" cy="1070358"/>
              </a:xfrm>
              <a:prstGeom prst="rect">
                <a:avLst/>
              </a:prstGeom>
              <a:blipFill>
                <a:blip r:embed="rId6"/>
                <a:stretch>
                  <a:fillRect l="-5624" b="-9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/>
              <p:nvPr/>
            </p:nvSpPr>
            <p:spPr>
              <a:xfrm>
                <a:off x="6448425" y="1524000"/>
                <a:ext cx="4448175" cy="106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2F303-78A5-85FE-3032-0ED463E61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25" y="1524000"/>
                <a:ext cx="4448175" cy="1064137"/>
              </a:xfrm>
              <a:prstGeom prst="rect">
                <a:avLst/>
              </a:prstGeom>
              <a:blipFill>
                <a:blip r:embed="rId7"/>
                <a:stretch>
                  <a:fillRect l="-561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406169-FD33-1E8D-6AB1-48A6B973D2C7}"/>
                  </a:ext>
                </a:extLst>
              </p:cNvPr>
              <p:cNvSpPr txBox="1"/>
              <p:nvPr/>
            </p:nvSpPr>
            <p:spPr>
              <a:xfrm>
                <a:off x="981075" y="27813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406169-FD33-1E8D-6AB1-48A6B973D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5" y="2781300"/>
                <a:ext cx="4448175" cy="1112997"/>
              </a:xfrm>
              <a:prstGeom prst="rect">
                <a:avLst/>
              </a:prstGeom>
              <a:blipFill>
                <a:blip r:embed="rId8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FE98FE-F846-AF1A-61A8-7BA57A602A64}"/>
                  </a:ext>
                </a:extLst>
              </p:cNvPr>
              <p:cNvSpPr txBox="1"/>
              <p:nvPr/>
            </p:nvSpPr>
            <p:spPr>
              <a:xfrm>
                <a:off x="990600" y="41910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FE98FE-F846-AF1A-61A8-7BA57A60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91000"/>
                <a:ext cx="4448175" cy="1112997"/>
              </a:xfrm>
              <a:prstGeom prst="rect">
                <a:avLst/>
              </a:prstGeom>
              <a:blipFill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09F636-6F29-2DC4-F756-A1DA045E4802}"/>
                  </a:ext>
                </a:extLst>
              </p:cNvPr>
              <p:cNvSpPr txBox="1"/>
              <p:nvPr/>
            </p:nvSpPr>
            <p:spPr>
              <a:xfrm>
                <a:off x="6629400" y="27622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09F636-6F29-2DC4-F756-A1DA045E4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762250"/>
                <a:ext cx="4448175" cy="1112997"/>
              </a:xfrm>
              <a:prstGeom prst="rect">
                <a:avLst/>
              </a:prstGeom>
              <a:blipFill>
                <a:blip r:embed="rId10"/>
                <a:stretch>
                  <a:fillRect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DB2ABD-9E87-3364-FFED-C8ECC4B514CF}"/>
                  </a:ext>
                </a:extLst>
              </p:cNvPr>
              <p:cNvSpPr txBox="1"/>
              <p:nvPr/>
            </p:nvSpPr>
            <p:spPr>
              <a:xfrm>
                <a:off x="6638925" y="39433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DB2ABD-9E87-3364-FFED-C8ECC4B51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25" y="3943350"/>
                <a:ext cx="4448175" cy="1112997"/>
              </a:xfrm>
              <a:prstGeom prst="rect">
                <a:avLst/>
              </a:prstGeom>
              <a:blipFill>
                <a:blip r:embed="rId1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39086C-223D-2846-50F6-ACF960EAE0E5}"/>
                  </a:ext>
                </a:extLst>
              </p:cNvPr>
              <p:cNvSpPr txBox="1"/>
              <p:nvPr/>
            </p:nvSpPr>
            <p:spPr>
              <a:xfrm>
                <a:off x="6629400" y="515302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39086C-223D-2846-50F6-ACF960EAE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153025"/>
                <a:ext cx="4448175" cy="1112997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419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7" grpId="0"/>
      <p:bldP spid="9" grpId="0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>
            <a:extLst>
              <a:ext uri="{FF2B5EF4-FFF2-40B4-BE49-F238E27FC236}">
                <a16:creationId xmlns:a16="http://schemas.microsoft.com/office/drawing/2014/main" id="{6C52FC6A-E8F6-472C-A636-EC0796E6B996}"/>
              </a:ext>
            </a:extLst>
          </p:cNvPr>
          <p:cNvGrpSpPr/>
          <p:nvPr/>
        </p:nvGrpSpPr>
        <p:grpSpPr>
          <a:xfrm flipH="1">
            <a:off x="4234874" y="457201"/>
            <a:ext cx="7205669" cy="3689556"/>
            <a:chOff x="731883" y="1025738"/>
            <a:chExt cx="7205669" cy="4403171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4998D6AF-2C6D-4849-AEE3-C7EFE3010D6F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6E31011-F4AE-45CD-9D96-5AAEAAA63494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3559523" y="321138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8" name="图片 20">
            <a:extLst>
              <a:ext uri="{FF2B5EF4-FFF2-40B4-BE49-F238E27FC236}">
                <a16:creationId xmlns:a16="http://schemas.microsoft.com/office/drawing/2014/main" id="{6F2F817C-B322-42BA-8FCB-9FD8F22D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5F257-AF0B-4B5F-AEDC-F0B198E54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BE297043-AA15-41F0-9154-D8DD31D5D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9E092E-7175-4878-824B-957D24B73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06" b="96103" l="9333" r="90000">
                        <a14:foregroundMark x1="84889" y1="7206" x2="85222" y2="9706"/>
                        <a14:foregroundMark x1="13444" y1="86912" x2="15111" y2="93897"/>
                        <a14:foregroundMark x1="26444" y1="92794" x2="28556" y2="93897"/>
                        <a14:foregroundMark x1="48778" y1="93897" x2="48333" y2="96103"/>
                        <a14:foregroundMark x1="49111" y1="93897" x2="49111" y2="95294"/>
                        <a14:foregroundMark x1="11000" y1="61397" x2="9333" y2="66912"/>
                        <a14:foregroundMark x1="12667" y1="58309" x2="11000" y2="641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1138"/>
            <a:ext cx="4538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12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318</TotalTime>
  <Words>290</Words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Cambria Math</vt:lpstr>
      <vt:lpstr>ITC Avant Garde Std Bk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2023-12-21T02:58:43Z</dcterms:created>
  <dcterms:modified xsi:type="dcterms:W3CDTF">2024-02-20T13:09:00Z</dcterms:modified>
</cp:coreProperties>
</file>