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43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F67BE-D46C-4E16-8CCD-B59D7EA0935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E2BD3-BC3E-4056-AACC-DE25FF7B9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E2BD3-BC3E-4056-AACC-DE25FF7B90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73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EB02-81CD-41CD-8721-CAA4330999AB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21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EB02-81CD-41CD-8721-CAA4330999AB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7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EB02-81CD-41CD-8721-CAA4330999AB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38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EB02-81CD-41CD-8721-CAA4330999AB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73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EB02-81CD-41CD-8721-CAA4330999AB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24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EB02-81CD-41CD-8721-CAA4330999AB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4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EB02-81CD-41CD-8721-CAA4330999AB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3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EB02-81CD-41CD-8721-CAA4330999AB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31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EB02-81CD-41CD-8721-CAA4330999AB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7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EB02-81CD-41CD-8721-CAA4330999AB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50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EB02-81CD-41CD-8721-CAA4330999AB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5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1EB02-81CD-41CD-8721-CAA4330999AB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3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Rectangle 188"/>
          <p:cNvSpPr/>
          <p:nvPr/>
        </p:nvSpPr>
        <p:spPr>
          <a:xfrm>
            <a:off x="2590800" y="6858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m</a:t>
            </a:r>
            <a:endParaRPr lang="en-US" sz="2000" b="1" dirty="0"/>
          </a:p>
        </p:txBody>
      </p:sp>
      <p:sp>
        <p:nvSpPr>
          <p:cNvPr id="190" name="Rectangle 189"/>
          <p:cNvSpPr/>
          <p:nvPr/>
        </p:nvSpPr>
        <p:spPr>
          <a:xfrm>
            <a:off x="2971800" y="6858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a</a:t>
            </a:r>
            <a:endParaRPr lang="en-US" sz="2000" b="1" dirty="0"/>
          </a:p>
        </p:txBody>
      </p:sp>
      <p:sp>
        <p:nvSpPr>
          <p:cNvPr id="191" name="Rectangle 190"/>
          <p:cNvSpPr/>
          <p:nvPr/>
        </p:nvSpPr>
        <p:spPr>
          <a:xfrm>
            <a:off x="3429000" y="6858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</a:t>
            </a:r>
            <a:endParaRPr lang="en-US" sz="2000" b="1" dirty="0"/>
          </a:p>
        </p:txBody>
      </p:sp>
      <p:sp>
        <p:nvSpPr>
          <p:cNvPr id="192" name="Rectangle 191"/>
          <p:cNvSpPr/>
          <p:nvPr/>
        </p:nvSpPr>
        <p:spPr>
          <a:xfrm>
            <a:off x="3886200" y="6858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1600200" y="1143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a</a:t>
            </a:r>
            <a:endParaRPr lang="en-US" sz="2000" b="1" dirty="0"/>
          </a:p>
        </p:txBody>
      </p:sp>
      <p:sp>
        <p:nvSpPr>
          <p:cNvPr id="204" name="Rectangle 203"/>
          <p:cNvSpPr/>
          <p:nvPr/>
        </p:nvSpPr>
        <p:spPr>
          <a:xfrm>
            <a:off x="2057400" y="1143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</a:t>
            </a:r>
            <a:endParaRPr lang="en-US" sz="2000" b="1" dirty="0"/>
          </a:p>
        </p:txBody>
      </p:sp>
      <p:sp>
        <p:nvSpPr>
          <p:cNvPr id="205" name="Rectangle 204"/>
          <p:cNvSpPr/>
          <p:nvPr/>
        </p:nvSpPr>
        <p:spPr>
          <a:xfrm>
            <a:off x="2514600" y="1143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t</a:t>
            </a:r>
            <a:endParaRPr lang="en-US" sz="2000" b="1" dirty="0"/>
          </a:p>
        </p:txBody>
      </p:sp>
      <p:sp>
        <p:nvSpPr>
          <p:cNvPr id="206" name="Rectangle 205"/>
          <p:cNvSpPr/>
          <p:nvPr/>
        </p:nvSpPr>
        <p:spPr>
          <a:xfrm>
            <a:off x="2971800" y="1143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e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3429000" y="1143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r</a:t>
            </a:r>
          </a:p>
        </p:txBody>
      </p:sp>
      <p:sp>
        <p:nvSpPr>
          <p:cNvPr id="208" name="Rectangle 207"/>
          <p:cNvSpPr/>
          <p:nvPr/>
        </p:nvSpPr>
        <p:spPr>
          <a:xfrm>
            <a:off x="3886200" y="1143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4343400" y="1143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i</a:t>
            </a:r>
          </a:p>
        </p:txBody>
      </p:sp>
      <p:sp>
        <p:nvSpPr>
          <p:cNvPr id="210" name="Rectangle 209"/>
          <p:cNvSpPr/>
          <p:nvPr/>
        </p:nvSpPr>
        <p:spPr>
          <a:xfrm>
            <a:off x="4800600" y="1143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d</a:t>
            </a:r>
            <a:endParaRPr lang="en-US" sz="2000" b="1" dirty="0"/>
          </a:p>
        </p:txBody>
      </p:sp>
      <p:sp>
        <p:nvSpPr>
          <p:cNvPr id="211" name="Rectangle 210"/>
          <p:cNvSpPr/>
          <p:nvPr/>
        </p:nvSpPr>
        <p:spPr>
          <a:xfrm>
            <a:off x="5257800" y="1143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</a:t>
            </a:r>
            <a:endParaRPr lang="en-US" sz="2000" b="1" dirty="0"/>
          </a:p>
        </p:txBody>
      </p:sp>
      <p:sp>
        <p:nvSpPr>
          <p:cNvPr id="222" name="Rectangle 221"/>
          <p:cNvSpPr/>
          <p:nvPr/>
        </p:nvSpPr>
        <p:spPr>
          <a:xfrm>
            <a:off x="2971800" y="1600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m</a:t>
            </a:r>
            <a:endParaRPr lang="en-US" sz="2000" b="1" dirty="0"/>
          </a:p>
        </p:txBody>
      </p:sp>
      <p:sp>
        <p:nvSpPr>
          <p:cNvPr id="223" name="Rectangle 222"/>
          <p:cNvSpPr/>
          <p:nvPr/>
        </p:nvSpPr>
        <p:spPr>
          <a:xfrm>
            <a:off x="3429000" y="1600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i</a:t>
            </a:r>
            <a:endParaRPr lang="en-US" sz="2000" b="1" dirty="0"/>
          </a:p>
        </p:txBody>
      </p:sp>
      <p:sp>
        <p:nvSpPr>
          <p:cNvPr id="224" name="Rectangle 223"/>
          <p:cNvSpPr/>
          <p:nvPr/>
        </p:nvSpPr>
        <p:spPr>
          <a:xfrm>
            <a:off x="3886200" y="1600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5" name="Rectangle 224"/>
          <p:cNvSpPr/>
          <p:nvPr/>
        </p:nvSpPr>
        <p:spPr>
          <a:xfrm>
            <a:off x="4343400" y="1600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k</a:t>
            </a:r>
            <a:endParaRPr lang="en-US" sz="2000" b="1" dirty="0"/>
          </a:p>
        </p:txBody>
      </p:sp>
      <p:sp>
        <p:nvSpPr>
          <p:cNvPr id="226" name="Rectangle 225"/>
          <p:cNvSpPr/>
          <p:nvPr/>
        </p:nvSpPr>
        <p:spPr>
          <a:xfrm>
            <a:off x="4800600" y="1600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y</a:t>
            </a:r>
            <a:endParaRPr lang="en-US" sz="2000" b="1" dirty="0"/>
          </a:p>
        </p:txBody>
      </p:sp>
      <p:sp>
        <p:nvSpPr>
          <p:cNvPr id="227" name="Rectangle 226"/>
          <p:cNvSpPr/>
          <p:nvPr/>
        </p:nvSpPr>
        <p:spPr>
          <a:xfrm>
            <a:off x="5257800" y="1600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w</a:t>
            </a:r>
          </a:p>
        </p:txBody>
      </p:sp>
      <p:sp>
        <p:nvSpPr>
          <p:cNvPr id="228" name="Rectangle 227"/>
          <p:cNvSpPr/>
          <p:nvPr/>
        </p:nvSpPr>
        <p:spPr>
          <a:xfrm>
            <a:off x="5715000" y="1600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a</a:t>
            </a:r>
            <a:endParaRPr lang="en-US" sz="2000" b="1" dirty="0"/>
          </a:p>
        </p:txBody>
      </p:sp>
      <p:sp>
        <p:nvSpPr>
          <p:cNvPr id="229" name="Rectangle 228"/>
          <p:cNvSpPr/>
          <p:nvPr/>
        </p:nvSpPr>
        <p:spPr>
          <a:xfrm>
            <a:off x="6172200" y="1600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y</a:t>
            </a:r>
            <a:endParaRPr lang="en-US" sz="2000" b="1" dirty="0"/>
          </a:p>
        </p:txBody>
      </p:sp>
      <p:sp>
        <p:nvSpPr>
          <p:cNvPr id="239" name="Rectangle 238"/>
          <p:cNvSpPr/>
          <p:nvPr/>
        </p:nvSpPr>
        <p:spPr>
          <a:xfrm>
            <a:off x="3429000" y="20574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</a:t>
            </a:r>
            <a:endParaRPr lang="en-US" sz="2000" b="1" dirty="0"/>
          </a:p>
        </p:txBody>
      </p:sp>
      <p:sp>
        <p:nvSpPr>
          <p:cNvPr id="240" name="Rectangle 239"/>
          <p:cNvSpPr/>
          <p:nvPr/>
        </p:nvSpPr>
        <p:spPr>
          <a:xfrm>
            <a:off x="3886200" y="20574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4343400" y="20574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t</a:t>
            </a:r>
            <a:endParaRPr lang="en-US" sz="2000" b="1" dirty="0"/>
          </a:p>
        </p:txBody>
      </p:sp>
      <p:sp>
        <p:nvSpPr>
          <p:cNvPr id="242" name="Rectangle 241"/>
          <p:cNvSpPr/>
          <p:nvPr/>
        </p:nvSpPr>
        <p:spPr>
          <a:xfrm>
            <a:off x="4800600" y="20574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u</a:t>
            </a:r>
            <a:endParaRPr lang="en-US" sz="2000" b="1" dirty="0"/>
          </a:p>
        </p:txBody>
      </p:sp>
      <p:sp>
        <p:nvSpPr>
          <p:cNvPr id="243" name="Rectangle 242"/>
          <p:cNvSpPr/>
          <p:nvPr/>
        </p:nvSpPr>
        <p:spPr>
          <a:xfrm>
            <a:off x="5257800" y="20574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</a:t>
            </a:r>
            <a:endParaRPr lang="en-US" sz="2000" b="1" dirty="0"/>
          </a:p>
        </p:txBody>
      </p:sp>
      <p:sp>
        <p:nvSpPr>
          <p:cNvPr id="244" name="Rectangle 243"/>
          <p:cNvSpPr/>
          <p:nvPr/>
        </p:nvSpPr>
        <p:spPr>
          <a:xfrm>
            <a:off x="5715000" y="20574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n</a:t>
            </a:r>
            <a:endParaRPr lang="en-US" sz="2000" b="1" dirty="0"/>
          </a:p>
        </p:txBody>
      </p:sp>
      <p:sp>
        <p:nvSpPr>
          <p:cNvPr id="250" name="Rectangle 249"/>
          <p:cNvSpPr/>
          <p:nvPr/>
        </p:nvSpPr>
        <p:spPr>
          <a:xfrm>
            <a:off x="1143000" y="2514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j</a:t>
            </a:r>
            <a:endParaRPr lang="en-US" sz="2000" b="1" dirty="0"/>
          </a:p>
        </p:txBody>
      </p:sp>
      <p:sp>
        <p:nvSpPr>
          <p:cNvPr id="251" name="Rectangle 250"/>
          <p:cNvSpPr/>
          <p:nvPr/>
        </p:nvSpPr>
        <p:spPr>
          <a:xfrm>
            <a:off x="1600200" y="2514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u</a:t>
            </a:r>
            <a:endParaRPr lang="en-US" sz="2000" b="1" dirty="0"/>
          </a:p>
        </p:txBody>
      </p:sp>
      <p:sp>
        <p:nvSpPr>
          <p:cNvPr id="252" name="Rectangle 251"/>
          <p:cNvSpPr/>
          <p:nvPr/>
        </p:nvSpPr>
        <p:spPr>
          <a:xfrm>
            <a:off x="2057400" y="2514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p</a:t>
            </a:r>
            <a:endParaRPr lang="en-US" sz="2000" b="1" dirty="0"/>
          </a:p>
        </p:txBody>
      </p:sp>
      <p:sp>
        <p:nvSpPr>
          <p:cNvPr id="253" name="Rectangle 252"/>
          <p:cNvSpPr/>
          <p:nvPr/>
        </p:nvSpPr>
        <p:spPr>
          <a:xfrm>
            <a:off x="2514600" y="2514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i</a:t>
            </a:r>
            <a:endParaRPr lang="en-US" sz="2000" b="1" dirty="0"/>
          </a:p>
        </p:txBody>
      </p:sp>
      <p:sp>
        <p:nvSpPr>
          <p:cNvPr id="254" name="Rectangle 253"/>
          <p:cNvSpPr/>
          <p:nvPr/>
        </p:nvSpPr>
        <p:spPr>
          <a:xfrm>
            <a:off x="2971800" y="2514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t</a:t>
            </a:r>
            <a:endParaRPr lang="en-US" sz="2000" b="1" dirty="0"/>
          </a:p>
        </p:txBody>
      </p:sp>
      <p:sp>
        <p:nvSpPr>
          <p:cNvPr id="255" name="Rectangle 254"/>
          <p:cNvSpPr/>
          <p:nvPr/>
        </p:nvSpPr>
        <p:spPr>
          <a:xfrm>
            <a:off x="3429000" y="2514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256" name="Rectangle 255"/>
          <p:cNvSpPr/>
          <p:nvPr/>
        </p:nvSpPr>
        <p:spPr>
          <a:xfrm>
            <a:off x="3886200" y="2514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3886200" y="29718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3" name="Rectangle 272"/>
          <p:cNvSpPr/>
          <p:nvPr/>
        </p:nvSpPr>
        <p:spPr>
          <a:xfrm>
            <a:off x="4343400" y="29718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u</a:t>
            </a:r>
            <a:endParaRPr lang="en-US" sz="2000" b="1" dirty="0"/>
          </a:p>
        </p:txBody>
      </p:sp>
      <p:sp>
        <p:nvSpPr>
          <p:cNvPr id="274" name="Rectangle 273"/>
          <p:cNvSpPr/>
          <p:nvPr/>
        </p:nvSpPr>
        <p:spPr>
          <a:xfrm>
            <a:off x="4800600" y="29718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n</a:t>
            </a:r>
            <a:endParaRPr lang="en-US" sz="2000" b="1" dirty="0"/>
          </a:p>
        </p:txBody>
      </p:sp>
      <p:sp>
        <p:nvSpPr>
          <p:cNvPr id="282" name="Rectangle 281"/>
          <p:cNvSpPr/>
          <p:nvPr/>
        </p:nvSpPr>
        <p:spPr>
          <a:xfrm>
            <a:off x="1143000" y="3429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m</a:t>
            </a:r>
            <a:endParaRPr lang="en-US" sz="2000" b="1" dirty="0"/>
          </a:p>
        </p:txBody>
      </p:sp>
      <p:sp>
        <p:nvSpPr>
          <p:cNvPr id="283" name="Rectangle 282"/>
          <p:cNvSpPr/>
          <p:nvPr/>
        </p:nvSpPr>
        <p:spPr>
          <a:xfrm>
            <a:off x="1600200" y="3429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284" name="Rectangle 283"/>
          <p:cNvSpPr/>
          <p:nvPr/>
        </p:nvSpPr>
        <p:spPr>
          <a:xfrm>
            <a:off x="2057400" y="3429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</a:t>
            </a:r>
            <a:endParaRPr lang="en-US" sz="2000" b="1" dirty="0"/>
          </a:p>
        </p:txBody>
      </p:sp>
      <p:sp>
        <p:nvSpPr>
          <p:cNvPr id="285" name="Rectangle 284"/>
          <p:cNvSpPr/>
          <p:nvPr/>
        </p:nvSpPr>
        <p:spPr>
          <a:xfrm>
            <a:off x="2514600" y="3429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</a:t>
            </a:r>
            <a:endParaRPr lang="en-US" sz="2000" b="1" dirty="0"/>
          </a:p>
        </p:txBody>
      </p:sp>
      <p:sp>
        <p:nvSpPr>
          <p:cNvPr id="286" name="Rectangle 285"/>
          <p:cNvSpPr/>
          <p:nvPr/>
        </p:nvSpPr>
        <p:spPr>
          <a:xfrm>
            <a:off x="2971800" y="3429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u</a:t>
            </a:r>
            <a:endParaRPr lang="en-US" sz="2000" b="1" dirty="0"/>
          </a:p>
        </p:txBody>
      </p:sp>
      <p:sp>
        <p:nvSpPr>
          <p:cNvPr id="287" name="Rectangle 286"/>
          <p:cNvSpPr/>
          <p:nvPr/>
        </p:nvSpPr>
        <p:spPr>
          <a:xfrm>
            <a:off x="3429000" y="3429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</a:t>
            </a:r>
            <a:endParaRPr lang="en-US" sz="2000" b="1" dirty="0"/>
          </a:p>
        </p:txBody>
      </p:sp>
      <p:sp>
        <p:nvSpPr>
          <p:cNvPr id="288" name="Rectangle 287"/>
          <p:cNvSpPr/>
          <p:nvPr/>
        </p:nvSpPr>
        <p:spPr>
          <a:xfrm>
            <a:off x="3886200" y="3429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2514600" y="3886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m</a:t>
            </a:r>
            <a:endParaRPr lang="en-US" sz="2000" b="1" dirty="0"/>
          </a:p>
        </p:txBody>
      </p:sp>
      <p:sp>
        <p:nvSpPr>
          <p:cNvPr id="302" name="Rectangle 301"/>
          <p:cNvSpPr/>
          <p:nvPr/>
        </p:nvSpPr>
        <p:spPr>
          <a:xfrm>
            <a:off x="2971800" y="3886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a</a:t>
            </a:r>
          </a:p>
        </p:txBody>
      </p:sp>
      <p:sp>
        <p:nvSpPr>
          <p:cNvPr id="303" name="Rectangle 302"/>
          <p:cNvSpPr/>
          <p:nvPr/>
        </p:nvSpPr>
        <p:spPr>
          <a:xfrm>
            <a:off x="3429000" y="3886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</a:t>
            </a:r>
            <a:endParaRPr lang="en-US" sz="2000" b="1" dirty="0"/>
          </a:p>
        </p:txBody>
      </p:sp>
      <p:sp>
        <p:nvSpPr>
          <p:cNvPr id="304" name="Rectangle 303"/>
          <p:cNvSpPr/>
          <p:nvPr/>
        </p:nvSpPr>
        <p:spPr>
          <a:xfrm>
            <a:off x="3886200" y="3886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5" name="Rectangle 444"/>
          <p:cNvSpPr/>
          <p:nvPr/>
        </p:nvSpPr>
        <p:spPr>
          <a:xfrm>
            <a:off x="2514600" y="43434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446" name="Rectangle 445"/>
          <p:cNvSpPr/>
          <p:nvPr/>
        </p:nvSpPr>
        <p:spPr>
          <a:xfrm>
            <a:off x="2971800" y="43434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a</a:t>
            </a:r>
            <a:endParaRPr lang="en-US" sz="2000" b="1" dirty="0"/>
          </a:p>
        </p:txBody>
      </p:sp>
      <p:sp>
        <p:nvSpPr>
          <p:cNvPr id="447" name="Rectangle 446"/>
          <p:cNvSpPr/>
          <p:nvPr/>
        </p:nvSpPr>
        <p:spPr>
          <a:xfrm>
            <a:off x="3429000" y="43434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</a:t>
            </a:r>
            <a:endParaRPr lang="en-US" sz="2000" b="1" dirty="0"/>
          </a:p>
        </p:txBody>
      </p:sp>
      <p:sp>
        <p:nvSpPr>
          <p:cNvPr id="448" name="Rectangle 447"/>
          <p:cNvSpPr/>
          <p:nvPr/>
        </p:nvSpPr>
        <p:spPr>
          <a:xfrm>
            <a:off x="3886200" y="43434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9" name="Rectangle 448"/>
          <p:cNvSpPr/>
          <p:nvPr/>
        </p:nvSpPr>
        <p:spPr>
          <a:xfrm>
            <a:off x="4343400" y="43434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h</a:t>
            </a:r>
            <a:endParaRPr lang="en-US" sz="2000" b="1" dirty="0"/>
          </a:p>
        </p:txBody>
      </p:sp>
      <p:sp>
        <p:nvSpPr>
          <p:cNvPr id="458" name="Rectangle 457"/>
          <p:cNvSpPr/>
          <p:nvPr/>
        </p:nvSpPr>
        <p:spPr>
          <a:xfrm>
            <a:off x="1143000" y="4800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n</a:t>
            </a:r>
            <a:endParaRPr lang="en-US" sz="2000" b="1" dirty="0"/>
          </a:p>
        </p:txBody>
      </p:sp>
      <p:sp>
        <p:nvSpPr>
          <p:cNvPr id="459" name="Rectangle 458"/>
          <p:cNvSpPr/>
          <p:nvPr/>
        </p:nvSpPr>
        <p:spPr>
          <a:xfrm>
            <a:off x="1600200" y="4800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460" name="Rectangle 459"/>
          <p:cNvSpPr/>
          <p:nvPr/>
        </p:nvSpPr>
        <p:spPr>
          <a:xfrm>
            <a:off x="2057400" y="4800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p</a:t>
            </a:r>
          </a:p>
        </p:txBody>
      </p:sp>
      <p:sp>
        <p:nvSpPr>
          <p:cNvPr id="461" name="Rectangle 460"/>
          <p:cNvSpPr/>
          <p:nvPr/>
        </p:nvSpPr>
        <p:spPr>
          <a:xfrm>
            <a:off x="2514600" y="4800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t</a:t>
            </a:r>
          </a:p>
        </p:txBody>
      </p:sp>
      <p:sp>
        <p:nvSpPr>
          <p:cNvPr id="462" name="Rectangle 461"/>
          <p:cNvSpPr/>
          <p:nvPr/>
        </p:nvSpPr>
        <p:spPr>
          <a:xfrm>
            <a:off x="2971800" y="4800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u</a:t>
            </a:r>
          </a:p>
        </p:txBody>
      </p:sp>
      <p:sp>
        <p:nvSpPr>
          <p:cNvPr id="463" name="Rectangle 462"/>
          <p:cNvSpPr/>
          <p:nvPr/>
        </p:nvSpPr>
        <p:spPr>
          <a:xfrm>
            <a:off x="3429000" y="4800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</a:t>
            </a:r>
          </a:p>
        </p:txBody>
      </p:sp>
      <p:sp>
        <p:nvSpPr>
          <p:cNvPr id="464" name="Rectangle 463"/>
          <p:cNvSpPr/>
          <p:nvPr/>
        </p:nvSpPr>
        <p:spPr>
          <a:xfrm>
            <a:off x="3886200" y="4800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80" name="Rectangle 479"/>
          <p:cNvSpPr/>
          <p:nvPr/>
        </p:nvSpPr>
        <p:spPr>
          <a:xfrm>
            <a:off x="3886200" y="52578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81" name="Rectangle 480"/>
          <p:cNvSpPr/>
          <p:nvPr/>
        </p:nvSpPr>
        <p:spPr>
          <a:xfrm>
            <a:off x="4343400" y="52578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o</a:t>
            </a:r>
            <a:endParaRPr lang="en-US" sz="2000" b="1" dirty="0"/>
          </a:p>
        </p:txBody>
      </p:sp>
      <p:sp>
        <p:nvSpPr>
          <p:cNvPr id="482" name="Rectangle 481"/>
          <p:cNvSpPr/>
          <p:nvPr/>
        </p:nvSpPr>
        <p:spPr>
          <a:xfrm>
            <a:off x="4800600" y="52578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o</a:t>
            </a:r>
            <a:endParaRPr lang="en-US" sz="2000" b="1" dirty="0"/>
          </a:p>
        </p:txBody>
      </p:sp>
      <p:sp>
        <p:nvSpPr>
          <p:cNvPr id="483" name="Rectangle 482"/>
          <p:cNvSpPr/>
          <p:nvPr/>
        </p:nvSpPr>
        <p:spPr>
          <a:xfrm>
            <a:off x="5257800" y="52578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n</a:t>
            </a:r>
            <a:endParaRPr lang="en-US" sz="2000" b="1" dirty="0"/>
          </a:p>
        </p:txBody>
      </p:sp>
      <p:sp>
        <p:nvSpPr>
          <p:cNvPr id="490" name="Oval 489"/>
          <p:cNvSpPr/>
          <p:nvPr/>
        </p:nvSpPr>
        <p:spPr>
          <a:xfrm>
            <a:off x="517259" y="3931920"/>
            <a:ext cx="548640" cy="36576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491" name="Oval 490"/>
          <p:cNvSpPr/>
          <p:nvPr/>
        </p:nvSpPr>
        <p:spPr>
          <a:xfrm>
            <a:off x="532499" y="4389120"/>
            <a:ext cx="548640" cy="36576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92" name="Oval 491"/>
          <p:cNvSpPr/>
          <p:nvPr/>
        </p:nvSpPr>
        <p:spPr>
          <a:xfrm>
            <a:off x="532499" y="5334000"/>
            <a:ext cx="548640" cy="36576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493" name="Oval 492"/>
          <p:cNvSpPr/>
          <p:nvPr/>
        </p:nvSpPr>
        <p:spPr>
          <a:xfrm>
            <a:off x="532499" y="4846320"/>
            <a:ext cx="548640" cy="36576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10</a:t>
            </a:r>
            <a:endParaRPr lang="en-US" b="1" dirty="0"/>
          </a:p>
        </p:txBody>
      </p:sp>
      <p:sp>
        <p:nvSpPr>
          <p:cNvPr id="494" name="Oval 493"/>
          <p:cNvSpPr/>
          <p:nvPr/>
        </p:nvSpPr>
        <p:spPr>
          <a:xfrm>
            <a:off x="532499" y="3048000"/>
            <a:ext cx="548640" cy="36576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95" name="Oval 494"/>
          <p:cNvSpPr/>
          <p:nvPr/>
        </p:nvSpPr>
        <p:spPr>
          <a:xfrm>
            <a:off x="486779" y="3505200"/>
            <a:ext cx="548640" cy="36576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97" name="Oval 496"/>
          <p:cNvSpPr/>
          <p:nvPr/>
        </p:nvSpPr>
        <p:spPr>
          <a:xfrm>
            <a:off x="547739" y="2133600"/>
            <a:ext cx="548640" cy="36576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98" name="Oval 497"/>
          <p:cNvSpPr/>
          <p:nvPr/>
        </p:nvSpPr>
        <p:spPr>
          <a:xfrm>
            <a:off x="517259" y="2590800"/>
            <a:ext cx="548640" cy="36576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99" name="Oval 498"/>
          <p:cNvSpPr/>
          <p:nvPr/>
        </p:nvSpPr>
        <p:spPr>
          <a:xfrm>
            <a:off x="578219" y="762000"/>
            <a:ext cx="548640" cy="36576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00" name="Oval 499"/>
          <p:cNvSpPr/>
          <p:nvPr/>
        </p:nvSpPr>
        <p:spPr>
          <a:xfrm>
            <a:off x="578219" y="1219200"/>
            <a:ext cx="548640" cy="36576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01" name="Oval 500"/>
          <p:cNvSpPr/>
          <p:nvPr/>
        </p:nvSpPr>
        <p:spPr>
          <a:xfrm>
            <a:off x="517259" y="1676400"/>
            <a:ext cx="548640" cy="36576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3886200" y="5257800"/>
            <a:ext cx="1798320" cy="457200"/>
            <a:chOff x="259080" y="6096000"/>
            <a:chExt cx="179832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17" name="Group 16"/>
            <p:cNvGrpSpPr/>
            <p:nvPr/>
          </p:nvGrpSpPr>
          <p:grpSpPr>
            <a:xfrm>
              <a:off x="259080" y="6096000"/>
              <a:ext cx="1341120" cy="457200"/>
              <a:chOff x="259080" y="6096000"/>
              <a:chExt cx="1341120" cy="4572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259080" y="60960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2" name="Rectangle 501"/>
              <p:cNvSpPr/>
              <p:nvPr/>
            </p:nvSpPr>
            <p:spPr>
              <a:xfrm>
                <a:off x="685800" y="60960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3" name="Rectangle 502"/>
              <p:cNvSpPr/>
              <p:nvPr/>
            </p:nvSpPr>
            <p:spPr>
              <a:xfrm>
                <a:off x="1143000" y="60960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60" name="Rectangle 659"/>
            <p:cNvSpPr/>
            <p:nvPr/>
          </p:nvSpPr>
          <p:spPr>
            <a:xfrm>
              <a:off x="1600200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6725" y="4800600"/>
            <a:ext cx="3215640" cy="457200"/>
            <a:chOff x="2026920" y="6096000"/>
            <a:chExt cx="309372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61" name="Rectangle 660"/>
            <p:cNvSpPr/>
            <p:nvPr/>
          </p:nvSpPr>
          <p:spPr>
            <a:xfrm>
              <a:off x="2026920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Rectangle 661"/>
            <p:cNvSpPr/>
            <p:nvPr/>
          </p:nvSpPr>
          <p:spPr>
            <a:xfrm>
              <a:off x="2484120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3" name="Rectangle 662"/>
            <p:cNvSpPr/>
            <p:nvPr/>
          </p:nvSpPr>
          <p:spPr>
            <a:xfrm>
              <a:off x="2895600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4" name="Rectangle 663"/>
            <p:cNvSpPr/>
            <p:nvPr/>
          </p:nvSpPr>
          <p:spPr>
            <a:xfrm>
              <a:off x="3322320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5" name="Rectangle 664"/>
            <p:cNvSpPr/>
            <p:nvPr/>
          </p:nvSpPr>
          <p:spPr>
            <a:xfrm>
              <a:off x="3779520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6" name="Rectangle 665"/>
            <p:cNvSpPr/>
            <p:nvPr/>
          </p:nvSpPr>
          <p:spPr>
            <a:xfrm>
              <a:off x="4236720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7" name="Rectangle 666"/>
            <p:cNvSpPr/>
            <p:nvPr/>
          </p:nvSpPr>
          <p:spPr>
            <a:xfrm>
              <a:off x="4663440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581629" y="4328160"/>
            <a:ext cx="2240280" cy="457200"/>
            <a:chOff x="1844040" y="6141720"/>
            <a:chExt cx="224028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68" name="Rectangle 667"/>
            <p:cNvSpPr/>
            <p:nvPr/>
          </p:nvSpPr>
          <p:spPr>
            <a:xfrm>
              <a:off x="3627120" y="614172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69" name="Group 668"/>
            <p:cNvGrpSpPr/>
            <p:nvPr/>
          </p:nvGrpSpPr>
          <p:grpSpPr>
            <a:xfrm>
              <a:off x="1844040" y="6141720"/>
              <a:ext cx="1798320" cy="457200"/>
              <a:chOff x="259080" y="6096000"/>
              <a:chExt cx="1798320" cy="457200"/>
            </a:xfrm>
          </p:grpSpPr>
          <p:grpSp>
            <p:nvGrpSpPr>
              <p:cNvPr id="670" name="Group 669"/>
              <p:cNvGrpSpPr/>
              <p:nvPr/>
            </p:nvGrpSpPr>
            <p:grpSpPr>
              <a:xfrm>
                <a:off x="259080" y="6096000"/>
                <a:ext cx="1341120" cy="457200"/>
                <a:chOff x="259080" y="6096000"/>
                <a:chExt cx="1341120" cy="457200"/>
              </a:xfrm>
            </p:grpSpPr>
            <p:sp>
              <p:nvSpPr>
                <p:cNvPr id="672" name="Rectangle 671"/>
                <p:cNvSpPr/>
                <p:nvPr/>
              </p:nvSpPr>
              <p:spPr>
                <a:xfrm>
                  <a:off x="259080" y="6096000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73" name="Rectangle 672"/>
                <p:cNvSpPr/>
                <p:nvPr/>
              </p:nvSpPr>
              <p:spPr>
                <a:xfrm>
                  <a:off x="685800" y="6096000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4" name="Rectangle 673"/>
                <p:cNvSpPr/>
                <p:nvPr/>
              </p:nvSpPr>
              <p:spPr>
                <a:xfrm>
                  <a:off x="1143000" y="6096000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71" name="Rectangle 670"/>
              <p:cNvSpPr/>
              <p:nvPr/>
            </p:nvSpPr>
            <p:spPr>
              <a:xfrm>
                <a:off x="1600200" y="60960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21" name="Group 20"/>
          <p:cNvGrpSpPr/>
          <p:nvPr/>
        </p:nvGrpSpPr>
        <p:grpSpPr>
          <a:xfrm>
            <a:off x="3810000" y="2971800"/>
            <a:ext cx="1341120" cy="457200"/>
            <a:chOff x="6612358" y="5974080"/>
            <a:chExt cx="134112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86" name="Rectangle 685"/>
            <p:cNvSpPr/>
            <p:nvPr/>
          </p:nvSpPr>
          <p:spPr>
            <a:xfrm>
              <a:off x="6612358" y="597408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7" name="Rectangle 686"/>
            <p:cNvSpPr/>
            <p:nvPr/>
          </p:nvSpPr>
          <p:spPr>
            <a:xfrm>
              <a:off x="7039078" y="597408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Rectangle 687"/>
            <p:cNvSpPr/>
            <p:nvPr/>
          </p:nvSpPr>
          <p:spPr>
            <a:xfrm>
              <a:off x="7496278" y="597408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9" name="Group 688"/>
          <p:cNvGrpSpPr/>
          <p:nvPr/>
        </p:nvGrpSpPr>
        <p:grpSpPr>
          <a:xfrm>
            <a:off x="2560320" y="3901440"/>
            <a:ext cx="1798320" cy="457200"/>
            <a:chOff x="259080" y="6096000"/>
            <a:chExt cx="179832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690" name="Group 689"/>
            <p:cNvGrpSpPr/>
            <p:nvPr/>
          </p:nvGrpSpPr>
          <p:grpSpPr>
            <a:xfrm>
              <a:off x="259080" y="6096000"/>
              <a:ext cx="1341120" cy="457200"/>
              <a:chOff x="259080" y="6096000"/>
              <a:chExt cx="1341120" cy="457200"/>
            </a:xfrm>
          </p:grpSpPr>
          <p:sp>
            <p:nvSpPr>
              <p:cNvPr id="692" name="Rectangle 691"/>
              <p:cNvSpPr/>
              <p:nvPr/>
            </p:nvSpPr>
            <p:spPr>
              <a:xfrm>
                <a:off x="259080" y="60960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3" name="Rectangle 692"/>
              <p:cNvSpPr/>
              <p:nvPr/>
            </p:nvSpPr>
            <p:spPr>
              <a:xfrm>
                <a:off x="685800" y="60960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4" name="Rectangle 693"/>
              <p:cNvSpPr/>
              <p:nvPr/>
            </p:nvSpPr>
            <p:spPr>
              <a:xfrm>
                <a:off x="1143000" y="60960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91" name="Rectangle 690"/>
            <p:cNvSpPr/>
            <p:nvPr/>
          </p:nvSpPr>
          <p:spPr>
            <a:xfrm>
              <a:off x="1600200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95" name="Group 694"/>
          <p:cNvGrpSpPr/>
          <p:nvPr/>
        </p:nvGrpSpPr>
        <p:grpSpPr>
          <a:xfrm>
            <a:off x="2498415" y="685800"/>
            <a:ext cx="1853950" cy="457200"/>
            <a:chOff x="259080" y="6096000"/>
            <a:chExt cx="179832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696" name="Group 695"/>
            <p:cNvGrpSpPr/>
            <p:nvPr/>
          </p:nvGrpSpPr>
          <p:grpSpPr>
            <a:xfrm>
              <a:off x="259080" y="6096000"/>
              <a:ext cx="1341120" cy="457200"/>
              <a:chOff x="259080" y="6096000"/>
              <a:chExt cx="1341120" cy="457200"/>
            </a:xfrm>
          </p:grpSpPr>
          <p:sp>
            <p:nvSpPr>
              <p:cNvPr id="698" name="Rectangle 697"/>
              <p:cNvSpPr/>
              <p:nvPr/>
            </p:nvSpPr>
            <p:spPr>
              <a:xfrm>
                <a:off x="259080" y="60960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9" name="Rectangle 698"/>
              <p:cNvSpPr/>
              <p:nvPr/>
            </p:nvSpPr>
            <p:spPr>
              <a:xfrm>
                <a:off x="685800" y="60960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0" name="Rectangle 699"/>
              <p:cNvSpPr/>
              <p:nvPr/>
            </p:nvSpPr>
            <p:spPr>
              <a:xfrm>
                <a:off x="1143000" y="60960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97" name="Rectangle 696"/>
            <p:cNvSpPr/>
            <p:nvPr/>
          </p:nvSpPr>
          <p:spPr>
            <a:xfrm>
              <a:off x="1600200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157339" y="3444240"/>
            <a:ext cx="3200400" cy="457200"/>
            <a:chOff x="1082040" y="5867400"/>
            <a:chExt cx="310896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675" name="Group 674"/>
            <p:cNvGrpSpPr/>
            <p:nvPr/>
          </p:nvGrpSpPr>
          <p:grpSpPr>
            <a:xfrm>
              <a:off x="1082040" y="5867400"/>
              <a:ext cx="2240280" cy="457200"/>
              <a:chOff x="1844040" y="6141720"/>
              <a:chExt cx="2240280" cy="457200"/>
            </a:xfrm>
          </p:grpSpPr>
          <p:sp>
            <p:nvSpPr>
              <p:cNvPr id="676" name="Rectangle 675"/>
              <p:cNvSpPr/>
              <p:nvPr/>
            </p:nvSpPr>
            <p:spPr>
              <a:xfrm>
                <a:off x="3627120" y="614172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77" name="Group 676"/>
              <p:cNvGrpSpPr/>
              <p:nvPr/>
            </p:nvGrpSpPr>
            <p:grpSpPr>
              <a:xfrm>
                <a:off x="1844040" y="6141720"/>
                <a:ext cx="1798320" cy="457200"/>
                <a:chOff x="259080" y="6096000"/>
                <a:chExt cx="1798320" cy="457200"/>
              </a:xfrm>
            </p:grpSpPr>
            <p:grpSp>
              <p:nvGrpSpPr>
                <p:cNvPr id="678" name="Group 677"/>
                <p:cNvGrpSpPr/>
                <p:nvPr/>
              </p:nvGrpSpPr>
              <p:grpSpPr>
                <a:xfrm>
                  <a:off x="259080" y="6096000"/>
                  <a:ext cx="1341120" cy="457200"/>
                  <a:chOff x="259080" y="6096000"/>
                  <a:chExt cx="1341120" cy="457200"/>
                </a:xfrm>
              </p:grpSpPr>
              <p:sp>
                <p:nvSpPr>
                  <p:cNvPr id="680" name="Rectangle 679"/>
                  <p:cNvSpPr/>
                  <p:nvPr/>
                </p:nvSpPr>
                <p:spPr>
                  <a:xfrm>
                    <a:off x="259080" y="6096000"/>
                    <a:ext cx="457200" cy="457200"/>
                  </a:xfrm>
                  <a:prstGeom prst="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681" name="Rectangle 680"/>
                  <p:cNvSpPr/>
                  <p:nvPr/>
                </p:nvSpPr>
                <p:spPr>
                  <a:xfrm>
                    <a:off x="685800" y="6096000"/>
                    <a:ext cx="457200" cy="457200"/>
                  </a:xfrm>
                  <a:prstGeom prst="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2" name="Rectangle 681"/>
                  <p:cNvSpPr/>
                  <p:nvPr/>
                </p:nvSpPr>
                <p:spPr>
                  <a:xfrm>
                    <a:off x="1143000" y="6096000"/>
                    <a:ext cx="457200" cy="457200"/>
                  </a:xfrm>
                  <a:prstGeom prst="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679" name="Rectangle 678"/>
                <p:cNvSpPr/>
                <p:nvPr/>
              </p:nvSpPr>
              <p:spPr>
                <a:xfrm>
                  <a:off x="1600200" y="6096000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685" name="Rectangle 684"/>
            <p:cNvSpPr/>
            <p:nvPr/>
          </p:nvSpPr>
          <p:spPr>
            <a:xfrm>
              <a:off x="3325173" y="58674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1" name="Rectangle 700"/>
            <p:cNvSpPr/>
            <p:nvPr/>
          </p:nvSpPr>
          <p:spPr>
            <a:xfrm>
              <a:off x="3733800" y="58674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2" name="Group 701"/>
          <p:cNvGrpSpPr/>
          <p:nvPr/>
        </p:nvGrpSpPr>
        <p:grpSpPr>
          <a:xfrm>
            <a:off x="1143000" y="2499360"/>
            <a:ext cx="3200400" cy="457200"/>
            <a:chOff x="1082040" y="5867400"/>
            <a:chExt cx="310896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703" name="Group 702"/>
            <p:cNvGrpSpPr/>
            <p:nvPr/>
          </p:nvGrpSpPr>
          <p:grpSpPr>
            <a:xfrm>
              <a:off x="1082040" y="5867400"/>
              <a:ext cx="2240280" cy="457200"/>
              <a:chOff x="1844040" y="6141720"/>
              <a:chExt cx="2240280" cy="457200"/>
            </a:xfrm>
          </p:grpSpPr>
          <p:sp>
            <p:nvSpPr>
              <p:cNvPr id="706" name="Rectangle 705"/>
              <p:cNvSpPr/>
              <p:nvPr/>
            </p:nvSpPr>
            <p:spPr>
              <a:xfrm>
                <a:off x="3627120" y="614172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07" name="Group 706"/>
              <p:cNvGrpSpPr/>
              <p:nvPr/>
            </p:nvGrpSpPr>
            <p:grpSpPr>
              <a:xfrm>
                <a:off x="1844040" y="6141720"/>
                <a:ext cx="1798320" cy="457200"/>
                <a:chOff x="259080" y="6096000"/>
                <a:chExt cx="1798320" cy="457200"/>
              </a:xfrm>
            </p:grpSpPr>
            <p:grpSp>
              <p:nvGrpSpPr>
                <p:cNvPr id="708" name="Group 707"/>
                <p:cNvGrpSpPr/>
                <p:nvPr/>
              </p:nvGrpSpPr>
              <p:grpSpPr>
                <a:xfrm>
                  <a:off x="259080" y="6096000"/>
                  <a:ext cx="1341120" cy="457200"/>
                  <a:chOff x="259080" y="6096000"/>
                  <a:chExt cx="1341120" cy="457200"/>
                </a:xfrm>
              </p:grpSpPr>
              <p:sp>
                <p:nvSpPr>
                  <p:cNvPr id="710" name="Rectangle 709"/>
                  <p:cNvSpPr/>
                  <p:nvPr/>
                </p:nvSpPr>
                <p:spPr>
                  <a:xfrm>
                    <a:off x="259080" y="6096000"/>
                    <a:ext cx="457200" cy="457200"/>
                  </a:xfrm>
                  <a:prstGeom prst="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11" name="Rectangle 710"/>
                  <p:cNvSpPr/>
                  <p:nvPr/>
                </p:nvSpPr>
                <p:spPr>
                  <a:xfrm>
                    <a:off x="685800" y="6096000"/>
                    <a:ext cx="457200" cy="457200"/>
                  </a:xfrm>
                  <a:prstGeom prst="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2" name="Rectangle 711"/>
                  <p:cNvSpPr/>
                  <p:nvPr/>
                </p:nvSpPr>
                <p:spPr>
                  <a:xfrm>
                    <a:off x="1143000" y="6096000"/>
                    <a:ext cx="457200" cy="457200"/>
                  </a:xfrm>
                  <a:prstGeom prst="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709" name="Rectangle 708"/>
                <p:cNvSpPr/>
                <p:nvPr/>
              </p:nvSpPr>
              <p:spPr>
                <a:xfrm>
                  <a:off x="1600200" y="6096000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704" name="Rectangle 703"/>
            <p:cNvSpPr/>
            <p:nvPr/>
          </p:nvSpPr>
          <p:spPr>
            <a:xfrm>
              <a:off x="3325173" y="58674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5" name="Rectangle 704"/>
            <p:cNvSpPr/>
            <p:nvPr/>
          </p:nvSpPr>
          <p:spPr>
            <a:xfrm>
              <a:off x="3733800" y="58674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630680" y="1127760"/>
            <a:ext cx="4084320" cy="457200"/>
            <a:chOff x="716280" y="6096000"/>
            <a:chExt cx="408432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713" name="Group 712"/>
            <p:cNvGrpSpPr/>
            <p:nvPr/>
          </p:nvGrpSpPr>
          <p:grpSpPr>
            <a:xfrm>
              <a:off x="716280" y="6096000"/>
              <a:ext cx="3200400" cy="457200"/>
              <a:chOff x="1082040" y="5867400"/>
              <a:chExt cx="3108960" cy="457200"/>
            </a:xfrm>
          </p:grpSpPr>
          <p:grpSp>
            <p:nvGrpSpPr>
              <p:cNvPr id="714" name="Group 713"/>
              <p:cNvGrpSpPr/>
              <p:nvPr/>
            </p:nvGrpSpPr>
            <p:grpSpPr>
              <a:xfrm>
                <a:off x="1082040" y="5867400"/>
                <a:ext cx="2240280" cy="457200"/>
                <a:chOff x="1844040" y="6141720"/>
                <a:chExt cx="2240280" cy="457200"/>
              </a:xfrm>
            </p:grpSpPr>
            <p:sp>
              <p:nvSpPr>
                <p:cNvPr id="717" name="Rectangle 716"/>
                <p:cNvSpPr/>
                <p:nvPr/>
              </p:nvSpPr>
              <p:spPr>
                <a:xfrm>
                  <a:off x="3627120" y="6141720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718" name="Group 717"/>
                <p:cNvGrpSpPr/>
                <p:nvPr/>
              </p:nvGrpSpPr>
              <p:grpSpPr>
                <a:xfrm>
                  <a:off x="1844040" y="6141720"/>
                  <a:ext cx="1798320" cy="457200"/>
                  <a:chOff x="259080" y="6096000"/>
                  <a:chExt cx="1798320" cy="457200"/>
                </a:xfrm>
              </p:grpSpPr>
              <p:grpSp>
                <p:nvGrpSpPr>
                  <p:cNvPr id="719" name="Group 718"/>
                  <p:cNvGrpSpPr/>
                  <p:nvPr/>
                </p:nvGrpSpPr>
                <p:grpSpPr>
                  <a:xfrm>
                    <a:off x="259080" y="6096000"/>
                    <a:ext cx="1341120" cy="457200"/>
                    <a:chOff x="259080" y="6096000"/>
                    <a:chExt cx="1341120" cy="457200"/>
                  </a:xfrm>
                </p:grpSpPr>
                <p:sp>
                  <p:nvSpPr>
                    <p:cNvPr id="721" name="Rectangle 720"/>
                    <p:cNvSpPr/>
                    <p:nvPr/>
                  </p:nvSpPr>
                  <p:spPr>
                    <a:xfrm>
                      <a:off x="259080" y="6096000"/>
                      <a:ext cx="457200" cy="457200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722" name="Rectangle 721"/>
                    <p:cNvSpPr/>
                    <p:nvPr/>
                  </p:nvSpPr>
                  <p:spPr>
                    <a:xfrm>
                      <a:off x="685800" y="6096000"/>
                      <a:ext cx="457200" cy="457200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23" name="Rectangle 722"/>
                    <p:cNvSpPr/>
                    <p:nvPr/>
                  </p:nvSpPr>
                  <p:spPr>
                    <a:xfrm>
                      <a:off x="1143000" y="6096000"/>
                      <a:ext cx="457200" cy="457200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720" name="Rectangle 719"/>
                  <p:cNvSpPr/>
                  <p:nvPr/>
                </p:nvSpPr>
                <p:spPr>
                  <a:xfrm>
                    <a:off x="1600200" y="6096000"/>
                    <a:ext cx="457200" cy="457200"/>
                  </a:xfrm>
                  <a:prstGeom prst="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sp>
            <p:nvSpPr>
              <p:cNvPr id="715" name="Rectangle 714"/>
              <p:cNvSpPr/>
              <p:nvPr/>
            </p:nvSpPr>
            <p:spPr>
              <a:xfrm>
                <a:off x="3273117" y="58674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6" name="Rectangle 715"/>
              <p:cNvSpPr/>
              <p:nvPr/>
            </p:nvSpPr>
            <p:spPr>
              <a:xfrm>
                <a:off x="3733800" y="58674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24" name="Rectangle 723"/>
            <p:cNvSpPr/>
            <p:nvPr/>
          </p:nvSpPr>
          <p:spPr>
            <a:xfrm>
              <a:off x="4343400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5" name="Rectangle 724"/>
            <p:cNvSpPr/>
            <p:nvPr/>
          </p:nvSpPr>
          <p:spPr>
            <a:xfrm>
              <a:off x="3922754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956560" y="1584960"/>
            <a:ext cx="3657600" cy="457200"/>
            <a:chOff x="2971800" y="1600200"/>
            <a:chExt cx="365760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7" name="Rectangle 26"/>
            <p:cNvSpPr/>
            <p:nvPr/>
          </p:nvSpPr>
          <p:spPr>
            <a:xfrm>
              <a:off x="6172200" y="1600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27" name="Group 726"/>
            <p:cNvGrpSpPr/>
            <p:nvPr/>
          </p:nvGrpSpPr>
          <p:grpSpPr>
            <a:xfrm>
              <a:off x="2971800" y="1600200"/>
              <a:ext cx="3200400" cy="457200"/>
              <a:chOff x="1082040" y="5867400"/>
              <a:chExt cx="3108960" cy="457200"/>
            </a:xfrm>
          </p:grpSpPr>
          <p:grpSp>
            <p:nvGrpSpPr>
              <p:cNvPr id="730" name="Group 729"/>
              <p:cNvGrpSpPr/>
              <p:nvPr/>
            </p:nvGrpSpPr>
            <p:grpSpPr>
              <a:xfrm>
                <a:off x="1082040" y="5867400"/>
                <a:ext cx="2240280" cy="457200"/>
                <a:chOff x="1844040" y="6141720"/>
                <a:chExt cx="2240280" cy="457200"/>
              </a:xfrm>
            </p:grpSpPr>
            <p:sp>
              <p:nvSpPr>
                <p:cNvPr id="733" name="Rectangle 732"/>
                <p:cNvSpPr/>
                <p:nvPr/>
              </p:nvSpPr>
              <p:spPr>
                <a:xfrm>
                  <a:off x="3627120" y="6141720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734" name="Group 733"/>
                <p:cNvGrpSpPr/>
                <p:nvPr/>
              </p:nvGrpSpPr>
              <p:grpSpPr>
                <a:xfrm>
                  <a:off x="1844040" y="6141720"/>
                  <a:ext cx="1798320" cy="457200"/>
                  <a:chOff x="259080" y="6096000"/>
                  <a:chExt cx="1798320" cy="457200"/>
                </a:xfrm>
              </p:grpSpPr>
              <p:grpSp>
                <p:nvGrpSpPr>
                  <p:cNvPr id="735" name="Group 734"/>
                  <p:cNvGrpSpPr/>
                  <p:nvPr/>
                </p:nvGrpSpPr>
                <p:grpSpPr>
                  <a:xfrm>
                    <a:off x="259080" y="6096000"/>
                    <a:ext cx="1341120" cy="457200"/>
                    <a:chOff x="259080" y="6096000"/>
                    <a:chExt cx="1341120" cy="457200"/>
                  </a:xfrm>
                </p:grpSpPr>
                <p:sp>
                  <p:nvSpPr>
                    <p:cNvPr id="737" name="Rectangle 736"/>
                    <p:cNvSpPr/>
                    <p:nvPr/>
                  </p:nvSpPr>
                  <p:spPr>
                    <a:xfrm>
                      <a:off x="259080" y="6096000"/>
                      <a:ext cx="457200" cy="457200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738" name="Rectangle 737"/>
                    <p:cNvSpPr/>
                    <p:nvPr/>
                  </p:nvSpPr>
                  <p:spPr>
                    <a:xfrm>
                      <a:off x="685800" y="6096000"/>
                      <a:ext cx="457200" cy="457200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39" name="Rectangle 738"/>
                    <p:cNvSpPr/>
                    <p:nvPr/>
                  </p:nvSpPr>
                  <p:spPr>
                    <a:xfrm>
                      <a:off x="1143000" y="6096000"/>
                      <a:ext cx="457200" cy="457200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736" name="Rectangle 735"/>
                  <p:cNvSpPr/>
                  <p:nvPr/>
                </p:nvSpPr>
                <p:spPr>
                  <a:xfrm>
                    <a:off x="1600200" y="6096000"/>
                    <a:ext cx="457200" cy="457200"/>
                  </a:xfrm>
                  <a:prstGeom prst="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sp>
            <p:nvSpPr>
              <p:cNvPr id="731" name="Rectangle 730"/>
              <p:cNvSpPr/>
              <p:nvPr/>
            </p:nvSpPr>
            <p:spPr>
              <a:xfrm>
                <a:off x="3273117" y="58674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2" name="Rectangle 731"/>
              <p:cNvSpPr/>
              <p:nvPr/>
            </p:nvSpPr>
            <p:spPr>
              <a:xfrm>
                <a:off x="3733800" y="58674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2" name="Group 41"/>
          <p:cNvGrpSpPr/>
          <p:nvPr/>
        </p:nvGrpSpPr>
        <p:grpSpPr>
          <a:xfrm>
            <a:off x="3402773" y="2057400"/>
            <a:ext cx="2755799" cy="457200"/>
            <a:chOff x="5958840" y="4297680"/>
            <a:chExt cx="266700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740" name="Group 739"/>
            <p:cNvGrpSpPr/>
            <p:nvPr/>
          </p:nvGrpSpPr>
          <p:grpSpPr>
            <a:xfrm>
              <a:off x="5958840" y="4297680"/>
              <a:ext cx="1341120" cy="457200"/>
              <a:chOff x="6612358" y="5974080"/>
              <a:chExt cx="1341120" cy="457200"/>
            </a:xfrm>
          </p:grpSpPr>
          <p:sp>
            <p:nvSpPr>
              <p:cNvPr id="741" name="Rectangle 740"/>
              <p:cNvSpPr/>
              <p:nvPr/>
            </p:nvSpPr>
            <p:spPr>
              <a:xfrm>
                <a:off x="6612358" y="597408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42" name="Rectangle 741"/>
              <p:cNvSpPr/>
              <p:nvPr/>
            </p:nvSpPr>
            <p:spPr>
              <a:xfrm>
                <a:off x="7039078" y="597408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3" name="Rectangle 742"/>
              <p:cNvSpPr/>
              <p:nvPr/>
            </p:nvSpPr>
            <p:spPr>
              <a:xfrm>
                <a:off x="7496278" y="597408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44" name="Group 743"/>
            <p:cNvGrpSpPr/>
            <p:nvPr/>
          </p:nvGrpSpPr>
          <p:grpSpPr>
            <a:xfrm>
              <a:off x="7284720" y="4297680"/>
              <a:ext cx="1341120" cy="457200"/>
              <a:chOff x="6612358" y="5974080"/>
              <a:chExt cx="1341120" cy="457200"/>
            </a:xfrm>
          </p:grpSpPr>
          <p:sp>
            <p:nvSpPr>
              <p:cNvPr id="745" name="Rectangle 744"/>
              <p:cNvSpPr/>
              <p:nvPr/>
            </p:nvSpPr>
            <p:spPr>
              <a:xfrm>
                <a:off x="6612358" y="597408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46" name="Rectangle 745"/>
              <p:cNvSpPr/>
              <p:nvPr/>
            </p:nvSpPr>
            <p:spPr>
              <a:xfrm>
                <a:off x="7039078" y="597408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7" name="Rectangle 746"/>
              <p:cNvSpPr/>
              <p:nvPr/>
            </p:nvSpPr>
            <p:spPr>
              <a:xfrm>
                <a:off x="7496278" y="597408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3" name="5-Point Star 42"/>
          <p:cNvSpPr/>
          <p:nvPr/>
        </p:nvSpPr>
        <p:spPr>
          <a:xfrm>
            <a:off x="59158" y="731520"/>
            <a:ext cx="457200" cy="365760"/>
          </a:xfrm>
          <a:prstGeom prst="star5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9" name="Vertical Scroll 48"/>
          <p:cNvSpPr/>
          <p:nvPr/>
        </p:nvSpPr>
        <p:spPr>
          <a:xfrm>
            <a:off x="6623766" y="1644887"/>
            <a:ext cx="2667000" cy="3657600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1: the red planet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8" name="Vertical Scroll 747"/>
          <p:cNvSpPr/>
          <p:nvPr/>
        </p:nvSpPr>
        <p:spPr>
          <a:xfrm>
            <a:off x="6629400" y="1655994"/>
            <a:ext cx="2667000" cy="3657600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2: smaller bodies in orbit around the sun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0" name="Vertical Scroll 749"/>
          <p:cNvSpPr/>
          <p:nvPr/>
        </p:nvSpPr>
        <p:spPr>
          <a:xfrm>
            <a:off x="6630440" y="1655994"/>
            <a:ext cx="2667000" cy="3657600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3: smallest planet in the solar system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1" name="Vertical Scroll 750"/>
          <p:cNvSpPr/>
          <p:nvPr/>
        </p:nvSpPr>
        <p:spPr>
          <a:xfrm>
            <a:off x="6652315" y="1655994"/>
            <a:ext cx="2667000" cy="3657600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4: titan is the largest moon of…..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2" name="Vertical Scroll 751"/>
          <p:cNvSpPr/>
          <p:nvPr/>
        </p:nvSpPr>
        <p:spPr>
          <a:xfrm>
            <a:off x="6637666" y="1661160"/>
            <a:ext cx="2667000" cy="3657600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5: distance travelled by light in 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vaccum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one tropical year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4" name="Vertical Scroll 753"/>
          <p:cNvSpPr/>
          <p:nvPr/>
        </p:nvSpPr>
        <p:spPr>
          <a:xfrm>
            <a:off x="6621651" y="1630680"/>
            <a:ext cx="2667000" cy="3657600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6: the star at the center of solar system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5" name="Vertical Scroll 754"/>
          <p:cNvSpPr/>
          <p:nvPr/>
        </p:nvSpPr>
        <p:spPr>
          <a:xfrm>
            <a:off x="6621651" y="1661160"/>
            <a:ext cx="2667000" cy="3657600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7: smallest planet in the solar  system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6" name="Vertical Scroll 755"/>
          <p:cNvSpPr/>
          <p:nvPr/>
        </p:nvSpPr>
        <p:spPr>
          <a:xfrm>
            <a:off x="6619604" y="1644887"/>
            <a:ext cx="2667000" cy="3657600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8:  the red planet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7" name="Vertical Scroll 756"/>
          <p:cNvSpPr/>
          <p:nvPr/>
        </p:nvSpPr>
        <p:spPr>
          <a:xfrm>
            <a:off x="6619604" y="1644887"/>
            <a:ext cx="2667000" cy="3657600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9:  the blue planet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8" name="Vertical Scroll 757"/>
          <p:cNvSpPr/>
          <p:nvPr/>
        </p:nvSpPr>
        <p:spPr>
          <a:xfrm>
            <a:off x="6591410" y="1630680"/>
            <a:ext cx="2667000" cy="3657600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10: farthest planet in the solar system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0" name="Vertical Scroll 759"/>
          <p:cNvSpPr/>
          <p:nvPr/>
        </p:nvSpPr>
        <p:spPr>
          <a:xfrm>
            <a:off x="6619604" y="1600200"/>
            <a:ext cx="2667000" cy="3657600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11: earth’s only natural satellite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1" name="5-Point Star 760"/>
          <p:cNvSpPr/>
          <p:nvPr/>
        </p:nvSpPr>
        <p:spPr>
          <a:xfrm>
            <a:off x="5818" y="4800600"/>
            <a:ext cx="457200" cy="365760"/>
          </a:xfrm>
          <a:prstGeom prst="star5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?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62" name="5-Point Star 761"/>
          <p:cNvSpPr/>
          <p:nvPr/>
        </p:nvSpPr>
        <p:spPr>
          <a:xfrm>
            <a:off x="37199" y="5318760"/>
            <a:ext cx="457200" cy="365760"/>
          </a:xfrm>
          <a:prstGeom prst="star5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?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63" name="5-Point Star 762"/>
          <p:cNvSpPr/>
          <p:nvPr/>
        </p:nvSpPr>
        <p:spPr>
          <a:xfrm>
            <a:off x="21058" y="2209800"/>
            <a:ext cx="457200" cy="365760"/>
          </a:xfrm>
          <a:prstGeom prst="star5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?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64" name="5-Point Star 763"/>
          <p:cNvSpPr/>
          <p:nvPr/>
        </p:nvSpPr>
        <p:spPr>
          <a:xfrm>
            <a:off x="20157" y="4343400"/>
            <a:ext cx="457200" cy="365760"/>
          </a:xfrm>
          <a:prstGeom prst="star5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?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65" name="5-Point Star 764"/>
          <p:cNvSpPr/>
          <p:nvPr/>
        </p:nvSpPr>
        <p:spPr>
          <a:xfrm>
            <a:off x="37199" y="3855720"/>
            <a:ext cx="457200" cy="365760"/>
          </a:xfrm>
          <a:prstGeom prst="star5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?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67" name="5-Point Star 766"/>
          <p:cNvSpPr/>
          <p:nvPr/>
        </p:nvSpPr>
        <p:spPr>
          <a:xfrm>
            <a:off x="37199" y="2621280"/>
            <a:ext cx="457200" cy="365760"/>
          </a:xfrm>
          <a:prstGeom prst="star5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?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68" name="5-Point Star 767"/>
          <p:cNvSpPr/>
          <p:nvPr/>
        </p:nvSpPr>
        <p:spPr>
          <a:xfrm>
            <a:off x="37199" y="3032760"/>
            <a:ext cx="457200" cy="365760"/>
          </a:xfrm>
          <a:prstGeom prst="star5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?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69" name="5-Point Star 768"/>
          <p:cNvSpPr/>
          <p:nvPr/>
        </p:nvSpPr>
        <p:spPr>
          <a:xfrm>
            <a:off x="21058" y="3429000"/>
            <a:ext cx="457200" cy="365760"/>
          </a:xfrm>
          <a:prstGeom prst="star5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?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70" name="5-Point Star 769"/>
          <p:cNvSpPr/>
          <p:nvPr/>
        </p:nvSpPr>
        <p:spPr>
          <a:xfrm>
            <a:off x="59158" y="1219200"/>
            <a:ext cx="457200" cy="365760"/>
          </a:xfrm>
          <a:prstGeom prst="star5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?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71" name="5-Point Star 770"/>
          <p:cNvSpPr/>
          <p:nvPr/>
        </p:nvSpPr>
        <p:spPr>
          <a:xfrm>
            <a:off x="82018" y="1691640"/>
            <a:ext cx="457200" cy="365760"/>
          </a:xfrm>
          <a:prstGeom prst="star5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?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48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1667 0.7444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33" y="3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-0.16667 0.6777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3" y="3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1000"/>
                                        <p:tgtEl>
                                          <p:spTgt spid="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167 0.54444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83" y="2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-0.13333 0.61111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67" y="30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7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4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2000"/>
                                        <p:tgtEl>
                                          <p:spTgt spid="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-0.05833 0.48889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7" y="2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4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4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2000"/>
                                        <p:tgtEl>
                                          <p:spTgt spid="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5" dur="2000"/>
                                        <p:tgtEl>
                                          <p:spTgt spid="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-0.00833 0.42223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7" y="2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5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4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1" dur="2000"/>
                                        <p:tgtEl>
                                          <p:spTgt spid="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6" dur="2000"/>
                                        <p:tgtEl>
                                          <p:spTgt spid="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0" dur="1000"/>
                                        <p:tgtEl>
                                          <p:spTgt spid="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1000"/>
                                        <p:tgtEl>
                                          <p:spTgt spid="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022E-16 L 0.04167 0.35556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3" y="1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0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4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2" dur="2000"/>
                                        <p:tgtEl>
                                          <p:spTgt spid="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7" dur="2000"/>
                                        <p:tgtEl>
                                          <p:spTgt spid="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.09167 0.28889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4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3" dur="2000"/>
                                        <p:tgtEl>
                                          <p:spTgt spid="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8" dur="2000"/>
                                        <p:tgtEl>
                                          <p:spTgt spid="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2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L 0.14167 0.21111 " pathEditMode="relative" rAng="0" ptsTypes="AA">
                                      <p:cBhvr>
                                        <p:cTn id="188" dur="200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10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3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4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4" dur="2000"/>
                                        <p:tgtEl>
                                          <p:spTgt spid="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9" dur="2000"/>
                                        <p:tgtEl>
                                          <p:spTgt spid="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3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8333 0.15556 " pathEditMode="relative" rAng="0" ptsTypes="AA">
                                      <p:cBhvr>
                                        <p:cTn id="209" dur="2000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2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4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2" dur="500"/>
                                        <p:tgtEl>
                                          <p:spTgt spid="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/>
                                        <p:tgtEl>
                                          <p:spTgt spid="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-0.25833 0.81111 " pathEditMode="relative" rAng="0" ptsTypes="AA">
                                      <p:cBhvr>
                                        <p:cTn id="228" dur="2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17" y="40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9"/>
                  </p:tgtEl>
                </p:cond>
              </p:nextCondLst>
            </p:seq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7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>
                      <p:stCondLst>
                        <p:cond delay="0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39" restart="whenNotActive" fill="hold" evtFilter="cancelBubble" nodeType="interactiveSeq">
                <p:stCondLst>
                  <p:cond evt="onClick" delay="0">
                    <p:tgtEl>
                      <p:spTgt spid="7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0" fill="hold">
                      <p:stCondLst>
                        <p:cond delay="0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1"/>
                  </p:tgtEl>
                </p:cond>
              </p:nextCondLst>
            </p:seq>
            <p:seq concurrent="1" nextAc="seek">
              <p:cTn id="244" restart="whenNotActive" fill="hold" evtFilter="cancelBubble" nodeType="interactiveSeq">
                <p:stCondLst>
                  <p:cond evt="onClick" delay="0">
                    <p:tgtEl>
                      <p:spTgt spid="7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5" fill="hold">
                      <p:stCondLst>
                        <p:cond delay="0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3"/>
                  </p:tgtEl>
                </p:cond>
              </p:nextCondLst>
            </p:seq>
            <p:seq concurrent="1" nextAc="seek">
              <p:cTn id="249" restart="whenNotActive" fill="hold" evtFilter="cancelBubble" nodeType="interactiveSeq">
                <p:stCondLst>
                  <p:cond evt="onClick" delay="0">
                    <p:tgtEl>
                      <p:spTgt spid="7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0" fill="hold">
                      <p:stCondLst>
                        <p:cond delay="0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7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9"/>
                  </p:tgtEl>
                </p:cond>
              </p:nextCondLst>
            </p:seq>
            <p:seq concurrent="1" nextAc="seek">
              <p:cTn id="259" restart="whenNotActive" fill="hold" evtFilter="cancelBubble" nodeType="interactiveSeq">
                <p:stCondLst>
                  <p:cond evt="onClick" delay="0">
                    <p:tgtEl>
                      <p:spTgt spid="7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0" fill="hold">
                      <p:stCondLst>
                        <p:cond delay="0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5"/>
                  </p:tgtEl>
                </p:cond>
              </p:nextCondLst>
            </p:seq>
            <p:seq concurrent="1" nextAc="seek">
              <p:cTn id="264" restart="whenNotActive" fill="hold" evtFilter="cancelBubble" nodeType="interactiveSeq">
                <p:stCondLst>
                  <p:cond evt="onClick" delay="0">
                    <p:tgtEl>
                      <p:spTgt spid="7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5" fill="hold">
                      <p:stCondLst>
                        <p:cond delay="0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4"/>
                  </p:tgtEl>
                </p:cond>
              </p:nextCondLst>
            </p:seq>
            <p:seq concurrent="1" nextAc="seek">
              <p:cTn id="269" restart="whenNotActive" fill="hold" evtFilter="cancelBubble" nodeType="interactiveSeq">
                <p:stCondLst>
                  <p:cond evt="onClick" delay="0">
                    <p:tgtEl>
                      <p:spTgt spid="7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0" fill="hold">
                      <p:stCondLst>
                        <p:cond delay="0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1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7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2"/>
                  </p:tgtEl>
                </p:cond>
              </p:nextCondLst>
            </p:seq>
          </p:childTnLst>
        </p:cTn>
      </p:par>
    </p:tnLst>
    <p:bldLst>
      <p:bldP spid="192" grpId="0" animBg="1"/>
      <p:bldP spid="208" grpId="0" animBg="1"/>
      <p:bldP spid="224" grpId="0" animBg="1"/>
      <p:bldP spid="240" grpId="0" animBg="1"/>
      <p:bldP spid="256" grpId="0" animBg="1"/>
      <p:bldP spid="272" grpId="0" animBg="1"/>
      <p:bldP spid="288" grpId="0" animBg="1"/>
      <p:bldP spid="304" grpId="0" animBg="1"/>
      <p:bldP spid="448" grpId="0" animBg="1"/>
      <p:bldP spid="464" grpId="0" animBg="1"/>
      <p:bldP spid="480" grpId="0" animBg="1"/>
      <p:bldP spid="43" grpId="0" animBg="1"/>
      <p:bldP spid="49" grpId="0" animBg="1"/>
      <p:bldP spid="49" grpId="1" animBg="1"/>
      <p:bldP spid="748" grpId="0" animBg="1"/>
      <p:bldP spid="748" grpId="1" animBg="1"/>
      <p:bldP spid="750" grpId="0" animBg="1"/>
      <p:bldP spid="750" grpId="1" animBg="1"/>
      <p:bldP spid="751" grpId="0" animBg="1"/>
      <p:bldP spid="751" grpId="1" animBg="1"/>
      <p:bldP spid="752" grpId="0" animBg="1"/>
      <p:bldP spid="754" grpId="0" animBg="1"/>
      <p:bldP spid="754" grpId="1" animBg="1"/>
      <p:bldP spid="755" grpId="0" animBg="1"/>
      <p:bldP spid="755" grpId="1" animBg="1"/>
      <p:bldP spid="756" grpId="0" animBg="1"/>
      <p:bldP spid="756" grpId="1" animBg="1"/>
      <p:bldP spid="757" grpId="0" animBg="1"/>
      <p:bldP spid="757" grpId="1" animBg="1"/>
      <p:bldP spid="758" grpId="0" animBg="1"/>
      <p:bldP spid="758" grpId="1" animBg="1"/>
      <p:bldP spid="760" grpId="0" animBg="1"/>
      <p:bldP spid="760" grpId="1" animBg="1"/>
      <p:bldP spid="761" grpId="0" animBg="1"/>
      <p:bldP spid="762" grpId="0" animBg="1"/>
      <p:bldP spid="763" grpId="0" animBg="1"/>
      <p:bldP spid="764" grpId="0" animBg="1"/>
      <p:bldP spid="765" grpId="0" animBg="1"/>
      <p:bldP spid="767" grpId="0" animBg="1"/>
      <p:bldP spid="768" grpId="0" animBg="1"/>
      <p:bldP spid="769" grpId="0" animBg="1"/>
      <p:bldP spid="770" grpId="0" animBg="1"/>
      <p:bldP spid="77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173</Words>
  <PresentationFormat>On-screen Show (4:3)</PresentationFormat>
  <Paragraphs>98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2017-09-17T10:16:54Z</dcterms:created>
  <dcterms:modified xsi:type="dcterms:W3CDTF">2017-09-25T14:40:37Z</dcterms:modified>
</cp:coreProperties>
</file>