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8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7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0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7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49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5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12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2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5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6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4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0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A20BC-A979-46E4-BF16-F1763478C0E2}" type="datetimeFigureOut">
              <a:rPr lang="en-US" smtClean="0"/>
              <a:t>26/5/2023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373EE-58DD-43CC-9A78-41C81FBA7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5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54258" y="1101203"/>
            <a:ext cx="3383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R-X</a:t>
            </a:r>
          </a:p>
          <a:p>
            <a:pPr algn="ctr"/>
            <a:r>
              <a:rPr lang="en-US" sz="28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Dẫn xuất halogen</a:t>
            </a:r>
            <a:endParaRPr lang="en-US" sz="28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59020" y="2599305"/>
            <a:ext cx="3383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R-OH</a:t>
            </a:r>
          </a:p>
          <a:p>
            <a:pPr algn="ctr"/>
            <a:r>
              <a:rPr lang="en-US" sz="28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</a:t>
            </a:r>
          </a:p>
        </p:txBody>
      </p:sp>
      <p:sp>
        <p:nvSpPr>
          <p:cNvPr id="6" name="Rectangle 5"/>
          <p:cNvSpPr/>
          <p:nvPr/>
        </p:nvSpPr>
        <p:spPr>
          <a:xfrm>
            <a:off x="4454258" y="3990879"/>
            <a:ext cx="33832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PHENOL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091" y="1046997"/>
            <a:ext cx="2560320" cy="8534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647" y="2249812"/>
            <a:ext cx="2560320" cy="8689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647" y="3216510"/>
            <a:ext cx="2560320" cy="132643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123" y="4640682"/>
            <a:ext cx="2560320" cy="83792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091" y="5538400"/>
            <a:ext cx="2560320" cy="8482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94353" y="2180205"/>
            <a:ext cx="2560320" cy="838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94353" y="3056505"/>
            <a:ext cx="2560320" cy="243983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94353" y="5573421"/>
            <a:ext cx="2560320" cy="813278"/>
          </a:xfrm>
          <a:prstGeom prst="rect">
            <a:avLst/>
          </a:prstGeom>
        </p:spPr>
      </p:pic>
      <p:cxnSp>
        <p:nvCxnSpPr>
          <p:cNvPr id="16" name="Straight Arrow Connector 15"/>
          <p:cNvCxnSpPr>
            <a:stCxn id="4" idx="1"/>
          </p:cNvCxnSpPr>
          <p:nvPr/>
        </p:nvCxnSpPr>
        <p:spPr>
          <a:xfrm flipH="1">
            <a:off x="2939809" y="1558403"/>
            <a:ext cx="151444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5" idx="1"/>
            <a:endCxn id="8" idx="3"/>
          </p:cNvCxnSpPr>
          <p:nvPr/>
        </p:nvCxnSpPr>
        <p:spPr>
          <a:xfrm rot="10800000">
            <a:off x="2906968" y="2684291"/>
            <a:ext cx="1552053" cy="372214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5" idx="1"/>
            <a:endCxn id="9" idx="3"/>
          </p:cNvCxnSpPr>
          <p:nvPr/>
        </p:nvCxnSpPr>
        <p:spPr>
          <a:xfrm rot="10800000" flipV="1">
            <a:off x="2906968" y="3056504"/>
            <a:ext cx="1552053" cy="82322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5" idx="1"/>
            <a:endCxn id="10" idx="3"/>
          </p:cNvCxnSpPr>
          <p:nvPr/>
        </p:nvCxnSpPr>
        <p:spPr>
          <a:xfrm rot="10800000" flipV="1">
            <a:off x="2897444" y="3056504"/>
            <a:ext cx="1561577" cy="2003139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5" idx="1"/>
            <a:endCxn id="11" idx="3"/>
          </p:cNvCxnSpPr>
          <p:nvPr/>
        </p:nvCxnSpPr>
        <p:spPr>
          <a:xfrm rot="10800000" flipV="1">
            <a:off x="2943412" y="3056504"/>
            <a:ext cx="1515609" cy="2906045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6" idx="3"/>
            <a:endCxn id="12" idx="1"/>
          </p:cNvCxnSpPr>
          <p:nvPr/>
        </p:nvCxnSpPr>
        <p:spPr>
          <a:xfrm flipV="1">
            <a:off x="7837538" y="2599305"/>
            <a:ext cx="1556815" cy="1848774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6" idx="3"/>
            <a:endCxn id="13" idx="1"/>
          </p:cNvCxnSpPr>
          <p:nvPr/>
        </p:nvCxnSpPr>
        <p:spPr>
          <a:xfrm flipV="1">
            <a:off x="7837538" y="4276422"/>
            <a:ext cx="1556815" cy="171657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6" idx="3"/>
            <a:endCxn id="14" idx="1"/>
          </p:cNvCxnSpPr>
          <p:nvPr/>
        </p:nvCxnSpPr>
        <p:spPr>
          <a:xfrm>
            <a:off x="7837538" y="4448079"/>
            <a:ext cx="1556815" cy="1531981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52980" y="1649301"/>
            <a:ext cx="1463040" cy="37912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68134" y="812434"/>
            <a:ext cx="1463040" cy="69382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5400000">
            <a:off x="3201289" y="4994223"/>
            <a:ext cx="1571625" cy="40005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630332" y="6031163"/>
            <a:ext cx="2702560" cy="365760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3076007" y="2124787"/>
            <a:ext cx="599844" cy="457200"/>
          </a:xfrm>
          <a:prstGeom prst="rect">
            <a:avLst/>
          </a:prstGeom>
          <a:solidFill>
            <a:srgbClr val="F2E8CD"/>
          </a:solidFill>
        </p:spPr>
        <p:txBody>
          <a:bodyPr wrap="none" rtlCol="0">
            <a:spAutoFit/>
          </a:bodyPr>
          <a:lstStyle/>
          <a:p>
            <a:r>
              <a:rPr lang="en-US" sz="2800" b="1" smtClean="0"/>
              <a:t>Na</a:t>
            </a:r>
            <a:endParaRPr lang="en-US" sz="2800" b="1"/>
          </a:p>
        </p:txBody>
      </p:sp>
      <p:sp>
        <p:nvSpPr>
          <p:cNvPr id="45" name="TextBox 44"/>
          <p:cNvSpPr txBox="1"/>
          <p:nvPr/>
        </p:nvSpPr>
        <p:spPr>
          <a:xfrm>
            <a:off x="2970690" y="3304376"/>
            <a:ext cx="660758" cy="457200"/>
          </a:xfrm>
          <a:prstGeom prst="rect">
            <a:avLst/>
          </a:prstGeom>
          <a:solidFill>
            <a:srgbClr val="F2E8CD"/>
          </a:solidFill>
        </p:spPr>
        <p:txBody>
          <a:bodyPr wrap="none" rtlCol="0">
            <a:spAutoFit/>
          </a:bodyPr>
          <a:lstStyle/>
          <a:p>
            <a:r>
              <a:rPr lang="en-US" sz="2800" b="1" smtClean="0"/>
              <a:t>[O]</a:t>
            </a:r>
            <a:endParaRPr lang="en-US" sz="2800" b="1"/>
          </a:p>
        </p:txBody>
      </p:sp>
      <p:sp>
        <p:nvSpPr>
          <p:cNvPr id="46" name="TextBox 45"/>
          <p:cNvSpPr txBox="1"/>
          <p:nvPr/>
        </p:nvSpPr>
        <p:spPr>
          <a:xfrm>
            <a:off x="8705752" y="3657611"/>
            <a:ext cx="636713" cy="457200"/>
          </a:xfrm>
          <a:prstGeom prst="rect">
            <a:avLst/>
          </a:prstGeom>
          <a:solidFill>
            <a:srgbClr val="F2E8CD"/>
          </a:solidFill>
        </p:spPr>
        <p:txBody>
          <a:bodyPr wrap="none" rtlCol="0">
            <a:spAutoFit/>
          </a:bodyPr>
          <a:lstStyle/>
          <a:p>
            <a:r>
              <a:rPr lang="en-US" sz="2800" b="1" smtClean="0"/>
              <a:t>Br</a:t>
            </a:r>
            <a:r>
              <a:rPr lang="en-US" sz="2800" b="1" baseline="-25000" smtClean="0"/>
              <a:t>2</a:t>
            </a:r>
            <a:endParaRPr lang="en-US" sz="2800" b="1"/>
          </a:p>
        </p:txBody>
      </p:sp>
      <p:sp>
        <p:nvSpPr>
          <p:cNvPr id="47" name="TextBox 46"/>
          <p:cNvSpPr txBox="1"/>
          <p:nvPr/>
        </p:nvSpPr>
        <p:spPr>
          <a:xfrm>
            <a:off x="8274544" y="1988202"/>
            <a:ext cx="1067921" cy="457200"/>
          </a:xfrm>
          <a:prstGeom prst="rect">
            <a:avLst/>
          </a:prstGeom>
          <a:solidFill>
            <a:srgbClr val="F2E8CD"/>
          </a:solidFill>
        </p:spPr>
        <p:txBody>
          <a:bodyPr wrap="none" rtlCol="0">
            <a:spAutoFit/>
          </a:bodyPr>
          <a:lstStyle/>
          <a:p>
            <a:r>
              <a:rPr lang="en-US" sz="2800" b="1" smtClean="0"/>
              <a:t>NaOH</a:t>
            </a:r>
            <a:endParaRPr lang="en-US" sz="2800" b="1"/>
          </a:p>
        </p:txBody>
      </p:sp>
      <p:sp>
        <p:nvSpPr>
          <p:cNvPr id="48" name="TextBox 47"/>
          <p:cNvSpPr txBox="1"/>
          <p:nvPr/>
        </p:nvSpPr>
        <p:spPr>
          <a:xfrm>
            <a:off x="3076007" y="6043288"/>
            <a:ext cx="2853666" cy="707886"/>
          </a:xfrm>
          <a:prstGeom prst="rect">
            <a:avLst/>
          </a:prstGeom>
          <a:solidFill>
            <a:srgbClr val="F2E8CD"/>
          </a:solidFill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 no, đơn chức, </a:t>
            </a:r>
          </a:p>
          <a:p>
            <a:r>
              <a:rPr lang="en-US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mạch hở, từ C2 trở lên)</a:t>
            </a:r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0" name="Straight Arrow Connector 49"/>
          <p:cNvCxnSpPr>
            <a:stCxn id="4" idx="2"/>
            <a:endCxn id="5" idx="0"/>
          </p:cNvCxnSpPr>
          <p:nvPr/>
        </p:nvCxnSpPr>
        <p:spPr>
          <a:xfrm>
            <a:off x="6145898" y="2015603"/>
            <a:ext cx="4762" cy="5837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Picture 5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80283" y="2071179"/>
            <a:ext cx="2092640" cy="457200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6223635" y="2086529"/>
            <a:ext cx="1595902" cy="457200"/>
          </a:xfrm>
          <a:prstGeom prst="rect">
            <a:avLst/>
          </a:prstGeom>
          <a:solidFill>
            <a:srgbClr val="F2E8CD"/>
          </a:solidFill>
        </p:spPr>
        <p:txBody>
          <a:bodyPr wrap="square" rtlCol="0">
            <a:spAutoFit/>
          </a:bodyPr>
          <a:lstStyle/>
          <a:p>
            <a:r>
              <a:rPr lang="en-US" sz="2800" b="1" smtClean="0"/>
              <a:t>NaOH, t</a:t>
            </a:r>
            <a:r>
              <a:rPr lang="en-US" sz="2800" b="1" baseline="30000" smtClean="0"/>
              <a:t>o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410904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creator>VnTeach.Com; Lê Kim Huệ</dc:creator>
  <cp:keywords>VnTeach.Com</cp:keywords>
  <cp:lastModifiedBy>Lê Kim Huệ</cp:lastModifiedBy>
  <cp:revision>4</cp:revision>
  <dcterms:created xsi:type="dcterms:W3CDTF">2023-05-26T10:28:34Z</dcterms:created>
  <dcterms:modified xsi:type="dcterms:W3CDTF">2023-05-26T11:08:16Z</dcterms:modified>
</cp:coreProperties>
</file>