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7" r:id="rId3"/>
    <p:sldId id="260" r:id="rId4"/>
    <p:sldId id="261" r:id="rId5"/>
    <p:sldId id="299" r:id="rId6"/>
    <p:sldId id="300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8T22:58:27.158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AD300D-7EB3-42ED-A178-C8EAB65B3D8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3577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7970542_415463482200892_5567406848417464320_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4915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902"/>
            <a:ext cx="7491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387" y="6258580"/>
            <a:ext cx="749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319"/>
            <a:ext cx="802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LÁ CỜ ĐỎ THIÊNG LIÊNG NƠI ĐỊA ĐẦU TỔ QUỐC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743" y="200012"/>
            <a:ext cx="8024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 cờ Lũng Cú là một cột cờ quốc gia nằm trên đỉnh Lũng Cú hay còn gọi là núi Rồng (Long Sơn)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57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9" grpId="0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4"/>
          <p:cNvSpPr txBox="1">
            <a:spLocks noChangeArrowheads="1"/>
          </p:cNvSpPr>
          <p:nvPr/>
        </p:nvSpPr>
        <p:spPr bwMode="auto">
          <a:xfrm>
            <a:off x="393700" y="655638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 err="1">
                <a:solidFill>
                  <a:srgbClr val="3333FF"/>
                </a:solidFill>
                <a:latin typeface="VNI-Brush" pitchFamily="2" charset="0"/>
              </a:rPr>
              <a:t>Bài</a:t>
            </a:r>
            <a:r>
              <a:rPr lang="en-US" sz="6600" b="1" i="1" u="sng" dirty="0">
                <a:solidFill>
                  <a:srgbClr val="3333FF"/>
                </a:solidFill>
                <a:latin typeface="VNI-Brush" pitchFamily="2" charset="0"/>
              </a:rPr>
              <a:t> </a:t>
            </a:r>
            <a:r>
              <a:rPr lang="en-US" sz="6600" b="1" i="1" u="sng" dirty="0" smtClean="0">
                <a:solidFill>
                  <a:srgbClr val="3333FF"/>
                </a:solidFill>
                <a:latin typeface="VNI-Brush" pitchFamily="2" charset="0"/>
              </a:rPr>
              <a:t>8</a:t>
            </a:r>
            <a:endParaRPr lang="en-US" sz="6600" b="1" i="1" dirty="0">
              <a:solidFill>
                <a:srgbClr val="3333FF"/>
              </a:solidFill>
              <a:latin typeface="VNI-Brush" pitchFamily="2" charset="0"/>
            </a:endParaRPr>
          </a:p>
        </p:txBody>
      </p: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220661" y="1600201"/>
            <a:ext cx="8702675" cy="11652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HOẠT ĐỘNG THỰC HÀNH VÀ TRẢI NGHIỆM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1423553" y="2987672"/>
            <a:ext cx="6324600" cy="8826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PHÂN SỐ Ở QUANH TA</a:t>
            </a: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HIỂU VỀ QUỐC KÌ VIỆT NAM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51" name="Picture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721018"/>
            <a:ext cx="3920836" cy="27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2" name="Picture 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66" y="685510"/>
            <a:ext cx="4210339" cy="282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4362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91375" y="351415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" y="44196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HIỂU VỀ QUỐC KÌ VIỆT NAM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51" name="Picture 4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721018"/>
            <a:ext cx="3920836" cy="27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343620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41564" y="721018"/>
            <a:ext cx="4689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673298"/>
            <a:ext cx="52959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1564" y="3398674"/>
            <a:ext cx="52959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31095"/>
              </p:ext>
            </p:extLst>
          </p:nvPr>
        </p:nvGraphicFramePr>
        <p:xfrm>
          <a:off x="3352800" y="3804001"/>
          <a:ext cx="359350" cy="9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3804001"/>
                        <a:ext cx="359350" cy="92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250" y="5488631"/>
            <a:ext cx="91059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hay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0" y="5103674"/>
            <a:ext cx="9097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1" grpId="0" animBg="1"/>
      <p:bldP spid="11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HIỂU VỀ QUỐC KÌ VIỆT NAM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52" name="Picture 4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66" y="685510"/>
            <a:ext cx="4210339" cy="282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025735" y="34879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054" y="721019"/>
            <a:ext cx="448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54 m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Nam).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148" y="4419974"/>
            <a:ext cx="192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54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81" y="3870112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a, b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56134" y="4267200"/>
            <a:ext cx="2501466" cy="767212"/>
            <a:chOff x="200891" y="3104294"/>
            <a:chExt cx="4635066" cy="767212"/>
          </a:xfrm>
        </p:grpSpPr>
        <p:sp>
          <p:nvSpPr>
            <p:cNvPr id="14" name="TextBox 13"/>
            <p:cNvSpPr txBox="1"/>
            <p:nvPr/>
          </p:nvSpPr>
          <p:spPr>
            <a:xfrm>
              <a:off x="200891" y="3257068"/>
              <a:ext cx="4635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: a=    b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0118"/>
                </p:ext>
              </p:extLst>
            </p:nvPr>
          </p:nvGraphicFramePr>
          <p:xfrm>
            <a:off x="2582602" y="3104294"/>
            <a:ext cx="296984" cy="76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9" name="Equation" r:id="rId4" imgW="152280" imgH="393480" progId="Equation.DSMT4">
                    <p:embed/>
                  </p:oleObj>
                </mc:Choice>
                <mc:Fallback>
                  <p:oleObj name="Equation" r:id="rId4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82602" y="3104294"/>
                          <a:ext cx="296984" cy="76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1170706" y="4955462"/>
            <a:ext cx="192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83628"/>
              </p:ext>
            </p:extLst>
          </p:nvPr>
        </p:nvGraphicFramePr>
        <p:xfrm>
          <a:off x="2178484" y="4881639"/>
          <a:ext cx="1479116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8484" y="4881639"/>
                        <a:ext cx="1479116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6478"/>
              </p:ext>
            </p:extLst>
          </p:nvPr>
        </p:nvGraphicFramePr>
        <p:xfrm>
          <a:off x="3687763" y="4881563"/>
          <a:ext cx="25606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8" imgW="1143000" imgH="393480" progId="Equation.DSMT4">
                  <p:embed/>
                </p:oleObj>
              </mc:Choice>
              <mc:Fallback>
                <p:oleObj name="Equation" r:id="rId8" imgW="11430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4881563"/>
                        <a:ext cx="25606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19197" y="5562600"/>
            <a:ext cx="364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=9 m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&gt; 0)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26" y="6172200"/>
            <a:ext cx="83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9m,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848227"/>
              </p:ext>
            </p:extLst>
          </p:nvPr>
        </p:nvGraphicFramePr>
        <p:xfrm>
          <a:off x="6477000" y="6056602"/>
          <a:ext cx="17526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10" imgW="711000" imgH="393480" progId="Equation.DSMT4">
                  <p:embed/>
                </p:oleObj>
              </mc:Choice>
              <mc:Fallback>
                <p:oleObj name="Equation" r:id="rId10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7000" y="6056602"/>
                        <a:ext cx="1752600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3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  <p:bldP spid="12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8915400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474</Words>
  <Application>Microsoft Office PowerPoint</Application>
  <PresentationFormat>On-screen Show (4:3)</PresentationFormat>
  <Paragraphs>35</Paragraphs>
  <Slides>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</cp:revision>
  <dcterms:created xsi:type="dcterms:W3CDTF">2021-07-27T23:26:22Z</dcterms:created>
  <dcterms:modified xsi:type="dcterms:W3CDTF">2021-07-29T10:58:35Z</dcterms:modified>
</cp:coreProperties>
</file>