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3" r:id="rId6"/>
    <p:sldId id="291" r:id="rId7"/>
    <p:sldId id="264" r:id="rId8"/>
    <p:sldId id="293" r:id="rId9"/>
    <p:sldId id="272" r:id="rId10"/>
    <p:sldId id="259" r:id="rId11"/>
    <p:sldId id="292" r:id="rId12"/>
    <p:sldId id="265" r:id="rId13"/>
    <p:sldId id="314" r:id="rId14"/>
    <p:sldId id="294" r:id="rId15"/>
    <p:sldId id="297" r:id="rId16"/>
    <p:sldId id="298" r:id="rId17"/>
    <p:sldId id="316" r:id="rId18"/>
    <p:sldId id="271" r:id="rId19"/>
    <p:sldId id="276" r:id="rId20"/>
    <p:sldId id="278" r:id="rId21"/>
    <p:sldId id="317" r:id="rId22"/>
    <p:sldId id="268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1754E-14A5-3C4A-AE5A-E50FB173E392}" type="doc">
      <dgm:prSet loTypeId="urn:microsoft.com/office/officeart/2005/8/layout/hierarchy2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1B2E1F-9C97-474F-A869-45055488C18E}">
      <dgm:prSet phldrT="[Text]" custT="1"/>
      <dgm:spPr/>
      <dgm:t>
        <a:bodyPr/>
        <a:lstStyle/>
        <a:p>
          <a:pPr rtl="0"/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ACBCF-1F42-0A41-BF01-128CD0E3DBB9}" type="parTrans" cxnId="{7341FB63-3FE3-F84F-B93A-B5615944B3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0BECE-9654-B94B-9234-901D6725F1D7}" type="sibTrans" cxnId="{7341FB63-3FE3-F84F-B93A-B5615944B3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36B85-89EA-BF4E-ADCC-B26195A8D611}">
      <dgm:prSet phldrT="[Text]" custT="1"/>
      <dgm:spPr/>
      <dgm:t>
        <a:bodyPr/>
        <a:lstStyle/>
        <a:p>
          <a:pPr rtl="0"/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F3FD2-1410-934C-9B36-E1E62F132A4A}" type="parTrans" cxnId="{71A28051-3144-2943-A424-5B455B8CD062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6C9CE-82F3-B84B-A49B-57AA31D48922}" type="sibTrans" cxnId="{71A28051-3144-2943-A424-5B455B8CD0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DE8F0-A9DE-C046-AEC6-095CC2347E5D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Giới thiệu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ấn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18DA3-43F3-3541-9F7C-092301B1355C}" type="parTrans" cxnId="{E4ECE581-098A-B248-9023-568032F010DC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6CEA0-FCA2-9B40-A850-624F2AF7B821}" type="sibTrans" cxnId="{E4ECE581-098A-B248-9023-568032F010D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2C0E4-5E4B-D941-A586-0206E4DE1716}">
      <dgm:prSet phldrT="[Text]"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F18C9-E257-8E48-BF0B-925B22330509}" type="parTrans" cxnId="{DDB67D79-A49B-764F-99B4-3D381729110A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E78D2-6865-9542-AE91-4738800AE8E4}" type="sibTrans" cxnId="{DDB67D79-A49B-764F-99B4-3D381729110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C792C-00B6-584D-AF9C-E54A91A10971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Khái quát lại cảm nghĩ của bản thân về nội dung mình thích và ý nghĩa chung của bài thơ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CE388-E9BE-0E49-B8D7-1D2D1B57A300}" type="parTrans" cxnId="{F1552331-E20B-064E-97AE-E5C81EC5E6EA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D8B25-883E-2043-B38C-4210A7218753}" type="sibTrans" cxnId="{F1552331-E20B-064E-97AE-E5C81EC5E6E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57FE0-0D76-4A47-A678-C096D64F5BB7}">
      <dgm:prSet phldrT="[Text]"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2A959-DC47-E445-96BD-22852300902B}" type="parTrans" cxnId="{9E5DAF7D-41F5-804C-AAC6-289CB86A0EB3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4CF46-6E34-8047-954E-C8A664DC5C51}" type="sibTrans" cxnId="{9E5DAF7D-41F5-804C-AAC6-289CB86A0EB3}">
      <dgm:prSet/>
      <dgm:spPr/>
      <dgm:t>
        <a:bodyPr/>
        <a:lstStyle/>
        <a:p>
          <a:endParaRPr lang="en-US"/>
        </a:p>
      </dgm:t>
    </dgm:pt>
    <dgm:pt modelId="{1EC70686-4805-A446-B942-A0356408EFAE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huống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kịch</a:t>
          </a:r>
          <a:endParaRPr lang="en-US" sz="26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AAD79C5-F29B-4441-BD8D-A699695F994A}" type="parTrans" cxnId="{B5F62281-5211-CC48-B088-B6DE8E0E3533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423A5-253C-1749-8740-816FF4BCB44F}" type="sibTrans" cxnId="{B5F62281-5211-CC48-B088-B6DE8E0E3533}">
      <dgm:prSet/>
      <dgm:spPr/>
      <dgm:t>
        <a:bodyPr/>
        <a:lstStyle/>
        <a:p>
          <a:endParaRPr lang="en-US"/>
        </a:p>
      </dgm:t>
    </dgm:pt>
    <dgm:pt modelId="{91E73A75-C1DE-7340-A3F4-A0974BCF789E}">
      <dgm:prSet phldrT="[Text]" custT="1"/>
      <dgm:spPr>
        <a:solidFill>
          <a:srgbClr val="92D050"/>
        </a:solidFill>
      </dgm:spPr>
      <dgm:t>
        <a:bodyPr/>
        <a:lstStyle/>
        <a:p>
          <a:r>
            <a: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128F6-49B0-3746-B452-B9E51988658C}" type="parTrans" cxnId="{923D8107-36EF-4248-8C00-80FEFFA73DF5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7636C-2113-9942-8EDD-BC13BAB2431A}" type="sibTrans" cxnId="{923D8107-36EF-4248-8C00-80FEFFA73DF5}">
      <dgm:prSet/>
      <dgm:spPr/>
      <dgm:t>
        <a:bodyPr/>
        <a:lstStyle/>
        <a:p>
          <a:endParaRPr lang="en-US"/>
        </a:p>
      </dgm:t>
    </dgm:pt>
    <dgm:pt modelId="{81F10116-4993-4E28-BABE-B374B70218B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qua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B5E19-3FC3-4767-9166-BD52F6303493}" type="parTrans" cxnId="{0DAFCBCC-66CD-4449-9177-67EF021598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5A75B-62ED-4C09-B159-09F9FBA6AFD2}" type="sibTrans" cxnId="{0DAFCBCC-66CD-4449-9177-67EF02159853}">
      <dgm:prSet/>
      <dgm:spPr/>
      <dgm:t>
        <a:bodyPr/>
        <a:lstStyle/>
        <a:p>
          <a:endParaRPr lang="en-US"/>
        </a:p>
      </dgm:t>
    </dgm:pt>
    <dgm:pt modelId="{4A221A57-F641-9449-B4AD-03D227C5C3A8}" type="pres">
      <dgm:prSet presAssocID="{2001754E-14A5-3C4A-AE5A-E50FB173E3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7643B2-3902-5D4D-A274-62A2EFAAA5B3}" type="pres">
      <dgm:prSet presAssocID="{0D1B2E1F-9C97-474F-A869-45055488C18E}" presName="root1" presStyleCnt="0"/>
      <dgm:spPr/>
    </dgm:pt>
    <dgm:pt modelId="{B3A0BF42-3C5A-3A4D-B071-04D7599E3425}" type="pres">
      <dgm:prSet presAssocID="{0D1B2E1F-9C97-474F-A869-45055488C18E}" presName="LevelOneTextNode" presStyleLbl="node0" presStyleIdx="0" presStyleCnt="2" custScaleX="54760" custLinFactNeighborX="-41812" custLinFactNeighborY="0">
        <dgm:presLayoutVars>
          <dgm:chPref val="3"/>
        </dgm:presLayoutVars>
      </dgm:prSet>
      <dgm:spPr/>
    </dgm:pt>
    <dgm:pt modelId="{2506ABF5-E2B8-034D-A1CC-A39A27512D9B}" type="pres">
      <dgm:prSet presAssocID="{0D1B2E1F-9C97-474F-A869-45055488C18E}" presName="level2hierChild" presStyleCnt="0"/>
      <dgm:spPr/>
    </dgm:pt>
    <dgm:pt modelId="{421923A0-C419-9D4E-8C3A-3451B2C82995}" type="pres">
      <dgm:prSet presAssocID="{385F3FD2-1410-934C-9B36-E1E62F132A4A}" presName="conn2-1" presStyleLbl="parChTrans1D2" presStyleIdx="0" presStyleCnt="3"/>
      <dgm:spPr/>
    </dgm:pt>
    <dgm:pt modelId="{C30A5133-FDB7-114B-86A5-04DD505858B3}" type="pres">
      <dgm:prSet presAssocID="{385F3FD2-1410-934C-9B36-E1E62F132A4A}" presName="connTx" presStyleLbl="parChTrans1D2" presStyleIdx="0" presStyleCnt="3"/>
      <dgm:spPr/>
    </dgm:pt>
    <dgm:pt modelId="{6E39A780-0FB3-A243-B245-D4290C04770B}" type="pres">
      <dgm:prSet presAssocID="{9DC36B85-89EA-BF4E-ADCC-B26195A8D611}" presName="root2" presStyleCnt="0"/>
      <dgm:spPr/>
    </dgm:pt>
    <dgm:pt modelId="{9B4A47E4-2F4D-9349-8A09-CEECE2E8930A}" type="pres">
      <dgm:prSet presAssocID="{9DC36B85-89EA-BF4E-ADCC-B26195A8D611}" presName="LevelTwoTextNode" presStyleLbl="node2" presStyleIdx="0" presStyleCnt="3" custScaleX="54689" custScaleY="83692" custLinFactNeighborX="-10739" custLinFactNeighborY="-38140">
        <dgm:presLayoutVars>
          <dgm:chPref val="3"/>
        </dgm:presLayoutVars>
      </dgm:prSet>
      <dgm:spPr/>
    </dgm:pt>
    <dgm:pt modelId="{DCC2D487-34B8-BD4A-B956-070AC4C0566E}" type="pres">
      <dgm:prSet presAssocID="{9DC36B85-89EA-BF4E-ADCC-B26195A8D611}" presName="level3hierChild" presStyleCnt="0"/>
      <dgm:spPr/>
    </dgm:pt>
    <dgm:pt modelId="{BF3B1405-F0BE-284A-8C08-5A6736E634A6}" type="pres">
      <dgm:prSet presAssocID="{99118DA3-43F3-3541-9F7C-092301B1355C}" presName="conn2-1" presStyleLbl="parChTrans1D3" presStyleIdx="0" presStyleCnt="4"/>
      <dgm:spPr/>
    </dgm:pt>
    <dgm:pt modelId="{03248892-4BD8-8040-8CBD-D587717FD553}" type="pres">
      <dgm:prSet presAssocID="{99118DA3-43F3-3541-9F7C-092301B1355C}" presName="connTx" presStyleLbl="parChTrans1D3" presStyleIdx="0" presStyleCnt="4"/>
      <dgm:spPr/>
    </dgm:pt>
    <dgm:pt modelId="{F9CD22D8-1F2B-3344-8AB6-989B7F2F6ECC}" type="pres">
      <dgm:prSet presAssocID="{691DE8F0-A9DE-C046-AEC6-095CC2347E5D}" presName="root2" presStyleCnt="0"/>
      <dgm:spPr/>
    </dgm:pt>
    <dgm:pt modelId="{EA8B4B7B-1D03-1548-95A7-4C6A8B97C1E0}" type="pres">
      <dgm:prSet presAssocID="{691DE8F0-A9DE-C046-AEC6-095CC2347E5D}" presName="LevelTwoTextNode" presStyleLbl="node3" presStyleIdx="0" presStyleCnt="4" custScaleX="284458" custScaleY="67616" custLinFactNeighborX="-2377" custLinFactNeighborY="-52373">
        <dgm:presLayoutVars>
          <dgm:chPref val="3"/>
        </dgm:presLayoutVars>
      </dgm:prSet>
      <dgm:spPr/>
    </dgm:pt>
    <dgm:pt modelId="{990244CD-B761-7240-A8BF-39232A20DA1B}" type="pres">
      <dgm:prSet presAssocID="{691DE8F0-A9DE-C046-AEC6-095CC2347E5D}" presName="level3hierChild" presStyleCnt="0"/>
      <dgm:spPr/>
    </dgm:pt>
    <dgm:pt modelId="{ABDB4CBD-9784-3841-BD3F-ED8F15CDC6C8}" type="pres">
      <dgm:prSet presAssocID="{190F18C9-E257-8E48-BF0B-925B22330509}" presName="conn2-1" presStyleLbl="parChTrans1D2" presStyleIdx="1" presStyleCnt="3"/>
      <dgm:spPr/>
    </dgm:pt>
    <dgm:pt modelId="{30A80142-5627-FE44-A575-7AEF13159FC0}" type="pres">
      <dgm:prSet presAssocID="{190F18C9-E257-8E48-BF0B-925B22330509}" presName="connTx" presStyleLbl="parChTrans1D2" presStyleIdx="1" presStyleCnt="3"/>
      <dgm:spPr/>
    </dgm:pt>
    <dgm:pt modelId="{36B82511-BA22-0E4B-B237-6BEC79058CF4}" type="pres">
      <dgm:prSet presAssocID="{8FE2C0E4-5E4B-D941-A586-0206E4DE1716}" presName="root2" presStyleCnt="0"/>
      <dgm:spPr/>
    </dgm:pt>
    <dgm:pt modelId="{ED5B05AF-0FCB-A443-BBCB-45DAF2E8FCA5}" type="pres">
      <dgm:prSet presAssocID="{8FE2C0E4-5E4B-D941-A586-0206E4DE1716}" presName="LevelTwoTextNode" presStyleLbl="node2" presStyleIdx="1" presStyleCnt="3" custScaleX="52919" custLinFactNeighborX="-8122" custLinFactNeighborY="60923">
        <dgm:presLayoutVars>
          <dgm:chPref val="3"/>
        </dgm:presLayoutVars>
      </dgm:prSet>
      <dgm:spPr/>
    </dgm:pt>
    <dgm:pt modelId="{A669AFDF-33ED-7C41-BF21-8409B10869EF}" type="pres">
      <dgm:prSet presAssocID="{8FE2C0E4-5E4B-D941-A586-0206E4DE1716}" presName="level3hierChild" presStyleCnt="0"/>
      <dgm:spPr/>
    </dgm:pt>
    <dgm:pt modelId="{67DB5DC2-97A9-FC44-A135-8696BA7DAACE}" type="pres">
      <dgm:prSet presAssocID="{9AAD79C5-F29B-4441-BD8D-A699695F994A}" presName="conn2-1" presStyleLbl="parChTrans1D3" presStyleIdx="1" presStyleCnt="4"/>
      <dgm:spPr/>
    </dgm:pt>
    <dgm:pt modelId="{D8660ACA-2DCA-104F-B350-3B950CC86187}" type="pres">
      <dgm:prSet presAssocID="{9AAD79C5-F29B-4441-BD8D-A699695F994A}" presName="connTx" presStyleLbl="parChTrans1D3" presStyleIdx="1" presStyleCnt="4"/>
      <dgm:spPr/>
    </dgm:pt>
    <dgm:pt modelId="{BA21648E-3D10-4B42-A49C-B907B117A01A}" type="pres">
      <dgm:prSet presAssocID="{1EC70686-4805-A446-B942-A0356408EFAE}" presName="root2" presStyleCnt="0"/>
      <dgm:spPr/>
    </dgm:pt>
    <dgm:pt modelId="{60DAF780-700D-9448-86A3-D276F7ADE5E5}" type="pres">
      <dgm:prSet presAssocID="{1EC70686-4805-A446-B942-A0356408EFAE}" presName="LevelTwoTextNode" presStyleLbl="node3" presStyleIdx="1" presStyleCnt="4" custScaleX="290097" custScaleY="75632" custLinFactNeighborX="-3269" custLinFactNeighborY="1775">
        <dgm:presLayoutVars>
          <dgm:chPref val="3"/>
        </dgm:presLayoutVars>
      </dgm:prSet>
      <dgm:spPr/>
    </dgm:pt>
    <dgm:pt modelId="{E7952BC4-F80B-4B44-B12C-E48185608CEF}" type="pres">
      <dgm:prSet presAssocID="{1EC70686-4805-A446-B942-A0356408EFAE}" presName="level3hierChild" presStyleCnt="0"/>
      <dgm:spPr/>
    </dgm:pt>
    <dgm:pt modelId="{08F50C00-83F9-F94B-B36A-BA1308E7CDDF}" type="pres">
      <dgm:prSet presAssocID="{5EB128F6-49B0-3746-B452-B9E51988658C}" presName="conn2-1" presStyleLbl="parChTrans1D3" presStyleIdx="2" presStyleCnt="4"/>
      <dgm:spPr/>
    </dgm:pt>
    <dgm:pt modelId="{E1AA6517-8B68-6C4A-9902-F15C89D2022B}" type="pres">
      <dgm:prSet presAssocID="{5EB128F6-49B0-3746-B452-B9E51988658C}" presName="connTx" presStyleLbl="parChTrans1D3" presStyleIdx="2" presStyleCnt="4"/>
      <dgm:spPr/>
    </dgm:pt>
    <dgm:pt modelId="{7F6AF378-C075-C74D-9E94-6595655160C7}" type="pres">
      <dgm:prSet presAssocID="{91E73A75-C1DE-7340-A3F4-A0974BCF789E}" presName="root2" presStyleCnt="0"/>
      <dgm:spPr/>
    </dgm:pt>
    <dgm:pt modelId="{43A1AEE4-09EE-EE45-9B9F-5CFDD4A8E35A}" type="pres">
      <dgm:prSet presAssocID="{91E73A75-C1DE-7340-A3F4-A0974BCF789E}" presName="LevelTwoTextNode" presStyleLbl="node3" presStyleIdx="2" presStyleCnt="4" custScaleX="290590" custScaleY="70440" custLinFactNeighborX="-3269" custLinFactNeighborY="5713">
        <dgm:presLayoutVars>
          <dgm:chPref val="3"/>
        </dgm:presLayoutVars>
      </dgm:prSet>
      <dgm:spPr/>
    </dgm:pt>
    <dgm:pt modelId="{B452FC66-6D77-7041-AF29-B1892C9916C2}" type="pres">
      <dgm:prSet presAssocID="{91E73A75-C1DE-7340-A3F4-A0974BCF789E}" presName="level3hierChild" presStyleCnt="0"/>
      <dgm:spPr/>
    </dgm:pt>
    <dgm:pt modelId="{31B01C8B-4D94-4549-A9D7-C62737BD0C03}" type="pres">
      <dgm:prSet presAssocID="{F5A2A959-DC47-E445-96BD-22852300902B}" presName="conn2-1" presStyleLbl="parChTrans1D2" presStyleIdx="2" presStyleCnt="3"/>
      <dgm:spPr/>
    </dgm:pt>
    <dgm:pt modelId="{6A06398B-7020-0244-9098-4CCBBBAFD867}" type="pres">
      <dgm:prSet presAssocID="{F5A2A959-DC47-E445-96BD-22852300902B}" presName="connTx" presStyleLbl="parChTrans1D2" presStyleIdx="2" presStyleCnt="3"/>
      <dgm:spPr/>
    </dgm:pt>
    <dgm:pt modelId="{168D5EE1-519E-1B41-8C12-798ECC8669EE}" type="pres">
      <dgm:prSet presAssocID="{43157FE0-0D76-4A47-A678-C096D64F5BB7}" presName="root2" presStyleCnt="0"/>
      <dgm:spPr/>
    </dgm:pt>
    <dgm:pt modelId="{D798D072-73DE-9241-9C0F-8AFE2AC9A6C1}" type="pres">
      <dgm:prSet presAssocID="{43157FE0-0D76-4A47-A678-C096D64F5BB7}" presName="LevelTwoTextNode" presStyleLbl="node2" presStyleIdx="2" presStyleCnt="3" custScaleX="54825" custLinFactY="15020" custLinFactNeighborX="-4750" custLinFactNeighborY="100000">
        <dgm:presLayoutVars>
          <dgm:chPref val="3"/>
        </dgm:presLayoutVars>
      </dgm:prSet>
      <dgm:spPr/>
    </dgm:pt>
    <dgm:pt modelId="{684F216C-1411-8741-B05A-F257F3749A2B}" type="pres">
      <dgm:prSet presAssocID="{43157FE0-0D76-4A47-A678-C096D64F5BB7}" presName="level3hierChild" presStyleCnt="0"/>
      <dgm:spPr/>
    </dgm:pt>
    <dgm:pt modelId="{3B984088-352F-544A-89B0-52F77D75A193}" type="pres">
      <dgm:prSet presAssocID="{C44CE388-E9BE-0E49-B8D7-1D2D1B57A300}" presName="conn2-1" presStyleLbl="parChTrans1D3" presStyleIdx="3" presStyleCnt="4"/>
      <dgm:spPr/>
    </dgm:pt>
    <dgm:pt modelId="{43662EDD-6DD9-1C49-AC16-77D17015F77D}" type="pres">
      <dgm:prSet presAssocID="{C44CE388-E9BE-0E49-B8D7-1D2D1B57A300}" presName="connTx" presStyleLbl="parChTrans1D3" presStyleIdx="3" presStyleCnt="4"/>
      <dgm:spPr/>
    </dgm:pt>
    <dgm:pt modelId="{880C5B00-0659-E14D-A3CA-651FAC5777A0}" type="pres">
      <dgm:prSet presAssocID="{8AEC792C-00B6-584D-AF9C-E54A91A10971}" presName="root2" presStyleCnt="0"/>
      <dgm:spPr/>
    </dgm:pt>
    <dgm:pt modelId="{20D05B80-7EFF-8544-AB53-FF176AC91A74}" type="pres">
      <dgm:prSet presAssocID="{8AEC792C-00B6-584D-AF9C-E54A91A10971}" presName="LevelTwoTextNode" presStyleLbl="node3" presStyleIdx="3" presStyleCnt="4" custScaleX="283823" custScaleY="62843" custLinFactY="36823" custLinFactNeighborX="1002" custLinFactNeighborY="100000">
        <dgm:presLayoutVars>
          <dgm:chPref val="3"/>
        </dgm:presLayoutVars>
      </dgm:prSet>
      <dgm:spPr/>
    </dgm:pt>
    <dgm:pt modelId="{8F21CB22-10DB-4444-A28D-1B7A142F34EB}" type="pres">
      <dgm:prSet presAssocID="{8AEC792C-00B6-584D-AF9C-E54A91A10971}" presName="level3hierChild" presStyleCnt="0"/>
      <dgm:spPr/>
    </dgm:pt>
    <dgm:pt modelId="{FCCBCA42-DEE2-484B-B2E6-0CDC30EBA519}" type="pres">
      <dgm:prSet presAssocID="{81F10116-4993-4E28-BABE-B374B70218B2}" presName="root1" presStyleCnt="0"/>
      <dgm:spPr/>
    </dgm:pt>
    <dgm:pt modelId="{84759772-4B56-4182-A919-A3AE1B2B1B78}" type="pres">
      <dgm:prSet presAssocID="{81F10116-4993-4E28-BABE-B374B70218B2}" presName="LevelOneTextNode" presStyleLbl="node0" presStyleIdx="1" presStyleCnt="2" custScaleX="295900" custScaleY="59168" custLinFactX="82686" custLinFactNeighborX="100000" custLinFactNeighborY="-66796">
        <dgm:presLayoutVars>
          <dgm:chPref val="3"/>
        </dgm:presLayoutVars>
      </dgm:prSet>
      <dgm:spPr/>
    </dgm:pt>
    <dgm:pt modelId="{1E09CA62-27AE-45DB-9836-B04AEAE29459}" type="pres">
      <dgm:prSet presAssocID="{81F10116-4993-4E28-BABE-B374B70218B2}" presName="level2hierChild" presStyleCnt="0"/>
      <dgm:spPr/>
    </dgm:pt>
  </dgm:ptLst>
  <dgm:cxnLst>
    <dgm:cxn modelId="{923D8107-36EF-4248-8C00-80FEFFA73DF5}" srcId="{8FE2C0E4-5E4B-D941-A586-0206E4DE1716}" destId="{91E73A75-C1DE-7340-A3F4-A0974BCF789E}" srcOrd="1" destOrd="0" parTransId="{5EB128F6-49B0-3746-B452-B9E51988658C}" sibTransId="{66C7636C-2113-9942-8EDD-BC13BAB2431A}"/>
    <dgm:cxn modelId="{7DF42110-7131-D24C-869A-E0366C6694BB}" type="presOf" srcId="{9AAD79C5-F29B-4441-BD8D-A699695F994A}" destId="{D8660ACA-2DCA-104F-B350-3B950CC86187}" srcOrd="1" destOrd="0" presId="urn:microsoft.com/office/officeart/2005/8/layout/hierarchy2"/>
    <dgm:cxn modelId="{7CEBA011-4983-E24C-904B-1F4EED08AF40}" type="presOf" srcId="{691DE8F0-A9DE-C046-AEC6-095CC2347E5D}" destId="{EA8B4B7B-1D03-1548-95A7-4C6A8B97C1E0}" srcOrd="0" destOrd="0" presId="urn:microsoft.com/office/officeart/2005/8/layout/hierarchy2"/>
    <dgm:cxn modelId="{92FBFC15-7BB5-854F-B4D6-CF0882D1AFE4}" type="presOf" srcId="{385F3FD2-1410-934C-9B36-E1E62F132A4A}" destId="{421923A0-C419-9D4E-8C3A-3451B2C82995}" srcOrd="0" destOrd="0" presId="urn:microsoft.com/office/officeart/2005/8/layout/hierarchy2"/>
    <dgm:cxn modelId="{2571961C-9B16-5047-9998-54627252FE04}" type="presOf" srcId="{99118DA3-43F3-3541-9F7C-092301B1355C}" destId="{03248892-4BD8-8040-8CBD-D587717FD553}" srcOrd="1" destOrd="0" presId="urn:microsoft.com/office/officeart/2005/8/layout/hierarchy2"/>
    <dgm:cxn modelId="{F1552331-E20B-064E-97AE-E5C81EC5E6EA}" srcId="{43157FE0-0D76-4A47-A678-C096D64F5BB7}" destId="{8AEC792C-00B6-584D-AF9C-E54A91A10971}" srcOrd="0" destOrd="0" parTransId="{C44CE388-E9BE-0E49-B8D7-1D2D1B57A300}" sibTransId="{389D8B25-883E-2043-B38C-4210A7218753}"/>
    <dgm:cxn modelId="{21062A35-DD39-E34D-93BD-8EA6A70AA6A3}" type="presOf" srcId="{F5A2A959-DC47-E445-96BD-22852300902B}" destId="{6A06398B-7020-0244-9098-4CCBBBAFD867}" srcOrd="1" destOrd="0" presId="urn:microsoft.com/office/officeart/2005/8/layout/hierarchy2"/>
    <dgm:cxn modelId="{5431A53D-A222-0F42-A0A7-1100DBEDF8CA}" type="presOf" srcId="{43157FE0-0D76-4A47-A678-C096D64F5BB7}" destId="{D798D072-73DE-9241-9C0F-8AFE2AC9A6C1}" srcOrd="0" destOrd="0" presId="urn:microsoft.com/office/officeart/2005/8/layout/hierarchy2"/>
    <dgm:cxn modelId="{D19C085C-37FB-7E44-8B0D-A3C2BDFECCF8}" type="presOf" srcId="{C44CE388-E9BE-0E49-B8D7-1D2D1B57A300}" destId="{3B984088-352F-544A-89B0-52F77D75A193}" srcOrd="0" destOrd="0" presId="urn:microsoft.com/office/officeart/2005/8/layout/hierarchy2"/>
    <dgm:cxn modelId="{F871DD5D-8F13-9F4C-8F28-1131BF356A22}" type="presOf" srcId="{F5A2A959-DC47-E445-96BD-22852300902B}" destId="{31B01C8B-4D94-4549-A9D7-C62737BD0C03}" srcOrd="0" destOrd="0" presId="urn:microsoft.com/office/officeart/2005/8/layout/hierarchy2"/>
    <dgm:cxn modelId="{21CA0D63-2611-7946-A545-744E44592C55}" type="presOf" srcId="{9DC36B85-89EA-BF4E-ADCC-B26195A8D611}" destId="{9B4A47E4-2F4D-9349-8A09-CEECE2E8930A}" srcOrd="0" destOrd="0" presId="urn:microsoft.com/office/officeart/2005/8/layout/hierarchy2"/>
    <dgm:cxn modelId="{7341FB63-3FE3-F84F-B93A-B5615944B3AB}" srcId="{2001754E-14A5-3C4A-AE5A-E50FB173E392}" destId="{0D1B2E1F-9C97-474F-A869-45055488C18E}" srcOrd="0" destOrd="0" parTransId="{26CACBCF-1F42-0A41-BF01-128CD0E3DBB9}" sibTransId="{B110BECE-9654-B94B-9234-901D6725F1D7}"/>
    <dgm:cxn modelId="{257F4D49-06F3-9744-BAC5-F66253A139C9}" type="presOf" srcId="{91E73A75-C1DE-7340-A3F4-A0974BCF789E}" destId="{43A1AEE4-09EE-EE45-9B9F-5CFDD4A8E35A}" srcOrd="0" destOrd="0" presId="urn:microsoft.com/office/officeart/2005/8/layout/hierarchy2"/>
    <dgm:cxn modelId="{4EDB3B6A-6DBF-452A-B097-441905E4F4E8}" type="presOf" srcId="{81F10116-4993-4E28-BABE-B374B70218B2}" destId="{84759772-4B56-4182-A919-A3AE1B2B1B78}" srcOrd="0" destOrd="0" presId="urn:microsoft.com/office/officeart/2005/8/layout/hierarchy2"/>
    <dgm:cxn modelId="{71A28051-3144-2943-A424-5B455B8CD062}" srcId="{0D1B2E1F-9C97-474F-A869-45055488C18E}" destId="{9DC36B85-89EA-BF4E-ADCC-B26195A8D611}" srcOrd="0" destOrd="0" parTransId="{385F3FD2-1410-934C-9B36-E1E62F132A4A}" sibTransId="{3136C9CE-82F3-B84B-A49B-57AA31D48922}"/>
    <dgm:cxn modelId="{B1558C73-05CF-9340-B937-06869A420BC7}" type="presOf" srcId="{190F18C9-E257-8E48-BF0B-925B22330509}" destId="{ABDB4CBD-9784-3841-BD3F-ED8F15CDC6C8}" srcOrd="0" destOrd="0" presId="urn:microsoft.com/office/officeart/2005/8/layout/hierarchy2"/>
    <dgm:cxn modelId="{B9BD7774-F718-7E45-B8CA-831675A26760}" type="presOf" srcId="{1EC70686-4805-A446-B942-A0356408EFAE}" destId="{60DAF780-700D-9448-86A3-D276F7ADE5E5}" srcOrd="0" destOrd="0" presId="urn:microsoft.com/office/officeart/2005/8/layout/hierarchy2"/>
    <dgm:cxn modelId="{DDB67D79-A49B-764F-99B4-3D381729110A}" srcId="{0D1B2E1F-9C97-474F-A869-45055488C18E}" destId="{8FE2C0E4-5E4B-D941-A586-0206E4DE1716}" srcOrd="1" destOrd="0" parTransId="{190F18C9-E257-8E48-BF0B-925B22330509}" sibTransId="{F63E78D2-6865-9542-AE91-4738800AE8E4}"/>
    <dgm:cxn modelId="{9E5DAF7D-41F5-804C-AAC6-289CB86A0EB3}" srcId="{0D1B2E1F-9C97-474F-A869-45055488C18E}" destId="{43157FE0-0D76-4A47-A678-C096D64F5BB7}" srcOrd="2" destOrd="0" parTransId="{F5A2A959-DC47-E445-96BD-22852300902B}" sibTransId="{F384CF46-6E34-8047-954E-C8A664DC5C51}"/>
    <dgm:cxn modelId="{1465F77E-B555-C94A-90FB-D5EF64D0DD07}" type="presOf" srcId="{0D1B2E1F-9C97-474F-A869-45055488C18E}" destId="{B3A0BF42-3C5A-3A4D-B071-04D7599E3425}" srcOrd="0" destOrd="0" presId="urn:microsoft.com/office/officeart/2005/8/layout/hierarchy2"/>
    <dgm:cxn modelId="{B5F62281-5211-CC48-B088-B6DE8E0E3533}" srcId="{8FE2C0E4-5E4B-D941-A586-0206E4DE1716}" destId="{1EC70686-4805-A446-B942-A0356408EFAE}" srcOrd="0" destOrd="0" parTransId="{9AAD79C5-F29B-4441-BD8D-A699695F994A}" sibTransId="{8B6423A5-253C-1749-8740-816FF4BCB44F}"/>
    <dgm:cxn modelId="{E4ECE581-098A-B248-9023-568032F010DC}" srcId="{9DC36B85-89EA-BF4E-ADCC-B26195A8D611}" destId="{691DE8F0-A9DE-C046-AEC6-095CC2347E5D}" srcOrd="0" destOrd="0" parTransId="{99118DA3-43F3-3541-9F7C-092301B1355C}" sibTransId="{12A6CEA0-FCA2-9B40-A850-624F2AF7B821}"/>
    <dgm:cxn modelId="{9A9A6A8F-A74E-CC4E-A5DE-98746BB9BE3F}" type="presOf" srcId="{2001754E-14A5-3C4A-AE5A-E50FB173E392}" destId="{4A221A57-F641-9449-B4AD-03D227C5C3A8}" srcOrd="0" destOrd="0" presId="urn:microsoft.com/office/officeart/2005/8/layout/hierarchy2"/>
    <dgm:cxn modelId="{24C42C94-4D08-C54C-BD5A-C4B75B91E6B0}" type="presOf" srcId="{C44CE388-E9BE-0E49-B8D7-1D2D1B57A300}" destId="{43662EDD-6DD9-1C49-AC16-77D17015F77D}" srcOrd="1" destOrd="0" presId="urn:microsoft.com/office/officeart/2005/8/layout/hierarchy2"/>
    <dgm:cxn modelId="{ECAE199F-8C2E-C543-9331-325ACA3F7A11}" type="presOf" srcId="{5EB128F6-49B0-3746-B452-B9E51988658C}" destId="{E1AA6517-8B68-6C4A-9902-F15C89D2022B}" srcOrd="1" destOrd="0" presId="urn:microsoft.com/office/officeart/2005/8/layout/hierarchy2"/>
    <dgm:cxn modelId="{F23681C0-1447-A949-8052-112CB0879256}" type="presOf" srcId="{9AAD79C5-F29B-4441-BD8D-A699695F994A}" destId="{67DB5DC2-97A9-FC44-A135-8696BA7DAACE}" srcOrd="0" destOrd="0" presId="urn:microsoft.com/office/officeart/2005/8/layout/hierarchy2"/>
    <dgm:cxn modelId="{0DAFCBCC-66CD-4449-9177-67EF02159853}" srcId="{2001754E-14A5-3C4A-AE5A-E50FB173E392}" destId="{81F10116-4993-4E28-BABE-B374B70218B2}" srcOrd="1" destOrd="0" parTransId="{F32B5E19-3FC3-4767-9166-BD52F6303493}" sibTransId="{9845A75B-62ED-4C09-B159-09F9FBA6AFD2}"/>
    <dgm:cxn modelId="{956C0CCE-2F1D-D440-A59D-76446A6D9AD3}" type="presOf" srcId="{190F18C9-E257-8E48-BF0B-925B22330509}" destId="{30A80142-5627-FE44-A575-7AEF13159FC0}" srcOrd="1" destOrd="0" presId="urn:microsoft.com/office/officeart/2005/8/layout/hierarchy2"/>
    <dgm:cxn modelId="{6A79D3D9-48BF-CF4A-9DE5-D788A4F33B7D}" type="presOf" srcId="{99118DA3-43F3-3541-9F7C-092301B1355C}" destId="{BF3B1405-F0BE-284A-8C08-5A6736E634A6}" srcOrd="0" destOrd="0" presId="urn:microsoft.com/office/officeart/2005/8/layout/hierarchy2"/>
    <dgm:cxn modelId="{F3B77ADE-D30C-AB4D-8F27-AC67FB022B06}" type="presOf" srcId="{385F3FD2-1410-934C-9B36-E1E62F132A4A}" destId="{C30A5133-FDB7-114B-86A5-04DD505858B3}" srcOrd="1" destOrd="0" presId="urn:microsoft.com/office/officeart/2005/8/layout/hierarchy2"/>
    <dgm:cxn modelId="{66DD8AE3-3F56-0747-B473-E0408CE51669}" type="presOf" srcId="{8AEC792C-00B6-584D-AF9C-E54A91A10971}" destId="{20D05B80-7EFF-8544-AB53-FF176AC91A74}" srcOrd="0" destOrd="0" presId="urn:microsoft.com/office/officeart/2005/8/layout/hierarchy2"/>
    <dgm:cxn modelId="{EFF637E5-174C-3B49-8434-662AAC91449D}" type="presOf" srcId="{8FE2C0E4-5E4B-D941-A586-0206E4DE1716}" destId="{ED5B05AF-0FCB-A443-BBCB-45DAF2E8FCA5}" srcOrd="0" destOrd="0" presId="urn:microsoft.com/office/officeart/2005/8/layout/hierarchy2"/>
    <dgm:cxn modelId="{C1F3ACEE-1EC3-0E49-8BB8-BFD637128F44}" type="presOf" srcId="{5EB128F6-49B0-3746-B452-B9E51988658C}" destId="{08F50C00-83F9-F94B-B36A-BA1308E7CDDF}" srcOrd="0" destOrd="0" presId="urn:microsoft.com/office/officeart/2005/8/layout/hierarchy2"/>
    <dgm:cxn modelId="{F8CA1BE4-022C-DF45-B00A-8B0D4006802C}" type="presParOf" srcId="{4A221A57-F641-9449-B4AD-03D227C5C3A8}" destId="{297643B2-3902-5D4D-A274-62A2EFAAA5B3}" srcOrd="0" destOrd="0" presId="urn:microsoft.com/office/officeart/2005/8/layout/hierarchy2"/>
    <dgm:cxn modelId="{8CE7E6F8-3195-E644-BEFA-B4A9635FC20D}" type="presParOf" srcId="{297643B2-3902-5D4D-A274-62A2EFAAA5B3}" destId="{B3A0BF42-3C5A-3A4D-B071-04D7599E3425}" srcOrd="0" destOrd="0" presId="urn:microsoft.com/office/officeart/2005/8/layout/hierarchy2"/>
    <dgm:cxn modelId="{F1E67BB4-6985-084E-91C7-05FC0D5E4126}" type="presParOf" srcId="{297643B2-3902-5D4D-A274-62A2EFAAA5B3}" destId="{2506ABF5-E2B8-034D-A1CC-A39A27512D9B}" srcOrd="1" destOrd="0" presId="urn:microsoft.com/office/officeart/2005/8/layout/hierarchy2"/>
    <dgm:cxn modelId="{39C08A12-B789-074F-83C0-6307AB133F2D}" type="presParOf" srcId="{2506ABF5-E2B8-034D-A1CC-A39A27512D9B}" destId="{421923A0-C419-9D4E-8C3A-3451B2C82995}" srcOrd="0" destOrd="0" presId="urn:microsoft.com/office/officeart/2005/8/layout/hierarchy2"/>
    <dgm:cxn modelId="{13BE16F5-E76A-B34B-92B2-0488599FAF14}" type="presParOf" srcId="{421923A0-C419-9D4E-8C3A-3451B2C82995}" destId="{C30A5133-FDB7-114B-86A5-04DD505858B3}" srcOrd="0" destOrd="0" presId="urn:microsoft.com/office/officeart/2005/8/layout/hierarchy2"/>
    <dgm:cxn modelId="{5235BE39-93AF-2441-BBA5-5F8122E87A0E}" type="presParOf" srcId="{2506ABF5-E2B8-034D-A1CC-A39A27512D9B}" destId="{6E39A780-0FB3-A243-B245-D4290C04770B}" srcOrd="1" destOrd="0" presId="urn:microsoft.com/office/officeart/2005/8/layout/hierarchy2"/>
    <dgm:cxn modelId="{73D4D67F-4AEA-E14E-BDB0-BC8FD5F10070}" type="presParOf" srcId="{6E39A780-0FB3-A243-B245-D4290C04770B}" destId="{9B4A47E4-2F4D-9349-8A09-CEECE2E8930A}" srcOrd="0" destOrd="0" presId="urn:microsoft.com/office/officeart/2005/8/layout/hierarchy2"/>
    <dgm:cxn modelId="{F0206C5C-9FA6-D042-B117-670F8D503793}" type="presParOf" srcId="{6E39A780-0FB3-A243-B245-D4290C04770B}" destId="{DCC2D487-34B8-BD4A-B956-070AC4C0566E}" srcOrd="1" destOrd="0" presId="urn:microsoft.com/office/officeart/2005/8/layout/hierarchy2"/>
    <dgm:cxn modelId="{5BB1EE4E-47E7-6B48-B251-9AC1605A678D}" type="presParOf" srcId="{DCC2D487-34B8-BD4A-B956-070AC4C0566E}" destId="{BF3B1405-F0BE-284A-8C08-5A6736E634A6}" srcOrd="0" destOrd="0" presId="urn:microsoft.com/office/officeart/2005/8/layout/hierarchy2"/>
    <dgm:cxn modelId="{C1F48FBD-7A19-9940-867D-B3CD0A380CBF}" type="presParOf" srcId="{BF3B1405-F0BE-284A-8C08-5A6736E634A6}" destId="{03248892-4BD8-8040-8CBD-D587717FD553}" srcOrd="0" destOrd="0" presId="urn:microsoft.com/office/officeart/2005/8/layout/hierarchy2"/>
    <dgm:cxn modelId="{1F9B86C7-D7A0-2E49-855D-F73CF8FA710B}" type="presParOf" srcId="{DCC2D487-34B8-BD4A-B956-070AC4C0566E}" destId="{F9CD22D8-1F2B-3344-8AB6-989B7F2F6ECC}" srcOrd="1" destOrd="0" presId="urn:microsoft.com/office/officeart/2005/8/layout/hierarchy2"/>
    <dgm:cxn modelId="{91EE1F32-4B5E-814D-9596-482005726E85}" type="presParOf" srcId="{F9CD22D8-1F2B-3344-8AB6-989B7F2F6ECC}" destId="{EA8B4B7B-1D03-1548-95A7-4C6A8B97C1E0}" srcOrd="0" destOrd="0" presId="urn:microsoft.com/office/officeart/2005/8/layout/hierarchy2"/>
    <dgm:cxn modelId="{4C594934-7F3C-6A4E-95DC-0ABAD1E8343D}" type="presParOf" srcId="{F9CD22D8-1F2B-3344-8AB6-989B7F2F6ECC}" destId="{990244CD-B761-7240-A8BF-39232A20DA1B}" srcOrd="1" destOrd="0" presId="urn:microsoft.com/office/officeart/2005/8/layout/hierarchy2"/>
    <dgm:cxn modelId="{1AB19E2A-0560-7049-9846-6D55F03ED8F3}" type="presParOf" srcId="{2506ABF5-E2B8-034D-A1CC-A39A27512D9B}" destId="{ABDB4CBD-9784-3841-BD3F-ED8F15CDC6C8}" srcOrd="2" destOrd="0" presId="urn:microsoft.com/office/officeart/2005/8/layout/hierarchy2"/>
    <dgm:cxn modelId="{A375E6F7-BFBE-0A45-A607-4E81B04D932A}" type="presParOf" srcId="{ABDB4CBD-9784-3841-BD3F-ED8F15CDC6C8}" destId="{30A80142-5627-FE44-A575-7AEF13159FC0}" srcOrd="0" destOrd="0" presId="urn:microsoft.com/office/officeart/2005/8/layout/hierarchy2"/>
    <dgm:cxn modelId="{9BF64D8D-7BBB-F347-963E-40B244AFF026}" type="presParOf" srcId="{2506ABF5-E2B8-034D-A1CC-A39A27512D9B}" destId="{36B82511-BA22-0E4B-B237-6BEC79058CF4}" srcOrd="3" destOrd="0" presId="urn:microsoft.com/office/officeart/2005/8/layout/hierarchy2"/>
    <dgm:cxn modelId="{80CB7451-FFFF-1744-ACA2-FBE058CBC27A}" type="presParOf" srcId="{36B82511-BA22-0E4B-B237-6BEC79058CF4}" destId="{ED5B05AF-0FCB-A443-BBCB-45DAF2E8FCA5}" srcOrd="0" destOrd="0" presId="urn:microsoft.com/office/officeart/2005/8/layout/hierarchy2"/>
    <dgm:cxn modelId="{8ED28508-D61C-CD40-8C08-430514515ACD}" type="presParOf" srcId="{36B82511-BA22-0E4B-B237-6BEC79058CF4}" destId="{A669AFDF-33ED-7C41-BF21-8409B10869EF}" srcOrd="1" destOrd="0" presId="urn:microsoft.com/office/officeart/2005/8/layout/hierarchy2"/>
    <dgm:cxn modelId="{CEA6DE1C-F546-7D49-9495-47E34BB326D8}" type="presParOf" srcId="{A669AFDF-33ED-7C41-BF21-8409B10869EF}" destId="{67DB5DC2-97A9-FC44-A135-8696BA7DAACE}" srcOrd="0" destOrd="0" presId="urn:microsoft.com/office/officeart/2005/8/layout/hierarchy2"/>
    <dgm:cxn modelId="{655E0E07-7AD0-C340-8248-1074950F6C17}" type="presParOf" srcId="{67DB5DC2-97A9-FC44-A135-8696BA7DAACE}" destId="{D8660ACA-2DCA-104F-B350-3B950CC86187}" srcOrd="0" destOrd="0" presId="urn:microsoft.com/office/officeart/2005/8/layout/hierarchy2"/>
    <dgm:cxn modelId="{F1E23084-D278-9C4F-B6C9-0BF3709FE63B}" type="presParOf" srcId="{A669AFDF-33ED-7C41-BF21-8409B10869EF}" destId="{BA21648E-3D10-4B42-A49C-B907B117A01A}" srcOrd="1" destOrd="0" presId="urn:microsoft.com/office/officeart/2005/8/layout/hierarchy2"/>
    <dgm:cxn modelId="{8BC66DB6-3420-3949-8D54-CE59BB56E915}" type="presParOf" srcId="{BA21648E-3D10-4B42-A49C-B907B117A01A}" destId="{60DAF780-700D-9448-86A3-D276F7ADE5E5}" srcOrd="0" destOrd="0" presId="urn:microsoft.com/office/officeart/2005/8/layout/hierarchy2"/>
    <dgm:cxn modelId="{46D2F90B-354C-3648-9D50-EEE30FFA5B68}" type="presParOf" srcId="{BA21648E-3D10-4B42-A49C-B907B117A01A}" destId="{E7952BC4-F80B-4B44-B12C-E48185608CEF}" srcOrd="1" destOrd="0" presId="urn:microsoft.com/office/officeart/2005/8/layout/hierarchy2"/>
    <dgm:cxn modelId="{4A5424AF-9560-D848-9F7B-D6ABE5689E74}" type="presParOf" srcId="{A669AFDF-33ED-7C41-BF21-8409B10869EF}" destId="{08F50C00-83F9-F94B-B36A-BA1308E7CDDF}" srcOrd="2" destOrd="0" presId="urn:microsoft.com/office/officeart/2005/8/layout/hierarchy2"/>
    <dgm:cxn modelId="{546AC95C-CE26-0C48-9E6F-F88AA9D0940C}" type="presParOf" srcId="{08F50C00-83F9-F94B-B36A-BA1308E7CDDF}" destId="{E1AA6517-8B68-6C4A-9902-F15C89D2022B}" srcOrd="0" destOrd="0" presId="urn:microsoft.com/office/officeart/2005/8/layout/hierarchy2"/>
    <dgm:cxn modelId="{080128E4-FDFC-2B46-9B93-D85627249448}" type="presParOf" srcId="{A669AFDF-33ED-7C41-BF21-8409B10869EF}" destId="{7F6AF378-C075-C74D-9E94-6595655160C7}" srcOrd="3" destOrd="0" presId="urn:microsoft.com/office/officeart/2005/8/layout/hierarchy2"/>
    <dgm:cxn modelId="{ADC41140-099B-2C45-B8C6-A3B02614ACEE}" type="presParOf" srcId="{7F6AF378-C075-C74D-9E94-6595655160C7}" destId="{43A1AEE4-09EE-EE45-9B9F-5CFDD4A8E35A}" srcOrd="0" destOrd="0" presId="urn:microsoft.com/office/officeart/2005/8/layout/hierarchy2"/>
    <dgm:cxn modelId="{63BD06BE-F0E0-3F4A-8075-B9C1061644C4}" type="presParOf" srcId="{7F6AF378-C075-C74D-9E94-6595655160C7}" destId="{B452FC66-6D77-7041-AF29-B1892C9916C2}" srcOrd="1" destOrd="0" presId="urn:microsoft.com/office/officeart/2005/8/layout/hierarchy2"/>
    <dgm:cxn modelId="{D98E3FB4-5EBF-A544-A05A-1D1EC9E09A22}" type="presParOf" srcId="{2506ABF5-E2B8-034D-A1CC-A39A27512D9B}" destId="{31B01C8B-4D94-4549-A9D7-C62737BD0C03}" srcOrd="4" destOrd="0" presId="urn:microsoft.com/office/officeart/2005/8/layout/hierarchy2"/>
    <dgm:cxn modelId="{35A99C5D-9D22-4841-97FE-711756FDA27F}" type="presParOf" srcId="{31B01C8B-4D94-4549-A9D7-C62737BD0C03}" destId="{6A06398B-7020-0244-9098-4CCBBBAFD867}" srcOrd="0" destOrd="0" presId="urn:microsoft.com/office/officeart/2005/8/layout/hierarchy2"/>
    <dgm:cxn modelId="{AC44B51A-1C87-4042-849B-415001BA7476}" type="presParOf" srcId="{2506ABF5-E2B8-034D-A1CC-A39A27512D9B}" destId="{168D5EE1-519E-1B41-8C12-798ECC8669EE}" srcOrd="5" destOrd="0" presId="urn:microsoft.com/office/officeart/2005/8/layout/hierarchy2"/>
    <dgm:cxn modelId="{06A8B692-B6E7-6B40-82D6-F3048AEE5249}" type="presParOf" srcId="{168D5EE1-519E-1B41-8C12-798ECC8669EE}" destId="{D798D072-73DE-9241-9C0F-8AFE2AC9A6C1}" srcOrd="0" destOrd="0" presId="urn:microsoft.com/office/officeart/2005/8/layout/hierarchy2"/>
    <dgm:cxn modelId="{4D886651-B9CE-EB4D-A98C-6602323510EB}" type="presParOf" srcId="{168D5EE1-519E-1B41-8C12-798ECC8669EE}" destId="{684F216C-1411-8741-B05A-F257F3749A2B}" srcOrd="1" destOrd="0" presId="urn:microsoft.com/office/officeart/2005/8/layout/hierarchy2"/>
    <dgm:cxn modelId="{77269D92-C162-8548-BF2A-C6C269462D8E}" type="presParOf" srcId="{684F216C-1411-8741-B05A-F257F3749A2B}" destId="{3B984088-352F-544A-89B0-52F77D75A193}" srcOrd="0" destOrd="0" presId="urn:microsoft.com/office/officeart/2005/8/layout/hierarchy2"/>
    <dgm:cxn modelId="{F8272582-4954-2848-B650-8308866773F9}" type="presParOf" srcId="{3B984088-352F-544A-89B0-52F77D75A193}" destId="{43662EDD-6DD9-1C49-AC16-77D17015F77D}" srcOrd="0" destOrd="0" presId="urn:microsoft.com/office/officeart/2005/8/layout/hierarchy2"/>
    <dgm:cxn modelId="{D1B23707-1ABA-EF47-B70A-1BDF1EC2904E}" type="presParOf" srcId="{684F216C-1411-8741-B05A-F257F3749A2B}" destId="{880C5B00-0659-E14D-A3CA-651FAC5777A0}" srcOrd="1" destOrd="0" presId="urn:microsoft.com/office/officeart/2005/8/layout/hierarchy2"/>
    <dgm:cxn modelId="{4A01ED0B-FF56-0347-9310-1D1738E51C14}" type="presParOf" srcId="{880C5B00-0659-E14D-A3CA-651FAC5777A0}" destId="{20D05B80-7EFF-8544-AB53-FF176AC91A74}" srcOrd="0" destOrd="0" presId="urn:microsoft.com/office/officeart/2005/8/layout/hierarchy2"/>
    <dgm:cxn modelId="{9DB13DD8-7D76-C143-9DC2-20757CDDA63A}" type="presParOf" srcId="{880C5B00-0659-E14D-A3CA-651FAC5777A0}" destId="{8F21CB22-10DB-4444-A28D-1B7A142F34EB}" srcOrd="1" destOrd="0" presId="urn:microsoft.com/office/officeart/2005/8/layout/hierarchy2"/>
    <dgm:cxn modelId="{59F45E16-3088-40C5-BF8B-A67934370098}" type="presParOf" srcId="{4A221A57-F641-9449-B4AD-03D227C5C3A8}" destId="{FCCBCA42-DEE2-484B-B2E6-0CDC30EBA519}" srcOrd="1" destOrd="0" presId="urn:microsoft.com/office/officeart/2005/8/layout/hierarchy2"/>
    <dgm:cxn modelId="{2A3E84E6-A72E-48FE-B71E-FE53D16DD9AE}" type="presParOf" srcId="{FCCBCA42-DEE2-484B-B2E6-0CDC30EBA519}" destId="{84759772-4B56-4182-A919-A3AE1B2B1B78}" srcOrd="0" destOrd="0" presId="urn:microsoft.com/office/officeart/2005/8/layout/hierarchy2"/>
    <dgm:cxn modelId="{1E4E7832-DBDD-4263-807E-04352A1B84CE}" type="presParOf" srcId="{FCCBCA42-DEE2-484B-B2E6-0CDC30EBA519}" destId="{1E09CA62-27AE-45DB-9836-B04AEAE294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0BF42-3C5A-3A4D-B071-04D7599E3425}">
      <dsp:nvSpPr>
        <dsp:cNvPr id="0" name=""/>
        <dsp:cNvSpPr/>
      </dsp:nvSpPr>
      <dsp:spPr>
        <a:xfrm>
          <a:off x="0" y="2320498"/>
          <a:ext cx="1394091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82" y="2357780"/>
        <a:ext cx="1319527" cy="1198346"/>
      </dsp:txXfrm>
    </dsp:sp>
    <dsp:sp modelId="{421923A0-C419-9D4E-8C3A-3451B2C82995}">
      <dsp:nvSpPr>
        <dsp:cNvPr id="0" name=""/>
        <dsp:cNvSpPr/>
      </dsp:nvSpPr>
      <dsp:spPr>
        <a:xfrm rot="17348889">
          <a:off x="622770" y="1855934"/>
          <a:ext cx="229563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2295638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3198" y="1815248"/>
        <a:ext cx="114781" cy="114781"/>
      </dsp:txXfrm>
    </dsp:sp>
    <dsp:sp modelId="{9B4A47E4-2F4D-9349-8A09-CEECE2E8930A}">
      <dsp:nvSpPr>
        <dsp:cNvPr id="0" name=""/>
        <dsp:cNvSpPr/>
      </dsp:nvSpPr>
      <dsp:spPr>
        <a:xfrm>
          <a:off x="2147087" y="255662"/>
          <a:ext cx="1392284" cy="1065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8289" y="286864"/>
        <a:ext cx="1329880" cy="1002920"/>
      </dsp:txXfrm>
    </dsp:sp>
    <dsp:sp modelId="{BF3B1405-F0BE-284A-8C08-5A6736E634A6}">
      <dsp:nvSpPr>
        <dsp:cNvPr id="0" name=""/>
        <dsp:cNvSpPr/>
      </dsp:nvSpPr>
      <dsp:spPr>
        <a:xfrm rot="21097738">
          <a:off x="3532742" y="681033"/>
          <a:ext cx="124446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244468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3865" y="666626"/>
        <a:ext cx="62223" cy="62223"/>
      </dsp:txXfrm>
    </dsp:sp>
    <dsp:sp modelId="{EA8B4B7B-1D03-1548-95A7-4C6A8B97C1E0}">
      <dsp:nvSpPr>
        <dsp:cNvPr id="0" name=""/>
        <dsp:cNvSpPr/>
      </dsp:nvSpPr>
      <dsp:spPr>
        <a:xfrm>
          <a:off x="4770581" y="176805"/>
          <a:ext cx="7241791" cy="86069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Giới thiệu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ấn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5790" y="202014"/>
        <a:ext cx="7191373" cy="810273"/>
      </dsp:txXfrm>
    </dsp:sp>
    <dsp:sp modelId="{ABDB4CBD-9784-3841-BD3F-ED8F15CDC6C8}">
      <dsp:nvSpPr>
        <dsp:cNvPr id="0" name=""/>
        <dsp:cNvSpPr/>
      </dsp:nvSpPr>
      <dsp:spPr>
        <a:xfrm rot="2521848">
          <a:off x="1252180" y="3309642"/>
          <a:ext cx="1103442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03442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6315" y="3298761"/>
        <a:ext cx="55172" cy="55172"/>
      </dsp:txXfrm>
    </dsp:sp>
    <dsp:sp modelId="{ED5B05AF-0FCB-A443-BBCB-45DAF2E8FCA5}">
      <dsp:nvSpPr>
        <dsp:cNvPr id="0" name=""/>
        <dsp:cNvSpPr/>
      </dsp:nvSpPr>
      <dsp:spPr>
        <a:xfrm>
          <a:off x="2213712" y="3059286"/>
          <a:ext cx="1347223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0994" y="3096568"/>
        <a:ext cx="1272659" cy="1198346"/>
      </dsp:txXfrm>
    </dsp:sp>
    <dsp:sp modelId="{67DB5DC2-97A9-FC44-A135-8696BA7DAACE}">
      <dsp:nvSpPr>
        <dsp:cNvPr id="0" name=""/>
        <dsp:cNvSpPr/>
      </dsp:nvSpPr>
      <dsp:spPr>
        <a:xfrm rot="18682048">
          <a:off x="3267974" y="3030692"/>
          <a:ext cx="1727797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727797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8678" y="3004202"/>
        <a:ext cx="86389" cy="86389"/>
      </dsp:txXfrm>
    </dsp:sp>
    <dsp:sp modelId="{60DAF780-700D-9448-86A3-D276F7ADE5E5}">
      <dsp:nvSpPr>
        <dsp:cNvPr id="0" name=""/>
        <dsp:cNvSpPr/>
      </dsp:nvSpPr>
      <dsp:spPr>
        <a:xfrm>
          <a:off x="4702812" y="1917689"/>
          <a:ext cx="7385350" cy="96272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huống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kịch</a:t>
          </a:r>
          <a:endParaRPr lang="en-US" sz="26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731009" y="1945886"/>
        <a:ext cx="7328956" cy="906333"/>
      </dsp:txXfrm>
    </dsp:sp>
    <dsp:sp modelId="{08F50C00-83F9-F94B-B36A-BA1308E7CDDF}">
      <dsp:nvSpPr>
        <dsp:cNvPr id="0" name=""/>
        <dsp:cNvSpPr/>
      </dsp:nvSpPr>
      <dsp:spPr>
        <a:xfrm rot="21222365">
          <a:off x="3557472" y="3616065"/>
          <a:ext cx="114880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48801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3153" y="3604050"/>
        <a:ext cx="57440" cy="57440"/>
      </dsp:txXfrm>
    </dsp:sp>
    <dsp:sp modelId="{43A1AEE4-09EE-EE45-9B9F-5CFDD4A8E35A}">
      <dsp:nvSpPr>
        <dsp:cNvPr id="0" name=""/>
        <dsp:cNvSpPr/>
      </dsp:nvSpPr>
      <dsp:spPr>
        <a:xfrm>
          <a:off x="4702812" y="3121480"/>
          <a:ext cx="7397901" cy="89663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9074" y="3147742"/>
        <a:ext cx="7345377" cy="844114"/>
      </dsp:txXfrm>
    </dsp:sp>
    <dsp:sp modelId="{31B01C8B-4D94-4549-A9D7-C62737BD0C03}">
      <dsp:nvSpPr>
        <dsp:cNvPr id="0" name=""/>
        <dsp:cNvSpPr/>
      </dsp:nvSpPr>
      <dsp:spPr>
        <a:xfrm rot="4405895">
          <a:off x="259180" y="4461973"/>
          <a:ext cx="3175287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3175287" y="1670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7442" y="4399296"/>
        <a:ext cx="158764" cy="158764"/>
      </dsp:txXfrm>
    </dsp:sp>
    <dsp:sp modelId="{D798D072-73DE-9241-9C0F-8AFE2AC9A6C1}">
      <dsp:nvSpPr>
        <dsp:cNvPr id="0" name=""/>
        <dsp:cNvSpPr/>
      </dsp:nvSpPr>
      <dsp:spPr>
        <a:xfrm>
          <a:off x="2299557" y="5363948"/>
          <a:ext cx="1395746" cy="1272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6839" y="5401230"/>
        <a:ext cx="1321182" cy="1198346"/>
      </dsp:txXfrm>
    </dsp:sp>
    <dsp:sp modelId="{3B984088-352F-544A-89B0-52F77D75A193}">
      <dsp:nvSpPr>
        <dsp:cNvPr id="0" name=""/>
        <dsp:cNvSpPr/>
      </dsp:nvSpPr>
      <dsp:spPr>
        <a:xfrm rot="804131">
          <a:off x="3678999" y="6122464"/>
          <a:ext cx="11973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1197371" y="167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7751" y="6109235"/>
        <a:ext cx="59868" cy="59868"/>
      </dsp:txXfrm>
    </dsp:sp>
    <dsp:sp modelId="{20D05B80-7EFF-8544-AB53-FF176AC91A74}">
      <dsp:nvSpPr>
        <dsp:cNvPr id="0" name=""/>
        <dsp:cNvSpPr/>
      </dsp:nvSpPr>
      <dsp:spPr>
        <a:xfrm>
          <a:off x="4860067" y="5877968"/>
          <a:ext cx="7225625" cy="79993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Khái quát lại cảm nghĩ của bản thân về nội dung mình thích và ý nghĩa chung của bài thơ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3496" y="5901397"/>
        <a:ext cx="7178767" cy="753077"/>
      </dsp:txXfrm>
    </dsp:sp>
    <dsp:sp modelId="{84759772-4B56-4182-A919-A3AE1B2B1B78}">
      <dsp:nvSpPr>
        <dsp:cNvPr id="0" name=""/>
        <dsp:cNvSpPr/>
      </dsp:nvSpPr>
      <dsp:spPr>
        <a:xfrm>
          <a:off x="4658915" y="4513440"/>
          <a:ext cx="7533084" cy="75315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qua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thấy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0974" y="4535499"/>
        <a:ext cx="7488966" cy="709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AF94-B71D-4963-8512-A7564FDFB2C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F9AF8-8E62-4B3A-B65A-C1F40A43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e659e29542_0_23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e659e29542_0_23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249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0142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ge659e29542_0_23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1" name="Google Shape;2761;ge659e29542_0_23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e659e29542_0_23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5" name="Google Shape;3205;ge659e29542_0_23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F9AF8-8E62-4B3A-B65A-C1F40A4373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8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31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e659e29542_0_23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e659e29542_0_23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e659e29542_0_23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e659e29542_0_23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9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2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e659e29542_0_24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e659e29542_0_24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e659e29542_0_23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e659e29542_0_23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6283-AB51-D2B5-2F98-05D746585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BDF9D-671F-F16C-B0E8-27EBD7F38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26B8-D139-62FB-DA1C-8C942AA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5BF8-2A2E-3069-292A-6A4FC9FD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CEF5E-DD0C-2335-B6C3-014EA189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21CD-BCF4-CE46-D2AE-25CD31AB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2A0BE-25B8-69C7-1030-7946C243A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7A42-7A2D-5EBA-100A-E245F032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8F77-AFC7-73BE-B373-DA4D404A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5349-FCD7-0347-3ECC-948ABA66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E9DD3-235D-8B6E-2C21-FCC62020D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6261B-D606-D8A4-04F5-EEE2FD476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AD5E3-CE92-2E6E-A238-54A63B52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D8BB6-4F16-C73B-125B-E1204602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EB868-3670-8C38-CE68-F2D821CD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3"/>
          <p:cNvGrpSpPr/>
          <p:nvPr/>
        </p:nvGrpSpPr>
        <p:grpSpPr>
          <a:xfrm>
            <a:off x="960000" y="3069034"/>
            <a:ext cx="1092133" cy="719900"/>
            <a:chOff x="5717200" y="1299550"/>
            <a:chExt cx="819100" cy="539925"/>
          </a:xfrm>
        </p:grpSpPr>
        <p:sp>
          <p:nvSpPr>
            <p:cNvPr id="90" name="Google Shape;90;p3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9608341" y="2892098"/>
            <a:ext cx="825832" cy="1409919"/>
            <a:chOff x="1195450" y="111625"/>
            <a:chExt cx="417875" cy="713425"/>
          </a:xfrm>
        </p:grpSpPr>
        <p:sp>
          <p:nvSpPr>
            <p:cNvPr id="104" name="Google Shape;104;p3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5700151" y="341901"/>
            <a:ext cx="791500" cy="947033"/>
            <a:chOff x="6157200" y="3834400"/>
            <a:chExt cx="593625" cy="710275"/>
          </a:xfrm>
        </p:grpSpPr>
        <p:sp>
          <p:nvSpPr>
            <p:cNvPr id="121" name="Google Shape;121;p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3189200" y="3219417"/>
            <a:ext cx="58136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title" idx="2" hasCustomPrompt="1"/>
          </p:nvPr>
        </p:nvSpPr>
        <p:spPr>
          <a:xfrm>
            <a:off x="4670300" y="1587819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2" name="Google Shape;132;p3"/>
          <p:cNvSpPr txBox="1">
            <a:spLocks noGrp="1"/>
          </p:cNvSpPr>
          <p:nvPr>
            <p:ph type="subTitle" idx="1"/>
          </p:nvPr>
        </p:nvSpPr>
        <p:spPr>
          <a:xfrm rot="350">
            <a:off x="4132900" y="4429184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48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/>
          <p:nvPr/>
        </p:nvSpPr>
        <p:spPr>
          <a:xfrm>
            <a:off x="3568000" y="720000"/>
            <a:ext cx="5056000" cy="1954400"/>
          </a:xfrm>
          <a:prstGeom prst="roundRect">
            <a:avLst>
              <a:gd name="adj" fmla="val 9172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0"/>
          <p:cNvSpPr txBox="1">
            <a:spLocks noGrp="1"/>
          </p:cNvSpPr>
          <p:nvPr>
            <p:ph type="title"/>
          </p:nvPr>
        </p:nvSpPr>
        <p:spPr>
          <a:xfrm>
            <a:off x="3854800" y="802000"/>
            <a:ext cx="4482400" cy="1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4933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5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13"/>
          <p:cNvGrpSpPr/>
          <p:nvPr/>
        </p:nvGrpSpPr>
        <p:grpSpPr>
          <a:xfrm>
            <a:off x="10308234" y="4219067"/>
            <a:ext cx="727933" cy="1061700"/>
            <a:chOff x="2184950" y="2464725"/>
            <a:chExt cx="545950" cy="796275"/>
          </a:xfrm>
        </p:grpSpPr>
        <p:sp>
          <p:nvSpPr>
            <p:cNvPr id="323" name="Google Shape;323;p1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603967" y="4549167"/>
            <a:ext cx="1045700" cy="731600"/>
            <a:chOff x="6074150" y="2429100"/>
            <a:chExt cx="784275" cy="548700"/>
          </a:xfrm>
        </p:grpSpPr>
        <p:sp>
          <p:nvSpPr>
            <p:cNvPr id="340" name="Google Shape;340;p13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1068900" y="1749900"/>
            <a:ext cx="29204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971533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 rot="3021">
            <a:off x="1391134" y="923836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title" idx="3"/>
          </p:nvPr>
        </p:nvSpPr>
        <p:spPr>
          <a:xfrm>
            <a:off x="4634667" y="1749900"/>
            <a:ext cx="29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4"/>
          </p:nvPr>
        </p:nvSpPr>
        <p:spPr>
          <a:xfrm>
            <a:off x="4538400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5" hasCustomPrompt="1"/>
          </p:nvPr>
        </p:nvSpPr>
        <p:spPr>
          <a:xfrm rot="3021">
            <a:off x="4958001" y="923833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title" idx="6"/>
          </p:nvPr>
        </p:nvSpPr>
        <p:spPr>
          <a:xfrm>
            <a:off x="8200465" y="1749900"/>
            <a:ext cx="2924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7"/>
          </p:nvPr>
        </p:nvSpPr>
        <p:spPr>
          <a:xfrm>
            <a:off x="8105267" y="2451943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8" hasCustomPrompt="1"/>
          </p:nvPr>
        </p:nvSpPr>
        <p:spPr>
          <a:xfrm rot="3021">
            <a:off x="8524868" y="923804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 idx="9"/>
          </p:nvPr>
        </p:nvSpPr>
        <p:spPr>
          <a:xfrm>
            <a:off x="2851900" y="4644367"/>
            <a:ext cx="2921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3"/>
          </p:nvPr>
        </p:nvSpPr>
        <p:spPr>
          <a:xfrm>
            <a:off x="2754967" y="5346409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4" hasCustomPrompt="1"/>
          </p:nvPr>
        </p:nvSpPr>
        <p:spPr>
          <a:xfrm rot="3021">
            <a:off x="3174634" y="3818267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15"/>
          </p:nvPr>
        </p:nvSpPr>
        <p:spPr>
          <a:xfrm>
            <a:off x="6408600" y="4644367"/>
            <a:ext cx="29416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6"/>
          </p:nvPr>
        </p:nvSpPr>
        <p:spPr>
          <a:xfrm>
            <a:off x="6321833" y="5346409"/>
            <a:ext cx="3115200" cy="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7" hasCustomPrompt="1"/>
          </p:nvPr>
        </p:nvSpPr>
        <p:spPr>
          <a:xfrm rot="3021">
            <a:off x="6741434" y="3818304"/>
            <a:ext cx="2276001" cy="1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599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19"/>
          <p:cNvGrpSpPr/>
          <p:nvPr/>
        </p:nvGrpSpPr>
        <p:grpSpPr>
          <a:xfrm flipH="1">
            <a:off x="1154134" y="775633"/>
            <a:ext cx="1045700" cy="731600"/>
            <a:chOff x="6074150" y="2429100"/>
            <a:chExt cx="784275" cy="548700"/>
          </a:xfrm>
        </p:grpSpPr>
        <p:sp>
          <p:nvSpPr>
            <p:cNvPr id="599" name="Google Shape;599;p19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" name="Google Shape;615;p19"/>
          <p:cNvGrpSpPr/>
          <p:nvPr/>
        </p:nvGrpSpPr>
        <p:grpSpPr>
          <a:xfrm flipH="1">
            <a:off x="7438967" y="1126001"/>
            <a:ext cx="557167" cy="951233"/>
            <a:chOff x="1195450" y="111625"/>
            <a:chExt cx="417875" cy="713425"/>
          </a:xfrm>
        </p:grpSpPr>
        <p:sp>
          <p:nvSpPr>
            <p:cNvPr id="616" name="Google Shape;616;p19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2" name="Google Shape;632;p19"/>
          <p:cNvGrpSpPr/>
          <p:nvPr/>
        </p:nvGrpSpPr>
        <p:grpSpPr>
          <a:xfrm flipH="1">
            <a:off x="644034" y="5498751"/>
            <a:ext cx="1092133" cy="719900"/>
            <a:chOff x="5717200" y="1299550"/>
            <a:chExt cx="819100" cy="539925"/>
          </a:xfrm>
        </p:grpSpPr>
        <p:sp>
          <p:nvSpPr>
            <p:cNvPr id="633" name="Google Shape;633;p19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6" name="Google Shape;646;p19"/>
          <p:cNvSpPr txBox="1">
            <a:spLocks noGrp="1"/>
          </p:cNvSpPr>
          <p:nvPr>
            <p:ph type="subTitle" idx="1"/>
          </p:nvPr>
        </p:nvSpPr>
        <p:spPr>
          <a:xfrm rot="226">
            <a:off x="3048100" y="4178967"/>
            <a:ext cx="60960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title"/>
          </p:nvPr>
        </p:nvSpPr>
        <p:spPr>
          <a:xfrm>
            <a:off x="960000" y="1680767"/>
            <a:ext cx="10272000" cy="3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01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2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15"/>
          <p:cNvGrpSpPr/>
          <p:nvPr/>
        </p:nvGrpSpPr>
        <p:grpSpPr>
          <a:xfrm>
            <a:off x="7897201" y="1262633"/>
            <a:ext cx="1045700" cy="731600"/>
            <a:chOff x="6074150" y="2429100"/>
            <a:chExt cx="784275" cy="548700"/>
          </a:xfrm>
        </p:grpSpPr>
        <p:sp>
          <p:nvSpPr>
            <p:cNvPr id="419" name="Google Shape;419;p15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" name="Google Shape;435;p15"/>
          <p:cNvGrpSpPr/>
          <p:nvPr/>
        </p:nvGrpSpPr>
        <p:grpSpPr>
          <a:xfrm>
            <a:off x="8015200" y="5475951"/>
            <a:ext cx="1092133" cy="719900"/>
            <a:chOff x="5717200" y="1299550"/>
            <a:chExt cx="819100" cy="539925"/>
          </a:xfrm>
        </p:grpSpPr>
        <p:sp>
          <p:nvSpPr>
            <p:cNvPr id="436" name="Google Shape;436;p15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9" name="Google Shape;449;p15"/>
          <p:cNvSpPr txBox="1">
            <a:spLocks noGrp="1"/>
          </p:cNvSpPr>
          <p:nvPr>
            <p:ph type="title"/>
          </p:nvPr>
        </p:nvSpPr>
        <p:spPr>
          <a:xfrm>
            <a:off x="960000" y="3219417"/>
            <a:ext cx="58136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title" idx="2" hasCustomPrompt="1"/>
          </p:nvPr>
        </p:nvSpPr>
        <p:spPr>
          <a:xfrm>
            <a:off x="2441100" y="1587819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1" name="Google Shape;451;p15"/>
          <p:cNvSpPr txBox="1">
            <a:spLocks noGrp="1"/>
          </p:cNvSpPr>
          <p:nvPr>
            <p:ph type="subTitle" idx="1"/>
          </p:nvPr>
        </p:nvSpPr>
        <p:spPr>
          <a:xfrm rot="350">
            <a:off x="1903700" y="4429184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65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16"/>
          <p:cNvGrpSpPr/>
          <p:nvPr/>
        </p:nvGrpSpPr>
        <p:grpSpPr>
          <a:xfrm rot="4728146">
            <a:off x="2712051" y="4682431"/>
            <a:ext cx="557188" cy="951269"/>
            <a:chOff x="1195450" y="111625"/>
            <a:chExt cx="417875" cy="713425"/>
          </a:xfrm>
        </p:grpSpPr>
        <p:sp>
          <p:nvSpPr>
            <p:cNvPr id="455" name="Google Shape;455;p16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16"/>
          <p:cNvGrpSpPr/>
          <p:nvPr/>
        </p:nvGrpSpPr>
        <p:grpSpPr>
          <a:xfrm>
            <a:off x="1833000" y="1040034"/>
            <a:ext cx="727933" cy="1061700"/>
            <a:chOff x="2184950" y="2464725"/>
            <a:chExt cx="545950" cy="796275"/>
          </a:xfrm>
        </p:grpSpPr>
        <p:sp>
          <p:nvSpPr>
            <p:cNvPr id="472" name="Google Shape;472;p16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8" name="Google Shape;488;p16"/>
          <p:cNvSpPr txBox="1">
            <a:spLocks noGrp="1"/>
          </p:cNvSpPr>
          <p:nvPr>
            <p:ph type="title"/>
          </p:nvPr>
        </p:nvSpPr>
        <p:spPr>
          <a:xfrm>
            <a:off x="5418400" y="3219417"/>
            <a:ext cx="58136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9" name="Google Shape;489;p16"/>
          <p:cNvSpPr txBox="1">
            <a:spLocks noGrp="1"/>
          </p:cNvSpPr>
          <p:nvPr>
            <p:ph type="title" idx="2" hasCustomPrompt="1"/>
          </p:nvPr>
        </p:nvSpPr>
        <p:spPr>
          <a:xfrm>
            <a:off x="6899500" y="1587819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90" name="Google Shape;490;p16"/>
          <p:cNvSpPr txBox="1">
            <a:spLocks noGrp="1"/>
          </p:cNvSpPr>
          <p:nvPr>
            <p:ph type="subTitle" idx="1"/>
          </p:nvPr>
        </p:nvSpPr>
        <p:spPr>
          <a:xfrm rot="350">
            <a:off x="6362100" y="4429184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384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lt2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17"/>
          <p:cNvGrpSpPr/>
          <p:nvPr/>
        </p:nvGrpSpPr>
        <p:grpSpPr>
          <a:xfrm>
            <a:off x="9335567" y="937000"/>
            <a:ext cx="1045700" cy="731600"/>
            <a:chOff x="6074150" y="2429100"/>
            <a:chExt cx="784275" cy="548700"/>
          </a:xfrm>
        </p:grpSpPr>
        <p:sp>
          <p:nvSpPr>
            <p:cNvPr id="494" name="Google Shape;494;p17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0" name="Google Shape;510;p17"/>
          <p:cNvGrpSpPr/>
          <p:nvPr/>
        </p:nvGrpSpPr>
        <p:grpSpPr>
          <a:xfrm>
            <a:off x="3854834" y="5253301"/>
            <a:ext cx="791500" cy="947033"/>
            <a:chOff x="6157200" y="3834400"/>
            <a:chExt cx="593625" cy="710275"/>
          </a:xfrm>
        </p:grpSpPr>
        <p:sp>
          <p:nvSpPr>
            <p:cNvPr id="511" name="Google Shape;511;p17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" name="Google Shape;520;p17"/>
          <p:cNvGrpSpPr/>
          <p:nvPr/>
        </p:nvGrpSpPr>
        <p:grpSpPr>
          <a:xfrm>
            <a:off x="4453700" y="433434"/>
            <a:ext cx="727933" cy="1061700"/>
            <a:chOff x="2184950" y="2464725"/>
            <a:chExt cx="545950" cy="796275"/>
          </a:xfrm>
        </p:grpSpPr>
        <p:sp>
          <p:nvSpPr>
            <p:cNvPr id="521" name="Google Shape;521;p17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17"/>
          <p:cNvSpPr txBox="1">
            <a:spLocks noGrp="1"/>
          </p:cNvSpPr>
          <p:nvPr>
            <p:ph type="title"/>
          </p:nvPr>
        </p:nvSpPr>
        <p:spPr>
          <a:xfrm>
            <a:off x="5874119" y="2403600"/>
            <a:ext cx="40604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title" idx="2" hasCustomPrompt="1"/>
          </p:nvPr>
        </p:nvSpPr>
        <p:spPr>
          <a:xfrm>
            <a:off x="2014884" y="2253585"/>
            <a:ext cx="28512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1"/>
          </p:nvPr>
        </p:nvSpPr>
        <p:spPr>
          <a:xfrm rot="350">
            <a:off x="5874116" y="3613367"/>
            <a:ext cx="3926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22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960000" y="720000"/>
            <a:ext cx="102720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49286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1281484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687630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6664916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49285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1281484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687629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6664916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10186301" y="354200"/>
            <a:ext cx="1045700" cy="7316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664134" y="354201"/>
            <a:ext cx="791500" cy="947033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1198434" y="695050"/>
            <a:ext cx="591133" cy="570667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10830001" y="695068"/>
            <a:ext cx="631967" cy="802233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063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CC90-ACF8-4524-E6BD-519F4098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6403-95A0-ADCE-EAD1-8423B3C31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3B63-CE22-2332-FB3C-3CAC380C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9AC1E-F187-D67C-444C-27492A0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BDF5C-76F0-D145-6A1B-F2780F00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9633-343A-7DAF-B9CD-FE393D14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916CA-F1CD-760A-54CB-66A41634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F11D7-3801-074C-9236-E0F8E195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CF03C-F901-8BA0-FE1E-47A8E72C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0A875-A4DC-7D43-625A-4D2E7F97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B07E-0898-4C1D-0415-1603891D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FE2D-40FC-D4DE-542C-6D47C8737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5F9A8-CA91-F9BC-D34E-CC3C6ABB3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E56C1-8DAD-1514-6F4C-5038D084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18AF-8904-7076-F2EB-17B73B80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E82AA-8639-A78F-5262-93E688E1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E461-6BA1-968C-B3A4-A12A863E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3542B-2455-99DD-1DF9-2EC907570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58358-33EE-EA00-80C3-932C881C9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E7ECD-4B19-B643-7DF8-363D4CD66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6540B-D9CF-BD66-B586-431F91687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821F9-B3FE-1EB0-F45A-EBE4B744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AB79F-A225-9CA4-B2F8-6F7DC6F5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F1955-6C8A-303C-50A9-A5A6E55C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5EA1-0668-0847-12A0-1D05B07E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9681A-639B-8392-19B2-A078BA27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E57ED-81BD-0133-84D4-D3C5D557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4464E-5FF7-729F-7F3A-66A8C781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A0FC8-3E4C-229F-9BCD-D65F03BC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3B3C8-B775-B2CD-3E3C-39F2937E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B02E9-2ABA-7B44-F791-CA812FDD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D0F5-FEF4-95DA-D67E-D8EC5CE1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BD9CA-29A0-42E9-DDF9-5A9E6AF5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5E2ED-BB4F-2F26-146B-4C5DA8CD7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43453-66F7-9248-D5F7-9816699E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3D83C-6646-DD1C-B982-F601E268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33233-9ECC-83FE-6E37-B8A80C71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3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A96F-D9A6-0FF1-9C88-91950AA6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F5B08-4B76-3CA9-D836-DDD5D2578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77799-ECC9-B180-43EB-1A9FD01B0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41419-A6F5-B198-7447-27D1BD39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C6E75-D648-B5B4-586F-990B45A6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A74FC-56D6-41E9-7A68-5AFB5A3D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0487D-9C6B-C22B-34A8-6321381B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EE6D3-754E-6875-B09B-0152673AC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8A8C6-054E-3EF9-26C4-89DB2A574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363E-5F32-488B-9896-D71302B02FC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D0D96-C06C-1848-084A-6F7EF776D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D9BB3-CB52-5AFF-65BF-AE11AFBAF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FB70-7BC9-4DCE-AC13-DC891AEF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BA9839-0CBF-0DDD-ACF8-91B5C6FFD63B}"/>
              </a:ext>
            </a:extLst>
          </p:cNvPr>
          <p:cNvGrpSpPr/>
          <p:nvPr/>
        </p:nvGrpSpPr>
        <p:grpSpPr>
          <a:xfrm>
            <a:off x="1280160" y="2062481"/>
            <a:ext cx="4525985" cy="4795520"/>
            <a:chOff x="-23038" y="1052622"/>
            <a:chExt cx="5858540" cy="58585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154CC7-1B3B-E2BA-04DF-C285CEC62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921477-9EEA-B135-5505-0A6914A3F70B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62684CC-1D0B-A4A4-E1FB-48205BCE404D}"/>
              </a:ext>
            </a:extLst>
          </p:cNvPr>
          <p:cNvSpPr/>
          <p:nvPr/>
        </p:nvSpPr>
        <p:spPr>
          <a:xfrm>
            <a:off x="5010978" y="260112"/>
            <a:ext cx="5994400" cy="3326368"/>
          </a:xfrm>
          <a:prstGeom prst="cloudCallout">
            <a:avLst>
              <a:gd name="adj1" fmla="val -51003"/>
              <a:gd name="adj2" fmla="val 4139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1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39"/>
          <p:cNvSpPr txBox="1">
            <a:spLocks noGrp="1"/>
          </p:cNvSpPr>
          <p:nvPr>
            <p:ph type="title"/>
          </p:nvPr>
        </p:nvSpPr>
        <p:spPr>
          <a:xfrm>
            <a:off x="3008300" y="1616971"/>
            <a:ext cx="6175400" cy="10097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2" name="Google Shape;1582;p39"/>
          <p:cNvSpPr/>
          <p:nvPr/>
        </p:nvSpPr>
        <p:spPr>
          <a:xfrm>
            <a:off x="2016467" y="2834221"/>
            <a:ext cx="8405566" cy="28441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584" name="Google Shape;1584;p39"/>
          <p:cNvGrpSpPr/>
          <p:nvPr/>
        </p:nvGrpSpPr>
        <p:grpSpPr>
          <a:xfrm flipH="1">
            <a:off x="644001" y="3429001"/>
            <a:ext cx="631967" cy="802233"/>
            <a:chOff x="1420025" y="3548075"/>
            <a:chExt cx="473975" cy="601675"/>
          </a:xfrm>
        </p:grpSpPr>
        <p:sp>
          <p:nvSpPr>
            <p:cNvPr id="1585" name="Google Shape;1585;p39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88" name="Google Shape;1588;p39"/>
          <p:cNvGrpSpPr/>
          <p:nvPr/>
        </p:nvGrpSpPr>
        <p:grpSpPr>
          <a:xfrm flipH="1">
            <a:off x="10165400" y="1680767"/>
            <a:ext cx="610133" cy="897533"/>
            <a:chOff x="3156925" y="3087000"/>
            <a:chExt cx="457600" cy="673150"/>
          </a:xfrm>
        </p:grpSpPr>
        <p:sp>
          <p:nvSpPr>
            <p:cNvPr id="1589" name="Google Shape;1589;p39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97" name="Google Shape;1597;p39"/>
          <p:cNvGrpSpPr/>
          <p:nvPr/>
        </p:nvGrpSpPr>
        <p:grpSpPr>
          <a:xfrm flipH="1">
            <a:off x="8893634" y="5555400"/>
            <a:ext cx="636567" cy="754067"/>
            <a:chOff x="3560600" y="4317025"/>
            <a:chExt cx="477425" cy="565550"/>
          </a:xfrm>
        </p:grpSpPr>
        <p:sp>
          <p:nvSpPr>
            <p:cNvPr id="1598" name="Google Shape;1598;p39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01" name="Google Shape;1601;p39"/>
          <p:cNvGrpSpPr/>
          <p:nvPr/>
        </p:nvGrpSpPr>
        <p:grpSpPr>
          <a:xfrm flipH="1">
            <a:off x="10165401" y="5177218"/>
            <a:ext cx="943300" cy="1132233"/>
            <a:chOff x="4838075" y="3991550"/>
            <a:chExt cx="707475" cy="849175"/>
          </a:xfrm>
        </p:grpSpPr>
        <p:sp>
          <p:nvSpPr>
            <p:cNvPr id="1602" name="Google Shape;1602;p39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05" name="Google Shape;1605;p39"/>
          <p:cNvGrpSpPr/>
          <p:nvPr/>
        </p:nvGrpSpPr>
        <p:grpSpPr>
          <a:xfrm flipH="1">
            <a:off x="2256567" y="414020"/>
            <a:ext cx="538400" cy="765067"/>
            <a:chOff x="1010850" y="1544950"/>
            <a:chExt cx="403800" cy="573800"/>
          </a:xfrm>
        </p:grpSpPr>
        <p:sp>
          <p:nvSpPr>
            <p:cNvPr id="1606" name="Google Shape;1606;p39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flipH="1">
            <a:off x="1154134" y="4606567"/>
            <a:ext cx="591133" cy="570667"/>
            <a:chOff x="1213025" y="2493675"/>
            <a:chExt cx="443350" cy="428000"/>
          </a:xfrm>
        </p:grpSpPr>
        <p:sp>
          <p:nvSpPr>
            <p:cNvPr id="1629" name="Google Shape;1629;p39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36" name="Google Shape;1636;p39"/>
          <p:cNvGrpSpPr/>
          <p:nvPr/>
        </p:nvGrpSpPr>
        <p:grpSpPr>
          <a:xfrm flipH="1">
            <a:off x="7051601" y="892001"/>
            <a:ext cx="697100" cy="671033"/>
            <a:chOff x="5293250" y="2878500"/>
            <a:chExt cx="522825" cy="503275"/>
          </a:xfrm>
        </p:grpSpPr>
        <p:sp>
          <p:nvSpPr>
            <p:cNvPr id="1637" name="Google Shape;1637;p39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CA94032-F26B-8740-A6AF-5CE8F47A4AAB}"/>
              </a:ext>
            </a:extLst>
          </p:cNvPr>
          <p:cNvSpPr/>
          <p:nvPr/>
        </p:nvSpPr>
        <p:spPr>
          <a:xfrm>
            <a:off x="2208466" y="2999804"/>
            <a:ext cx="7696903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C9182B-205D-CCC3-EE8E-1402E1157199}"/>
              </a:ext>
            </a:extLst>
          </p:cNvPr>
          <p:cNvSpPr txBox="1"/>
          <p:nvPr/>
        </p:nvSpPr>
        <p:spPr>
          <a:xfrm>
            <a:off x="182880" y="961645"/>
            <a:ext cx="11826240" cy="383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 họp thông báo những đổi mới của xã Hùng Tâm từ tên xã đến chức vụ của một số người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nổi bật lên một trong những thói hư tật xấu tồn tại trong xã hội là "Bệnh sĩ".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5"/>
          <p:cNvSpPr/>
          <p:nvPr/>
        </p:nvSpPr>
        <p:spPr>
          <a:xfrm>
            <a:off x="701591" y="3140367"/>
            <a:ext cx="7067787" cy="11982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5" name="Google Shape;2085;p45"/>
          <p:cNvSpPr txBox="1">
            <a:spLocks noGrp="1"/>
          </p:cNvSpPr>
          <p:nvPr>
            <p:ph type="title"/>
          </p:nvPr>
        </p:nvSpPr>
        <p:spPr>
          <a:xfrm>
            <a:off x="699797" y="3218220"/>
            <a:ext cx="7033054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Tìm ý và lập dàn ý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87" name="Google Shape;2087;p45"/>
          <p:cNvGrpSpPr/>
          <p:nvPr/>
        </p:nvGrpSpPr>
        <p:grpSpPr>
          <a:xfrm rot="-2211760">
            <a:off x="9323046" y="20948"/>
            <a:ext cx="1324844" cy="2488225"/>
            <a:chOff x="4135500" y="2283625"/>
            <a:chExt cx="784625" cy="1473625"/>
          </a:xfrm>
        </p:grpSpPr>
        <p:sp>
          <p:nvSpPr>
            <p:cNvPr id="2088" name="Google Shape;2088;p45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32" name="Google Shape;2132;p45"/>
          <p:cNvGrpSpPr/>
          <p:nvPr/>
        </p:nvGrpSpPr>
        <p:grpSpPr>
          <a:xfrm>
            <a:off x="9867267" y="3081333"/>
            <a:ext cx="636567" cy="754067"/>
            <a:chOff x="3560600" y="4317025"/>
            <a:chExt cx="477425" cy="565550"/>
          </a:xfrm>
        </p:grpSpPr>
        <p:sp>
          <p:nvSpPr>
            <p:cNvPr id="2133" name="Google Shape;2133;p45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36" name="Google Shape;2136;p45"/>
          <p:cNvGrpSpPr/>
          <p:nvPr/>
        </p:nvGrpSpPr>
        <p:grpSpPr>
          <a:xfrm>
            <a:off x="9063167" y="5368387"/>
            <a:ext cx="538400" cy="765067"/>
            <a:chOff x="1010850" y="1544950"/>
            <a:chExt cx="403800" cy="573800"/>
          </a:xfrm>
        </p:grpSpPr>
        <p:sp>
          <p:nvSpPr>
            <p:cNvPr id="2137" name="Google Shape;2137;p45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5" name="Google Shape;1555;p38"/>
          <p:cNvGrpSpPr/>
          <p:nvPr/>
        </p:nvGrpSpPr>
        <p:grpSpPr>
          <a:xfrm>
            <a:off x="10791901" y="1"/>
            <a:ext cx="631967" cy="802233"/>
            <a:chOff x="1420025" y="3548075"/>
            <a:chExt cx="473975" cy="601675"/>
          </a:xfrm>
        </p:grpSpPr>
        <p:sp>
          <p:nvSpPr>
            <p:cNvPr id="1556" name="Google Shape;1556;p38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59" name="Google Shape;1559;p38"/>
          <p:cNvGrpSpPr/>
          <p:nvPr/>
        </p:nvGrpSpPr>
        <p:grpSpPr>
          <a:xfrm>
            <a:off x="11494901" y="1231584"/>
            <a:ext cx="697100" cy="671033"/>
            <a:chOff x="5293250" y="2878500"/>
            <a:chExt cx="522825" cy="503275"/>
          </a:xfrm>
        </p:grpSpPr>
        <p:sp>
          <p:nvSpPr>
            <p:cNvPr id="1560" name="Google Shape;1560;p38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B15634AB-EC56-304D-8826-9E12F7AE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16002"/>
              </p:ext>
            </p:extLst>
          </p:nvPr>
        </p:nvGraphicFramePr>
        <p:xfrm>
          <a:off x="245665" y="463196"/>
          <a:ext cx="11700670" cy="6352463"/>
        </p:xfrm>
        <a:graphic>
          <a:graphicData uri="http://schemas.openxmlformats.org/drawingml/2006/table">
            <a:tbl>
              <a:tblPr firstRow="1" firstCol="1" bandRow="1"/>
              <a:tblGrid>
                <a:gridCol w="5839562">
                  <a:extLst>
                    <a:ext uri="{9D8B030D-6E8A-4147-A177-3AD203B41FA5}">
                      <a16:colId xmlns:a16="http://schemas.microsoft.com/office/drawing/2014/main" val="3798734174"/>
                    </a:ext>
                  </a:extLst>
                </a:gridCol>
                <a:gridCol w="5861108">
                  <a:extLst>
                    <a:ext uri="{9D8B030D-6E8A-4147-A177-3AD203B41FA5}">
                      <a16:colId xmlns:a16="http://schemas.microsoft.com/office/drawing/2014/main" val="1147987892"/>
                    </a:ext>
                  </a:extLst>
                </a:gridCol>
              </a:tblGrid>
              <a:tr h="1648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(Phiếu số 1)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bà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Quang Vũ)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156027"/>
                  </a:ext>
                </a:extLst>
              </a:tr>
              <a:tr h="832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37123"/>
                  </a:ext>
                </a:extLst>
              </a:tr>
              <a:tr h="80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899181"/>
                  </a:ext>
                </a:extLst>
              </a:tr>
              <a:tr h="1002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955524"/>
                  </a:ext>
                </a:extLst>
              </a:tr>
              <a:tr h="832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019463"/>
                  </a:ext>
                </a:extLst>
              </a:tr>
              <a:tr h="807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ND, NT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…………………………………………………………………………………………………………………………………………..........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19" marR="473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44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47175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B0E85E-9D75-404C-4DD3-97253FD20FDE}"/>
              </a:ext>
            </a:extLst>
          </p:cNvPr>
          <p:cNvSpPr txBox="1"/>
          <p:nvPr/>
        </p:nvSpPr>
        <p:spPr>
          <a:xfrm>
            <a:off x="223520" y="276911"/>
            <a:ext cx="11805920" cy="4666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Văn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DB674-7532-E0CB-8716-25BB0A175025}"/>
              </a:ext>
            </a:extLst>
          </p:cNvPr>
          <p:cNvSpPr txBox="1"/>
          <p:nvPr/>
        </p:nvSpPr>
        <p:spPr>
          <a:xfrm>
            <a:off x="0" y="134576"/>
            <a:ext cx="12039600" cy="514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ta bung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bung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A4C70C-BB05-656B-8D89-FE1AEA435024}"/>
              </a:ext>
            </a:extLst>
          </p:cNvPr>
          <p:cNvSpPr txBox="1"/>
          <p:nvPr/>
        </p:nvSpPr>
        <p:spPr>
          <a:xfrm>
            <a:off x="203200" y="337954"/>
            <a:ext cx="11988800" cy="552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Văn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BF082E04-40B2-4340-BCEB-6087CE779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4007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0F9710-A4BA-8645-9E2E-AF07D6CCD848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8FCDF8-EA33-E1AC-9282-351CD6DE5981}"/>
              </a:ext>
            </a:extLst>
          </p:cNvPr>
          <p:cNvCxnSpPr>
            <a:cxnSpLocks/>
          </p:cNvCxnSpPr>
          <p:nvPr/>
        </p:nvCxnSpPr>
        <p:spPr>
          <a:xfrm>
            <a:off x="3581400" y="3690257"/>
            <a:ext cx="1051560" cy="983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2656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p51"/>
          <p:cNvSpPr/>
          <p:nvPr/>
        </p:nvSpPr>
        <p:spPr>
          <a:xfrm>
            <a:off x="5985300" y="3140351"/>
            <a:ext cx="4679600" cy="112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65" name="Google Shape;2765;p51"/>
          <p:cNvSpPr txBox="1">
            <a:spLocks noGrp="1"/>
          </p:cNvSpPr>
          <p:nvPr>
            <p:ph type="title"/>
          </p:nvPr>
        </p:nvSpPr>
        <p:spPr>
          <a:xfrm>
            <a:off x="5418400" y="3219417"/>
            <a:ext cx="5813600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Viết bài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67" name="Google Shape;2767;p51"/>
          <p:cNvGrpSpPr/>
          <p:nvPr/>
        </p:nvGrpSpPr>
        <p:grpSpPr>
          <a:xfrm>
            <a:off x="1124300" y="2024234"/>
            <a:ext cx="610133" cy="897533"/>
            <a:chOff x="3156925" y="3087000"/>
            <a:chExt cx="457600" cy="673150"/>
          </a:xfrm>
        </p:grpSpPr>
        <p:sp>
          <p:nvSpPr>
            <p:cNvPr id="2768" name="Google Shape;2768;p51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" name="Google Shape;2769;p51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" name="Google Shape;2770;p51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" name="Google Shape;2771;p51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" name="Google Shape;2772;p51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" name="Google Shape;2773;p51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" name="Google Shape;2774;p51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" name="Google Shape;2775;p51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76" name="Google Shape;2776;p51"/>
          <p:cNvGrpSpPr/>
          <p:nvPr/>
        </p:nvGrpSpPr>
        <p:grpSpPr>
          <a:xfrm>
            <a:off x="4900867" y="1330151"/>
            <a:ext cx="591133" cy="570667"/>
            <a:chOff x="1213025" y="2493675"/>
            <a:chExt cx="443350" cy="428000"/>
          </a:xfrm>
        </p:grpSpPr>
        <p:sp>
          <p:nvSpPr>
            <p:cNvPr id="2777" name="Google Shape;2777;p51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" name="Google Shape;2778;p51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" name="Google Shape;2779;p51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" name="Google Shape;2780;p51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" name="Google Shape;2781;p51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" name="Google Shape;2782;p51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" name="Google Shape;2783;p51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84" name="Google Shape;2784;p51"/>
          <p:cNvGrpSpPr/>
          <p:nvPr/>
        </p:nvGrpSpPr>
        <p:grpSpPr>
          <a:xfrm>
            <a:off x="2706096" y="2402930"/>
            <a:ext cx="1740648" cy="3120799"/>
            <a:chOff x="3192375" y="980750"/>
            <a:chExt cx="848600" cy="1521450"/>
          </a:xfrm>
        </p:grpSpPr>
        <p:sp>
          <p:nvSpPr>
            <p:cNvPr id="2785" name="Google Shape;2785;p51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" name="Google Shape;2786;p51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" name="Google Shape;2787;p51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" name="Google Shape;2788;p51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" name="Google Shape;2789;p51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" name="Google Shape;2790;p51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" name="Google Shape;2791;p51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" name="Google Shape;2792;p51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" name="Google Shape;2793;p51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" name="Google Shape;2794;p51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" name="Google Shape;2795;p51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" name="Google Shape;2796;p51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" name="Google Shape;2797;p51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" name="Google Shape;2798;p51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" name="Google Shape;2799;p51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" name="Google Shape;2800;p51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" name="Google Shape;2801;p51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" name="Google Shape;2802;p51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" name="Google Shape;2803;p51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" name="Google Shape;2804;p51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" name="Google Shape;2805;p51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" name="Google Shape;2806;p51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" name="Google Shape;2807;p51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" name="Google Shape;2808;p51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" name="Google Shape;2809;p51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0" name="Google Shape;2810;p51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1" name="Google Shape;2811;p51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2" name="Google Shape;2812;p51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3" name="Google Shape;2813;p51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4" name="Google Shape;2814;p51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5" name="Google Shape;2815;p51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6" name="Google Shape;2816;p51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7" name="Google Shape;2817;p51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8" name="Google Shape;2818;p51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9" name="Google Shape;2819;p51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0" name="Google Shape;2820;p51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1" name="Google Shape;2821;p51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2" name="Google Shape;2822;p51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3" name="Google Shape;2823;p51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4" name="Google Shape;2824;p51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5" name="Google Shape;2825;p51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6" name="Google Shape;2826;p51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7" name="Google Shape;2827;p51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8" name="Google Shape;2828;p51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9" name="Google Shape;2829;p51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0" name="Google Shape;2830;p51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1" name="Google Shape;2831;p51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2" name="Google Shape;2832;p51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3" name="Google Shape;2833;p51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4" name="Google Shape;2834;p51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5" name="Google Shape;2835;p51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6" name="Google Shape;2836;p51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7" name="Google Shape;2837;p51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8" name="Google Shape;2838;p51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9" name="Google Shape;2839;p51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0" name="Google Shape;2840;p51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1" name="Google Shape;2841;p51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6EB19D5-AA8A-414A-A678-98DE3B9331E9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p56"/>
          <p:cNvSpPr/>
          <p:nvPr/>
        </p:nvSpPr>
        <p:spPr>
          <a:xfrm>
            <a:off x="3170474" y="2266261"/>
            <a:ext cx="6709592" cy="188245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9" name="Google Shape;3209;p56"/>
          <p:cNvSpPr txBox="1">
            <a:spLocks noGrp="1"/>
          </p:cNvSpPr>
          <p:nvPr>
            <p:ph type="title"/>
          </p:nvPr>
        </p:nvSpPr>
        <p:spPr>
          <a:xfrm>
            <a:off x="3528868" y="2422453"/>
            <a:ext cx="6013200" cy="16575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Kiểm tra và</a:t>
            </a:r>
            <a:b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 chữa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11" name="Google Shape;3211;p56"/>
          <p:cNvGrpSpPr/>
          <p:nvPr/>
        </p:nvGrpSpPr>
        <p:grpSpPr>
          <a:xfrm>
            <a:off x="7796401" y="5154933"/>
            <a:ext cx="636567" cy="754067"/>
            <a:chOff x="3560600" y="4317025"/>
            <a:chExt cx="477425" cy="565550"/>
          </a:xfrm>
        </p:grpSpPr>
        <p:sp>
          <p:nvSpPr>
            <p:cNvPr id="3212" name="Google Shape;3212;p56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3" name="Google Shape;3213;p56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4" name="Google Shape;3214;p56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15" name="Google Shape;3215;p56"/>
          <p:cNvGrpSpPr/>
          <p:nvPr/>
        </p:nvGrpSpPr>
        <p:grpSpPr>
          <a:xfrm>
            <a:off x="10238567" y="975518"/>
            <a:ext cx="943300" cy="1132233"/>
            <a:chOff x="4838075" y="3991550"/>
            <a:chExt cx="707475" cy="849175"/>
          </a:xfrm>
        </p:grpSpPr>
        <p:sp>
          <p:nvSpPr>
            <p:cNvPr id="3216" name="Google Shape;3216;p5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7" name="Google Shape;3217;p5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8" name="Google Shape;3218;p5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19" name="Google Shape;3219;p56"/>
          <p:cNvGrpSpPr/>
          <p:nvPr/>
        </p:nvGrpSpPr>
        <p:grpSpPr>
          <a:xfrm>
            <a:off x="1039767" y="1305604"/>
            <a:ext cx="538400" cy="765067"/>
            <a:chOff x="1010850" y="1544950"/>
            <a:chExt cx="403800" cy="573800"/>
          </a:xfrm>
        </p:grpSpPr>
        <p:sp>
          <p:nvSpPr>
            <p:cNvPr id="3220" name="Google Shape;3220;p5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5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5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5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5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5" name="Google Shape;3225;p5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6" name="Google Shape;3226;p5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7" name="Google Shape;3227;p5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8" name="Google Shape;3228;p5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9" name="Google Shape;3229;p5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0" name="Google Shape;3230;p5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1" name="Google Shape;3231;p5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2" name="Google Shape;3232;p5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3" name="Google Shape;3233;p5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4" name="Google Shape;3234;p5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5" name="Google Shape;3235;p5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6" name="Google Shape;3236;p5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7" name="Google Shape;3237;p5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8" name="Google Shape;3238;p5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9" name="Google Shape;3239;p5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0" name="Google Shape;3240;p5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1" name="Google Shape;3241;p5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42" name="Google Shape;3242;p56"/>
          <p:cNvGrpSpPr/>
          <p:nvPr/>
        </p:nvGrpSpPr>
        <p:grpSpPr>
          <a:xfrm>
            <a:off x="1724667" y="1012618"/>
            <a:ext cx="697100" cy="671033"/>
            <a:chOff x="5293250" y="2878500"/>
            <a:chExt cx="522825" cy="503275"/>
          </a:xfrm>
        </p:grpSpPr>
        <p:sp>
          <p:nvSpPr>
            <p:cNvPr id="3243" name="Google Shape;3243;p56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4" name="Google Shape;3244;p56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5" name="Google Shape;3245;p56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6" name="Google Shape;3246;p56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56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56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56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0" name="Google Shape;3250;p56"/>
          <p:cNvGrpSpPr/>
          <p:nvPr/>
        </p:nvGrpSpPr>
        <p:grpSpPr>
          <a:xfrm>
            <a:off x="3044742" y="5316073"/>
            <a:ext cx="791492" cy="1261735"/>
            <a:chOff x="2298525" y="1082500"/>
            <a:chExt cx="426175" cy="679375"/>
          </a:xfrm>
        </p:grpSpPr>
        <p:sp>
          <p:nvSpPr>
            <p:cNvPr id="3251" name="Google Shape;3251;p56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56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56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56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56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56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56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56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56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56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56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2" name="Google Shape;3262;p56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3" name="Google Shape;3263;p56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p56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5" name="Google Shape;3265;p56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6" name="Google Shape;3266;p56"/>
          <p:cNvGrpSpPr/>
          <p:nvPr/>
        </p:nvGrpSpPr>
        <p:grpSpPr>
          <a:xfrm>
            <a:off x="5065200" y="678933"/>
            <a:ext cx="591133" cy="570667"/>
            <a:chOff x="1213025" y="2493675"/>
            <a:chExt cx="443350" cy="428000"/>
          </a:xfrm>
        </p:grpSpPr>
        <p:sp>
          <p:nvSpPr>
            <p:cNvPr id="3267" name="Google Shape;3267;p5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8" name="Google Shape;3268;p5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9" name="Google Shape;3269;p5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0" name="Google Shape;3270;p5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1" name="Google Shape;3271;p5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2" name="Google Shape;3272;p5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3" name="Google Shape;3273;p5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D5EB1B01-2217-E44D-B3CB-051248E9FCE8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ự do sáng tạo trong nghệ thuật Sân khấu">
            <a:extLst>
              <a:ext uri="{FF2B5EF4-FFF2-40B4-BE49-F238E27FC236}">
                <a16:creationId xmlns:a16="http://schemas.microsoft.com/office/drawing/2014/main" id="{91A586D0-DBA2-4D3D-5A84-27849D7E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80" y="4496435"/>
            <a:ext cx="2701000" cy="20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ở hài kịch “Bệnh sĩ” - sảng khoái mà sâu cay - Đài Phát thanh và Truyền  hình Ninh Bình">
            <a:extLst>
              <a:ext uri="{FF2B5EF4-FFF2-40B4-BE49-F238E27FC236}">
                <a16:creationId xmlns:a16="http://schemas.microsoft.com/office/drawing/2014/main" id="{23986899-4AB1-FDC8-B728-EEDBFE4A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521"/>
            <a:ext cx="6309361" cy="39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10 Bài văn phân tích đoạn kịch &quot;Ông Giuốc-đanh mặc lễ phục&quot; của Mô-li-e  hay nhất - toplist.vn">
            <a:extLst>
              <a:ext uri="{FF2B5EF4-FFF2-40B4-BE49-F238E27FC236}">
                <a16:creationId xmlns:a16="http://schemas.microsoft.com/office/drawing/2014/main" id="{F14D6B60-6D75-E48D-E0BB-FA79762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22" y="2928039"/>
            <a:ext cx="5873059" cy="39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óng Ma Nhà Hát Kịch">
            <a:extLst>
              <a:ext uri="{FF2B5EF4-FFF2-40B4-BE49-F238E27FC236}">
                <a16:creationId xmlns:a16="http://schemas.microsoft.com/office/drawing/2014/main" id="{1618C75E-4CC9-06E4-3489-187AC7D3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38" y="548958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0329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1800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B4A7E6-FB99-4683-BF3A-AC07EE33ABC4}"/>
              </a:ext>
            </a:extLst>
          </p:cNvPr>
          <p:cNvSpPr txBox="1"/>
          <p:nvPr/>
        </p:nvSpPr>
        <p:spPr>
          <a:xfrm>
            <a:off x="3728915" y="2336509"/>
            <a:ext cx="4734169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en-US" altLang="zh-CN" sz="4500" b="1" dirty="0">
              <a:ln w="41275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500" b="1" dirty="0">
                <a:ln w="41275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LUYỆN TẬP</a:t>
            </a:r>
            <a:endParaRPr lang="zh-CN" altLang="en-US" sz="4500" b="1" dirty="0">
              <a:ln w="41275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0C2978-F289-7A18-3BE3-CB52498F082D}"/>
              </a:ext>
            </a:extLst>
          </p:cNvPr>
          <p:cNvSpPr txBox="1"/>
          <p:nvPr/>
        </p:nvSpPr>
        <p:spPr>
          <a:xfrm>
            <a:off x="132080" y="0"/>
            <a:ext cx="1192784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B6D913-B028-F7E2-88B6-40FE0E0EA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15724"/>
              </p:ext>
            </p:extLst>
          </p:nvPr>
        </p:nvGraphicFramePr>
        <p:xfrm>
          <a:off x="0" y="1295795"/>
          <a:ext cx="12192000" cy="5445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640">
                  <a:extLst>
                    <a:ext uri="{9D8B030D-6E8A-4147-A177-3AD203B41FA5}">
                      <a16:colId xmlns:a16="http://schemas.microsoft.com/office/drawing/2014/main" val="1303263124"/>
                    </a:ext>
                  </a:extLst>
                </a:gridCol>
                <a:gridCol w="6715761">
                  <a:extLst>
                    <a:ext uri="{9D8B030D-6E8A-4147-A177-3AD203B41FA5}">
                      <a16:colId xmlns:a16="http://schemas.microsoft.com/office/drawing/2014/main" val="690610091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1884559598"/>
                    </a:ext>
                  </a:extLst>
                </a:gridCol>
              </a:tblGrid>
              <a:tr h="53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76950"/>
                  </a:ext>
                </a:extLst>
              </a:tr>
              <a:tr h="4787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ai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huyễn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khao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dứt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khứ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44064" marR="44064" marT="44064" marB="440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3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74935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8"/>
          <p:cNvSpPr/>
          <p:nvPr/>
        </p:nvSpPr>
        <p:spPr>
          <a:xfrm>
            <a:off x="6273871" y="2459941"/>
            <a:ext cx="4334840" cy="37030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6" name="Google Shape;2416;p48"/>
          <p:cNvGrpSpPr/>
          <p:nvPr/>
        </p:nvGrpSpPr>
        <p:grpSpPr>
          <a:xfrm>
            <a:off x="8292345" y="1882129"/>
            <a:ext cx="740187" cy="727611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A3B5A94-1C50-F248-A1AF-B52A92CC268A}"/>
              </a:ext>
            </a:extLst>
          </p:cNvPr>
          <p:cNvSpPr/>
          <p:nvPr/>
        </p:nvSpPr>
        <p:spPr>
          <a:xfrm>
            <a:off x="6473876" y="2641118"/>
            <a:ext cx="3947409" cy="345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F9A3877-3012-9545-A2A8-B7B4EBB2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33" y="2440316"/>
            <a:ext cx="3860800" cy="3742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6F9C70-995A-6E4A-A8D8-7E274AFFBDA6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0991F8-C39A-4110-9268-BCF6CCA7F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8600"/>
            <a:ext cx="3786137" cy="5305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E0E03-B2C3-4D40-98AD-BA4C78025309}"/>
              </a:ext>
            </a:extLst>
          </p:cNvPr>
          <p:cNvSpPr txBox="1"/>
          <p:nvPr/>
        </p:nvSpPr>
        <p:spPr>
          <a:xfrm>
            <a:off x="515988" y="1643896"/>
            <a:ext cx="7690338" cy="366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học sinh học bài ở nhà: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 tục hoàn thiện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nội dung kiến thức ngữ văn trong sgk.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trước bài học theo định hướng trong sgk.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310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6"/>
          <p:cNvSpPr txBox="1">
            <a:spLocks noGrp="1"/>
          </p:cNvSpPr>
          <p:nvPr>
            <p:ph type="ctrTitle"/>
          </p:nvPr>
        </p:nvSpPr>
        <p:spPr>
          <a:xfrm>
            <a:off x="1331789" y="1966832"/>
            <a:ext cx="9447424" cy="29465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5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NGHỊ LUẬN PHÂN TÍCH MỘT TÁC PHẨM KỊCH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10" name="Google Shape;1310;p36"/>
          <p:cNvGrpSpPr/>
          <p:nvPr/>
        </p:nvGrpSpPr>
        <p:grpSpPr>
          <a:xfrm>
            <a:off x="2363336" y="4110094"/>
            <a:ext cx="631967" cy="802233"/>
            <a:chOff x="1420025" y="3548075"/>
            <a:chExt cx="473975" cy="601675"/>
          </a:xfrm>
        </p:grpSpPr>
        <p:sp>
          <p:nvSpPr>
            <p:cNvPr id="1311" name="Google Shape;1311;p36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4" name="Google Shape;1314;p36"/>
          <p:cNvGrpSpPr/>
          <p:nvPr/>
        </p:nvGrpSpPr>
        <p:grpSpPr>
          <a:xfrm>
            <a:off x="812558" y="1606520"/>
            <a:ext cx="610133" cy="897533"/>
            <a:chOff x="3156925" y="3087000"/>
            <a:chExt cx="457600" cy="673150"/>
          </a:xfrm>
        </p:grpSpPr>
        <p:sp>
          <p:nvSpPr>
            <p:cNvPr id="1315" name="Google Shape;1315;p36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3" name="Google Shape;1323;p36"/>
          <p:cNvGrpSpPr/>
          <p:nvPr/>
        </p:nvGrpSpPr>
        <p:grpSpPr>
          <a:xfrm rot="-2211760">
            <a:off x="10709474" y="317152"/>
            <a:ext cx="1324844" cy="2488225"/>
            <a:chOff x="4135500" y="2283625"/>
            <a:chExt cx="784625" cy="1473625"/>
          </a:xfrm>
        </p:grpSpPr>
        <p:sp>
          <p:nvSpPr>
            <p:cNvPr id="1324" name="Google Shape;1324;p36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8" name="Google Shape;1368;p36"/>
          <p:cNvGrpSpPr/>
          <p:nvPr/>
        </p:nvGrpSpPr>
        <p:grpSpPr>
          <a:xfrm>
            <a:off x="8343267" y="5760967"/>
            <a:ext cx="636567" cy="754067"/>
            <a:chOff x="3560600" y="4317025"/>
            <a:chExt cx="477425" cy="565550"/>
          </a:xfrm>
        </p:grpSpPr>
        <p:sp>
          <p:nvSpPr>
            <p:cNvPr id="1369" name="Google Shape;1369;p36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2" name="Google Shape;1372;p36"/>
          <p:cNvGrpSpPr/>
          <p:nvPr/>
        </p:nvGrpSpPr>
        <p:grpSpPr>
          <a:xfrm>
            <a:off x="175972" y="4062052"/>
            <a:ext cx="1685369" cy="2759715"/>
            <a:chOff x="2098900" y="3741675"/>
            <a:chExt cx="837825" cy="1371900"/>
          </a:xfrm>
        </p:grpSpPr>
        <p:sp>
          <p:nvSpPr>
            <p:cNvPr id="1373" name="Google Shape;1373;p36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2" name="Google Shape;1382;p36"/>
          <p:cNvGrpSpPr/>
          <p:nvPr/>
        </p:nvGrpSpPr>
        <p:grpSpPr>
          <a:xfrm>
            <a:off x="3059232" y="5542237"/>
            <a:ext cx="943300" cy="1132233"/>
            <a:chOff x="4838075" y="3991550"/>
            <a:chExt cx="707475" cy="849175"/>
          </a:xfrm>
        </p:grpSpPr>
        <p:sp>
          <p:nvSpPr>
            <p:cNvPr id="1383" name="Google Shape;1383;p3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6" name="Google Shape;1386;p36"/>
          <p:cNvGrpSpPr/>
          <p:nvPr/>
        </p:nvGrpSpPr>
        <p:grpSpPr>
          <a:xfrm>
            <a:off x="6293067" y="5936287"/>
            <a:ext cx="538400" cy="765067"/>
            <a:chOff x="1010850" y="1544950"/>
            <a:chExt cx="403800" cy="573800"/>
          </a:xfrm>
        </p:grpSpPr>
        <p:sp>
          <p:nvSpPr>
            <p:cNvPr id="1387" name="Google Shape;1387;p3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9" name="Google Shape;1409;p36"/>
          <p:cNvGrpSpPr/>
          <p:nvPr/>
        </p:nvGrpSpPr>
        <p:grpSpPr>
          <a:xfrm>
            <a:off x="9045534" y="4103251"/>
            <a:ext cx="591133" cy="570667"/>
            <a:chOff x="1213025" y="2493675"/>
            <a:chExt cx="443350" cy="428000"/>
          </a:xfrm>
        </p:grpSpPr>
        <p:sp>
          <p:nvSpPr>
            <p:cNvPr id="1410" name="Google Shape;1410;p3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7" name="Google Shape;1417;p36"/>
          <p:cNvGrpSpPr/>
          <p:nvPr/>
        </p:nvGrpSpPr>
        <p:grpSpPr>
          <a:xfrm>
            <a:off x="2112070" y="761353"/>
            <a:ext cx="697100" cy="671033"/>
            <a:chOff x="5293250" y="2878500"/>
            <a:chExt cx="522825" cy="503275"/>
          </a:xfrm>
        </p:grpSpPr>
        <p:sp>
          <p:nvSpPr>
            <p:cNvPr id="1418" name="Google Shape;1418;p36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5" name="Google Shape;1425;p36"/>
          <p:cNvGrpSpPr/>
          <p:nvPr/>
        </p:nvGrpSpPr>
        <p:grpSpPr>
          <a:xfrm>
            <a:off x="4061225" y="325873"/>
            <a:ext cx="791492" cy="1261735"/>
            <a:chOff x="2298525" y="1082500"/>
            <a:chExt cx="426175" cy="679375"/>
          </a:xfrm>
        </p:grpSpPr>
        <p:sp>
          <p:nvSpPr>
            <p:cNvPr id="1426" name="Google Shape;1426;p36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10249660" y="3695198"/>
            <a:ext cx="1740648" cy="3120799"/>
            <a:chOff x="3192375" y="980750"/>
            <a:chExt cx="848600" cy="1521450"/>
          </a:xfrm>
        </p:grpSpPr>
        <p:sp>
          <p:nvSpPr>
            <p:cNvPr id="1442" name="Google Shape;1442;p36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9" name="Google Shape;1499;p36"/>
          <p:cNvGrpSpPr/>
          <p:nvPr/>
        </p:nvGrpSpPr>
        <p:grpSpPr>
          <a:xfrm>
            <a:off x="9078916" y="-29962"/>
            <a:ext cx="1020333" cy="1639367"/>
            <a:chOff x="4618600" y="971325"/>
            <a:chExt cx="765250" cy="1229525"/>
          </a:xfrm>
        </p:grpSpPr>
        <p:sp>
          <p:nvSpPr>
            <p:cNvPr id="1500" name="Google Shape;1500;p36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4D4F847-7BE9-3D4F-81BA-BCD86CDFA68E}"/>
              </a:ext>
            </a:extLst>
          </p:cNvPr>
          <p:cNvSpPr/>
          <p:nvPr/>
        </p:nvSpPr>
        <p:spPr>
          <a:xfrm>
            <a:off x="5501127" y="1367357"/>
            <a:ext cx="118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0"/>
          <p:cNvSpPr txBox="1">
            <a:spLocks noGrp="1"/>
          </p:cNvSpPr>
          <p:nvPr>
            <p:ph type="title" idx="2"/>
          </p:nvPr>
        </p:nvSpPr>
        <p:spPr>
          <a:xfrm>
            <a:off x="5268271" y="1591354"/>
            <a:ext cx="1842160" cy="12061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9" name="Google Shape;1649;p40"/>
          <p:cNvSpPr/>
          <p:nvPr/>
        </p:nvSpPr>
        <p:spPr>
          <a:xfrm>
            <a:off x="3205014" y="3168873"/>
            <a:ext cx="5735660" cy="112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0" name="Google Shape;1650;p40"/>
          <p:cNvSpPr txBox="1">
            <a:spLocks noGrp="1"/>
          </p:cNvSpPr>
          <p:nvPr>
            <p:ph type="title"/>
          </p:nvPr>
        </p:nvSpPr>
        <p:spPr>
          <a:xfrm>
            <a:off x="3189200" y="3264473"/>
            <a:ext cx="5813600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52" name="Google Shape;1652;p40"/>
          <p:cNvGrpSpPr/>
          <p:nvPr/>
        </p:nvGrpSpPr>
        <p:grpSpPr>
          <a:xfrm>
            <a:off x="2101334" y="4128285"/>
            <a:ext cx="631967" cy="802233"/>
            <a:chOff x="1420025" y="3548075"/>
            <a:chExt cx="473975" cy="601675"/>
          </a:xfrm>
        </p:grpSpPr>
        <p:sp>
          <p:nvSpPr>
            <p:cNvPr id="1653" name="Google Shape;1653;p40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56" name="Google Shape;1656;p40"/>
          <p:cNvGrpSpPr/>
          <p:nvPr/>
        </p:nvGrpSpPr>
        <p:grpSpPr>
          <a:xfrm rot="-3601261">
            <a:off x="9137412" y="759588"/>
            <a:ext cx="1685435" cy="2759821"/>
            <a:chOff x="2098900" y="3741675"/>
            <a:chExt cx="837825" cy="1371900"/>
          </a:xfrm>
        </p:grpSpPr>
        <p:sp>
          <p:nvSpPr>
            <p:cNvPr id="1657" name="Google Shape;1657;p40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66" name="Google Shape;1666;p40"/>
          <p:cNvGrpSpPr/>
          <p:nvPr/>
        </p:nvGrpSpPr>
        <p:grpSpPr>
          <a:xfrm>
            <a:off x="2208901" y="1691368"/>
            <a:ext cx="943300" cy="1132233"/>
            <a:chOff x="4838075" y="3991550"/>
            <a:chExt cx="707475" cy="849175"/>
          </a:xfrm>
        </p:grpSpPr>
        <p:sp>
          <p:nvSpPr>
            <p:cNvPr id="1667" name="Google Shape;1667;p40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9" name="Google Shape;1799;p42"/>
          <p:cNvCxnSpPr>
            <a:cxnSpLocks/>
            <a:stCxn id="1800" idx="3"/>
          </p:cNvCxnSpPr>
          <p:nvPr/>
        </p:nvCxnSpPr>
        <p:spPr>
          <a:xfrm>
            <a:off x="4339700" y="2318200"/>
            <a:ext cx="1334820" cy="1660526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1805" name="Google Shape;1805;p42"/>
          <p:cNvSpPr txBox="1">
            <a:spLocks noGrp="1"/>
          </p:cNvSpPr>
          <p:nvPr>
            <p:ph type="title"/>
          </p:nvPr>
        </p:nvSpPr>
        <p:spPr>
          <a:xfrm>
            <a:off x="693869" y="453246"/>
            <a:ext cx="1011031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Y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êu cầu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06" name="Google Shape;1806;p42"/>
          <p:cNvGrpSpPr/>
          <p:nvPr/>
        </p:nvGrpSpPr>
        <p:grpSpPr>
          <a:xfrm>
            <a:off x="5439827" y="3199573"/>
            <a:ext cx="1549792" cy="1681033"/>
            <a:chOff x="3749341" y="2048107"/>
            <a:chExt cx="1645914" cy="1785295"/>
          </a:xfrm>
        </p:grpSpPr>
        <p:sp>
          <p:nvSpPr>
            <p:cNvPr id="1798" name="Google Shape;1798;p42"/>
            <p:cNvSpPr/>
            <p:nvPr/>
          </p:nvSpPr>
          <p:spPr>
            <a:xfrm>
              <a:off x="4152150" y="2520600"/>
              <a:ext cx="840300" cy="8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807" name="Google Shape;1807;p42"/>
            <p:cNvGrpSpPr/>
            <p:nvPr/>
          </p:nvGrpSpPr>
          <p:grpSpPr>
            <a:xfrm>
              <a:off x="3749341" y="2048107"/>
              <a:ext cx="1645914" cy="1785295"/>
              <a:chOff x="6014889" y="1257138"/>
              <a:chExt cx="306965" cy="332953"/>
            </a:xfrm>
          </p:grpSpPr>
          <p:sp>
            <p:nvSpPr>
              <p:cNvPr id="1808" name="Google Shape;1808;p42"/>
              <p:cNvSpPr/>
              <p:nvPr/>
            </p:nvSpPr>
            <p:spPr>
              <a:xfrm>
                <a:off x="6014889" y="1257138"/>
                <a:ext cx="306965" cy="332953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351" extrusionOk="0">
                    <a:moveTo>
                      <a:pt x="3886" y="1"/>
                    </a:moveTo>
                    <a:cubicBezTo>
                      <a:pt x="3656" y="1"/>
                      <a:pt x="3432" y="60"/>
                      <a:pt x="3231" y="173"/>
                    </a:cubicBezTo>
                    <a:cubicBezTo>
                      <a:pt x="3148" y="155"/>
                      <a:pt x="3065" y="143"/>
                      <a:pt x="2977" y="143"/>
                    </a:cubicBezTo>
                    <a:cubicBezTo>
                      <a:pt x="2628" y="143"/>
                      <a:pt x="2302" y="314"/>
                      <a:pt x="2103" y="598"/>
                    </a:cubicBezTo>
                    <a:cubicBezTo>
                      <a:pt x="1938" y="832"/>
                      <a:pt x="1874" y="1116"/>
                      <a:pt x="1925" y="1396"/>
                    </a:cubicBezTo>
                    <a:cubicBezTo>
                      <a:pt x="1946" y="1511"/>
                      <a:pt x="1983" y="1619"/>
                      <a:pt x="2036" y="1718"/>
                    </a:cubicBezTo>
                    <a:cubicBezTo>
                      <a:pt x="1926" y="1776"/>
                      <a:pt x="1828" y="1852"/>
                      <a:pt x="1745" y="1945"/>
                    </a:cubicBezTo>
                    <a:cubicBezTo>
                      <a:pt x="1554" y="2156"/>
                      <a:pt x="1457" y="2431"/>
                      <a:pt x="1472" y="2716"/>
                    </a:cubicBezTo>
                    <a:cubicBezTo>
                      <a:pt x="1488" y="2999"/>
                      <a:pt x="1613" y="3261"/>
                      <a:pt x="1825" y="3452"/>
                    </a:cubicBezTo>
                    <a:lnTo>
                      <a:pt x="1873" y="3495"/>
                    </a:lnTo>
                    <a:cubicBezTo>
                      <a:pt x="2104" y="3705"/>
                      <a:pt x="2406" y="3819"/>
                      <a:pt x="2719" y="3819"/>
                    </a:cubicBezTo>
                    <a:lnTo>
                      <a:pt x="2743" y="3819"/>
                    </a:lnTo>
                    <a:cubicBezTo>
                      <a:pt x="2740" y="3829"/>
                      <a:pt x="2738" y="3840"/>
                      <a:pt x="2734" y="3849"/>
                    </a:cubicBezTo>
                    <a:cubicBezTo>
                      <a:pt x="2617" y="3906"/>
                      <a:pt x="2505" y="3973"/>
                      <a:pt x="2400" y="4052"/>
                    </a:cubicBezTo>
                    <a:cubicBezTo>
                      <a:pt x="2205" y="4194"/>
                      <a:pt x="2038" y="4368"/>
                      <a:pt x="1903" y="4564"/>
                    </a:cubicBezTo>
                    <a:lnTo>
                      <a:pt x="1620" y="4665"/>
                    </a:lnTo>
                    <a:cubicBezTo>
                      <a:pt x="1276" y="4791"/>
                      <a:pt x="1003" y="5076"/>
                      <a:pt x="892" y="5427"/>
                    </a:cubicBezTo>
                    <a:lnTo>
                      <a:pt x="618" y="6286"/>
                    </a:lnTo>
                    <a:cubicBezTo>
                      <a:pt x="378" y="6406"/>
                      <a:pt x="194" y="6610"/>
                      <a:pt x="99" y="6865"/>
                    </a:cubicBezTo>
                    <a:cubicBezTo>
                      <a:pt x="1" y="7132"/>
                      <a:pt x="10" y="7422"/>
                      <a:pt x="129" y="7681"/>
                    </a:cubicBezTo>
                    <a:cubicBezTo>
                      <a:pt x="301" y="8060"/>
                      <a:pt x="682" y="8305"/>
                      <a:pt x="1099" y="8305"/>
                    </a:cubicBezTo>
                    <a:cubicBezTo>
                      <a:pt x="1128" y="8305"/>
                      <a:pt x="1153" y="8302"/>
                      <a:pt x="1180" y="8300"/>
                    </a:cubicBezTo>
                    <a:lnTo>
                      <a:pt x="1180" y="8300"/>
                    </a:lnTo>
                    <a:cubicBezTo>
                      <a:pt x="1166" y="8345"/>
                      <a:pt x="1154" y="8391"/>
                      <a:pt x="1147" y="8438"/>
                    </a:cubicBezTo>
                    <a:lnTo>
                      <a:pt x="966" y="9492"/>
                    </a:lnTo>
                    <a:lnTo>
                      <a:pt x="863" y="9619"/>
                    </a:lnTo>
                    <a:cubicBezTo>
                      <a:pt x="497" y="10076"/>
                      <a:pt x="571" y="10750"/>
                      <a:pt x="1031" y="11118"/>
                    </a:cubicBezTo>
                    <a:cubicBezTo>
                      <a:pt x="1218" y="11268"/>
                      <a:pt x="1456" y="11351"/>
                      <a:pt x="1696" y="11351"/>
                    </a:cubicBezTo>
                    <a:cubicBezTo>
                      <a:pt x="2023" y="11351"/>
                      <a:pt x="2326" y="11204"/>
                      <a:pt x="2530" y="10950"/>
                    </a:cubicBezTo>
                    <a:lnTo>
                      <a:pt x="2780" y="10637"/>
                    </a:lnTo>
                    <a:cubicBezTo>
                      <a:pt x="2857" y="10539"/>
                      <a:pt x="2919" y="10429"/>
                      <a:pt x="2964" y="10313"/>
                    </a:cubicBezTo>
                    <a:cubicBezTo>
                      <a:pt x="3164" y="10457"/>
                      <a:pt x="3381" y="10576"/>
                      <a:pt x="3610" y="10673"/>
                    </a:cubicBezTo>
                    <a:lnTo>
                      <a:pt x="4249" y="10941"/>
                    </a:lnTo>
                    <a:lnTo>
                      <a:pt x="4300" y="10880"/>
                    </a:lnTo>
                    <a:cubicBezTo>
                      <a:pt x="4306" y="10882"/>
                      <a:pt x="4312" y="10883"/>
                      <a:pt x="4315" y="10883"/>
                    </a:cubicBezTo>
                    <a:cubicBezTo>
                      <a:pt x="4328" y="10885"/>
                      <a:pt x="4343" y="10889"/>
                      <a:pt x="4358" y="10891"/>
                    </a:cubicBezTo>
                    <a:lnTo>
                      <a:pt x="4368" y="10892"/>
                    </a:lnTo>
                    <a:cubicBezTo>
                      <a:pt x="4379" y="10895"/>
                      <a:pt x="4388" y="10897"/>
                      <a:pt x="4398" y="10898"/>
                    </a:cubicBezTo>
                    <a:lnTo>
                      <a:pt x="4442" y="10904"/>
                    </a:lnTo>
                    <a:lnTo>
                      <a:pt x="4453" y="10906"/>
                    </a:lnTo>
                    <a:cubicBezTo>
                      <a:pt x="4462" y="10907"/>
                      <a:pt x="4472" y="10907"/>
                      <a:pt x="4483" y="10910"/>
                    </a:cubicBezTo>
                    <a:cubicBezTo>
                      <a:pt x="4499" y="10912"/>
                      <a:pt x="4514" y="10913"/>
                      <a:pt x="4530" y="10915"/>
                    </a:cubicBezTo>
                    <a:lnTo>
                      <a:pt x="4536" y="10915"/>
                    </a:lnTo>
                    <a:cubicBezTo>
                      <a:pt x="4545" y="10918"/>
                      <a:pt x="4554" y="10918"/>
                      <a:pt x="4564" y="10919"/>
                    </a:cubicBezTo>
                    <a:lnTo>
                      <a:pt x="4613" y="10925"/>
                    </a:lnTo>
                    <a:lnTo>
                      <a:pt x="4624" y="10925"/>
                    </a:lnTo>
                    <a:cubicBezTo>
                      <a:pt x="4632" y="10925"/>
                      <a:pt x="4641" y="10926"/>
                      <a:pt x="4650" y="10926"/>
                    </a:cubicBezTo>
                    <a:cubicBezTo>
                      <a:pt x="4670" y="10928"/>
                      <a:pt x="4686" y="10928"/>
                      <a:pt x="4702" y="10929"/>
                    </a:cubicBezTo>
                    <a:lnTo>
                      <a:pt x="4708" y="10929"/>
                    </a:lnTo>
                    <a:cubicBezTo>
                      <a:pt x="4717" y="10929"/>
                      <a:pt x="4724" y="10932"/>
                      <a:pt x="4735" y="10932"/>
                    </a:cubicBezTo>
                    <a:cubicBezTo>
                      <a:pt x="4753" y="10932"/>
                      <a:pt x="4769" y="10934"/>
                      <a:pt x="4788" y="10934"/>
                    </a:cubicBezTo>
                    <a:lnTo>
                      <a:pt x="4794" y="10934"/>
                    </a:lnTo>
                    <a:cubicBezTo>
                      <a:pt x="4803" y="10935"/>
                      <a:pt x="4812" y="10935"/>
                      <a:pt x="4821" y="10935"/>
                    </a:cubicBezTo>
                    <a:cubicBezTo>
                      <a:pt x="4840" y="10937"/>
                      <a:pt x="4858" y="10937"/>
                      <a:pt x="4877" y="10937"/>
                    </a:cubicBezTo>
                    <a:lnTo>
                      <a:pt x="5018" y="10937"/>
                    </a:lnTo>
                    <a:lnTo>
                      <a:pt x="5079" y="10925"/>
                    </a:lnTo>
                    <a:cubicBezTo>
                      <a:pt x="5133" y="10915"/>
                      <a:pt x="5185" y="10903"/>
                      <a:pt x="5235" y="10883"/>
                    </a:cubicBezTo>
                    <a:cubicBezTo>
                      <a:pt x="5333" y="10919"/>
                      <a:pt x="5441" y="10937"/>
                      <a:pt x="5553" y="10937"/>
                    </a:cubicBezTo>
                    <a:lnTo>
                      <a:pt x="5562" y="10937"/>
                    </a:lnTo>
                    <a:cubicBezTo>
                      <a:pt x="5789" y="10934"/>
                      <a:pt x="6011" y="10912"/>
                      <a:pt x="6230" y="10866"/>
                    </a:cubicBezTo>
                    <a:lnTo>
                      <a:pt x="6279" y="10913"/>
                    </a:lnTo>
                    <a:lnTo>
                      <a:pt x="6853" y="10673"/>
                    </a:lnTo>
                    <a:cubicBezTo>
                      <a:pt x="7082" y="10576"/>
                      <a:pt x="7299" y="10456"/>
                      <a:pt x="7499" y="10315"/>
                    </a:cubicBezTo>
                    <a:cubicBezTo>
                      <a:pt x="7542" y="10431"/>
                      <a:pt x="7604" y="10539"/>
                      <a:pt x="7683" y="10637"/>
                    </a:cubicBezTo>
                    <a:lnTo>
                      <a:pt x="7934" y="10950"/>
                    </a:lnTo>
                    <a:cubicBezTo>
                      <a:pt x="8137" y="11206"/>
                      <a:pt x="8440" y="11351"/>
                      <a:pt x="8767" y="11351"/>
                    </a:cubicBezTo>
                    <a:cubicBezTo>
                      <a:pt x="9007" y="11351"/>
                      <a:pt x="9243" y="11268"/>
                      <a:pt x="9433" y="11119"/>
                    </a:cubicBezTo>
                    <a:cubicBezTo>
                      <a:pt x="9893" y="10751"/>
                      <a:pt x="9968" y="10079"/>
                      <a:pt x="9599" y="9620"/>
                    </a:cubicBezTo>
                    <a:lnTo>
                      <a:pt x="9497" y="9492"/>
                    </a:lnTo>
                    <a:lnTo>
                      <a:pt x="9316" y="8438"/>
                    </a:lnTo>
                    <a:cubicBezTo>
                      <a:pt x="9308" y="8391"/>
                      <a:pt x="9297" y="8345"/>
                      <a:pt x="9285" y="8300"/>
                    </a:cubicBezTo>
                    <a:lnTo>
                      <a:pt x="9285" y="8300"/>
                    </a:lnTo>
                    <a:cubicBezTo>
                      <a:pt x="9310" y="8302"/>
                      <a:pt x="9338" y="8305"/>
                      <a:pt x="9363" y="8305"/>
                    </a:cubicBezTo>
                    <a:cubicBezTo>
                      <a:pt x="9779" y="8305"/>
                      <a:pt x="10162" y="8060"/>
                      <a:pt x="10334" y="7681"/>
                    </a:cubicBezTo>
                    <a:cubicBezTo>
                      <a:pt x="10453" y="7422"/>
                      <a:pt x="10465" y="7132"/>
                      <a:pt x="10364" y="6865"/>
                    </a:cubicBezTo>
                    <a:cubicBezTo>
                      <a:pt x="10269" y="6610"/>
                      <a:pt x="10086" y="6406"/>
                      <a:pt x="9844" y="6286"/>
                    </a:cubicBezTo>
                    <a:lnTo>
                      <a:pt x="9571" y="5427"/>
                    </a:lnTo>
                    <a:cubicBezTo>
                      <a:pt x="9460" y="5076"/>
                      <a:pt x="9188" y="4791"/>
                      <a:pt x="8842" y="4665"/>
                    </a:cubicBezTo>
                    <a:lnTo>
                      <a:pt x="8562" y="4564"/>
                    </a:lnTo>
                    <a:cubicBezTo>
                      <a:pt x="8351" y="4255"/>
                      <a:pt x="8063" y="4009"/>
                      <a:pt x="7730" y="3847"/>
                    </a:cubicBezTo>
                    <a:cubicBezTo>
                      <a:pt x="7728" y="3838"/>
                      <a:pt x="7726" y="3829"/>
                      <a:pt x="7722" y="3819"/>
                    </a:cubicBezTo>
                    <a:lnTo>
                      <a:pt x="7728" y="3819"/>
                    </a:lnTo>
                    <a:cubicBezTo>
                      <a:pt x="8039" y="3819"/>
                      <a:pt x="8339" y="3705"/>
                      <a:pt x="8574" y="3495"/>
                    </a:cubicBezTo>
                    <a:lnTo>
                      <a:pt x="8621" y="3452"/>
                    </a:lnTo>
                    <a:cubicBezTo>
                      <a:pt x="8835" y="3261"/>
                      <a:pt x="8960" y="2999"/>
                      <a:pt x="8974" y="2716"/>
                    </a:cubicBezTo>
                    <a:cubicBezTo>
                      <a:pt x="8989" y="2429"/>
                      <a:pt x="8893" y="2156"/>
                      <a:pt x="8701" y="1945"/>
                    </a:cubicBezTo>
                    <a:cubicBezTo>
                      <a:pt x="8618" y="1852"/>
                      <a:pt x="8520" y="1775"/>
                      <a:pt x="8410" y="1717"/>
                    </a:cubicBezTo>
                    <a:cubicBezTo>
                      <a:pt x="8596" y="1374"/>
                      <a:pt x="8584" y="939"/>
                      <a:pt x="8345" y="598"/>
                    </a:cubicBezTo>
                    <a:cubicBezTo>
                      <a:pt x="8146" y="314"/>
                      <a:pt x="7818" y="143"/>
                      <a:pt x="7471" y="143"/>
                    </a:cubicBezTo>
                    <a:cubicBezTo>
                      <a:pt x="7385" y="143"/>
                      <a:pt x="7299" y="152"/>
                      <a:pt x="7217" y="173"/>
                    </a:cubicBezTo>
                    <a:cubicBezTo>
                      <a:pt x="7016" y="60"/>
                      <a:pt x="6792" y="1"/>
                      <a:pt x="6562" y="1"/>
                    </a:cubicBezTo>
                    <a:cubicBezTo>
                      <a:pt x="6157" y="1"/>
                      <a:pt x="5777" y="185"/>
                      <a:pt x="5519" y="501"/>
                    </a:cubicBezTo>
                    <a:lnTo>
                      <a:pt x="5234" y="854"/>
                    </a:lnTo>
                    <a:lnTo>
                      <a:pt x="5214" y="854"/>
                    </a:lnTo>
                    <a:lnTo>
                      <a:pt x="4929" y="501"/>
                    </a:lnTo>
                    <a:cubicBezTo>
                      <a:pt x="4671" y="182"/>
                      <a:pt x="4291" y="1"/>
                      <a:pt x="3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9" name="Google Shape;1809;p42"/>
              <p:cNvSpPr/>
              <p:nvPr/>
            </p:nvSpPr>
            <p:spPr>
              <a:xfrm>
                <a:off x="6222028" y="1405731"/>
                <a:ext cx="72099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307" extrusionOk="0">
                    <a:moveTo>
                      <a:pt x="157" y="0"/>
                    </a:moveTo>
                    <a:cubicBezTo>
                      <a:pt x="100" y="0"/>
                      <a:pt x="47" y="35"/>
                      <a:pt x="27" y="92"/>
                    </a:cubicBezTo>
                    <a:cubicBezTo>
                      <a:pt x="0" y="165"/>
                      <a:pt x="38" y="243"/>
                      <a:pt x="110" y="270"/>
                    </a:cubicBezTo>
                    <a:lnTo>
                      <a:pt x="869" y="546"/>
                    </a:lnTo>
                    <a:lnTo>
                      <a:pt x="1362" y="726"/>
                    </a:lnTo>
                    <a:lnTo>
                      <a:pt x="1758" y="1976"/>
                    </a:lnTo>
                    <a:cubicBezTo>
                      <a:pt x="1782" y="2047"/>
                      <a:pt x="1834" y="2106"/>
                      <a:pt x="1904" y="2139"/>
                    </a:cubicBezTo>
                    <a:lnTo>
                      <a:pt x="2245" y="2295"/>
                    </a:lnTo>
                    <a:cubicBezTo>
                      <a:pt x="2263" y="2304"/>
                      <a:pt x="2284" y="2307"/>
                      <a:pt x="2301" y="2307"/>
                    </a:cubicBezTo>
                    <a:cubicBezTo>
                      <a:pt x="2353" y="2307"/>
                      <a:pt x="2405" y="2277"/>
                      <a:pt x="2426" y="2224"/>
                    </a:cubicBezTo>
                    <a:cubicBezTo>
                      <a:pt x="2457" y="2155"/>
                      <a:pt x="2428" y="2072"/>
                      <a:pt x="2358" y="2039"/>
                    </a:cubicBezTo>
                    <a:lnTo>
                      <a:pt x="2019" y="1887"/>
                    </a:lnTo>
                    <a:lnTo>
                      <a:pt x="1623" y="637"/>
                    </a:lnTo>
                    <a:cubicBezTo>
                      <a:pt x="1599" y="559"/>
                      <a:pt x="1537" y="494"/>
                      <a:pt x="1460" y="466"/>
                    </a:cubicBezTo>
                    <a:lnTo>
                      <a:pt x="964" y="285"/>
                    </a:lnTo>
                    <a:lnTo>
                      <a:pt x="205" y="9"/>
                    </a:lnTo>
                    <a:cubicBezTo>
                      <a:pt x="189" y="3"/>
                      <a:pt x="173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0" name="Google Shape;1810;p42"/>
              <p:cNvSpPr/>
              <p:nvPr/>
            </p:nvSpPr>
            <p:spPr>
              <a:xfrm>
                <a:off x="6219065" y="1485541"/>
                <a:ext cx="57521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637" extrusionOk="0">
                    <a:moveTo>
                      <a:pt x="162" y="1"/>
                    </a:moveTo>
                    <a:cubicBezTo>
                      <a:pt x="112" y="1"/>
                      <a:pt x="63" y="26"/>
                      <a:pt x="38" y="73"/>
                    </a:cubicBezTo>
                    <a:cubicBezTo>
                      <a:pt x="1" y="139"/>
                      <a:pt x="26" y="224"/>
                      <a:pt x="93" y="261"/>
                    </a:cubicBezTo>
                    <a:lnTo>
                      <a:pt x="851" y="678"/>
                    </a:lnTo>
                    <a:lnTo>
                      <a:pt x="1166" y="852"/>
                    </a:lnTo>
                    <a:cubicBezTo>
                      <a:pt x="1167" y="852"/>
                      <a:pt x="1167" y="853"/>
                      <a:pt x="1167" y="853"/>
                    </a:cubicBezTo>
                    <a:lnTo>
                      <a:pt x="1389" y="2143"/>
                    </a:lnTo>
                    <a:cubicBezTo>
                      <a:pt x="1394" y="2189"/>
                      <a:pt x="1415" y="2234"/>
                      <a:pt x="1445" y="2271"/>
                    </a:cubicBezTo>
                    <a:lnTo>
                      <a:pt x="1696" y="2584"/>
                    </a:lnTo>
                    <a:cubicBezTo>
                      <a:pt x="1724" y="2618"/>
                      <a:pt x="1764" y="2636"/>
                      <a:pt x="1806" y="2636"/>
                    </a:cubicBezTo>
                    <a:cubicBezTo>
                      <a:pt x="1835" y="2636"/>
                      <a:pt x="1866" y="2626"/>
                      <a:pt x="1889" y="2604"/>
                    </a:cubicBezTo>
                    <a:cubicBezTo>
                      <a:pt x="1950" y="2556"/>
                      <a:pt x="1960" y="2467"/>
                      <a:pt x="1911" y="2408"/>
                    </a:cubicBezTo>
                    <a:lnTo>
                      <a:pt x="1660" y="2094"/>
                    </a:lnTo>
                    <a:lnTo>
                      <a:pt x="1440" y="806"/>
                    </a:lnTo>
                    <a:cubicBezTo>
                      <a:pt x="1427" y="720"/>
                      <a:pt x="1375" y="647"/>
                      <a:pt x="1299" y="607"/>
                    </a:cubicBezTo>
                    <a:lnTo>
                      <a:pt x="985" y="435"/>
                    </a:lnTo>
                    <a:lnTo>
                      <a:pt x="226" y="16"/>
                    </a:lnTo>
                    <a:cubicBezTo>
                      <a:pt x="206" y="6"/>
                      <a:pt x="183" y="1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1" name="Google Shape;1811;p42"/>
              <p:cNvSpPr/>
              <p:nvPr/>
            </p:nvSpPr>
            <p:spPr>
              <a:xfrm>
                <a:off x="6042607" y="1406053"/>
                <a:ext cx="76704" cy="6734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296" extrusionOk="0">
                    <a:moveTo>
                      <a:pt x="2459" y="1"/>
                    </a:moveTo>
                    <a:cubicBezTo>
                      <a:pt x="2446" y="1"/>
                      <a:pt x="2433" y="3"/>
                      <a:pt x="2420" y="7"/>
                    </a:cubicBezTo>
                    <a:lnTo>
                      <a:pt x="1504" y="272"/>
                    </a:lnTo>
                    <a:cubicBezTo>
                      <a:pt x="1499" y="274"/>
                      <a:pt x="1498" y="274"/>
                      <a:pt x="1493" y="275"/>
                    </a:cubicBezTo>
                    <a:lnTo>
                      <a:pt x="999" y="458"/>
                    </a:lnTo>
                    <a:cubicBezTo>
                      <a:pt x="920" y="485"/>
                      <a:pt x="860" y="550"/>
                      <a:pt x="836" y="629"/>
                    </a:cubicBezTo>
                    <a:lnTo>
                      <a:pt x="438" y="1877"/>
                    </a:lnTo>
                    <a:lnTo>
                      <a:pt x="101" y="2031"/>
                    </a:lnTo>
                    <a:cubicBezTo>
                      <a:pt x="30" y="2063"/>
                      <a:pt x="0" y="2144"/>
                      <a:pt x="31" y="2214"/>
                    </a:cubicBezTo>
                    <a:cubicBezTo>
                      <a:pt x="54" y="2266"/>
                      <a:pt x="105" y="2296"/>
                      <a:pt x="157" y="2296"/>
                    </a:cubicBezTo>
                    <a:cubicBezTo>
                      <a:pt x="178" y="2296"/>
                      <a:pt x="197" y="2293"/>
                      <a:pt x="215" y="2285"/>
                    </a:cubicBezTo>
                    <a:lnTo>
                      <a:pt x="557" y="2129"/>
                    </a:lnTo>
                    <a:cubicBezTo>
                      <a:pt x="625" y="2098"/>
                      <a:pt x="678" y="2039"/>
                      <a:pt x="701" y="1966"/>
                    </a:cubicBezTo>
                    <a:lnTo>
                      <a:pt x="1099" y="718"/>
                    </a:lnTo>
                    <a:lnTo>
                      <a:pt x="1584" y="540"/>
                    </a:lnTo>
                    <a:lnTo>
                      <a:pt x="2498" y="274"/>
                    </a:lnTo>
                    <a:cubicBezTo>
                      <a:pt x="2573" y="252"/>
                      <a:pt x="2614" y="176"/>
                      <a:pt x="2592" y="102"/>
                    </a:cubicBezTo>
                    <a:cubicBezTo>
                      <a:pt x="2574" y="41"/>
                      <a:pt x="2519" y="1"/>
                      <a:pt x="24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2" name="Google Shape;1812;p42"/>
              <p:cNvSpPr/>
              <p:nvPr/>
            </p:nvSpPr>
            <p:spPr>
              <a:xfrm>
                <a:off x="6060147" y="1482725"/>
                <a:ext cx="69606" cy="8016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733" extrusionOk="0">
                    <a:moveTo>
                      <a:pt x="2214" y="0"/>
                    </a:moveTo>
                    <a:cubicBezTo>
                      <a:pt x="2195" y="0"/>
                      <a:pt x="2176" y="4"/>
                      <a:pt x="2157" y="13"/>
                    </a:cubicBezTo>
                    <a:lnTo>
                      <a:pt x="986" y="528"/>
                    </a:lnTo>
                    <a:lnTo>
                      <a:pt x="976" y="534"/>
                    </a:lnTo>
                    <a:lnTo>
                      <a:pt x="662" y="706"/>
                    </a:lnTo>
                    <a:cubicBezTo>
                      <a:pt x="588" y="747"/>
                      <a:pt x="536" y="819"/>
                      <a:pt x="521" y="905"/>
                    </a:cubicBezTo>
                    <a:lnTo>
                      <a:pt x="299" y="2195"/>
                    </a:lnTo>
                    <a:lnTo>
                      <a:pt x="48" y="2508"/>
                    </a:lnTo>
                    <a:cubicBezTo>
                      <a:pt x="0" y="2567"/>
                      <a:pt x="11" y="2655"/>
                      <a:pt x="70" y="2703"/>
                    </a:cubicBezTo>
                    <a:cubicBezTo>
                      <a:pt x="97" y="2723"/>
                      <a:pt x="128" y="2732"/>
                      <a:pt x="158" y="2732"/>
                    </a:cubicBezTo>
                    <a:cubicBezTo>
                      <a:pt x="198" y="2732"/>
                      <a:pt x="239" y="2714"/>
                      <a:pt x="267" y="2679"/>
                    </a:cubicBezTo>
                    <a:lnTo>
                      <a:pt x="517" y="2369"/>
                    </a:lnTo>
                    <a:cubicBezTo>
                      <a:pt x="547" y="2331"/>
                      <a:pt x="567" y="2287"/>
                      <a:pt x="575" y="2241"/>
                    </a:cubicBezTo>
                    <a:lnTo>
                      <a:pt x="796" y="951"/>
                    </a:lnTo>
                    <a:cubicBezTo>
                      <a:pt x="796" y="949"/>
                      <a:pt x="797" y="949"/>
                      <a:pt x="797" y="949"/>
                    </a:cubicBezTo>
                    <a:lnTo>
                      <a:pt x="1106" y="780"/>
                    </a:lnTo>
                    <a:lnTo>
                      <a:pt x="2272" y="267"/>
                    </a:lnTo>
                    <a:cubicBezTo>
                      <a:pt x="2340" y="235"/>
                      <a:pt x="2372" y="154"/>
                      <a:pt x="2341" y="82"/>
                    </a:cubicBezTo>
                    <a:cubicBezTo>
                      <a:pt x="2318" y="32"/>
                      <a:pt x="2268" y="0"/>
                      <a:pt x="2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3" name="Google Shape;1813;p42"/>
              <p:cNvSpPr/>
              <p:nvPr/>
            </p:nvSpPr>
            <p:spPr>
              <a:xfrm>
                <a:off x="6187974" y="1329381"/>
                <a:ext cx="63388" cy="43999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1500" extrusionOk="0">
                    <a:moveTo>
                      <a:pt x="1437" y="1"/>
                    </a:moveTo>
                    <a:cubicBezTo>
                      <a:pt x="1343" y="1"/>
                      <a:pt x="1250" y="40"/>
                      <a:pt x="1184" y="113"/>
                    </a:cubicBezTo>
                    <a:lnTo>
                      <a:pt x="580" y="787"/>
                    </a:lnTo>
                    <a:lnTo>
                      <a:pt x="62" y="1256"/>
                    </a:lnTo>
                    <a:cubicBezTo>
                      <a:pt x="4" y="1308"/>
                      <a:pt x="1" y="1396"/>
                      <a:pt x="53" y="1454"/>
                    </a:cubicBezTo>
                    <a:cubicBezTo>
                      <a:pt x="79" y="1485"/>
                      <a:pt x="119" y="1500"/>
                      <a:pt x="157" y="1500"/>
                    </a:cubicBezTo>
                    <a:cubicBezTo>
                      <a:pt x="189" y="1500"/>
                      <a:pt x="223" y="1486"/>
                      <a:pt x="247" y="1463"/>
                    </a:cubicBezTo>
                    <a:lnTo>
                      <a:pt x="771" y="988"/>
                    </a:lnTo>
                    <a:lnTo>
                      <a:pt x="780" y="977"/>
                    </a:lnTo>
                    <a:lnTo>
                      <a:pt x="1390" y="299"/>
                    </a:lnTo>
                    <a:cubicBezTo>
                      <a:pt x="1403" y="286"/>
                      <a:pt x="1420" y="280"/>
                      <a:pt x="1436" y="280"/>
                    </a:cubicBezTo>
                    <a:cubicBezTo>
                      <a:pt x="1445" y="280"/>
                      <a:pt x="1455" y="282"/>
                      <a:pt x="1463" y="286"/>
                    </a:cubicBezTo>
                    <a:lnTo>
                      <a:pt x="1672" y="389"/>
                    </a:lnTo>
                    <a:cubicBezTo>
                      <a:pt x="1720" y="413"/>
                      <a:pt x="1772" y="424"/>
                      <a:pt x="1823" y="424"/>
                    </a:cubicBezTo>
                    <a:cubicBezTo>
                      <a:pt x="1905" y="424"/>
                      <a:pt x="1985" y="395"/>
                      <a:pt x="2049" y="338"/>
                    </a:cubicBezTo>
                    <a:lnTo>
                      <a:pt x="2097" y="294"/>
                    </a:lnTo>
                    <a:cubicBezTo>
                      <a:pt x="2155" y="243"/>
                      <a:pt x="2161" y="156"/>
                      <a:pt x="2109" y="99"/>
                    </a:cubicBezTo>
                    <a:cubicBezTo>
                      <a:pt x="2080" y="67"/>
                      <a:pt x="2042" y="51"/>
                      <a:pt x="2003" y="51"/>
                    </a:cubicBezTo>
                    <a:cubicBezTo>
                      <a:pt x="1971" y="51"/>
                      <a:pt x="1938" y="63"/>
                      <a:pt x="1911" y="87"/>
                    </a:cubicBezTo>
                    <a:lnTo>
                      <a:pt x="1864" y="130"/>
                    </a:lnTo>
                    <a:cubicBezTo>
                      <a:pt x="1852" y="140"/>
                      <a:pt x="1838" y="146"/>
                      <a:pt x="1824" y="146"/>
                    </a:cubicBezTo>
                    <a:cubicBezTo>
                      <a:pt x="1815" y="146"/>
                      <a:pt x="1806" y="143"/>
                      <a:pt x="1797" y="139"/>
                    </a:cubicBezTo>
                    <a:lnTo>
                      <a:pt x="1588" y="36"/>
                    </a:lnTo>
                    <a:cubicBezTo>
                      <a:pt x="1540" y="12"/>
                      <a:pt x="1488" y="1"/>
                      <a:pt x="14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4" name="Google Shape;1814;p42"/>
              <p:cNvSpPr/>
              <p:nvPr/>
            </p:nvSpPr>
            <p:spPr>
              <a:xfrm>
                <a:off x="6084815" y="1329410"/>
                <a:ext cx="59692" cy="4253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50" extrusionOk="0">
                    <a:moveTo>
                      <a:pt x="722" y="0"/>
                    </a:moveTo>
                    <a:cubicBezTo>
                      <a:pt x="671" y="0"/>
                      <a:pt x="620" y="12"/>
                      <a:pt x="572" y="35"/>
                    </a:cubicBezTo>
                    <a:lnTo>
                      <a:pt x="363" y="139"/>
                    </a:lnTo>
                    <a:cubicBezTo>
                      <a:pt x="355" y="143"/>
                      <a:pt x="346" y="145"/>
                      <a:pt x="337" y="145"/>
                    </a:cubicBezTo>
                    <a:cubicBezTo>
                      <a:pt x="322" y="145"/>
                      <a:pt x="307" y="140"/>
                      <a:pt x="296" y="129"/>
                    </a:cubicBezTo>
                    <a:lnTo>
                      <a:pt x="247" y="87"/>
                    </a:lnTo>
                    <a:cubicBezTo>
                      <a:pt x="221" y="63"/>
                      <a:pt x="188" y="52"/>
                      <a:pt x="154" y="52"/>
                    </a:cubicBezTo>
                    <a:cubicBezTo>
                      <a:pt x="117" y="52"/>
                      <a:pt x="79" y="67"/>
                      <a:pt x="51" y="98"/>
                    </a:cubicBezTo>
                    <a:cubicBezTo>
                      <a:pt x="1" y="155"/>
                      <a:pt x="5" y="242"/>
                      <a:pt x="62" y="295"/>
                    </a:cubicBezTo>
                    <a:lnTo>
                      <a:pt x="111" y="337"/>
                    </a:lnTo>
                    <a:cubicBezTo>
                      <a:pt x="174" y="395"/>
                      <a:pt x="255" y="425"/>
                      <a:pt x="336" y="425"/>
                    </a:cubicBezTo>
                    <a:cubicBezTo>
                      <a:pt x="388" y="425"/>
                      <a:pt x="440" y="413"/>
                      <a:pt x="488" y="388"/>
                    </a:cubicBezTo>
                    <a:lnTo>
                      <a:pt x="697" y="285"/>
                    </a:lnTo>
                    <a:cubicBezTo>
                      <a:pt x="706" y="280"/>
                      <a:pt x="715" y="278"/>
                      <a:pt x="725" y="278"/>
                    </a:cubicBezTo>
                    <a:cubicBezTo>
                      <a:pt x="741" y="278"/>
                      <a:pt x="758" y="285"/>
                      <a:pt x="770" y="298"/>
                    </a:cubicBezTo>
                    <a:lnTo>
                      <a:pt x="1380" y="978"/>
                    </a:lnTo>
                    <a:lnTo>
                      <a:pt x="1382" y="979"/>
                    </a:lnTo>
                    <a:lnTo>
                      <a:pt x="1782" y="1405"/>
                    </a:lnTo>
                    <a:cubicBezTo>
                      <a:pt x="1811" y="1435"/>
                      <a:pt x="1848" y="1450"/>
                      <a:pt x="1885" y="1450"/>
                    </a:cubicBezTo>
                    <a:cubicBezTo>
                      <a:pt x="1917" y="1450"/>
                      <a:pt x="1953" y="1438"/>
                      <a:pt x="1977" y="1413"/>
                    </a:cubicBezTo>
                    <a:cubicBezTo>
                      <a:pt x="2033" y="1361"/>
                      <a:pt x="2035" y="1272"/>
                      <a:pt x="1983" y="1217"/>
                    </a:cubicBezTo>
                    <a:lnTo>
                      <a:pt x="1583" y="792"/>
                    </a:lnTo>
                    <a:lnTo>
                      <a:pt x="975" y="112"/>
                    </a:lnTo>
                    <a:cubicBezTo>
                      <a:pt x="909" y="39"/>
                      <a:pt x="816" y="0"/>
                      <a:pt x="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5" name="Google Shape;1815;p42"/>
              <p:cNvSpPr/>
              <p:nvPr/>
            </p:nvSpPr>
            <p:spPr>
              <a:xfrm>
                <a:off x="6167559" y="1284093"/>
                <a:ext cx="71131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584" extrusionOk="0">
                    <a:moveTo>
                      <a:pt x="1357" y="1"/>
                    </a:moveTo>
                    <a:cubicBezTo>
                      <a:pt x="1236" y="1"/>
                      <a:pt x="1117" y="56"/>
                      <a:pt x="1034" y="158"/>
                    </a:cubicBezTo>
                    <a:lnTo>
                      <a:pt x="421" y="915"/>
                    </a:lnTo>
                    <a:lnTo>
                      <a:pt x="49" y="1353"/>
                    </a:lnTo>
                    <a:cubicBezTo>
                      <a:pt x="0" y="1412"/>
                      <a:pt x="6" y="1500"/>
                      <a:pt x="66" y="1550"/>
                    </a:cubicBezTo>
                    <a:cubicBezTo>
                      <a:pt x="94" y="1573"/>
                      <a:pt x="125" y="1583"/>
                      <a:pt x="156" y="1583"/>
                    </a:cubicBezTo>
                    <a:cubicBezTo>
                      <a:pt x="195" y="1583"/>
                      <a:pt x="235" y="1567"/>
                      <a:pt x="262" y="1531"/>
                    </a:cubicBezTo>
                    <a:lnTo>
                      <a:pt x="636" y="1093"/>
                    </a:lnTo>
                    <a:lnTo>
                      <a:pt x="637" y="1092"/>
                    </a:lnTo>
                    <a:lnTo>
                      <a:pt x="1252" y="335"/>
                    </a:lnTo>
                    <a:cubicBezTo>
                      <a:pt x="1281" y="298"/>
                      <a:pt x="1319" y="279"/>
                      <a:pt x="1357" y="279"/>
                    </a:cubicBezTo>
                    <a:cubicBezTo>
                      <a:pt x="1380" y="279"/>
                      <a:pt x="1403" y="286"/>
                      <a:pt x="1424" y="299"/>
                    </a:cubicBezTo>
                    <a:lnTo>
                      <a:pt x="1798" y="535"/>
                    </a:lnTo>
                    <a:cubicBezTo>
                      <a:pt x="1853" y="570"/>
                      <a:pt x="1913" y="587"/>
                      <a:pt x="1974" y="587"/>
                    </a:cubicBezTo>
                    <a:cubicBezTo>
                      <a:pt x="2040" y="587"/>
                      <a:pt x="2107" y="567"/>
                      <a:pt x="2165" y="526"/>
                    </a:cubicBezTo>
                    <a:lnTo>
                      <a:pt x="2346" y="397"/>
                    </a:lnTo>
                    <a:cubicBezTo>
                      <a:pt x="2410" y="353"/>
                      <a:pt x="2425" y="266"/>
                      <a:pt x="2380" y="203"/>
                    </a:cubicBezTo>
                    <a:cubicBezTo>
                      <a:pt x="2353" y="165"/>
                      <a:pt x="2309" y="144"/>
                      <a:pt x="2265" y="144"/>
                    </a:cubicBezTo>
                    <a:cubicBezTo>
                      <a:pt x="2237" y="144"/>
                      <a:pt x="2209" y="152"/>
                      <a:pt x="2184" y="170"/>
                    </a:cubicBezTo>
                    <a:lnTo>
                      <a:pt x="2003" y="298"/>
                    </a:lnTo>
                    <a:cubicBezTo>
                      <a:pt x="1993" y="304"/>
                      <a:pt x="1983" y="307"/>
                      <a:pt x="1973" y="307"/>
                    </a:cubicBezTo>
                    <a:cubicBezTo>
                      <a:pt x="1964" y="307"/>
                      <a:pt x="1954" y="304"/>
                      <a:pt x="1945" y="299"/>
                    </a:cubicBezTo>
                    <a:lnTo>
                      <a:pt x="1571" y="63"/>
                    </a:lnTo>
                    <a:cubicBezTo>
                      <a:pt x="1504" y="21"/>
                      <a:pt x="1430" y="1"/>
                      <a:pt x="1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6" name="Google Shape;1816;p42"/>
              <p:cNvSpPr/>
              <p:nvPr/>
            </p:nvSpPr>
            <p:spPr>
              <a:xfrm>
                <a:off x="6097633" y="1284181"/>
                <a:ext cx="6878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35" extrusionOk="0">
                    <a:moveTo>
                      <a:pt x="1069" y="0"/>
                    </a:moveTo>
                    <a:cubicBezTo>
                      <a:pt x="995" y="0"/>
                      <a:pt x="921" y="21"/>
                      <a:pt x="854" y="63"/>
                    </a:cubicBezTo>
                    <a:lnTo>
                      <a:pt x="478" y="298"/>
                    </a:lnTo>
                    <a:cubicBezTo>
                      <a:pt x="470" y="303"/>
                      <a:pt x="460" y="306"/>
                      <a:pt x="451" y="306"/>
                    </a:cubicBezTo>
                    <a:cubicBezTo>
                      <a:pt x="441" y="306"/>
                      <a:pt x="431" y="303"/>
                      <a:pt x="422" y="296"/>
                    </a:cubicBezTo>
                    <a:lnTo>
                      <a:pt x="239" y="168"/>
                    </a:lnTo>
                    <a:cubicBezTo>
                      <a:pt x="215" y="151"/>
                      <a:pt x="187" y="143"/>
                      <a:pt x="159" y="143"/>
                    </a:cubicBezTo>
                    <a:cubicBezTo>
                      <a:pt x="115" y="143"/>
                      <a:pt x="72" y="163"/>
                      <a:pt x="45" y="201"/>
                    </a:cubicBezTo>
                    <a:cubicBezTo>
                      <a:pt x="0" y="265"/>
                      <a:pt x="15" y="353"/>
                      <a:pt x="78" y="397"/>
                    </a:cubicBezTo>
                    <a:lnTo>
                      <a:pt x="260" y="525"/>
                    </a:lnTo>
                    <a:cubicBezTo>
                      <a:pt x="318" y="565"/>
                      <a:pt x="384" y="585"/>
                      <a:pt x="450" y="585"/>
                    </a:cubicBezTo>
                    <a:cubicBezTo>
                      <a:pt x="510" y="585"/>
                      <a:pt x="571" y="568"/>
                      <a:pt x="625" y="534"/>
                    </a:cubicBezTo>
                    <a:lnTo>
                      <a:pt x="1001" y="298"/>
                    </a:lnTo>
                    <a:cubicBezTo>
                      <a:pt x="1021" y="285"/>
                      <a:pt x="1043" y="279"/>
                      <a:pt x="1065" y="279"/>
                    </a:cubicBezTo>
                    <a:cubicBezTo>
                      <a:pt x="1105" y="279"/>
                      <a:pt x="1144" y="298"/>
                      <a:pt x="1173" y="333"/>
                    </a:cubicBezTo>
                    <a:lnTo>
                      <a:pt x="1785" y="1089"/>
                    </a:lnTo>
                    <a:lnTo>
                      <a:pt x="2073" y="1478"/>
                    </a:lnTo>
                    <a:cubicBezTo>
                      <a:pt x="2099" y="1513"/>
                      <a:pt x="2141" y="1534"/>
                      <a:pt x="2184" y="1534"/>
                    </a:cubicBezTo>
                    <a:cubicBezTo>
                      <a:pt x="2212" y="1534"/>
                      <a:pt x="2242" y="1525"/>
                      <a:pt x="2267" y="1506"/>
                    </a:cubicBezTo>
                    <a:cubicBezTo>
                      <a:pt x="2331" y="1460"/>
                      <a:pt x="2344" y="1372"/>
                      <a:pt x="2297" y="1311"/>
                    </a:cubicBezTo>
                    <a:lnTo>
                      <a:pt x="2007" y="920"/>
                    </a:lnTo>
                    <a:cubicBezTo>
                      <a:pt x="2006" y="918"/>
                      <a:pt x="2006" y="917"/>
                      <a:pt x="2004" y="914"/>
                    </a:cubicBezTo>
                    <a:lnTo>
                      <a:pt x="1390" y="157"/>
                    </a:lnTo>
                    <a:cubicBezTo>
                      <a:pt x="1307" y="54"/>
                      <a:pt x="1189" y="0"/>
                      <a:pt x="10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7" name="Google Shape;1817;p42"/>
              <p:cNvSpPr/>
              <p:nvPr/>
            </p:nvSpPr>
            <p:spPr>
              <a:xfrm>
                <a:off x="6140486" y="1309171"/>
                <a:ext cx="55585" cy="6013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050" extrusionOk="0">
                    <a:moveTo>
                      <a:pt x="943" y="1"/>
                    </a:moveTo>
                    <a:cubicBezTo>
                      <a:pt x="420" y="1"/>
                      <a:pt x="0" y="422"/>
                      <a:pt x="0" y="943"/>
                    </a:cubicBezTo>
                    <a:lnTo>
                      <a:pt x="0" y="1173"/>
                    </a:lnTo>
                    <a:lnTo>
                      <a:pt x="0" y="2049"/>
                    </a:lnTo>
                    <a:lnTo>
                      <a:pt x="1894" y="2049"/>
                    </a:lnTo>
                    <a:lnTo>
                      <a:pt x="1884" y="1173"/>
                    </a:lnTo>
                    <a:lnTo>
                      <a:pt x="1884" y="943"/>
                    </a:lnTo>
                    <a:cubicBezTo>
                      <a:pt x="1884" y="424"/>
                      <a:pt x="1464" y="1"/>
                      <a:pt x="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8" name="Google Shape;1818;p42"/>
              <p:cNvSpPr/>
              <p:nvPr/>
            </p:nvSpPr>
            <p:spPr>
              <a:xfrm>
                <a:off x="6125116" y="1341407"/>
                <a:ext cx="86590" cy="63564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167" extrusionOk="0">
                    <a:moveTo>
                      <a:pt x="950" y="0"/>
                    </a:moveTo>
                    <a:cubicBezTo>
                      <a:pt x="425" y="0"/>
                      <a:pt x="0" y="425"/>
                      <a:pt x="0" y="950"/>
                    </a:cubicBezTo>
                    <a:lnTo>
                      <a:pt x="217" y="1679"/>
                    </a:lnTo>
                    <a:lnTo>
                      <a:pt x="1326" y="2166"/>
                    </a:lnTo>
                    <a:lnTo>
                      <a:pt x="2951" y="1679"/>
                    </a:lnTo>
                    <a:lnTo>
                      <a:pt x="2951" y="950"/>
                    </a:lnTo>
                    <a:cubicBezTo>
                      <a:pt x="2951" y="950"/>
                      <a:pt x="2525" y="0"/>
                      <a:pt x="20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9" name="Google Shape;1819;p42"/>
              <p:cNvSpPr/>
              <p:nvPr/>
            </p:nvSpPr>
            <p:spPr>
              <a:xfrm>
                <a:off x="6125058" y="1341348"/>
                <a:ext cx="53209" cy="63534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2166" extrusionOk="0">
                    <a:moveTo>
                      <a:pt x="951" y="1"/>
                    </a:moveTo>
                    <a:cubicBezTo>
                      <a:pt x="425" y="1"/>
                      <a:pt x="1" y="425"/>
                      <a:pt x="1" y="951"/>
                    </a:cubicBezTo>
                    <a:lnTo>
                      <a:pt x="217" y="1680"/>
                    </a:lnTo>
                    <a:lnTo>
                      <a:pt x="1325" y="2165"/>
                    </a:lnTo>
                    <a:lnTo>
                      <a:pt x="1813" y="2020"/>
                    </a:lnTo>
                    <a:lnTo>
                      <a:pt x="823" y="1585"/>
                    </a:lnTo>
                    <a:lnTo>
                      <a:pt x="605" y="856"/>
                    </a:lnTo>
                    <a:cubicBezTo>
                      <a:pt x="605" y="479"/>
                      <a:pt x="824" y="155"/>
                      <a:pt x="1139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0" name="Google Shape;1820;p42"/>
              <p:cNvSpPr/>
              <p:nvPr/>
            </p:nvSpPr>
            <p:spPr>
              <a:xfrm>
                <a:off x="6120365" y="1369272"/>
                <a:ext cx="96211" cy="177491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6051" extrusionOk="0">
                    <a:moveTo>
                      <a:pt x="167" y="0"/>
                    </a:moveTo>
                    <a:lnTo>
                      <a:pt x="95" y="135"/>
                    </a:lnTo>
                    <a:cubicBezTo>
                      <a:pt x="33" y="254"/>
                      <a:pt x="0" y="385"/>
                      <a:pt x="0" y="518"/>
                    </a:cubicBezTo>
                    <a:lnTo>
                      <a:pt x="0" y="729"/>
                    </a:lnTo>
                    <a:lnTo>
                      <a:pt x="820" y="5806"/>
                    </a:lnTo>
                    <a:lnTo>
                      <a:pt x="1347" y="6051"/>
                    </a:lnTo>
                    <a:lnTo>
                      <a:pt x="1940" y="6051"/>
                    </a:lnTo>
                    <a:lnTo>
                      <a:pt x="2925" y="5715"/>
                    </a:lnTo>
                    <a:lnTo>
                      <a:pt x="3279" y="729"/>
                    </a:lnTo>
                    <a:lnTo>
                      <a:pt x="3279" y="518"/>
                    </a:lnTo>
                    <a:cubicBezTo>
                      <a:pt x="3279" y="385"/>
                      <a:pt x="3247" y="253"/>
                      <a:pt x="3184" y="135"/>
                    </a:cubicBezTo>
                    <a:lnTo>
                      <a:pt x="3115" y="0"/>
                    </a:lnTo>
                    <a:lnTo>
                      <a:pt x="2090" y="533"/>
                    </a:lnTo>
                    <a:cubicBezTo>
                      <a:pt x="1947" y="607"/>
                      <a:pt x="1790" y="644"/>
                      <a:pt x="1633" y="644"/>
                    </a:cubicBezTo>
                    <a:cubicBezTo>
                      <a:pt x="1475" y="644"/>
                      <a:pt x="1317" y="607"/>
                      <a:pt x="1173" y="532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1" name="Google Shape;1821;p42"/>
              <p:cNvSpPr/>
              <p:nvPr/>
            </p:nvSpPr>
            <p:spPr>
              <a:xfrm>
                <a:off x="6177092" y="1390654"/>
                <a:ext cx="73038" cy="160097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458" extrusionOk="0">
                    <a:moveTo>
                      <a:pt x="1246" y="0"/>
                    </a:moveTo>
                    <a:cubicBezTo>
                      <a:pt x="902" y="0"/>
                      <a:pt x="590" y="140"/>
                      <a:pt x="366" y="367"/>
                    </a:cubicBezTo>
                    <a:cubicBezTo>
                      <a:pt x="142" y="591"/>
                      <a:pt x="1" y="903"/>
                      <a:pt x="1" y="1246"/>
                    </a:cubicBezTo>
                    <a:lnTo>
                      <a:pt x="1" y="5435"/>
                    </a:lnTo>
                    <a:cubicBezTo>
                      <a:pt x="1" y="5448"/>
                      <a:pt x="9" y="5457"/>
                      <a:pt x="23" y="5457"/>
                    </a:cubicBezTo>
                    <a:cubicBezTo>
                      <a:pt x="357" y="5454"/>
                      <a:pt x="674" y="5386"/>
                      <a:pt x="964" y="5266"/>
                    </a:cubicBezTo>
                    <a:lnTo>
                      <a:pt x="1023" y="5090"/>
                    </a:lnTo>
                    <a:lnTo>
                      <a:pt x="1911" y="4394"/>
                    </a:lnTo>
                    <a:lnTo>
                      <a:pt x="2028" y="4413"/>
                    </a:lnTo>
                    <a:cubicBezTo>
                      <a:pt x="2319" y="4005"/>
                      <a:pt x="2490" y="3508"/>
                      <a:pt x="2490" y="2968"/>
                    </a:cubicBezTo>
                    <a:lnTo>
                      <a:pt x="2490" y="1246"/>
                    </a:lnTo>
                    <a:cubicBezTo>
                      <a:pt x="2490" y="557"/>
                      <a:pt x="1932" y="0"/>
                      <a:pt x="12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2" name="Google Shape;1822;p42"/>
              <p:cNvSpPr/>
              <p:nvPr/>
            </p:nvSpPr>
            <p:spPr>
              <a:xfrm>
                <a:off x="618193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3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3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3" name="Google Shape;1823;p42"/>
              <p:cNvSpPr/>
              <p:nvPr/>
            </p:nvSpPr>
            <p:spPr>
              <a:xfrm>
                <a:off x="613412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5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5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4" name="Google Shape;1824;p42"/>
              <p:cNvSpPr/>
              <p:nvPr/>
            </p:nvSpPr>
            <p:spPr>
              <a:xfrm>
                <a:off x="6086692" y="1390595"/>
                <a:ext cx="73097" cy="160067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5457" extrusionOk="0">
                    <a:moveTo>
                      <a:pt x="1242" y="1"/>
                    </a:moveTo>
                    <a:cubicBezTo>
                      <a:pt x="553" y="2"/>
                      <a:pt x="1" y="577"/>
                      <a:pt x="1" y="1264"/>
                    </a:cubicBezTo>
                    <a:lnTo>
                      <a:pt x="1" y="2968"/>
                    </a:lnTo>
                    <a:cubicBezTo>
                      <a:pt x="1" y="3505"/>
                      <a:pt x="172" y="4003"/>
                      <a:pt x="460" y="4410"/>
                    </a:cubicBezTo>
                    <a:lnTo>
                      <a:pt x="715" y="4436"/>
                    </a:lnTo>
                    <a:lnTo>
                      <a:pt x="1540" y="5085"/>
                    </a:lnTo>
                    <a:lnTo>
                      <a:pt x="1528" y="5263"/>
                    </a:lnTo>
                    <a:cubicBezTo>
                      <a:pt x="1819" y="5383"/>
                      <a:pt x="2135" y="5453"/>
                      <a:pt x="2469" y="5456"/>
                    </a:cubicBezTo>
                    <a:cubicBezTo>
                      <a:pt x="2483" y="5456"/>
                      <a:pt x="2492" y="5447"/>
                      <a:pt x="2492" y="5434"/>
                    </a:cubicBezTo>
                    <a:lnTo>
                      <a:pt x="2492" y="1245"/>
                    </a:lnTo>
                    <a:cubicBezTo>
                      <a:pt x="2489" y="903"/>
                      <a:pt x="2349" y="592"/>
                      <a:pt x="2125" y="366"/>
                    </a:cubicBezTo>
                    <a:cubicBezTo>
                      <a:pt x="1898" y="140"/>
                      <a:pt x="1586" y="1"/>
                      <a:pt x="1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5" name="Google Shape;1825;p42"/>
              <p:cNvSpPr/>
              <p:nvPr/>
            </p:nvSpPr>
            <p:spPr>
              <a:xfrm>
                <a:off x="6106198" y="1407754"/>
                <a:ext cx="34554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177" extrusionOk="0">
                    <a:moveTo>
                      <a:pt x="590" y="1"/>
                    </a:moveTo>
                    <a:cubicBezTo>
                      <a:pt x="265" y="1"/>
                      <a:pt x="1" y="263"/>
                      <a:pt x="1" y="588"/>
                    </a:cubicBezTo>
                    <a:cubicBezTo>
                      <a:pt x="1" y="914"/>
                      <a:pt x="265" y="1176"/>
                      <a:pt x="590" y="1176"/>
                    </a:cubicBezTo>
                    <a:cubicBezTo>
                      <a:pt x="914" y="1176"/>
                      <a:pt x="1178" y="914"/>
                      <a:pt x="1178" y="588"/>
                    </a:cubicBezTo>
                    <a:cubicBezTo>
                      <a:pt x="1178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6" name="Google Shape;1826;p42"/>
              <p:cNvSpPr/>
              <p:nvPr/>
            </p:nvSpPr>
            <p:spPr>
              <a:xfrm>
                <a:off x="6123855" y="1455183"/>
                <a:ext cx="20386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4" extrusionOk="0">
                    <a:moveTo>
                      <a:pt x="347" y="0"/>
                    </a:moveTo>
                    <a:cubicBezTo>
                      <a:pt x="156" y="0"/>
                      <a:pt x="0" y="155"/>
                      <a:pt x="0" y="346"/>
                    </a:cubicBezTo>
                    <a:cubicBezTo>
                      <a:pt x="0" y="538"/>
                      <a:pt x="156" y="693"/>
                      <a:pt x="347" y="693"/>
                    </a:cubicBezTo>
                    <a:cubicBezTo>
                      <a:pt x="539" y="693"/>
                      <a:pt x="695" y="538"/>
                      <a:pt x="695" y="346"/>
                    </a:cubicBezTo>
                    <a:cubicBezTo>
                      <a:pt x="695" y="155"/>
                      <a:pt x="539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7" name="Google Shape;1827;p42"/>
              <p:cNvSpPr/>
              <p:nvPr/>
            </p:nvSpPr>
            <p:spPr>
              <a:xfrm>
                <a:off x="6196040" y="1407754"/>
                <a:ext cx="34495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88" y="1"/>
                    </a:moveTo>
                    <a:cubicBezTo>
                      <a:pt x="263" y="1"/>
                      <a:pt x="0" y="263"/>
                      <a:pt x="0" y="588"/>
                    </a:cubicBezTo>
                    <a:cubicBezTo>
                      <a:pt x="0" y="914"/>
                      <a:pt x="263" y="1176"/>
                      <a:pt x="588" y="1176"/>
                    </a:cubicBezTo>
                    <a:cubicBezTo>
                      <a:pt x="913" y="1176"/>
                      <a:pt x="1176" y="914"/>
                      <a:pt x="1176" y="588"/>
                    </a:cubicBezTo>
                    <a:cubicBezTo>
                      <a:pt x="1176" y="263"/>
                      <a:pt x="913" y="1"/>
                      <a:pt x="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8" name="Google Shape;1828;p42"/>
              <p:cNvSpPr/>
              <p:nvPr/>
            </p:nvSpPr>
            <p:spPr>
              <a:xfrm>
                <a:off x="6192549" y="1455183"/>
                <a:ext cx="20357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6" y="0"/>
                    </a:moveTo>
                    <a:cubicBezTo>
                      <a:pt x="155" y="0"/>
                      <a:pt x="1" y="155"/>
                      <a:pt x="1" y="346"/>
                    </a:cubicBezTo>
                    <a:cubicBezTo>
                      <a:pt x="1" y="538"/>
                      <a:pt x="155" y="693"/>
                      <a:pt x="346" y="693"/>
                    </a:cubicBezTo>
                    <a:cubicBezTo>
                      <a:pt x="539" y="693"/>
                      <a:pt x="694" y="538"/>
                      <a:pt x="694" y="346"/>
                    </a:cubicBezTo>
                    <a:cubicBezTo>
                      <a:pt x="694" y="155"/>
                      <a:pt x="539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9" name="Google Shape;1829;p42"/>
              <p:cNvSpPr/>
              <p:nvPr/>
            </p:nvSpPr>
            <p:spPr>
              <a:xfrm>
                <a:off x="6219446" y="1480819"/>
                <a:ext cx="14402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246" y="0"/>
                    </a:moveTo>
                    <a:cubicBezTo>
                      <a:pt x="111" y="0"/>
                      <a:pt x="1" y="110"/>
                      <a:pt x="1" y="245"/>
                    </a:cubicBezTo>
                    <a:cubicBezTo>
                      <a:pt x="1" y="382"/>
                      <a:pt x="111" y="490"/>
                      <a:pt x="246" y="490"/>
                    </a:cubicBezTo>
                    <a:cubicBezTo>
                      <a:pt x="382" y="490"/>
                      <a:pt x="491" y="382"/>
                      <a:pt x="491" y="245"/>
                    </a:cubicBezTo>
                    <a:cubicBezTo>
                      <a:pt x="491" y="110"/>
                      <a:pt x="382" y="0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0" name="Google Shape;1830;p42"/>
              <p:cNvSpPr/>
              <p:nvPr/>
            </p:nvSpPr>
            <p:spPr>
              <a:xfrm>
                <a:off x="6086604" y="1390654"/>
                <a:ext cx="73155" cy="160038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5456" extrusionOk="0">
                    <a:moveTo>
                      <a:pt x="1246" y="0"/>
                    </a:moveTo>
                    <a:cubicBezTo>
                      <a:pt x="558" y="0"/>
                      <a:pt x="1" y="557"/>
                      <a:pt x="1" y="1246"/>
                    </a:cubicBezTo>
                    <a:lnTo>
                      <a:pt x="1" y="2968"/>
                    </a:lnTo>
                    <a:cubicBezTo>
                      <a:pt x="1" y="3505"/>
                      <a:pt x="172" y="4004"/>
                      <a:pt x="461" y="4409"/>
                    </a:cubicBezTo>
                    <a:lnTo>
                      <a:pt x="715" y="4436"/>
                    </a:lnTo>
                    <a:lnTo>
                      <a:pt x="1542" y="5084"/>
                    </a:lnTo>
                    <a:lnTo>
                      <a:pt x="1530" y="5263"/>
                    </a:lnTo>
                    <a:cubicBezTo>
                      <a:pt x="1822" y="5386"/>
                      <a:pt x="2138" y="5454"/>
                      <a:pt x="2472" y="5456"/>
                    </a:cubicBezTo>
                    <a:cubicBezTo>
                      <a:pt x="2484" y="5456"/>
                      <a:pt x="2493" y="5447"/>
                      <a:pt x="2493" y="5435"/>
                    </a:cubicBezTo>
                    <a:lnTo>
                      <a:pt x="2493" y="5344"/>
                    </a:lnTo>
                    <a:cubicBezTo>
                      <a:pt x="1407" y="5080"/>
                      <a:pt x="601" y="4099"/>
                      <a:pt x="601" y="2931"/>
                    </a:cubicBezTo>
                    <a:lnTo>
                      <a:pt x="601" y="1209"/>
                    </a:lnTo>
                    <a:cubicBezTo>
                      <a:pt x="601" y="652"/>
                      <a:pt x="966" y="181"/>
                      <a:pt x="1470" y="21"/>
                    </a:cubicBezTo>
                    <a:cubicBezTo>
                      <a:pt x="1399" y="8"/>
                      <a:pt x="1322" y="0"/>
                      <a:pt x="1246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1" name="Google Shape;1831;p42"/>
              <p:cNvSpPr/>
              <p:nvPr/>
            </p:nvSpPr>
            <p:spPr>
              <a:xfrm>
                <a:off x="6100126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594" y="0"/>
                    </a:moveTo>
                    <a:cubicBezTo>
                      <a:pt x="341" y="0"/>
                      <a:pt x="120" y="135"/>
                      <a:pt x="0" y="337"/>
                    </a:cubicBezTo>
                    <a:cubicBezTo>
                      <a:pt x="267" y="714"/>
                      <a:pt x="637" y="1012"/>
                      <a:pt x="1067" y="1194"/>
                    </a:cubicBezTo>
                    <a:cubicBezTo>
                      <a:pt x="1201" y="1067"/>
                      <a:pt x="1284" y="889"/>
                      <a:pt x="1284" y="690"/>
                    </a:cubicBezTo>
                    <a:cubicBezTo>
                      <a:pt x="1284" y="310"/>
                      <a:pt x="975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2" name="Google Shape;1832;p42"/>
              <p:cNvSpPr/>
              <p:nvPr/>
            </p:nvSpPr>
            <p:spPr>
              <a:xfrm>
                <a:off x="6198944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691" y="0"/>
                    </a:moveTo>
                    <a:cubicBezTo>
                      <a:pt x="311" y="0"/>
                      <a:pt x="1" y="310"/>
                      <a:pt x="1" y="690"/>
                    </a:cubicBezTo>
                    <a:cubicBezTo>
                      <a:pt x="1" y="889"/>
                      <a:pt x="84" y="1066"/>
                      <a:pt x="219" y="1194"/>
                    </a:cubicBezTo>
                    <a:cubicBezTo>
                      <a:pt x="649" y="1011"/>
                      <a:pt x="1018" y="714"/>
                      <a:pt x="1285" y="337"/>
                    </a:cubicBezTo>
                    <a:cubicBezTo>
                      <a:pt x="1165" y="135"/>
                      <a:pt x="943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3" name="Google Shape;1833;p42"/>
              <p:cNvSpPr/>
              <p:nvPr/>
            </p:nvSpPr>
            <p:spPr>
              <a:xfrm>
                <a:off x="6102912" y="1480819"/>
                <a:ext cx="14373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1" extrusionOk="0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cubicBezTo>
                      <a:pt x="0" y="382"/>
                      <a:pt x="110" y="490"/>
                      <a:pt x="245" y="490"/>
                    </a:cubicBezTo>
                    <a:cubicBezTo>
                      <a:pt x="380" y="490"/>
                      <a:pt x="490" y="382"/>
                      <a:pt x="490" y="245"/>
                    </a:cubicBezTo>
                    <a:cubicBezTo>
                      <a:pt x="490" y="110"/>
                      <a:pt x="380" y="0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797" name="Google Shape;1797;p42"/>
          <p:cNvSpPr/>
          <p:nvPr/>
        </p:nvSpPr>
        <p:spPr>
          <a:xfrm>
            <a:off x="7853100" y="1954400"/>
            <a:ext cx="3378800" cy="727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4" name="Google Shape;1834;p42"/>
          <p:cNvSpPr txBox="1"/>
          <p:nvPr/>
        </p:nvSpPr>
        <p:spPr>
          <a:xfrm>
            <a:off x="7999884" y="1995016"/>
            <a:ext cx="308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2667" dirty="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 sz="2667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800" name="Google Shape;1800;p42"/>
          <p:cNvSpPr/>
          <p:nvPr/>
        </p:nvSpPr>
        <p:spPr>
          <a:xfrm>
            <a:off x="960900" y="1954400"/>
            <a:ext cx="3378800" cy="727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8" name="Google Shape;1838;p42"/>
          <p:cNvSpPr txBox="1"/>
          <p:nvPr/>
        </p:nvSpPr>
        <p:spPr>
          <a:xfrm>
            <a:off x="1107684" y="1995016"/>
            <a:ext cx="308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2667" dirty="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 sz="2667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grpSp>
        <p:nvGrpSpPr>
          <p:cNvPr id="1859" name="Google Shape;1859;p42"/>
          <p:cNvGrpSpPr/>
          <p:nvPr/>
        </p:nvGrpSpPr>
        <p:grpSpPr>
          <a:xfrm>
            <a:off x="10941987" y="258551"/>
            <a:ext cx="943300" cy="1132233"/>
            <a:chOff x="4838075" y="3991550"/>
            <a:chExt cx="707475" cy="849175"/>
          </a:xfrm>
        </p:grpSpPr>
        <p:sp>
          <p:nvSpPr>
            <p:cNvPr id="1860" name="Google Shape;1860;p42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8530FB9-FE3F-1947-9878-04A4482EB05B}"/>
              </a:ext>
            </a:extLst>
          </p:cNvPr>
          <p:cNvSpPr/>
          <p:nvPr/>
        </p:nvSpPr>
        <p:spPr>
          <a:xfrm>
            <a:off x="155880" y="2971229"/>
            <a:ext cx="5187423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151305-21B9-4D4E-910D-B64A108A37E2}"/>
              </a:ext>
            </a:extLst>
          </p:cNvPr>
          <p:cNvSpPr/>
          <p:nvPr/>
        </p:nvSpPr>
        <p:spPr>
          <a:xfrm>
            <a:off x="7391977" y="3041621"/>
            <a:ext cx="4612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5943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9DF1F285-00A5-CB48-B36A-A9BED818C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53" y="3716894"/>
            <a:ext cx="3649317" cy="364931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0A6439C5-67F4-5743-ACC4-395E20842075}"/>
              </a:ext>
            </a:extLst>
          </p:cNvPr>
          <p:cNvSpPr/>
          <p:nvPr/>
        </p:nvSpPr>
        <p:spPr>
          <a:xfrm>
            <a:off x="2032000" y="-1381533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240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9" name="Google Shape;1799;p42">
            <a:extLst>
              <a:ext uri="{FF2B5EF4-FFF2-40B4-BE49-F238E27FC236}">
                <a16:creationId xmlns:a16="http://schemas.microsoft.com/office/drawing/2014/main" id="{79517EF4-A384-A381-BAD7-56BE597B3A81}"/>
              </a:ext>
            </a:extLst>
          </p:cNvPr>
          <p:cNvCxnSpPr>
            <a:cxnSpLocks/>
            <a:stCxn id="1797" idx="1"/>
          </p:cNvCxnSpPr>
          <p:nvPr/>
        </p:nvCxnSpPr>
        <p:spPr>
          <a:xfrm rot="10800000" flipV="1">
            <a:off x="5301096" y="2318200"/>
            <a:ext cx="2552004" cy="1783252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7" grpId="0" animBg="1"/>
      <p:bldP spid="1834" grpId="0"/>
      <p:bldP spid="1800" grpId="0" animBg="1"/>
      <p:bldP spid="1838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912260"/>
            <a:ext cx="976553" cy="8006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1841345"/>
            <a:ext cx="976553" cy="8006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D16D3A9-9466-4D62-8E17-D05D5296637C}"/>
              </a:ext>
            </a:extLst>
          </p:cNvPr>
          <p:cNvSpPr txBox="1"/>
          <p:nvPr/>
        </p:nvSpPr>
        <p:spPr>
          <a:xfrm>
            <a:off x="1461846" y="912260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B12D555-35A1-4A6A-8F12-251942E19C8B}"/>
              </a:ext>
            </a:extLst>
          </p:cNvPr>
          <p:cNvSpPr txBox="1"/>
          <p:nvPr/>
        </p:nvSpPr>
        <p:spPr>
          <a:xfrm>
            <a:off x="1461846" y="1837645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FB25F-8035-784C-8E97-0248FCA97C1D}"/>
              </a:ext>
            </a:extLst>
          </p:cNvPr>
          <p:cNvSpPr txBox="1"/>
          <p:nvPr/>
        </p:nvSpPr>
        <p:spPr>
          <a:xfrm>
            <a:off x="259037" y="192669"/>
            <a:ext cx="1193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6D452223-6235-5E4A-B2F9-F4A6EA4C7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4" y="2882548"/>
            <a:ext cx="976553" cy="800668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88FE04DF-CD74-C244-AEED-EDCA3C567E55}"/>
              </a:ext>
            </a:extLst>
          </p:cNvPr>
          <p:cNvSpPr txBox="1"/>
          <p:nvPr/>
        </p:nvSpPr>
        <p:spPr>
          <a:xfrm>
            <a:off x="1461846" y="2878848"/>
            <a:ext cx="102448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zh-CN" altLang="en-US" sz="32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6CF22AC2-AE50-A543-8F93-7CCB2D9A2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3" y="3865227"/>
            <a:ext cx="976553" cy="800668"/>
          </a:xfrm>
          <a:prstGeom prst="rect">
            <a:avLst/>
          </a:prstGeom>
        </p:spPr>
      </p:pic>
      <p:sp>
        <p:nvSpPr>
          <p:cNvPr id="13" name="文本框 11">
            <a:extLst>
              <a:ext uri="{FF2B5EF4-FFF2-40B4-BE49-F238E27FC236}">
                <a16:creationId xmlns:a16="http://schemas.microsoft.com/office/drawing/2014/main" id="{3C853AA2-10CA-CE44-B093-7C4140C885C8}"/>
              </a:ext>
            </a:extLst>
          </p:cNvPr>
          <p:cNvSpPr txBox="1"/>
          <p:nvPr/>
        </p:nvSpPr>
        <p:spPr>
          <a:xfrm>
            <a:off x="1460055" y="3861527"/>
            <a:ext cx="10244859" cy="622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EB228406-1A92-DC4F-A4E7-1380A1D2C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9" y="4792637"/>
            <a:ext cx="976553" cy="800668"/>
          </a:xfrm>
          <a:prstGeom prst="rect">
            <a:avLst/>
          </a:prstGeom>
        </p:spPr>
      </p:pic>
      <p:sp>
        <p:nvSpPr>
          <p:cNvPr id="15" name="文本框 11">
            <a:extLst>
              <a:ext uri="{FF2B5EF4-FFF2-40B4-BE49-F238E27FC236}">
                <a16:creationId xmlns:a16="http://schemas.microsoft.com/office/drawing/2014/main" id="{F6A3C22D-5D07-C942-B85E-B381933F48A4}"/>
              </a:ext>
            </a:extLst>
          </p:cNvPr>
          <p:cNvSpPr txBox="1"/>
          <p:nvPr/>
        </p:nvSpPr>
        <p:spPr>
          <a:xfrm>
            <a:off x="1460054" y="5729796"/>
            <a:ext cx="10244859" cy="1189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2045C68C-C349-B085-D71F-6858140A2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3" y="5924016"/>
            <a:ext cx="976553" cy="800668"/>
          </a:xfrm>
          <a:prstGeom prst="rect">
            <a:avLst/>
          </a:prstGeom>
        </p:spPr>
      </p:pic>
      <p:sp>
        <p:nvSpPr>
          <p:cNvPr id="5" name="文本框 11">
            <a:extLst>
              <a:ext uri="{FF2B5EF4-FFF2-40B4-BE49-F238E27FC236}">
                <a16:creationId xmlns:a16="http://schemas.microsoft.com/office/drawing/2014/main" id="{D3083E9C-AFEF-7B2B-5AFC-13AD0D1AD2B9}"/>
              </a:ext>
            </a:extLst>
          </p:cNvPr>
          <p:cNvSpPr txBox="1"/>
          <p:nvPr/>
        </p:nvSpPr>
        <p:spPr>
          <a:xfrm>
            <a:off x="1460053" y="4630322"/>
            <a:ext cx="1024485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zh-CN" altLang="en-US" sz="3200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13" grpId="0"/>
      <p:bldP spid="1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44"/>
          <p:cNvGrpSpPr/>
          <p:nvPr/>
        </p:nvGrpSpPr>
        <p:grpSpPr>
          <a:xfrm>
            <a:off x="1409394" y="1073432"/>
            <a:ext cx="1324865" cy="2488265"/>
            <a:chOff x="4135500" y="2283625"/>
            <a:chExt cx="784625" cy="1473625"/>
          </a:xfrm>
        </p:grpSpPr>
        <p:sp>
          <p:nvSpPr>
            <p:cNvPr id="1990" name="Google Shape;1990;p44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2021;p44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2022;p44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2023;p44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2024;p44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2025;p44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2026;p44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p44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p44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p44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030;p44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032;p44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033;p44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34" name="Google Shape;2034;p44"/>
          <p:cNvGrpSpPr/>
          <p:nvPr/>
        </p:nvGrpSpPr>
        <p:grpSpPr>
          <a:xfrm>
            <a:off x="9828634" y="1188000"/>
            <a:ext cx="1045700" cy="731600"/>
            <a:chOff x="6074150" y="2429100"/>
            <a:chExt cx="784275" cy="548700"/>
          </a:xfrm>
        </p:grpSpPr>
        <p:sp>
          <p:nvSpPr>
            <p:cNvPr id="2035" name="Google Shape;2035;p4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2036;p4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2037;p4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2038;p4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2039;p4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2040;p4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2041;p4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2042;p4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2043;p4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2044;p4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2045;p4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2046;p4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2047;p4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" name="Google Shape;2048;p4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" name="Google Shape;2049;p4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" name="Google Shape;2050;p4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51" name="Google Shape;2051;p44"/>
          <p:cNvGrpSpPr/>
          <p:nvPr/>
        </p:nvGrpSpPr>
        <p:grpSpPr>
          <a:xfrm>
            <a:off x="10181874" y="801997"/>
            <a:ext cx="1685369" cy="2759715"/>
            <a:chOff x="2098900" y="3741675"/>
            <a:chExt cx="837825" cy="1371900"/>
          </a:xfrm>
        </p:grpSpPr>
        <p:sp>
          <p:nvSpPr>
            <p:cNvPr id="2052" name="Google Shape;2052;p44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" name="Google Shape;2053;p44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" name="Google Shape;2054;p44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" name="Google Shape;2055;p44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" name="Google Shape;2056;p44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" name="Google Shape;2057;p44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" name="Google Shape;2058;p44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" name="Google Shape;2059;p44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" name="Google Shape;2060;p44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61" name="Google Shape;2061;p44"/>
          <p:cNvGrpSpPr/>
          <p:nvPr/>
        </p:nvGrpSpPr>
        <p:grpSpPr>
          <a:xfrm>
            <a:off x="7393901" y="3063952"/>
            <a:ext cx="943300" cy="1132233"/>
            <a:chOff x="4838075" y="3991550"/>
            <a:chExt cx="707475" cy="849175"/>
          </a:xfrm>
        </p:grpSpPr>
        <p:sp>
          <p:nvSpPr>
            <p:cNvPr id="2062" name="Google Shape;2062;p44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65" name="Google Shape;2065;p44"/>
          <p:cNvGrpSpPr/>
          <p:nvPr/>
        </p:nvGrpSpPr>
        <p:grpSpPr>
          <a:xfrm>
            <a:off x="888267" y="1310101"/>
            <a:ext cx="791500" cy="947033"/>
            <a:chOff x="6157200" y="3834400"/>
            <a:chExt cx="593625" cy="710275"/>
          </a:xfrm>
        </p:grpSpPr>
        <p:sp>
          <p:nvSpPr>
            <p:cNvPr id="2066" name="Google Shape;2066;p4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" name="Google Shape;2067;p4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" name="Google Shape;2068;p4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" name="Google Shape;2070;p4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75" name="Google Shape;2075;p44"/>
          <p:cNvGrpSpPr/>
          <p:nvPr/>
        </p:nvGrpSpPr>
        <p:grpSpPr>
          <a:xfrm>
            <a:off x="2596901" y="3483933"/>
            <a:ext cx="636567" cy="754067"/>
            <a:chOff x="3560600" y="4317025"/>
            <a:chExt cx="477425" cy="565550"/>
          </a:xfrm>
        </p:grpSpPr>
        <p:sp>
          <p:nvSpPr>
            <p:cNvPr id="2076" name="Google Shape;2076;p44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" name="Google Shape;1648;p40">
            <a:extLst>
              <a:ext uri="{FF2B5EF4-FFF2-40B4-BE49-F238E27FC236}">
                <a16:creationId xmlns:a16="http://schemas.microsoft.com/office/drawing/2014/main" id="{5C3C421C-BAF5-1F48-B548-C9BF43231426}"/>
              </a:ext>
            </a:extLst>
          </p:cNvPr>
          <p:cNvSpPr txBox="1">
            <a:spLocks/>
          </p:cNvSpPr>
          <p:nvPr/>
        </p:nvSpPr>
        <p:spPr>
          <a:xfrm>
            <a:off x="4734250" y="789729"/>
            <a:ext cx="2723500" cy="84665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96" name="Google Shape;1650;p40">
            <a:extLst>
              <a:ext uri="{FF2B5EF4-FFF2-40B4-BE49-F238E27FC236}">
                <a16:creationId xmlns:a16="http://schemas.microsoft.com/office/drawing/2014/main" id="{4A67ADE6-93AF-014E-89C6-D473B3D10E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8358" y="1626093"/>
            <a:ext cx="5657999" cy="9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8" y="703989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5857538" y="1343891"/>
            <a:ext cx="1150768" cy="7671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66" y="47350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18" y="279334"/>
            <a:ext cx="1089168" cy="652541"/>
          </a:xfrm>
          <a:prstGeom prst="rect">
            <a:avLst/>
          </a:prstGeom>
        </p:spPr>
      </p:pic>
      <p:sp>
        <p:nvSpPr>
          <p:cNvPr id="22" name="文本框 5">
            <a:extLst>
              <a:ext uri="{FF2B5EF4-FFF2-40B4-BE49-F238E27FC236}">
                <a16:creationId xmlns:a16="http://schemas.microsoft.com/office/drawing/2014/main" id="{71E6E015-6900-E74B-93E2-32AD60AC307F}"/>
              </a:ext>
            </a:extLst>
          </p:cNvPr>
          <p:cNvSpPr txBox="1"/>
          <p:nvPr/>
        </p:nvSpPr>
        <p:spPr>
          <a:xfrm>
            <a:off x="2432040" y="3404103"/>
            <a:ext cx="8001764" cy="1077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2.1.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 bài: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Quang Vũ)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9A6A60-9852-4D4E-9A34-2CFAB228A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215">
            <a:off x="9437745" y="192011"/>
            <a:ext cx="2764424" cy="12822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DC5BB2-39D7-4077-A542-83F9EDA14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4" y="1331712"/>
            <a:ext cx="2358612" cy="23846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D1B975-8A7C-4DBB-B8CA-C7E563D14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4902" y="1390295"/>
            <a:ext cx="2358612" cy="23846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27B1DE-820C-4B07-A6A8-AC65B62BE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01" y="2461775"/>
            <a:ext cx="2210731" cy="22351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3EDEDE9-33AF-41CD-A087-872799094E54}"/>
              </a:ext>
            </a:extLst>
          </p:cNvPr>
          <p:cNvSpPr txBox="1"/>
          <p:nvPr/>
        </p:nvSpPr>
        <p:spPr>
          <a:xfrm rot="20499838">
            <a:off x="466703" y="1891520"/>
            <a:ext cx="17724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1. Tìm hiểu đề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F82565C-9369-4F85-8B3C-FB2BEE893381}"/>
              </a:ext>
            </a:extLst>
          </p:cNvPr>
          <p:cNvSpPr txBox="1"/>
          <p:nvPr/>
        </p:nvSpPr>
        <p:spPr>
          <a:xfrm rot="827512">
            <a:off x="6382683" y="2106963"/>
            <a:ext cx="177241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3. Viết bài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B279A8-82FB-4055-BEC7-B9CA33B4FCE3}"/>
              </a:ext>
            </a:extLst>
          </p:cNvPr>
          <p:cNvSpPr txBox="1"/>
          <p:nvPr/>
        </p:nvSpPr>
        <p:spPr>
          <a:xfrm rot="20905761">
            <a:off x="3313244" y="2975278"/>
            <a:ext cx="177241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2. Tìm ý, lập dàn ý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3320C-72CF-484A-B8E6-66239E6D415F}"/>
              </a:ext>
            </a:extLst>
          </p:cNvPr>
          <p:cNvSpPr txBox="1"/>
          <p:nvPr/>
        </p:nvSpPr>
        <p:spPr>
          <a:xfrm>
            <a:off x="573997" y="295706"/>
            <a:ext cx="111959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trước khi viết</a:t>
            </a:r>
          </a:p>
        </p:txBody>
      </p:sp>
      <p:pic>
        <p:nvPicPr>
          <p:cNvPr id="19" name="图片 5">
            <a:extLst>
              <a:ext uri="{FF2B5EF4-FFF2-40B4-BE49-F238E27FC236}">
                <a16:creationId xmlns:a16="http://schemas.microsoft.com/office/drawing/2014/main" id="{DABFF652-D3C6-FB44-98CE-2CCCB543B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8904" y="2476349"/>
            <a:ext cx="2631475" cy="2660499"/>
          </a:xfrm>
          <a:prstGeom prst="rect">
            <a:avLst/>
          </a:prstGeom>
        </p:spPr>
      </p:pic>
      <p:sp>
        <p:nvSpPr>
          <p:cNvPr id="20" name="文本框 12">
            <a:extLst>
              <a:ext uri="{FF2B5EF4-FFF2-40B4-BE49-F238E27FC236}">
                <a16:creationId xmlns:a16="http://schemas.microsoft.com/office/drawing/2014/main" id="{5C65950B-B15E-E848-A100-45E2CF08F620}"/>
              </a:ext>
            </a:extLst>
          </p:cNvPr>
          <p:cNvSpPr txBox="1"/>
          <p:nvPr/>
        </p:nvSpPr>
        <p:spPr>
          <a:xfrm>
            <a:off x="9628435" y="2886834"/>
            <a:ext cx="177241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ln w="412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4. Đọc lại bài, soát lỗi, sửa lỗi</a:t>
            </a:r>
            <a:endParaRPr lang="zh-CN" altLang="en-US" sz="2800" b="1" dirty="0">
              <a:ln w="412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1964</Words>
  <PresentationFormat>Widescreen</PresentationFormat>
  <Paragraphs>118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Abril Fatface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VIẾT BÀI NGHỊ LUẬN PHÂN TÍCH MỘT TÁC PHẨM KỊCH</vt:lpstr>
      <vt:lpstr>I.</vt:lpstr>
      <vt:lpstr>1. Yêu cầu đối với kiểu bài nghị luận phân tích một tác phẩm kịch</vt:lpstr>
      <vt:lpstr>PowerPoint Presentation</vt:lpstr>
      <vt:lpstr>THỰC HÀNH</vt:lpstr>
      <vt:lpstr>PowerPoint Presentation</vt:lpstr>
      <vt:lpstr>PowerPoint Presentation</vt:lpstr>
      <vt:lpstr>a. Chuẩn bị</vt:lpstr>
      <vt:lpstr>PowerPoint Presentation</vt:lpstr>
      <vt:lpstr>b. Tìm ý và lập dàn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Viết bài</vt:lpstr>
      <vt:lpstr>d. Kiểm tra và sửa chữa</vt:lpstr>
      <vt:lpstr>PowerPoint Presentation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2023-07-02T09:17:41Z</dcterms:created>
  <dcterms:modified xsi:type="dcterms:W3CDTF">2023-07-02T10:29:07Z</dcterms:modified>
</cp:coreProperties>
</file>