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5"/>
  </p:notesMasterIdLst>
  <p:sldIdLst>
    <p:sldId id="284" r:id="rId2"/>
    <p:sldId id="285" r:id="rId3"/>
    <p:sldId id="287" r:id="rId4"/>
    <p:sldId id="286" r:id="rId5"/>
    <p:sldId id="292" r:id="rId6"/>
    <p:sldId id="291" r:id="rId7"/>
    <p:sldId id="294" r:id="rId8"/>
    <p:sldId id="293" r:id="rId9"/>
    <p:sldId id="288" r:id="rId10"/>
    <p:sldId id="289" r:id="rId11"/>
    <p:sldId id="276" r:id="rId12"/>
    <p:sldId id="282" r:id="rId13"/>
    <p:sldId id="279" r:id="rId14"/>
  </p:sldIdLst>
  <p:sldSz cx="9144000" cy="5143500" type="screen16x9"/>
  <p:notesSz cx="9144000" cy="6858000"/>
  <p:defaultTextStyle>
    <a:defPPr>
      <a:defRPr lang="en-US"/>
    </a:defPPr>
    <a:lvl1pPr marL="0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9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3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8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72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34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83AB"/>
    <a:srgbClr val="DF31BE"/>
    <a:srgbClr val="ECB2CB"/>
    <a:srgbClr val="E9A5C2"/>
    <a:srgbClr val="008A3E"/>
    <a:srgbClr val="FFFF66"/>
    <a:srgbClr val="FFCD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FC6C34-7E37-7D5A-EC67-860F6B55BC5F}" v="2" dt="2020-08-10T15:13:42.094"/>
    <p1510:client id="{A77E535D-64B8-4849-8373-C9856491E641}" v="4" dt="2020-08-10T22:19:04.1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3" autoAdjust="0"/>
    <p:restoredTop sz="94660"/>
  </p:normalViewPr>
  <p:slideViewPr>
    <p:cSldViewPr>
      <p:cViewPr>
        <p:scale>
          <a:sx n="154" d="100"/>
          <a:sy n="154" d="100"/>
        </p:scale>
        <p:origin x="-38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gười dùng Khách" userId="S::urn:spo:anon#a3d25e8665d24784db8b40b5b60cda1a191872e911952b607f7675fb564fa7e5::" providerId="AD" clId="Web-{A77E535D-64B8-4849-8373-C9856491E641}"/>
    <pc:docChg chg="modSld">
      <pc:chgData name="Người dùng Khách" userId="S::urn:spo:anon#a3d25e8665d24784db8b40b5b60cda1a191872e911952b607f7675fb564fa7e5::" providerId="AD" clId="Web-{A77E535D-64B8-4849-8373-C9856491E641}" dt="2020-08-10T22:19:04.132" v="3" actId="1076"/>
      <pc:docMkLst>
        <pc:docMk/>
      </pc:docMkLst>
      <pc:sldChg chg="modSp">
        <pc:chgData name="Người dùng Khách" userId="S::urn:spo:anon#a3d25e8665d24784db8b40b5b60cda1a191872e911952b607f7675fb564fa7e5::" providerId="AD" clId="Web-{A77E535D-64B8-4849-8373-C9856491E641}" dt="2020-08-10T22:18:19.069" v="2" actId="1076"/>
        <pc:sldMkLst>
          <pc:docMk/>
          <pc:sldMk cId="2927387076" sldId="276"/>
        </pc:sldMkLst>
        <pc:picChg chg="mod">
          <ac:chgData name="Người dùng Khách" userId="S::urn:spo:anon#a3d25e8665d24784db8b40b5b60cda1a191872e911952b607f7675fb564fa7e5::" providerId="AD" clId="Web-{A77E535D-64B8-4849-8373-C9856491E641}" dt="2020-08-10T22:18:19.069" v="2" actId="1076"/>
          <ac:picMkLst>
            <pc:docMk/>
            <pc:sldMk cId="2927387076" sldId="276"/>
            <ac:picMk id="2" creationId="{00000000-0000-0000-0000-000000000000}"/>
          </ac:picMkLst>
        </pc:picChg>
      </pc:sldChg>
      <pc:sldChg chg="modSp">
        <pc:chgData name="Người dùng Khách" userId="S::urn:spo:anon#a3d25e8665d24784db8b40b5b60cda1a191872e911952b607f7675fb564fa7e5::" providerId="AD" clId="Web-{A77E535D-64B8-4849-8373-C9856491E641}" dt="2020-08-10T22:19:04.132" v="3" actId="1076"/>
        <pc:sldMkLst>
          <pc:docMk/>
          <pc:sldMk cId="860162532" sldId="282"/>
        </pc:sldMkLst>
        <pc:picChg chg="mod">
          <ac:chgData name="Người dùng Khách" userId="S::urn:spo:anon#a3d25e8665d24784db8b40b5b60cda1a191872e911952b607f7675fb564fa7e5::" providerId="AD" clId="Web-{A77E535D-64B8-4849-8373-C9856491E641}" dt="2020-08-10T22:19:04.132" v="3" actId="1076"/>
          <ac:picMkLst>
            <pc:docMk/>
            <pc:sldMk cId="860162532" sldId="282"/>
            <ac:picMk id="4" creationId="{00000000-0000-0000-0000-000000000000}"/>
          </ac:picMkLst>
        </pc:picChg>
      </pc:sldChg>
    </pc:docChg>
  </pc:docChgLst>
  <pc:docChgLst>
    <pc:chgData name="Hoang Thi Nhung" userId="S::nhunght.nov.19@msedu.edu.vn::2c659f5f-1458-4364-b2b3-21e33bb1b9bf" providerId="AD" clId="Web-{41FC6C34-7E37-7D5A-EC67-860F6B55BC5F}"/>
    <pc:docChg chg="modSld">
      <pc:chgData name="Hoang Thi Nhung" userId="S::nhunght.nov.19@msedu.edu.vn::2c659f5f-1458-4364-b2b3-21e33bb1b9bf" providerId="AD" clId="Web-{41FC6C34-7E37-7D5A-EC67-860F6B55BC5F}" dt="2020-08-10T15:13:42.094" v="1" actId="14100"/>
      <pc:docMkLst>
        <pc:docMk/>
      </pc:docMkLst>
      <pc:sldChg chg="modSp">
        <pc:chgData name="Hoang Thi Nhung" userId="S::nhunght.nov.19@msedu.edu.vn::2c659f5f-1458-4364-b2b3-21e33bb1b9bf" providerId="AD" clId="Web-{41FC6C34-7E37-7D5A-EC67-860F6B55BC5F}" dt="2020-08-10T15:13:42.094" v="1" actId="14100"/>
        <pc:sldMkLst>
          <pc:docMk/>
          <pc:sldMk cId="4038747461" sldId="269"/>
        </pc:sldMkLst>
        <pc:picChg chg="mod">
          <ac:chgData name="Hoang Thi Nhung" userId="S::nhunght.nov.19@msedu.edu.vn::2c659f5f-1458-4364-b2b3-21e33bb1b9bf" providerId="AD" clId="Web-{41FC6C34-7E37-7D5A-EC67-860F6B55BC5F}" dt="2020-08-10T15:13:42.094" v="1" actId="14100"/>
          <ac:picMkLst>
            <pc:docMk/>
            <pc:sldMk cId="4038747461" sldId="269"/>
            <ac:picMk id="8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BDE7E-B355-40A4-9B7E-E581E1043B22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B6A8AD-F3E6-47DE-B783-16C0EDA73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680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9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63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8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72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34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286000" y="514350"/>
            <a:ext cx="4572000" cy="25717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327CE-9C48-42EC-A174-D90BEA2C188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4973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286000" y="514350"/>
            <a:ext cx="4572000" cy="25717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B279A-D454-406E-A0DD-490F1F308CA9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4825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53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54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26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5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2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3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150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873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85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8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24530-B66F-4473-ADD6-7D32B9BE029C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FC076-3453-4B97-B12D-D1475B296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695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971550"/>
            <a:ext cx="9296400" cy="41719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78259" y="88042"/>
            <a:ext cx="3202459" cy="523212"/>
          </a:xfrm>
          <a:prstGeom prst="rect">
            <a:avLst/>
          </a:prstGeom>
          <a:solidFill>
            <a:srgbClr val="FFFF00"/>
          </a:solidFill>
        </p:spPr>
        <p:txBody>
          <a:bodyPr wrap="square" lIns="91431" tIns="45716" rIns="91431" bIns="45716" rtlCol="0">
            <a:spAutoFit/>
          </a:bodyPr>
          <a:lstStyle/>
          <a:p>
            <a:pPr algn="ctr"/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.VnAvant" pitchFamily="34" charset="0"/>
              </a:rPr>
              <a:t>KiÓm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.VnAvant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.VnAvant" pitchFamily="34" charset="0"/>
              </a:rPr>
              <a:t>tra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.VnAvant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.VnAvant" pitchFamily="34" charset="0"/>
              </a:rPr>
              <a:t>bµi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.VnAvant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.VnAvant" pitchFamily="34" charset="0"/>
              </a:rPr>
              <a:t>cò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  <a:latin typeface=".VnAvant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0400" y="611254"/>
            <a:ext cx="3810000" cy="523212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pPr algn="ctr"/>
            <a:r>
              <a:rPr lang="vi-VN" sz="2800" b="1" dirty="0">
                <a:latin typeface="HP001 4 hàng" pitchFamily="34" charset="0"/>
              </a:rPr>
              <a:t>K</a:t>
            </a:r>
            <a:r>
              <a:rPr lang="vi-VN" sz="2800" b="1" dirty="0" smtClean="0">
                <a:latin typeface="HP001 4 hàng" pitchFamily="34" charset="0"/>
              </a:rPr>
              <a:t>iến và bồ câu </a:t>
            </a:r>
            <a:endParaRPr lang="en-US" sz="2800" b="1" dirty="0">
              <a:latin typeface="HP001 4 hàng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32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8839200" cy="4495800"/>
          </a:xfrm>
        </p:spPr>
      </p:pic>
    </p:spTree>
    <p:extLst>
      <p:ext uri="{BB962C8B-B14F-4D97-AF65-F5344CB8AC3E}">
        <p14:creationId xmlns:p14="http://schemas.microsoft.com/office/powerpoint/2010/main" val="59732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63" y="507206"/>
            <a:ext cx="9144000" cy="313352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0" y="2914650"/>
            <a:ext cx="5562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 cố</a:t>
            </a:r>
          </a:p>
        </p:txBody>
      </p:sp>
    </p:spTree>
    <p:extLst>
      <p:ext uri="{BB962C8B-B14F-4D97-AF65-F5344CB8AC3E}">
        <p14:creationId xmlns:p14="http://schemas.microsoft.com/office/powerpoint/2010/main" val="292738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81"/>
          <a:stretch/>
        </p:blipFill>
        <p:spPr>
          <a:xfrm>
            <a:off x="71439" y="57150"/>
            <a:ext cx="9143999" cy="4800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00200" y="1944037"/>
            <a:ext cx="5562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Dặn dò</a:t>
            </a:r>
          </a:p>
        </p:txBody>
      </p:sp>
    </p:spTree>
    <p:extLst>
      <p:ext uri="{BB962C8B-B14F-4D97-AF65-F5344CB8AC3E}">
        <p14:creationId xmlns:p14="http://schemas.microsoft.com/office/powerpoint/2010/main" val="86016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73430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1007" y="2608898"/>
            <a:ext cx="783431" cy="476250"/>
          </a:xfrm>
          <a:prstGeom prst="rect">
            <a:avLst/>
          </a:prstGeom>
        </p:spPr>
      </p:pic>
      <p:pic>
        <p:nvPicPr>
          <p:cNvPr id="5" name="图片 4" descr="资源 13430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906" y="207170"/>
            <a:ext cx="2552700" cy="1178719"/>
          </a:xfrm>
          <a:prstGeom prst="rect">
            <a:avLst/>
          </a:prstGeom>
        </p:spPr>
      </p:pic>
      <p:pic>
        <p:nvPicPr>
          <p:cNvPr id="6" name="图片 5" descr="资源 23430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86" y="1993583"/>
            <a:ext cx="1985963" cy="1450181"/>
          </a:xfrm>
          <a:prstGeom prst="rect">
            <a:avLst/>
          </a:prstGeom>
        </p:spPr>
      </p:pic>
      <p:pic>
        <p:nvPicPr>
          <p:cNvPr id="7" name="图片 6" descr="资源 33430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80886" y="427198"/>
            <a:ext cx="1559719" cy="1402556"/>
          </a:xfrm>
          <a:prstGeom prst="rect">
            <a:avLst/>
          </a:prstGeom>
        </p:spPr>
      </p:pic>
      <p:pic>
        <p:nvPicPr>
          <p:cNvPr id="9" name="图片 8" descr="资源 53430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09675" y="2955132"/>
            <a:ext cx="7025640" cy="2013109"/>
          </a:xfrm>
          <a:prstGeom prst="rect">
            <a:avLst/>
          </a:prstGeom>
        </p:spPr>
      </p:pic>
      <p:pic>
        <p:nvPicPr>
          <p:cNvPr id="10" name="图片 9" descr="资源 63430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19526" y="4656297"/>
            <a:ext cx="9182576" cy="532924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2581212" y="1288956"/>
            <a:ext cx="473398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000" b="1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Tạm biệt và </a:t>
            </a:r>
          </a:p>
          <a:p>
            <a:pPr algn="ctr"/>
            <a:r>
              <a:rPr lang="en-US" altLang="zh-CN" sz="6000" b="1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hẹn gặp lại</a:t>
            </a:r>
            <a:r>
              <a:rPr lang="en-US" altLang="zh-CN" sz="6000" b="1" dirty="0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!</a:t>
            </a:r>
            <a:endParaRPr lang="en-US" altLang="zh-CN" sz="6000" b="1">
              <a:solidFill>
                <a:srgbClr val="92A028"/>
              </a:solidFill>
              <a:latin typeface="HP001 4 hàng" pitchFamily="34" charset="0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6313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38150"/>
            <a:ext cx="8229600" cy="857250"/>
          </a:xfrm>
        </p:spPr>
        <p:txBody>
          <a:bodyPr>
            <a:noAutofit/>
          </a:bodyPr>
          <a:lstStyle/>
          <a:p>
            <a:pPr algn="l"/>
            <a:r>
              <a:rPr lang="vi-VN" sz="2800" dirty="0">
                <a:latin typeface="HP001 4 hàng" pitchFamily="34" charset="0"/>
              </a:rPr>
              <a:t>Qua câu chuyện </a:t>
            </a:r>
            <a:r>
              <a:rPr lang="vi-VN" sz="2800" b="1" dirty="0">
                <a:latin typeface="HP001 4 hàng" pitchFamily="34" charset="0"/>
              </a:rPr>
              <a:t>Kiến và bồ câu </a:t>
            </a:r>
            <a:r>
              <a:rPr lang="vi-VN" sz="2800" dirty="0" smtClean="0">
                <a:latin typeface="HP001 4 hàng" pitchFamily="34" charset="0"/>
              </a:rPr>
              <a:t>em </a:t>
            </a:r>
            <a:r>
              <a:rPr lang="vi-VN" sz="2800" dirty="0">
                <a:latin typeface="HP001 4 hàng" pitchFamily="34" charset="0"/>
              </a:rPr>
              <a:t>rút ra được bài học gì?</a:t>
            </a:r>
            <a:r>
              <a:rPr lang="en-US" sz="2800" dirty="0">
                <a:latin typeface="HP001 4 hàng" pitchFamily="34" charset="0"/>
              </a:rPr>
              <a:t/>
            </a:r>
            <a:br>
              <a:rPr lang="en-US" sz="2800" dirty="0">
                <a:latin typeface="HP001 4 hàng" pitchFamily="34" charset="0"/>
              </a:rPr>
            </a:b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1368668"/>
            <a:ext cx="8534400" cy="3774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31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537F97E1-27C1-40FE-AD07-9A3246C2B45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182311"/>
            <a:ext cx="7886700" cy="1177239"/>
          </a:xfrm>
          <a:prstGeom prst="rect">
            <a:avLst/>
          </a:prstGeom>
          <a:noFill/>
        </p:spPr>
        <p:txBody>
          <a:bodyPr wrap="square" lIns="68573" tIns="34287" rIns="68573" bIns="34287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 err="1">
                <a:latin typeface="HP001 4 hàng" pitchFamily="34" charset="0"/>
                <a:cs typeface="Times New Roman" pitchFamily="18" charset="0"/>
              </a:rPr>
              <a:t>Thứ</a:t>
            </a:r>
            <a:r>
              <a:rPr lang="en-US" sz="2400" b="1" dirty="0">
                <a:latin typeface="HP001 4 hàng" pitchFamily="34" charset="0"/>
                <a:cs typeface="Times New Roman" pitchFamily="18" charset="0"/>
              </a:rPr>
              <a:t> ……. </a:t>
            </a:r>
            <a:r>
              <a:rPr lang="en-US" sz="2400" b="1" dirty="0" err="1">
                <a:latin typeface="HP001 4 hàng" pitchFamily="34" charset="0"/>
                <a:cs typeface="Times New Roman" pitchFamily="18" charset="0"/>
              </a:rPr>
              <a:t>ngày</a:t>
            </a:r>
            <a:r>
              <a:rPr lang="en-US" sz="2400" b="1" dirty="0">
                <a:latin typeface="HP001 4 hàng" pitchFamily="34" charset="0"/>
                <a:cs typeface="Times New Roman" pitchFamily="18" charset="0"/>
              </a:rPr>
              <a:t> ….. </a:t>
            </a:r>
            <a:r>
              <a:rPr lang="en-US" sz="2400" b="1" dirty="0" err="1">
                <a:latin typeface="HP001 4 hàng" pitchFamily="34" charset="0"/>
                <a:cs typeface="Times New Roman" pitchFamily="18" charset="0"/>
              </a:rPr>
              <a:t>tháng</a:t>
            </a:r>
            <a:r>
              <a:rPr lang="en-US" sz="2400" b="1" dirty="0">
                <a:latin typeface="HP001 4 hàng" pitchFamily="34" charset="0"/>
                <a:cs typeface="Times New Roman" pitchFamily="18" charset="0"/>
              </a:rPr>
              <a:t> …… </a:t>
            </a:r>
            <a:r>
              <a:rPr lang="en-US" sz="2400" b="1" dirty="0" err="1">
                <a:latin typeface="HP001 4 hàng" pitchFamily="34" charset="0"/>
                <a:cs typeface="Times New Roman" pitchFamily="18" charset="0"/>
              </a:rPr>
              <a:t>năm</a:t>
            </a:r>
            <a:r>
              <a:rPr lang="en-US" sz="2400" b="1" dirty="0">
                <a:latin typeface="HP001 4 hàng" pitchFamily="34" charset="0"/>
                <a:cs typeface="Times New Roman" pitchFamily="18" charset="0"/>
              </a:rPr>
              <a:t> 2020</a:t>
            </a:r>
          </a:p>
          <a:p>
            <a:pPr algn="ctr">
              <a:lnSpc>
                <a:spcPct val="150000"/>
              </a:lnSpc>
            </a:pPr>
            <a:r>
              <a:rPr lang="en-US" sz="2400" b="1" dirty="0" err="1">
                <a:latin typeface="HP001 4 hàng" pitchFamily="34" charset="0"/>
                <a:cs typeface="Times New Roman" pitchFamily="18" charset="0"/>
              </a:rPr>
              <a:t>Tiếng</a:t>
            </a:r>
            <a:r>
              <a:rPr lang="en-US" sz="2400" b="1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4 hàng" pitchFamily="34" charset="0"/>
                <a:cs typeface="Times New Roman" pitchFamily="18" charset="0"/>
              </a:rPr>
              <a:t>Việt</a:t>
            </a:r>
            <a:endParaRPr lang="en-US" sz="2400" b="1" dirty="0">
              <a:latin typeface="HP001 4 hàng" pitchFamily="34" charset="0"/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95DC7D6-76F3-4445-A341-99E47B37A6E0}"/>
              </a:ext>
            </a:extLst>
          </p:cNvPr>
          <p:cNvSpPr txBox="1"/>
          <p:nvPr/>
        </p:nvSpPr>
        <p:spPr>
          <a:xfrm>
            <a:off x="3009122" y="1300056"/>
            <a:ext cx="1957679" cy="623242"/>
          </a:xfrm>
          <a:prstGeom prst="rect">
            <a:avLst/>
          </a:prstGeom>
          <a:noFill/>
        </p:spPr>
        <p:txBody>
          <a:bodyPr wrap="square" lIns="68573" tIns="34287" rIns="68573" bIns="34287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 err="1">
                <a:solidFill>
                  <a:srgbClr val="7030A0"/>
                </a:solidFill>
                <a:latin typeface="HP001 4 hàng" pitchFamily="34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7030A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vi-VN" sz="2400" b="1" dirty="0" smtClean="0">
                <a:solidFill>
                  <a:srgbClr val="7030A0"/>
                </a:solidFill>
                <a:latin typeface="HP001 4 hàng" pitchFamily="34" charset="0"/>
                <a:cs typeface="Times New Roman" pitchFamily="18" charset="0"/>
              </a:rPr>
              <a:t>27</a:t>
            </a:r>
            <a:r>
              <a:rPr lang="en-US" sz="2400" b="1" dirty="0" smtClean="0">
                <a:solidFill>
                  <a:srgbClr val="7030A0"/>
                </a:solidFill>
                <a:latin typeface="HP001 4 hàng" pitchFamily="34" charset="0"/>
                <a:cs typeface="Times New Roman" pitchFamily="18" charset="0"/>
              </a:rPr>
              <a:t>: </a:t>
            </a:r>
            <a:endParaRPr lang="en-US" sz="2400" b="1" dirty="0">
              <a:solidFill>
                <a:srgbClr val="7030A0"/>
              </a:solidFill>
              <a:latin typeface="HP001 4 hàng" pitchFamily="34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EB2792D-35EA-45B4-B418-08B81C909FF2}"/>
              </a:ext>
            </a:extLst>
          </p:cNvPr>
          <p:cNvSpPr txBox="1"/>
          <p:nvPr/>
        </p:nvSpPr>
        <p:spPr>
          <a:xfrm>
            <a:off x="4801182" y="1399385"/>
            <a:ext cx="28831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vi-VN" sz="2400" dirty="0" smtClean="0">
                <a:solidFill>
                  <a:srgbClr val="FF0000"/>
                </a:solidFill>
                <a:latin typeface="+mj-lt"/>
              </a:rPr>
              <a:t>Ô</a:t>
            </a:r>
            <a:r>
              <a:rPr lang="vi-VN" sz="2400" b="1" dirty="0" smtClean="0">
                <a:solidFill>
                  <a:srgbClr val="FF0000"/>
                </a:solidFill>
                <a:latin typeface="HP001 4 hàng" pitchFamily="34" charset="0"/>
              </a:rPr>
              <a:t>n tập</a:t>
            </a:r>
            <a:endParaRPr lang="en-US" sz="24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585F31F-C828-49B9-90DE-FEA9E7E577DE}"/>
              </a:ext>
            </a:extLst>
          </p:cNvPr>
          <p:cNvSpPr txBox="1"/>
          <p:nvPr/>
        </p:nvSpPr>
        <p:spPr>
          <a:xfrm>
            <a:off x="228600" y="1371219"/>
            <a:ext cx="1252635" cy="4385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68573" tIns="34287" rIns="68573" bIns="34287" rtlCol="0">
            <a:spAutoFit/>
          </a:bodyPr>
          <a:lstStyle/>
          <a:p>
            <a:pPr algn="ctr" defTabSz="685732"/>
            <a:r>
              <a:rPr lang="en-US" sz="24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.VnAvant" pitchFamily="34" charset="0"/>
              </a:rPr>
              <a:t>TiÕt</a:t>
            </a:r>
            <a:r>
              <a:rPr 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.VnAvant" pitchFamily="34" charset="0"/>
              </a:rPr>
              <a:t> 1</a:t>
            </a:r>
          </a:p>
        </p:txBody>
      </p:sp>
      <p:pic>
        <p:nvPicPr>
          <p:cNvPr id="13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809750"/>
            <a:ext cx="8763000" cy="3232604"/>
          </a:xfrm>
        </p:spPr>
      </p:pic>
    </p:spTree>
    <p:extLst>
      <p:ext uri="{BB962C8B-B14F-4D97-AF65-F5344CB8AC3E}">
        <p14:creationId xmlns:p14="http://schemas.microsoft.com/office/powerpoint/2010/main" val="1162844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09550"/>
            <a:ext cx="8610600" cy="5010149"/>
          </a:xfrm>
        </p:spPr>
      </p:pic>
      <p:sp>
        <p:nvSpPr>
          <p:cNvPr id="5" name="Oval 4">
            <a:extLst>
              <a:ext uri="{FF2B5EF4-FFF2-40B4-BE49-F238E27FC236}">
                <a16:creationId xmlns="" xmlns:a16="http://schemas.microsoft.com/office/drawing/2014/main" id="{6F6FEF91-282B-4910-BDF8-FEC0BBBE16FC}"/>
              </a:ext>
            </a:extLst>
          </p:cNvPr>
          <p:cNvSpPr/>
          <p:nvPr/>
        </p:nvSpPr>
        <p:spPr>
          <a:xfrm>
            <a:off x="152400" y="923011"/>
            <a:ext cx="1676400" cy="103913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HP001 4 hàng" pitchFamily="34" charset="0"/>
              </a:rPr>
              <a:t>Đọc</a:t>
            </a:r>
            <a:r>
              <a:rPr lang="en-US" sz="2800" dirty="0" smtClean="0">
                <a:latin typeface="HP001 4 hàng" pitchFamily="34" charset="0"/>
              </a:rPr>
              <a:t> </a:t>
            </a:r>
            <a:r>
              <a:rPr lang="en-US" sz="2800" dirty="0" err="1" smtClean="0">
                <a:latin typeface="HP001 4 hàng" pitchFamily="34" charset="0"/>
              </a:rPr>
              <a:t>mẫu</a:t>
            </a:r>
            <a:endParaRPr lang="en-US" sz="2800" dirty="0">
              <a:latin typeface="HP001 4 hàng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38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="" xmlns:a16="http://schemas.microsoft.com/office/drawing/2014/main" id="{0F5C5D5E-95FA-4F6B-958C-1FA08B46BE3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1463" y="129267"/>
            <a:ext cx="2578893" cy="807907"/>
          </a:xfrm>
          <a:prstGeom prst="rect">
            <a:avLst/>
          </a:prstGeom>
          <a:solidFill>
            <a:srgbClr val="FFFF00"/>
          </a:solidFill>
        </p:spPr>
        <p:txBody>
          <a:bodyPr wrap="square" lIns="68573" tIns="34287" rIns="68573" bIns="34287" rtlCol="0">
            <a:spAutoFit/>
          </a:bodyPr>
          <a:lstStyle/>
          <a:p>
            <a:pPr algn="ctr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.VnAvant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Luyện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đọc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từ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ngữ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/>
            </a:r>
            <a:br>
              <a:rPr lang="en-US" sz="2400" dirty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</a:br>
            <a:endParaRPr lang="en-US" sz="2400" dirty="0">
              <a:solidFill>
                <a:schemeClr val="tx2">
                  <a:lumMod val="50000"/>
                </a:schemeClr>
              </a:solidFill>
              <a:latin typeface=".VnAvant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635793"/>
            <a:ext cx="7886700" cy="3996929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HP001 4 hàng" pitchFamily="34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latin typeface="HP001 4 hàng" pitchFamily="34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en-US" sz="2400" dirty="0">
                <a:latin typeface="HP001 4 hàng" pitchFamily="34" charset="0"/>
                <a:cs typeface="Times New Roman" pitchFamily="18" charset="0"/>
              </a:rPr>
              <a:t>,..</a:t>
            </a:r>
            <a:endParaRPr lang="en-US" sz="2400" dirty="0">
              <a:latin typeface="HP001 4 hàng" pitchFamily="34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91200" y="2472189"/>
            <a:ext cx="1123355" cy="5715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itchFamily="18" charset="0"/>
              </a:rPr>
              <a:t>r</a:t>
            </a:r>
            <a:r>
              <a:rPr lang="en-US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itchFamily="18" charset="0"/>
              </a:rPr>
              <a:t>a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itchFamily="18" charset="0"/>
              </a:rPr>
              <a:t>phố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278981" y="1257300"/>
            <a:ext cx="1341239" cy="65722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sz="2400" b="1" dirty="0" err="1">
                <a:solidFill>
                  <a:srgbClr val="FFFF00"/>
                </a:solidFill>
                <a:latin typeface="HP001 4 hàng" pitchFamily="34" charset="0"/>
                <a:cs typeface="Times New Roman" pitchFamily="18" charset="0"/>
              </a:rPr>
              <a:t>n</a:t>
            </a:r>
            <a:r>
              <a:rPr lang="en-US" sz="2400" b="1" dirty="0" err="1" smtClean="0">
                <a:solidFill>
                  <a:srgbClr val="FFFF00"/>
                </a:solidFill>
                <a:latin typeface="HP001 4 hàng" pitchFamily="34" charset="0"/>
                <a:cs typeface="Times New Roman" pitchFamily="18" charset="0"/>
              </a:rPr>
              <a:t>hà</a:t>
            </a:r>
            <a:r>
              <a:rPr lang="en-US" sz="2400" b="1" dirty="0" smtClean="0">
                <a:solidFill>
                  <a:srgbClr val="FFFF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HP001 4 hàng" pitchFamily="34" charset="0"/>
                <a:cs typeface="Times New Roman" pitchFamily="18" charset="0"/>
              </a:rPr>
              <a:t>bà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78982" y="2428876"/>
            <a:ext cx="1369813" cy="62150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sz="2400" b="1" dirty="0" err="1">
                <a:solidFill>
                  <a:srgbClr val="FFFF00"/>
                </a:solidFill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2400" b="1" dirty="0" err="1" smtClean="0">
                <a:solidFill>
                  <a:srgbClr val="FFFF00"/>
                </a:solidFill>
                <a:latin typeface="HP001 4 hàng" pitchFamily="34" charset="0"/>
                <a:cs typeface="Times New Roman" pitchFamily="18" charset="0"/>
              </a:rPr>
              <a:t>a</a:t>
            </a:r>
            <a:r>
              <a:rPr lang="en-US" sz="2400" b="1" dirty="0" smtClean="0">
                <a:solidFill>
                  <a:srgbClr val="FFFF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HP001 4 hàng" pitchFamily="34" charset="0"/>
                <a:cs typeface="Times New Roman" pitchFamily="18" charset="0"/>
              </a:rPr>
              <a:t>nhà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599807" y="1310878"/>
            <a:ext cx="1198364" cy="57864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sz="2400" b="1" dirty="0" err="1" smtClean="0">
                <a:solidFill>
                  <a:srgbClr val="FFFF00"/>
                </a:solidFill>
                <a:latin typeface="HP001 4 hàng" pitchFamily="34" charset="0"/>
                <a:cs typeface="Times New Roman" pitchFamily="18" charset="0"/>
              </a:rPr>
              <a:t>giá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1133" y="2428875"/>
            <a:ext cx="1309093" cy="6929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sz="2400" b="1" dirty="0" err="1">
                <a:solidFill>
                  <a:srgbClr val="FFFF00"/>
                </a:solidFill>
                <a:latin typeface="HP001 4 hàng" pitchFamily="34" charset="0"/>
                <a:cs typeface="Times New Roman" pitchFamily="18" charset="0"/>
              </a:rPr>
              <a:t>n</a:t>
            </a:r>
            <a:r>
              <a:rPr lang="en-US" sz="2400" b="1" dirty="0" err="1" smtClean="0">
                <a:solidFill>
                  <a:srgbClr val="FFFF00"/>
                </a:solidFill>
                <a:latin typeface="HP001 4 hàng" pitchFamily="34" charset="0"/>
                <a:cs typeface="Times New Roman" pitchFamily="18" charset="0"/>
              </a:rPr>
              <a:t>ghỉ</a:t>
            </a:r>
            <a:r>
              <a:rPr lang="en-US" sz="2400" b="1" dirty="0" smtClean="0">
                <a:solidFill>
                  <a:srgbClr val="FFFF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HP001 4 hàng" pitchFamily="34" charset="0"/>
                <a:cs typeface="Times New Roman" pitchFamily="18" charset="0"/>
              </a:rPr>
              <a:t>hè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17909" y="1285875"/>
            <a:ext cx="1268016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HP001 4 hàng" pitchFamily="34" charset="0"/>
                <a:cs typeface="Times New Roman" pitchFamily="18" charset="0"/>
              </a:rPr>
              <a:t>quê</a:t>
            </a:r>
            <a:endParaRPr lang="en-US" sz="2400" b="1" dirty="0">
              <a:solidFill>
                <a:srgbClr val="FFFF00"/>
              </a:solidFill>
              <a:latin typeface="HP001 4 hàng" pitchFamily="34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96200" y="1343025"/>
            <a:ext cx="1123355" cy="5715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sz="2400" b="1" dirty="0" err="1" smtClean="0">
                <a:solidFill>
                  <a:srgbClr val="FFFF00"/>
                </a:solidFill>
                <a:latin typeface="HP001 4 hàng" pitchFamily="34" charset="0"/>
              </a:rPr>
              <a:t>đỡ</a:t>
            </a:r>
            <a:r>
              <a:rPr lang="en-US" sz="2400" b="1" dirty="0" smtClean="0">
                <a:solidFill>
                  <a:srgbClr val="FFFF00"/>
                </a:solidFill>
                <a:latin typeface="HP001 4 hàng" pitchFamily="34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HP001 4 hàng" pitchFamily="34" charset="0"/>
              </a:rPr>
              <a:t>nhớ</a:t>
            </a:r>
            <a:endParaRPr lang="en-US" sz="2400" b="1" dirty="0">
              <a:solidFill>
                <a:srgbClr val="FFFF00"/>
              </a:solidFill>
              <a:latin typeface="HP001 4 hàng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118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6" grpId="0" animBg="1"/>
      <p:bldP spid="17" grpId="0" animBg="1"/>
      <p:bldP spid="9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351" y="351395"/>
            <a:ext cx="8610600" cy="5010149"/>
          </a:xfrm>
        </p:spPr>
      </p:pic>
      <p:sp>
        <p:nvSpPr>
          <p:cNvPr id="5" name="Oval 4">
            <a:extLst>
              <a:ext uri="{FF2B5EF4-FFF2-40B4-BE49-F238E27FC236}">
                <a16:creationId xmlns="" xmlns:a16="http://schemas.microsoft.com/office/drawing/2014/main" id="{6F6FEF91-282B-4910-BDF8-FEC0BBBE16FC}"/>
              </a:ext>
            </a:extLst>
          </p:cNvPr>
          <p:cNvSpPr/>
          <p:nvPr/>
        </p:nvSpPr>
        <p:spPr>
          <a:xfrm>
            <a:off x="179173" y="742950"/>
            <a:ext cx="1371600" cy="88673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HP001 4 hàng" pitchFamily="34" charset="0"/>
              </a:rPr>
              <a:t>Đọc</a:t>
            </a:r>
            <a:r>
              <a:rPr lang="en-US" sz="2800" dirty="0" smtClean="0">
                <a:latin typeface="HP001 4 hàng" pitchFamily="34" charset="0"/>
              </a:rPr>
              <a:t> </a:t>
            </a:r>
            <a:r>
              <a:rPr lang="en-US" sz="2800" dirty="0" err="1" smtClean="0">
                <a:latin typeface="HP001 4 hàng" pitchFamily="34" charset="0"/>
              </a:rPr>
              <a:t>câu</a:t>
            </a:r>
            <a:endParaRPr lang="en-US" sz="2800" dirty="0">
              <a:latin typeface="HP001 4 hàng" pitchFamily="34" charset="0"/>
            </a:endParaRPr>
          </a:p>
        </p:txBody>
      </p:sp>
      <p:sp>
        <p:nvSpPr>
          <p:cNvPr id="6" name="Cloud 5"/>
          <p:cNvSpPr/>
          <p:nvPr/>
        </p:nvSpPr>
        <p:spPr>
          <a:xfrm>
            <a:off x="1676400" y="1072019"/>
            <a:ext cx="304800" cy="228600"/>
          </a:xfrm>
          <a:prstGeom prst="cloud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Cloud 6"/>
          <p:cNvSpPr/>
          <p:nvPr/>
        </p:nvSpPr>
        <p:spPr>
          <a:xfrm>
            <a:off x="3810000" y="1072019"/>
            <a:ext cx="304800" cy="228600"/>
          </a:xfrm>
          <a:prstGeom prst="cloud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2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Cloud 7"/>
          <p:cNvSpPr/>
          <p:nvPr/>
        </p:nvSpPr>
        <p:spPr>
          <a:xfrm>
            <a:off x="1515762" y="1809750"/>
            <a:ext cx="304800" cy="228600"/>
          </a:xfrm>
          <a:prstGeom prst="cloud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3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Cloud 8"/>
          <p:cNvSpPr/>
          <p:nvPr/>
        </p:nvSpPr>
        <p:spPr>
          <a:xfrm>
            <a:off x="4495800" y="1619250"/>
            <a:ext cx="304800" cy="304800"/>
          </a:xfrm>
          <a:prstGeom prst="cloud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4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6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38150"/>
            <a:ext cx="8610600" cy="449580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="" xmlns:a16="http://schemas.microsoft.com/office/drawing/2014/main" id="{6F6FEF91-282B-4910-BDF8-FEC0BBBE16FC}"/>
              </a:ext>
            </a:extLst>
          </p:cNvPr>
          <p:cNvSpPr/>
          <p:nvPr/>
        </p:nvSpPr>
        <p:spPr>
          <a:xfrm>
            <a:off x="-76200" y="971550"/>
            <a:ext cx="1905000" cy="1143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HP001 4 hàng" pitchFamily="34" charset="0"/>
              </a:rPr>
              <a:t>Thi</a:t>
            </a:r>
            <a:r>
              <a:rPr lang="en-US" sz="2800" dirty="0" smtClean="0">
                <a:latin typeface="HP001 4 hàng" pitchFamily="34" charset="0"/>
              </a:rPr>
              <a:t> </a:t>
            </a:r>
            <a:r>
              <a:rPr lang="en-US" sz="2800" dirty="0" err="1" smtClean="0">
                <a:latin typeface="HP001 4 hàng" pitchFamily="34" charset="0"/>
              </a:rPr>
              <a:t>đọc</a:t>
            </a:r>
            <a:r>
              <a:rPr lang="en-US" sz="2800" dirty="0" smtClean="0">
                <a:latin typeface="HP001 4 hàng" pitchFamily="34" charset="0"/>
              </a:rPr>
              <a:t> </a:t>
            </a:r>
            <a:r>
              <a:rPr lang="en-US" sz="2800" dirty="0" err="1" smtClean="0">
                <a:latin typeface="HP001 4 hàng" pitchFamily="34" charset="0"/>
              </a:rPr>
              <a:t>cả</a:t>
            </a:r>
            <a:r>
              <a:rPr lang="en-US" sz="2800" dirty="0" smtClean="0">
                <a:latin typeface="HP001 4 hàng" pitchFamily="34" charset="0"/>
              </a:rPr>
              <a:t> </a:t>
            </a:r>
            <a:r>
              <a:rPr lang="en-US" sz="2800" dirty="0" err="1" smtClean="0">
                <a:latin typeface="HP001 4 hàng" pitchFamily="34" charset="0"/>
              </a:rPr>
              <a:t>bài</a:t>
            </a:r>
            <a:endParaRPr lang="en-US" sz="2800" dirty="0">
              <a:latin typeface="HP001 4 hàng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695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HP001 4 hàng" pitchFamily="34" charset="0"/>
              </a:rPr>
              <a:t>Tìm</a:t>
            </a:r>
            <a:r>
              <a:rPr lang="en-US" dirty="0" smtClean="0">
                <a:latin typeface="HP001 4 hàng" pitchFamily="34" charset="0"/>
              </a:rPr>
              <a:t> </a:t>
            </a:r>
            <a:r>
              <a:rPr lang="en-US" dirty="0" err="1" smtClean="0">
                <a:latin typeface="HP001 4 hàng" pitchFamily="34" charset="0"/>
              </a:rPr>
              <a:t>hiểu</a:t>
            </a:r>
            <a:r>
              <a:rPr lang="en-US" dirty="0" smtClean="0">
                <a:latin typeface="HP001 4 hàng" pitchFamily="34" charset="0"/>
              </a:rPr>
              <a:t> </a:t>
            </a:r>
            <a:r>
              <a:rPr lang="en-US" dirty="0" err="1" smtClean="0">
                <a:latin typeface="HP001 4 hàng" pitchFamily="34" charset="0"/>
              </a:rPr>
              <a:t>bài</a:t>
            </a:r>
            <a:endParaRPr lang="en-US" dirty="0">
              <a:latin typeface="HP001 4 hàng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00151"/>
            <a:ext cx="8458200" cy="990599"/>
          </a:xfrm>
        </p:spPr>
        <p:txBody>
          <a:bodyPr/>
          <a:lstStyle/>
          <a:p>
            <a:r>
              <a:rPr lang="en-US" b="1" dirty="0" smtClean="0">
                <a:solidFill>
                  <a:srgbClr val="E183AB"/>
                </a:solidFill>
                <a:latin typeface="HP001 4 hàng" pitchFamily="34" charset="0"/>
              </a:rPr>
              <a:t>Qua </a:t>
            </a:r>
            <a:r>
              <a:rPr lang="en-US" b="1" dirty="0" err="1" smtClean="0">
                <a:solidFill>
                  <a:srgbClr val="E183AB"/>
                </a:solidFill>
                <a:latin typeface="HP001 4 hàng" pitchFamily="34" charset="0"/>
              </a:rPr>
              <a:t>bài</a:t>
            </a:r>
            <a:r>
              <a:rPr lang="en-US" b="1" dirty="0" smtClean="0">
                <a:solidFill>
                  <a:srgbClr val="E183AB"/>
                </a:solidFill>
                <a:latin typeface="HP001 4 hàng" pitchFamily="34" charset="0"/>
              </a:rPr>
              <a:t> </a:t>
            </a:r>
            <a:r>
              <a:rPr lang="en-US" b="1" dirty="0" err="1" smtClean="0">
                <a:solidFill>
                  <a:srgbClr val="E183AB"/>
                </a:solidFill>
                <a:latin typeface="HP001 4 hàng" pitchFamily="34" charset="0"/>
              </a:rPr>
              <a:t>đọc</a:t>
            </a:r>
            <a:r>
              <a:rPr lang="en-US" b="1" dirty="0" smtClean="0">
                <a:solidFill>
                  <a:srgbClr val="E183AB"/>
                </a:solidFill>
                <a:latin typeface="HP001 4 hàng" pitchFamily="34" charset="0"/>
              </a:rPr>
              <a:t> </a:t>
            </a:r>
            <a:r>
              <a:rPr lang="en-US" b="1" dirty="0" err="1" smtClean="0">
                <a:solidFill>
                  <a:srgbClr val="E183AB"/>
                </a:solidFill>
                <a:latin typeface="HP001 4 hàng" pitchFamily="34" charset="0"/>
              </a:rPr>
              <a:t>em</a:t>
            </a:r>
            <a:r>
              <a:rPr lang="en-US" b="1" dirty="0" smtClean="0">
                <a:solidFill>
                  <a:srgbClr val="E183AB"/>
                </a:solidFill>
                <a:latin typeface="HP001 4 hàng" pitchFamily="34" charset="0"/>
              </a:rPr>
              <a:t> </a:t>
            </a:r>
            <a:r>
              <a:rPr lang="en-US" b="1" dirty="0" err="1" smtClean="0">
                <a:solidFill>
                  <a:srgbClr val="E183AB"/>
                </a:solidFill>
                <a:latin typeface="HP001 4 hàng" pitchFamily="34" charset="0"/>
              </a:rPr>
              <a:t>hiểu</a:t>
            </a:r>
            <a:r>
              <a:rPr lang="en-US" b="1" dirty="0" smtClean="0">
                <a:solidFill>
                  <a:srgbClr val="E183AB"/>
                </a:solidFill>
                <a:latin typeface="HP001 4 hàng" pitchFamily="34" charset="0"/>
              </a:rPr>
              <a:t> </a:t>
            </a:r>
            <a:r>
              <a:rPr lang="en-US" b="1" dirty="0" err="1" smtClean="0">
                <a:solidFill>
                  <a:srgbClr val="E183AB"/>
                </a:solidFill>
                <a:latin typeface="HP001 4 hàng" pitchFamily="34" charset="0"/>
              </a:rPr>
              <a:t>điều</a:t>
            </a:r>
            <a:r>
              <a:rPr lang="en-US" b="1" dirty="0" smtClean="0">
                <a:solidFill>
                  <a:srgbClr val="E183AB"/>
                </a:solidFill>
                <a:latin typeface="HP001 4 hàng" pitchFamily="34" charset="0"/>
              </a:rPr>
              <a:t> </a:t>
            </a:r>
            <a:r>
              <a:rPr lang="en-US" b="1" dirty="0" err="1" smtClean="0">
                <a:solidFill>
                  <a:srgbClr val="E183AB"/>
                </a:solidFill>
                <a:latin typeface="HP001 4 hàng" pitchFamily="34" charset="0"/>
              </a:rPr>
              <a:t>gì</a:t>
            </a:r>
            <a:r>
              <a:rPr lang="en-US" b="1" dirty="0" smtClean="0">
                <a:solidFill>
                  <a:srgbClr val="E183AB"/>
                </a:solidFill>
                <a:latin typeface="HP001 4 hàng" pitchFamily="34" charset="0"/>
              </a:rPr>
              <a:t>?</a:t>
            </a:r>
          </a:p>
          <a:p>
            <a:endParaRPr lang="en-US" b="1" dirty="0">
              <a:solidFill>
                <a:srgbClr val="E183AB"/>
              </a:solidFill>
              <a:latin typeface="HP001 4 hàng" pitchFamily="34" charset="0"/>
            </a:endParaRPr>
          </a:p>
        </p:txBody>
      </p:sp>
      <p:sp>
        <p:nvSpPr>
          <p:cNvPr id="4" name="Title 4">
            <a:extLst>
              <a:ext uri="{FF2B5EF4-FFF2-40B4-BE49-F238E27FC236}">
                <a16:creationId xmlns="" xmlns:a16="http://schemas.microsoft.com/office/drawing/2014/main" id="{0F5C5D5E-95FA-4F6B-958C-1FA08B46BE3D}"/>
              </a:ext>
            </a:extLst>
          </p:cNvPr>
          <p:cNvSpPr txBox="1">
            <a:spLocks/>
          </p:cNvSpPr>
          <p:nvPr/>
        </p:nvSpPr>
        <p:spPr>
          <a:xfrm>
            <a:off x="304800" y="2288917"/>
            <a:ext cx="8305800" cy="1177239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68573" tIns="34287" rIns="68573" bIns="34287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.VnAvant" pitchFamily="34" charset="0"/>
              </a:rPr>
              <a:t>     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Bi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rất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yêu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bà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,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yêu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bố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mẹ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. Bi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muốn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sống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cùng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cả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bà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,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cả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bố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mẹ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,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gia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đình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luôn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bên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nhau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  <a:t>.</a:t>
            </a:r>
            <a:b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HP001 4 hàng" pitchFamily="34" charset="0"/>
              </a:rPr>
            </a:br>
            <a:endParaRPr lang="en-US" sz="2400" dirty="0">
              <a:solidFill>
                <a:schemeClr val="tx2">
                  <a:lumMod val="50000"/>
                </a:schemeClr>
              </a:solidFill>
              <a:latin typeface=".VnAvan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60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09550"/>
            <a:ext cx="8610600" cy="4419600"/>
          </a:xfrm>
        </p:spPr>
      </p:pic>
      <p:sp>
        <p:nvSpPr>
          <p:cNvPr id="3" name="Rectangle 2"/>
          <p:cNvSpPr/>
          <p:nvPr/>
        </p:nvSpPr>
        <p:spPr>
          <a:xfrm>
            <a:off x="3733800" y="3409950"/>
            <a:ext cx="61747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ng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0" y="3409950"/>
            <a:ext cx="61747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ng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0" y="3409950"/>
            <a:ext cx="84510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ngh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275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</TotalTime>
  <Words>127</Words>
  <Application>Microsoft Office PowerPoint</Application>
  <PresentationFormat>On-screen Show (16:9)</PresentationFormat>
  <Paragraphs>38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Qua câu chuyện Kiến và bồ câu em rút ra được bài học gì? </vt:lpstr>
      <vt:lpstr>Thứ ……. ngày ….. tháng …… năm 2020 Tiếng Việt</vt:lpstr>
      <vt:lpstr>PowerPoint Presentation</vt:lpstr>
      <vt:lpstr> Luyện đọc từ ngữ  </vt:lpstr>
      <vt:lpstr>PowerPoint Presentation</vt:lpstr>
      <vt:lpstr>PowerPoint Presentation</vt:lpstr>
      <vt:lpstr>Tìm hiểu bài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54</cp:revision>
  <dcterms:created xsi:type="dcterms:W3CDTF">2020-05-18T12:48:51Z</dcterms:created>
  <dcterms:modified xsi:type="dcterms:W3CDTF">2020-08-23T02:06:40Z</dcterms:modified>
</cp:coreProperties>
</file>