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35987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VIỆT: BÀI 12 </a:t>
                </a:r>
              </a:p>
            </p:txBody>
          </p: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>
              <a:off x="6676405" y="1082039"/>
              <a:ext cx="319745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8534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đọc 4: PHÉP MÀU TRÊN SA MẠC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8" y="4114800"/>
            <a:ext cx="58026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 mạc: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Vùng rộng lớn có khí hậu rất khô, hầu nh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không có cây cối,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38435C-7E2B-433E-AE76-DDF0701391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319" y="1975230"/>
            <a:ext cx="8681977" cy="67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9739</TotalTime>
  <Words>42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1087</cp:revision>
  <dcterms:created xsi:type="dcterms:W3CDTF">2008-09-09T22:52:10Z</dcterms:created>
  <dcterms:modified xsi:type="dcterms:W3CDTF">2022-07-31T04:28:05Z</dcterms:modified>
</cp:coreProperties>
</file>