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68" r:id="rId2"/>
    <p:sldId id="267" r:id="rId3"/>
    <p:sldId id="269" r:id="rId4"/>
    <p:sldId id="272" r:id="rId5"/>
    <p:sldId id="270" r:id="rId6"/>
    <p:sldId id="274" r:id="rId7"/>
    <p:sldId id="275" r:id="rId8"/>
    <p:sldId id="273" r:id="rId9"/>
    <p:sldId id="297" r:id="rId10"/>
    <p:sldId id="298" r:id="rId11"/>
    <p:sldId id="287" r:id="rId12"/>
    <p:sldId id="279" r:id="rId13"/>
    <p:sldId id="278" r:id="rId14"/>
    <p:sldId id="281" r:id="rId15"/>
    <p:sldId id="282" r:id="rId16"/>
    <p:sldId id="283" r:id="rId17"/>
    <p:sldId id="295" r:id="rId18"/>
    <p:sldId id="280" r:id="rId19"/>
    <p:sldId id="285" r:id="rId20"/>
    <p:sldId id="286" r:id="rId21"/>
    <p:sldId id="288" r:id="rId22"/>
    <p:sldId id="290" r:id="rId23"/>
    <p:sldId id="291" r:id="rId24"/>
    <p:sldId id="292" r:id="rId25"/>
    <p:sldId id="296" r:id="rId26"/>
    <p:sldId id="259" r:id="rId27"/>
    <p:sldId id="266" r:id="rId28"/>
    <p:sldId id="261" r:id="rId29"/>
    <p:sldId id="263" r:id="rId30"/>
    <p:sldId id="265" r:id="rId31"/>
  </p:sldIdLst>
  <p:sldSz cx="12192000" cy="6858000"/>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FF"/>
    <a:srgbClr val="022730"/>
    <a:srgbClr val="463822"/>
    <a:srgbClr val="DED1A2"/>
    <a:srgbClr val="715B37"/>
    <a:srgbClr val="AB8953"/>
    <a:srgbClr val="A48D3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B7699CB-1E98-46C6-8356-BC77CA58F376}" v="230" dt="2022-02-21T10:13:41.58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20" autoAdjust="0"/>
    <p:restoredTop sz="94660"/>
  </p:normalViewPr>
  <p:slideViewPr>
    <p:cSldViewPr snapToGrid="0" showGuides="1">
      <p:cViewPr>
        <p:scale>
          <a:sx n="50" d="100"/>
          <a:sy n="50" d="100"/>
        </p:scale>
        <p:origin x="756" y="135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6DC1EA-6E88-4D93-A977-D3DF70624EA6}" type="datetimeFigureOut">
              <a:rPr lang="en-US" smtClean="0"/>
              <a:t>21/02/2023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8350FF-297F-4897-B482-6EDCD31C4D9B}" type="slidenum">
              <a:rPr lang="en-US" smtClean="0"/>
              <a:t>‹#›</a:t>
            </a:fld>
            <a:endParaRPr lang="en-US"/>
          </a:p>
        </p:txBody>
      </p:sp>
    </p:spTree>
    <p:extLst>
      <p:ext uri="{BB962C8B-B14F-4D97-AF65-F5344CB8AC3E}">
        <p14:creationId xmlns:p14="http://schemas.microsoft.com/office/powerpoint/2010/main" val="17161541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2D6BD64-E6DA-43AC-A3CA-440EF49E71FE}" type="slidenum">
              <a:rPr lang="en-US" smtClean="0"/>
              <a:t>27</a:t>
            </a:fld>
            <a:endParaRPr lang="en-US"/>
          </a:p>
        </p:txBody>
      </p:sp>
    </p:spTree>
    <p:extLst>
      <p:ext uri="{BB962C8B-B14F-4D97-AF65-F5344CB8AC3E}">
        <p14:creationId xmlns:p14="http://schemas.microsoft.com/office/powerpoint/2010/main" val="1973212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57FB55F6-B239-4BB9-884B-B7BFBFDE7D61}"/>
              </a:ext>
            </a:extLst>
          </p:cNvPr>
          <p:cNvSpPr>
            <a:spLocks noGrp="1"/>
          </p:cNvSpPr>
          <p:nvPr>
            <p:ph type="ctrTitle"/>
          </p:nvPr>
        </p:nvSpPr>
        <p:spPr>
          <a:xfrm>
            <a:off x="1524000" y="1122363"/>
            <a:ext cx="9144000" cy="2387600"/>
          </a:xfrm>
        </p:spPr>
        <p:txBody>
          <a:bodyPr anchor="b"/>
          <a:lstStyle>
            <a:lvl1pPr algn="ctr">
              <a:defRPr sz="6000"/>
            </a:lvl1pPr>
          </a:lstStyle>
          <a:p>
            <a:r>
              <a:rPr lang="vi-VN"/>
              <a:t>Bấm để sửa kiểu tiêu đề Bản cái</a:t>
            </a:r>
          </a:p>
        </p:txBody>
      </p:sp>
      <p:sp>
        <p:nvSpPr>
          <p:cNvPr id="3" name="Tiêu đề phụ 2">
            <a:extLst>
              <a:ext uri="{FF2B5EF4-FFF2-40B4-BE49-F238E27FC236}">
                <a16:creationId xmlns:a16="http://schemas.microsoft.com/office/drawing/2014/main" id="{90A38F9D-899A-4B22-9FDC-A0DE31BD4E8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a:extLst>
              <a:ext uri="{FF2B5EF4-FFF2-40B4-BE49-F238E27FC236}">
                <a16:creationId xmlns:a16="http://schemas.microsoft.com/office/drawing/2014/main" id="{E7BD5FE2-9C25-402D-B588-E052031EECBF}"/>
              </a:ext>
            </a:extLst>
          </p:cNvPr>
          <p:cNvSpPr>
            <a:spLocks noGrp="1"/>
          </p:cNvSpPr>
          <p:nvPr>
            <p:ph type="dt" sz="half" idx="10"/>
          </p:nvPr>
        </p:nvSpPr>
        <p:spPr/>
        <p:txBody>
          <a:bodyPr/>
          <a:lstStyle/>
          <a:p>
            <a:fld id="{FC343A2C-F10F-4BBE-A517-CA63A765003B}" type="datetimeFigureOut">
              <a:rPr lang="vi-VN" smtClean="0"/>
              <a:t>21/02/2023</a:t>
            </a:fld>
            <a:endParaRPr lang="vi-VN"/>
          </a:p>
        </p:txBody>
      </p:sp>
      <p:sp>
        <p:nvSpPr>
          <p:cNvPr id="5" name="Chỗ dành sẵn cho Chân trang 4">
            <a:extLst>
              <a:ext uri="{FF2B5EF4-FFF2-40B4-BE49-F238E27FC236}">
                <a16:creationId xmlns:a16="http://schemas.microsoft.com/office/drawing/2014/main" id="{02E65AE4-9187-4AB5-9EDF-D64BEF87EAAD}"/>
              </a:ext>
            </a:extLst>
          </p:cNvPr>
          <p:cNvSpPr>
            <a:spLocks noGrp="1"/>
          </p:cNvSpPr>
          <p:nvPr>
            <p:ph type="ftr" sz="quarter" idx="11"/>
          </p:nvPr>
        </p:nvSpPr>
        <p:spPr/>
        <p:txBody>
          <a:bodyPr/>
          <a:lstStyle/>
          <a:p>
            <a:endParaRPr lang="vi-VN"/>
          </a:p>
        </p:txBody>
      </p:sp>
      <p:sp>
        <p:nvSpPr>
          <p:cNvPr id="6" name="Chỗ dành sẵn cho Số hiệu Bản chiếu 5">
            <a:extLst>
              <a:ext uri="{FF2B5EF4-FFF2-40B4-BE49-F238E27FC236}">
                <a16:creationId xmlns:a16="http://schemas.microsoft.com/office/drawing/2014/main" id="{B84FC4F3-75FB-4411-8177-DEE589744272}"/>
              </a:ext>
            </a:extLst>
          </p:cNvPr>
          <p:cNvSpPr>
            <a:spLocks noGrp="1"/>
          </p:cNvSpPr>
          <p:nvPr>
            <p:ph type="sldNum" sz="quarter" idx="12"/>
          </p:nvPr>
        </p:nvSpPr>
        <p:spPr/>
        <p:txBody>
          <a:bodyPr/>
          <a:lstStyle/>
          <a:p>
            <a:fld id="{3709A375-C52D-429E-91CC-52D00015E528}" type="slidenum">
              <a:rPr lang="vi-VN" smtClean="0"/>
              <a:t>‹#›</a:t>
            </a:fld>
            <a:endParaRPr lang="vi-VN"/>
          </a:p>
        </p:txBody>
      </p:sp>
    </p:spTree>
    <p:extLst>
      <p:ext uri="{BB962C8B-B14F-4D97-AF65-F5344CB8AC3E}">
        <p14:creationId xmlns:p14="http://schemas.microsoft.com/office/powerpoint/2010/main" val="21523058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126AA47E-8A17-46EE-AA06-95CEB649B89A}"/>
              </a:ext>
            </a:extLst>
          </p:cNvPr>
          <p:cNvSpPr>
            <a:spLocks noGrp="1"/>
          </p:cNvSpPr>
          <p:nvPr>
            <p:ph type="title"/>
          </p:nvPr>
        </p:nvSpPr>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id="{A2ECFD2E-6B21-40AC-8B91-D18645D446FE}"/>
              </a:ext>
            </a:extLst>
          </p:cNvPr>
          <p:cNvSpPr>
            <a:spLocks noGrp="1"/>
          </p:cNvSpPr>
          <p:nvPr>
            <p:ph type="body" orient="vert" idx="1"/>
          </p:nvPr>
        </p:nvSpPr>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142E446B-5C40-468A-8BA5-6C77DF5D0973}"/>
              </a:ext>
            </a:extLst>
          </p:cNvPr>
          <p:cNvSpPr>
            <a:spLocks noGrp="1"/>
          </p:cNvSpPr>
          <p:nvPr>
            <p:ph type="dt" sz="half" idx="10"/>
          </p:nvPr>
        </p:nvSpPr>
        <p:spPr/>
        <p:txBody>
          <a:bodyPr/>
          <a:lstStyle/>
          <a:p>
            <a:fld id="{FC343A2C-F10F-4BBE-A517-CA63A765003B}" type="datetimeFigureOut">
              <a:rPr lang="vi-VN" smtClean="0"/>
              <a:t>21/02/2023</a:t>
            </a:fld>
            <a:endParaRPr lang="vi-VN"/>
          </a:p>
        </p:txBody>
      </p:sp>
      <p:sp>
        <p:nvSpPr>
          <p:cNvPr id="5" name="Chỗ dành sẵn cho Chân trang 4">
            <a:extLst>
              <a:ext uri="{FF2B5EF4-FFF2-40B4-BE49-F238E27FC236}">
                <a16:creationId xmlns:a16="http://schemas.microsoft.com/office/drawing/2014/main" id="{C0CD0832-6280-4EE3-8B93-E07DF5A9A9B4}"/>
              </a:ext>
            </a:extLst>
          </p:cNvPr>
          <p:cNvSpPr>
            <a:spLocks noGrp="1"/>
          </p:cNvSpPr>
          <p:nvPr>
            <p:ph type="ftr" sz="quarter" idx="11"/>
          </p:nvPr>
        </p:nvSpPr>
        <p:spPr/>
        <p:txBody>
          <a:bodyPr/>
          <a:lstStyle/>
          <a:p>
            <a:endParaRPr lang="vi-VN"/>
          </a:p>
        </p:txBody>
      </p:sp>
      <p:sp>
        <p:nvSpPr>
          <p:cNvPr id="6" name="Chỗ dành sẵn cho Số hiệu Bản chiếu 5">
            <a:extLst>
              <a:ext uri="{FF2B5EF4-FFF2-40B4-BE49-F238E27FC236}">
                <a16:creationId xmlns:a16="http://schemas.microsoft.com/office/drawing/2014/main" id="{5C06A711-5D2E-4783-B444-D303605F65CA}"/>
              </a:ext>
            </a:extLst>
          </p:cNvPr>
          <p:cNvSpPr>
            <a:spLocks noGrp="1"/>
          </p:cNvSpPr>
          <p:nvPr>
            <p:ph type="sldNum" sz="quarter" idx="12"/>
          </p:nvPr>
        </p:nvSpPr>
        <p:spPr/>
        <p:txBody>
          <a:bodyPr/>
          <a:lstStyle/>
          <a:p>
            <a:fld id="{3709A375-C52D-429E-91CC-52D00015E528}" type="slidenum">
              <a:rPr lang="vi-VN" smtClean="0"/>
              <a:t>‹#›</a:t>
            </a:fld>
            <a:endParaRPr lang="vi-VN"/>
          </a:p>
        </p:txBody>
      </p:sp>
    </p:spTree>
    <p:extLst>
      <p:ext uri="{BB962C8B-B14F-4D97-AF65-F5344CB8AC3E}">
        <p14:creationId xmlns:p14="http://schemas.microsoft.com/office/powerpoint/2010/main" val="806707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id="{C2706C5E-FDE9-496A-8CCE-A729C0EA8F73}"/>
              </a:ext>
            </a:extLst>
          </p:cNvPr>
          <p:cNvSpPr>
            <a:spLocks noGrp="1"/>
          </p:cNvSpPr>
          <p:nvPr>
            <p:ph type="title" orient="vert"/>
          </p:nvPr>
        </p:nvSpPr>
        <p:spPr>
          <a:xfrm>
            <a:off x="8724900" y="365125"/>
            <a:ext cx="2628900" cy="5811838"/>
          </a:xfr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id="{1721CC96-746E-41BE-87A3-93C99F9CE549}"/>
              </a:ext>
            </a:extLst>
          </p:cNvPr>
          <p:cNvSpPr>
            <a:spLocks noGrp="1"/>
          </p:cNvSpPr>
          <p:nvPr>
            <p:ph type="body" orient="vert" idx="1"/>
          </p:nvPr>
        </p:nvSpPr>
        <p:spPr>
          <a:xfrm>
            <a:off x="838200" y="365125"/>
            <a:ext cx="7734300" cy="5811838"/>
          </a:xfr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035F9A09-7B12-46D5-895E-DEC09F052DF7}"/>
              </a:ext>
            </a:extLst>
          </p:cNvPr>
          <p:cNvSpPr>
            <a:spLocks noGrp="1"/>
          </p:cNvSpPr>
          <p:nvPr>
            <p:ph type="dt" sz="half" idx="10"/>
          </p:nvPr>
        </p:nvSpPr>
        <p:spPr/>
        <p:txBody>
          <a:bodyPr/>
          <a:lstStyle/>
          <a:p>
            <a:fld id="{FC343A2C-F10F-4BBE-A517-CA63A765003B}" type="datetimeFigureOut">
              <a:rPr lang="vi-VN" smtClean="0"/>
              <a:t>21/02/2023</a:t>
            </a:fld>
            <a:endParaRPr lang="vi-VN"/>
          </a:p>
        </p:txBody>
      </p:sp>
      <p:sp>
        <p:nvSpPr>
          <p:cNvPr id="5" name="Chỗ dành sẵn cho Chân trang 4">
            <a:extLst>
              <a:ext uri="{FF2B5EF4-FFF2-40B4-BE49-F238E27FC236}">
                <a16:creationId xmlns:a16="http://schemas.microsoft.com/office/drawing/2014/main" id="{CA201FF8-E3C2-4AE6-B331-3FE78C2AAB7A}"/>
              </a:ext>
            </a:extLst>
          </p:cNvPr>
          <p:cNvSpPr>
            <a:spLocks noGrp="1"/>
          </p:cNvSpPr>
          <p:nvPr>
            <p:ph type="ftr" sz="quarter" idx="11"/>
          </p:nvPr>
        </p:nvSpPr>
        <p:spPr/>
        <p:txBody>
          <a:bodyPr/>
          <a:lstStyle/>
          <a:p>
            <a:endParaRPr lang="vi-VN"/>
          </a:p>
        </p:txBody>
      </p:sp>
      <p:sp>
        <p:nvSpPr>
          <p:cNvPr id="6" name="Chỗ dành sẵn cho Số hiệu Bản chiếu 5">
            <a:extLst>
              <a:ext uri="{FF2B5EF4-FFF2-40B4-BE49-F238E27FC236}">
                <a16:creationId xmlns:a16="http://schemas.microsoft.com/office/drawing/2014/main" id="{96ECEB67-55AD-4B56-BD08-0F1C48AC5919}"/>
              </a:ext>
            </a:extLst>
          </p:cNvPr>
          <p:cNvSpPr>
            <a:spLocks noGrp="1"/>
          </p:cNvSpPr>
          <p:nvPr>
            <p:ph type="sldNum" sz="quarter" idx="12"/>
          </p:nvPr>
        </p:nvSpPr>
        <p:spPr/>
        <p:txBody>
          <a:bodyPr/>
          <a:lstStyle/>
          <a:p>
            <a:fld id="{3709A375-C52D-429E-91CC-52D00015E528}" type="slidenum">
              <a:rPr lang="vi-VN" smtClean="0"/>
              <a:t>‹#›</a:t>
            </a:fld>
            <a:endParaRPr lang="vi-VN"/>
          </a:p>
        </p:txBody>
      </p:sp>
    </p:spTree>
    <p:extLst>
      <p:ext uri="{BB962C8B-B14F-4D97-AF65-F5344CB8AC3E}">
        <p14:creationId xmlns:p14="http://schemas.microsoft.com/office/powerpoint/2010/main" val="1104778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CF33A59C-7BBD-4614-9D8C-2491932E57B5}"/>
              </a:ext>
            </a:extLst>
          </p:cNvPr>
          <p:cNvSpPr>
            <a:spLocks noGrp="1"/>
          </p:cNvSpPr>
          <p:nvPr>
            <p:ph type="title"/>
          </p:nvPr>
        </p:nvSpPr>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id="{B221BEC1-29F7-403F-B489-0F35CE378578}"/>
              </a:ext>
            </a:extLst>
          </p:cNvPr>
          <p:cNvSpPr>
            <a:spLocks noGrp="1"/>
          </p:cNvSpPr>
          <p:nvPr>
            <p:ph idx="1"/>
          </p:nvPr>
        </p:nvSpPr>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487D362C-F300-4843-B2BC-73A88C5681BA}"/>
              </a:ext>
            </a:extLst>
          </p:cNvPr>
          <p:cNvSpPr>
            <a:spLocks noGrp="1"/>
          </p:cNvSpPr>
          <p:nvPr>
            <p:ph type="dt" sz="half" idx="10"/>
          </p:nvPr>
        </p:nvSpPr>
        <p:spPr/>
        <p:txBody>
          <a:bodyPr/>
          <a:lstStyle/>
          <a:p>
            <a:fld id="{FC343A2C-F10F-4BBE-A517-CA63A765003B}" type="datetimeFigureOut">
              <a:rPr lang="vi-VN" smtClean="0"/>
              <a:t>21/02/2023</a:t>
            </a:fld>
            <a:endParaRPr lang="vi-VN"/>
          </a:p>
        </p:txBody>
      </p:sp>
      <p:sp>
        <p:nvSpPr>
          <p:cNvPr id="5" name="Chỗ dành sẵn cho Chân trang 4">
            <a:extLst>
              <a:ext uri="{FF2B5EF4-FFF2-40B4-BE49-F238E27FC236}">
                <a16:creationId xmlns:a16="http://schemas.microsoft.com/office/drawing/2014/main" id="{3F28AF2B-180A-455C-91A5-03B866663BDB}"/>
              </a:ext>
            </a:extLst>
          </p:cNvPr>
          <p:cNvSpPr>
            <a:spLocks noGrp="1"/>
          </p:cNvSpPr>
          <p:nvPr>
            <p:ph type="ftr" sz="quarter" idx="11"/>
          </p:nvPr>
        </p:nvSpPr>
        <p:spPr/>
        <p:txBody>
          <a:bodyPr/>
          <a:lstStyle/>
          <a:p>
            <a:endParaRPr lang="vi-VN"/>
          </a:p>
        </p:txBody>
      </p:sp>
      <p:sp>
        <p:nvSpPr>
          <p:cNvPr id="6" name="Chỗ dành sẵn cho Số hiệu Bản chiếu 5">
            <a:extLst>
              <a:ext uri="{FF2B5EF4-FFF2-40B4-BE49-F238E27FC236}">
                <a16:creationId xmlns:a16="http://schemas.microsoft.com/office/drawing/2014/main" id="{34EA0958-31E6-4436-BD40-99725CE1AC50}"/>
              </a:ext>
            </a:extLst>
          </p:cNvPr>
          <p:cNvSpPr>
            <a:spLocks noGrp="1"/>
          </p:cNvSpPr>
          <p:nvPr>
            <p:ph type="sldNum" sz="quarter" idx="12"/>
          </p:nvPr>
        </p:nvSpPr>
        <p:spPr/>
        <p:txBody>
          <a:bodyPr/>
          <a:lstStyle/>
          <a:p>
            <a:fld id="{3709A375-C52D-429E-91CC-52D00015E528}" type="slidenum">
              <a:rPr lang="vi-VN" smtClean="0"/>
              <a:t>‹#›</a:t>
            </a:fld>
            <a:endParaRPr lang="vi-VN"/>
          </a:p>
        </p:txBody>
      </p:sp>
    </p:spTree>
    <p:extLst>
      <p:ext uri="{BB962C8B-B14F-4D97-AF65-F5344CB8AC3E}">
        <p14:creationId xmlns:p14="http://schemas.microsoft.com/office/powerpoint/2010/main" val="40417079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1544AD51-DE00-4B1B-BF68-370A9A3670F0}"/>
              </a:ext>
            </a:extLst>
          </p:cNvPr>
          <p:cNvSpPr>
            <a:spLocks noGrp="1"/>
          </p:cNvSpPr>
          <p:nvPr>
            <p:ph type="title"/>
          </p:nvPr>
        </p:nvSpPr>
        <p:spPr>
          <a:xfrm>
            <a:off x="831850" y="1709738"/>
            <a:ext cx="10515600" cy="2852737"/>
          </a:xfr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id="{2ABE3C28-2C7C-48ED-B0C0-A5B169FC91C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id="{11F3589C-976A-4D29-BDF3-ED335A9F0B29}"/>
              </a:ext>
            </a:extLst>
          </p:cNvPr>
          <p:cNvSpPr>
            <a:spLocks noGrp="1"/>
          </p:cNvSpPr>
          <p:nvPr>
            <p:ph type="dt" sz="half" idx="10"/>
          </p:nvPr>
        </p:nvSpPr>
        <p:spPr/>
        <p:txBody>
          <a:bodyPr/>
          <a:lstStyle/>
          <a:p>
            <a:fld id="{FC343A2C-F10F-4BBE-A517-CA63A765003B}" type="datetimeFigureOut">
              <a:rPr lang="vi-VN" smtClean="0"/>
              <a:t>21/02/2023</a:t>
            </a:fld>
            <a:endParaRPr lang="vi-VN"/>
          </a:p>
        </p:txBody>
      </p:sp>
      <p:sp>
        <p:nvSpPr>
          <p:cNvPr id="5" name="Chỗ dành sẵn cho Chân trang 4">
            <a:extLst>
              <a:ext uri="{FF2B5EF4-FFF2-40B4-BE49-F238E27FC236}">
                <a16:creationId xmlns:a16="http://schemas.microsoft.com/office/drawing/2014/main" id="{FB6F3CFC-A1E5-4CB5-8BE0-4F7C7E10AC0E}"/>
              </a:ext>
            </a:extLst>
          </p:cNvPr>
          <p:cNvSpPr>
            <a:spLocks noGrp="1"/>
          </p:cNvSpPr>
          <p:nvPr>
            <p:ph type="ftr" sz="quarter" idx="11"/>
          </p:nvPr>
        </p:nvSpPr>
        <p:spPr/>
        <p:txBody>
          <a:bodyPr/>
          <a:lstStyle/>
          <a:p>
            <a:endParaRPr lang="vi-VN"/>
          </a:p>
        </p:txBody>
      </p:sp>
      <p:sp>
        <p:nvSpPr>
          <p:cNvPr id="6" name="Chỗ dành sẵn cho Số hiệu Bản chiếu 5">
            <a:extLst>
              <a:ext uri="{FF2B5EF4-FFF2-40B4-BE49-F238E27FC236}">
                <a16:creationId xmlns:a16="http://schemas.microsoft.com/office/drawing/2014/main" id="{436567AA-FB50-4D6B-ABE8-FB3BAAED9AA9}"/>
              </a:ext>
            </a:extLst>
          </p:cNvPr>
          <p:cNvSpPr>
            <a:spLocks noGrp="1"/>
          </p:cNvSpPr>
          <p:nvPr>
            <p:ph type="sldNum" sz="quarter" idx="12"/>
          </p:nvPr>
        </p:nvSpPr>
        <p:spPr/>
        <p:txBody>
          <a:bodyPr/>
          <a:lstStyle/>
          <a:p>
            <a:fld id="{3709A375-C52D-429E-91CC-52D00015E528}" type="slidenum">
              <a:rPr lang="vi-VN" smtClean="0"/>
              <a:t>‹#›</a:t>
            </a:fld>
            <a:endParaRPr lang="vi-VN"/>
          </a:p>
        </p:txBody>
      </p:sp>
    </p:spTree>
    <p:extLst>
      <p:ext uri="{BB962C8B-B14F-4D97-AF65-F5344CB8AC3E}">
        <p14:creationId xmlns:p14="http://schemas.microsoft.com/office/powerpoint/2010/main" val="14282415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9C28A392-0444-4B07-BD93-2937322B410A}"/>
              </a:ext>
            </a:extLst>
          </p:cNvPr>
          <p:cNvSpPr>
            <a:spLocks noGrp="1"/>
          </p:cNvSpPr>
          <p:nvPr>
            <p:ph type="title"/>
          </p:nvPr>
        </p:nvSpPr>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id="{78F54077-320F-45A1-878B-D1CF598CA6C5}"/>
              </a:ext>
            </a:extLst>
          </p:cNvPr>
          <p:cNvSpPr>
            <a:spLocks noGrp="1"/>
          </p:cNvSpPr>
          <p:nvPr>
            <p:ph sz="half" idx="1"/>
          </p:nvPr>
        </p:nvSpPr>
        <p:spPr>
          <a:xfrm>
            <a:off x="838200" y="1825625"/>
            <a:ext cx="5181600" cy="435133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id="{1337B1D5-F9E0-487E-BCA1-514FC227BDE5}"/>
              </a:ext>
            </a:extLst>
          </p:cNvPr>
          <p:cNvSpPr>
            <a:spLocks noGrp="1"/>
          </p:cNvSpPr>
          <p:nvPr>
            <p:ph sz="half" idx="2"/>
          </p:nvPr>
        </p:nvSpPr>
        <p:spPr>
          <a:xfrm>
            <a:off x="6172200" y="1825625"/>
            <a:ext cx="5181600" cy="435133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id="{6A432F40-4E6A-4066-9345-571E8733B9CF}"/>
              </a:ext>
            </a:extLst>
          </p:cNvPr>
          <p:cNvSpPr>
            <a:spLocks noGrp="1"/>
          </p:cNvSpPr>
          <p:nvPr>
            <p:ph type="dt" sz="half" idx="10"/>
          </p:nvPr>
        </p:nvSpPr>
        <p:spPr/>
        <p:txBody>
          <a:bodyPr/>
          <a:lstStyle/>
          <a:p>
            <a:fld id="{FC343A2C-F10F-4BBE-A517-CA63A765003B}" type="datetimeFigureOut">
              <a:rPr lang="vi-VN" smtClean="0"/>
              <a:t>21/02/2023</a:t>
            </a:fld>
            <a:endParaRPr lang="vi-VN"/>
          </a:p>
        </p:txBody>
      </p:sp>
      <p:sp>
        <p:nvSpPr>
          <p:cNvPr id="6" name="Chỗ dành sẵn cho Chân trang 5">
            <a:extLst>
              <a:ext uri="{FF2B5EF4-FFF2-40B4-BE49-F238E27FC236}">
                <a16:creationId xmlns:a16="http://schemas.microsoft.com/office/drawing/2014/main" id="{3182F2BD-9F75-433F-8C9B-F751B63E0D7B}"/>
              </a:ext>
            </a:extLst>
          </p:cNvPr>
          <p:cNvSpPr>
            <a:spLocks noGrp="1"/>
          </p:cNvSpPr>
          <p:nvPr>
            <p:ph type="ftr" sz="quarter" idx="11"/>
          </p:nvPr>
        </p:nvSpPr>
        <p:spPr/>
        <p:txBody>
          <a:bodyPr/>
          <a:lstStyle/>
          <a:p>
            <a:endParaRPr lang="vi-VN"/>
          </a:p>
        </p:txBody>
      </p:sp>
      <p:sp>
        <p:nvSpPr>
          <p:cNvPr id="7" name="Chỗ dành sẵn cho Số hiệu Bản chiếu 6">
            <a:extLst>
              <a:ext uri="{FF2B5EF4-FFF2-40B4-BE49-F238E27FC236}">
                <a16:creationId xmlns:a16="http://schemas.microsoft.com/office/drawing/2014/main" id="{234EF2BC-C87E-4CA1-B6FC-2838003BAC44}"/>
              </a:ext>
            </a:extLst>
          </p:cNvPr>
          <p:cNvSpPr>
            <a:spLocks noGrp="1"/>
          </p:cNvSpPr>
          <p:nvPr>
            <p:ph type="sldNum" sz="quarter" idx="12"/>
          </p:nvPr>
        </p:nvSpPr>
        <p:spPr/>
        <p:txBody>
          <a:bodyPr/>
          <a:lstStyle/>
          <a:p>
            <a:fld id="{3709A375-C52D-429E-91CC-52D00015E528}" type="slidenum">
              <a:rPr lang="vi-VN" smtClean="0"/>
              <a:t>‹#›</a:t>
            </a:fld>
            <a:endParaRPr lang="vi-VN"/>
          </a:p>
        </p:txBody>
      </p:sp>
    </p:spTree>
    <p:extLst>
      <p:ext uri="{BB962C8B-B14F-4D97-AF65-F5344CB8AC3E}">
        <p14:creationId xmlns:p14="http://schemas.microsoft.com/office/powerpoint/2010/main" val="36526644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7CA1A2DB-A8AD-48ED-A59F-3BB6B44CE813}"/>
              </a:ext>
            </a:extLst>
          </p:cNvPr>
          <p:cNvSpPr>
            <a:spLocks noGrp="1"/>
          </p:cNvSpPr>
          <p:nvPr>
            <p:ph type="title"/>
          </p:nvPr>
        </p:nvSpPr>
        <p:spPr>
          <a:xfrm>
            <a:off x="839788" y="365125"/>
            <a:ext cx="10515600" cy="1325563"/>
          </a:xfr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id="{9AD9DA65-629C-45FC-843F-51C8E8AAA06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id="{4DCE35CA-2BF2-4B9E-8061-3BFBBCFB2884}"/>
              </a:ext>
            </a:extLst>
          </p:cNvPr>
          <p:cNvSpPr>
            <a:spLocks noGrp="1"/>
          </p:cNvSpPr>
          <p:nvPr>
            <p:ph sz="half" idx="2"/>
          </p:nvPr>
        </p:nvSpPr>
        <p:spPr>
          <a:xfrm>
            <a:off x="839788" y="2505075"/>
            <a:ext cx="5157787" cy="368458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id="{8551FFD6-F1F1-4B79-B677-8B675A9A6C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id="{29E414F8-781C-4E08-9BF0-5347A4C1F2E1}"/>
              </a:ext>
            </a:extLst>
          </p:cNvPr>
          <p:cNvSpPr>
            <a:spLocks noGrp="1"/>
          </p:cNvSpPr>
          <p:nvPr>
            <p:ph sz="quarter" idx="4"/>
          </p:nvPr>
        </p:nvSpPr>
        <p:spPr>
          <a:xfrm>
            <a:off x="6172200" y="2505075"/>
            <a:ext cx="5183188" cy="368458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id="{CCAC35AF-B204-433E-B0C5-25CAAA358EE6}"/>
              </a:ext>
            </a:extLst>
          </p:cNvPr>
          <p:cNvSpPr>
            <a:spLocks noGrp="1"/>
          </p:cNvSpPr>
          <p:nvPr>
            <p:ph type="dt" sz="half" idx="10"/>
          </p:nvPr>
        </p:nvSpPr>
        <p:spPr/>
        <p:txBody>
          <a:bodyPr/>
          <a:lstStyle/>
          <a:p>
            <a:fld id="{FC343A2C-F10F-4BBE-A517-CA63A765003B}" type="datetimeFigureOut">
              <a:rPr lang="vi-VN" smtClean="0"/>
              <a:t>21/02/2023</a:t>
            </a:fld>
            <a:endParaRPr lang="vi-VN"/>
          </a:p>
        </p:txBody>
      </p:sp>
      <p:sp>
        <p:nvSpPr>
          <p:cNvPr id="8" name="Chỗ dành sẵn cho Chân trang 7">
            <a:extLst>
              <a:ext uri="{FF2B5EF4-FFF2-40B4-BE49-F238E27FC236}">
                <a16:creationId xmlns:a16="http://schemas.microsoft.com/office/drawing/2014/main" id="{E21F1B45-E1D9-40AC-A29D-9B4B947F3380}"/>
              </a:ext>
            </a:extLst>
          </p:cNvPr>
          <p:cNvSpPr>
            <a:spLocks noGrp="1"/>
          </p:cNvSpPr>
          <p:nvPr>
            <p:ph type="ftr" sz="quarter" idx="11"/>
          </p:nvPr>
        </p:nvSpPr>
        <p:spPr/>
        <p:txBody>
          <a:bodyPr/>
          <a:lstStyle/>
          <a:p>
            <a:endParaRPr lang="vi-VN"/>
          </a:p>
        </p:txBody>
      </p:sp>
      <p:sp>
        <p:nvSpPr>
          <p:cNvPr id="9" name="Chỗ dành sẵn cho Số hiệu Bản chiếu 8">
            <a:extLst>
              <a:ext uri="{FF2B5EF4-FFF2-40B4-BE49-F238E27FC236}">
                <a16:creationId xmlns:a16="http://schemas.microsoft.com/office/drawing/2014/main" id="{F65B1521-AE33-49BB-81A8-C199419818BB}"/>
              </a:ext>
            </a:extLst>
          </p:cNvPr>
          <p:cNvSpPr>
            <a:spLocks noGrp="1"/>
          </p:cNvSpPr>
          <p:nvPr>
            <p:ph type="sldNum" sz="quarter" idx="12"/>
          </p:nvPr>
        </p:nvSpPr>
        <p:spPr/>
        <p:txBody>
          <a:bodyPr/>
          <a:lstStyle/>
          <a:p>
            <a:fld id="{3709A375-C52D-429E-91CC-52D00015E528}" type="slidenum">
              <a:rPr lang="vi-VN" smtClean="0"/>
              <a:t>‹#›</a:t>
            </a:fld>
            <a:endParaRPr lang="vi-VN"/>
          </a:p>
        </p:txBody>
      </p:sp>
    </p:spTree>
    <p:extLst>
      <p:ext uri="{BB962C8B-B14F-4D97-AF65-F5344CB8AC3E}">
        <p14:creationId xmlns:p14="http://schemas.microsoft.com/office/powerpoint/2010/main" val="21413709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DB881280-BFD6-4857-8928-3211B6B88530}"/>
              </a:ext>
            </a:extLst>
          </p:cNvPr>
          <p:cNvSpPr>
            <a:spLocks noGrp="1"/>
          </p:cNvSpPr>
          <p:nvPr>
            <p:ph type="title"/>
          </p:nvPr>
        </p:nvSpPr>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id="{01B0DBCC-7DEE-4717-AC1D-C915EF8B83A7}"/>
              </a:ext>
            </a:extLst>
          </p:cNvPr>
          <p:cNvSpPr>
            <a:spLocks noGrp="1"/>
          </p:cNvSpPr>
          <p:nvPr>
            <p:ph type="dt" sz="half" idx="10"/>
          </p:nvPr>
        </p:nvSpPr>
        <p:spPr/>
        <p:txBody>
          <a:bodyPr/>
          <a:lstStyle/>
          <a:p>
            <a:fld id="{FC343A2C-F10F-4BBE-A517-CA63A765003B}" type="datetimeFigureOut">
              <a:rPr lang="vi-VN" smtClean="0"/>
              <a:t>21/02/2023</a:t>
            </a:fld>
            <a:endParaRPr lang="vi-VN"/>
          </a:p>
        </p:txBody>
      </p:sp>
      <p:sp>
        <p:nvSpPr>
          <p:cNvPr id="4" name="Chỗ dành sẵn cho Chân trang 3">
            <a:extLst>
              <a:ext uri="{FF2B5EF4-FFF2-40B4-BE49-F238E27FC236}">
                <a16:creationId xmlns:a16="http://schemas.microsoft.com/office/drawing/2014/main" id="{85977391-43B2-4A71-9123-885978C59ED8}"/>
              </a:ext>
            </a:extLst>
          </p:cNvPr>
          <p:cNvSpPr>
            <a:spLocks noGrp="1"/>
          </p:cNvSpPr>
          <p:nvPr>
            <p:ph type="ftr" sz="quarter" idx="11"/>
          </p:nvPr>
        </p:nvSpPr>
        <p:spPr/>
        <p:txBody>
          <a:bodyPr/>
          <a:lstStyle/>
          <a:p>
            <a:endParaRPr lang="vi-VN"/>
          </a:p>
        </p:txBody>
      </p:sp>
      <p:sp>
        <p:nvSpPr>
          <p:cNvPr id="5" name="Chỗ dành sẵn cho Số hiệu Bản chiếu 4">
            <a:extLst>
              <a:ext uri="{FF2B5EF4-FFF2-40B4-BE49-F238E27FC236}">
                <a16:creationId xmlns:a16="http://schemas.microsoft.com/office/drawing/2014/main" id="{0370536E-DC89-45D6-8BFD-7DE3C9232FB6}"/>
              </a:ext>
            </a:extLst>
          </p:cNvPr>
          <p:cNvSpPr>
            <a:spLocks noGrp="1"/>
          </p:cNvSpPr>
          <p:nvPr>
            <p:ph type="sldNum" sz="quarter" idx="12"/>
          </p:nvPr>
        </p:nvSpPr>
        <p:spPr/>
        <p:txBody>
          <a:bodyPr/>
          <a:lstStyle/>
          <a:p>
            <a:fld id="{3709A375-C52D-429E-91CC-52D00015E528}" type="slidenum">
              <a:rPr lang="vi-VN" smtClean="0"/>
              <a:t>‹#›</a:t>
            </a:fld>
            <a:endParaRPr lang="vi-VN"/>
          </a:p>
        </p:txBody>
      </p:sp>
    </p:spTree>
    <p:extLst>
      <p:ext uri="{BB962C8B-B14F-4D97-AF65-F5344CB8AC3E}">
        <p14:creationId xmlns:p14="http://schemas.microsoft.com/office/powerpoint/2010/main" val="13389159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id="{8EE6190E-996C-405E-B1C3-7E468AACB7BE}"/>
              </a:ext>
            </a:extLst>
          </p:cNvPr>
          <p:cNvSpPr>
            <a:spLocks noGrp="1"/>
          </p:cNvSpPr>
          <p:nvPr>
            <p:ph type="dt" sz="half" idx="10"/>
          </p:nvPr>
        </p:nvSpPr>
        <p:spPr/>
        <p:txBody>
          <a:bodyPr/>
          <a:lstStyle/>
          <a:p>
            <a:fld id="{FC343A2C-F10F-4BBE-A517-CA63A765003B}" type="datetimeFigureOut">
              <a:rPr lang="vi-VN" smtClean="0"/>
              <a:t>21/02/2023</a:t>
            </a:fld>
            <a:endParaRPr lang="vi-VN"/>
          </a:p>
        </p:txBody>
      </p:sp>
      <p:sp>
        <p:nvSpPr>
          <p:cNvPr id="3" name="Chỗ dành sẵn cho Chân trang 2">
            <a:extLst>
              <a:ext uri="{FF2B5EF4-FFF2-40B4-BE49-F238E27FC236}">
                <a16:creationId xmlns:a16="http://schemas.microsoft.com/office/drawing/2014/main" id="{B49C1FCC-CE9E-4533-BF48-D3B75BC2ED09}"/>
              </a:ext>
            </a:extLst>
          </p:cNvPr>
          <p:cNvSpPr>
            <a:spLocks noGrp="1"/>
          </p:cNvSpPr>
          <p:nvPr>
            <p:ph type="ftr" sz="quarter" idx="11"/>
          </p:nvPr>
        </p:nvSpPr>
        <p:spPr/>
        <p:txBody>
          <a:bodyPr/>
          <a:lstStyle/>
          <a:p>
            <a:endParaRPr lang="vi-VN"/>
          </a:p>
        </p:txBody>
      </p:sp>
      <p:sp>
        <p:nvSpPr>
          <p:cNvPr id="4" name="Chỗ dành sẵn cho Số hiệu Bản chiếu 3">
            <a:extLst>
              <a:ext uri="{FF2B5EF4-FFF2-40B4-BE49-F238E27FC236}">
                <a16:creationId xmlns:a16="http://schemas.microsoft.com/office/drawing/2014/main" id="{5E18BCBF-16D6-4D84-B07D-D6BA77133E84}"/>
              </a:ext>
            </a:extLst>
          </p:cNvPr>
          <p:cNvSpPr>
            <a:spLocks noGrp="1"/>
          </p:cNvSpPr>
          <p:nvPr>
            <p:ph type="sldNum" sz="quarter" idx="12"/>
          </p:nvPr>
        </p:nvSpPr>
        <p:spPr/>
        <p:txBody>
          <a:bodyPr/>
          <a:lstStyle/>
          <a:p>
            <a:fld id="{3709A375-C52D-429E-91CC-52D00015E528}" type="slidenum">
              <a:rPr lang="vi-VN" smtClean="0"/>
              <a:t>‹#›</a:t>
            </a:fld>
            <a:endParaRPr lang="vi-VN"/>
          </a:p>
        </p:txBody>
      </p:sp>
    </p:spTree>
    <p:extLst>
      <p:ext uri="{BB962C8B-B14F-4D97-AF65-F5344CB8AC3E}">
        <p14:creationId xmlns:p14="http://schemas.microsoft.com/office/powerpoint/2010/main" val="27406574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F3F01706-136C-432A-9CAA-AE6775076280}"/>
              </a:ext>
            </a:extLst>
          </p:cNvPr>
          <p:cNvSpPr>
            <a:spLocks noGrp="1"/>
          </p:cNvSpPr>
          <p:nvPr>
            <p:ph type="title"/>
          </p:nvPr>
        </p:nvSpPr>
        <p:spPr>
          <a:xfrm>
            <a:off x="839788" y="457200"/>
            <a:ext cx="3932237" cy="1600200"/>
          </a:xfr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id="{BD37FE1F-4AEC-4424-A196-E2B97A9B8A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id="{DBEAB8D9-96BB-4280-BE5F-64A52A12A0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952D14D4-7F78-4E3A-AFC9-17570EB6AA9A}"/>
              </a:ext>
            </a:extLst>
          </p:cNvPr>
          <p:cNvSpPr>
            <a:spLocks noGrp="1"/>
          </p:cNvSpPr>
          <p:nvPr>
            <p:ph type="dt" sz="half" idx="10"/>
          </p:nvPr>
        </p:nvSpPr>
        <p:spPr/>
        <p:txBody>
          <a:bodyPr/>
          <a:lstStyle/>
          <a:p>
            <a:fld id="{FC343A2C-F10F-4BBE-A517-CA63A765003B}" type="datetimeFigureOut">
              <a:rPr lang="vi-VN" smtClean="0"/>
              <a:t>21/02/2023</a:t>
            </a:fld>
            <a:endParaRPr lang="vi-VN"/>
          </a:p>
        </p:txBody>
      </p:sp>
      <p:sp>
        <p:nvSpPr>
          <p:cNvPr id="6" name="Chỗ dành sẵn cho Chân trang 5">
            <a:extLst>
              <a:ext uri="{FF2B5EF4-FFF2-40B4-BE49-F238E27FC236}">
                <a16:creationId xmlns:a16="http://schemas.microsoft.com/office/drawing/2014/main" id="{37AEDA7B-0AF0-4D38-BCFA-82023D8D3CE2}"/>
              </a:ext>
            </a:extLst>
          </p:cNvPr>
          <p:cNvSpPr>
            <a:spLocks noGrp="1"/>
          </p:cNvSpPr>
          <p:nvPr>
            <p:ph type="ftr" sz="quarter" idx="11"/>
          </p:nvPr>
        </p:nvSpPr>
        <p:spPr/>
        <p:txBody>
          <a:bodyPr/>
          <a:lstStyle/>
          <a:p>
            <a:endParaRPr lang="vi-VN"/>
          </a:p>
        </p:txBody>
      </p:sp>
      <p:sp>
        <p:nvSpPr>
          <p:cNvPr id="7" name="Chỗ dành sẵn cho Số hiệu Bản chiếu 6">
            <a:extLst>
              <a:ext uri="{FF2B5EF4-FFF2-40B4-BE49-F238E27FC236}">
                <a16:creationId xmlns:a16="http://schemas.microsoft.com/office/drawing/2014/main" id="{D511DB15-26B4-4A1D-8100-6D5DBB2AC1C6}"/>
              </a:ext>
            </a:extLst>
          </p:cNvPr>
          <p:cNvSpPr>
            <a:spLocks noGrp="1"/>
          </p:cNvSpPr>
          <p:nvPr>
            <p:ph type="sldNum" sz="quarter" idx="12"/>
          </p:nvPr>
        </p:nvSpPr>
        <p:spPr/>
        <p:txBody>
          <a:bodyPr/>
          <a:lstStyle/>
          <a:p>
            <a:fld id="{3709A375-C52D-429E-91CC-52D00015E528}" type="slidenum">
              <a:rPr lang="vi-VN" smtClean="0"/>
              <a:t>‹#›</a:t>
            </a:fld>
            <a:endParaRPr lang="vi-VN"/>
          </a:p>
        </p:txBody>
      </p:sp>
    </p:spTree>
    <p:extLst>
      <p:ext uri="{BB962C8B-B14F-4D97-AF65-F5344CB8AC3E}">
        <p14:creationId xmlns:p14="http://schemas.microsoft.com/office/powerpoint/2010/main" val="20919911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50FFA293-A338-452C-A6E5-5EEBD2EF8354}"/>
              </a:ext>
            </a:extLst>
          </p:cNvPr>
          <p:cNvSpPr>
            <a:spLocks noGrp="1"/>
          </p:cNvSpPr>
          <p:nvPr>
            <p:ph type="title"/>
          </p:nvPr>
        </p:nvSpPr>
        <p:spPr>
          <a:xfrm>
            <a:off x="839788" y="457200"/>
            <a:ext cx="3932237" cy="1600200"/>
          </a:xfr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id="{CA851530-205B-4EFB-B65E-3260C543977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id="{2D04C3F5-625F-4296-9E4C-B1365DBF67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9A701A4D-E2AE-494A-A246-5B08AEBA6F0D}"/>
              </a:ext>
            </a:extLst>
          </p:cNvPr>
          <p:cNvSpPr>
            <a:spLocks noGrp="1"/>
          </p:cNvSpPr>
          <p:nvPr>
            <p:ph type="dt" sz="half" idx="10"/>
          </p:nvPr>
        </p:nvSpPr>
        <p:spPr/>
        <p:txBody>
          <a:bodyPr/>
          <a:lstStyle/>
          <a:p>
            <a:fld id="{FC343A2C-F10F-4BBE-A517-CA63A765003B}" type="datetimeFigureOut">
              <a:rPr lang="vi-VN" smtClean="0"/>
              <a:t>21/02/2023</a:t>
            </a:fld>
            <a:endParaRPr lang="vi-VN"/>
          </a:p>
        </p:txBody>
      </p:sp>
      <p:sp>
        <p:nvSpPr>
          <p:cNvPr id="6" name="Chỗ dành sẵn cho Chân trang 5">
            <a:extLst>
              <a:ext uri="{FF2B5EF4-FFF2-40B4-BE49-F238E27FC236}">
                <a16:creationId xmlns:a16="http://schemas.microsoft.com/office/drawing/2014/main" id="{DF241B5F-B5BC-4F4A-BE5E-91CB757B1795}"/>
              </a:ext>
            </a:extLst>
          </p:cNvPr>
          <p:cNvSpPr>
            <a:spLocks noGrp="1"/>
          </p:cNvSpPr>
          <p:nvPr>
            <p:ph type="ftr" sz="quarter" idx="11"/>
          </p:nvPr>
        </p:nvSpPr>
        <p:spPr/>
        <p:txBody>
          <a:bodyPr/>
          <a:lstStyle/>
          <a:p>
            <a:endParaRPr lang="vi-VN"/>
          </a:p>
        </p:txBody>
      </p:sp>
      <p:sp>
        <p:nvSpPr>
          <p:cNvPr id="7" name="Chỗ dành sẵn cho Số hiệu Bản chiếu 6">
            <a:extLst>
              <a:ext uri="{FF2B5EF4-FFF2-40B4-BE49-F238E27FC236}">
                <a16:creationId xmlns:a16="http://schemas.microsoft.com/office/drawing/2014/main" id="{DC9CAFC1-B63B-4333-B5A4-26F2CEDC241A}"/>
              </a:ext>
            </a:extLst>
          </p:cNvPr>
          <p:cNvSpPr>
            <a:spLocks noGrp="1"/>
          </p:cNvSpPr>
          <p:nvPr>
            <p:ph type="sldNum" sz="quarter" idx="12"/>
          </p:nvPr>
        </p:nvSpPr>
        <p:spPr/>
        <p:txBody>
          <a:bodyPr/>
          <a:lstStyle/>
          <a:p>
            <a:fld id="{3709A375-C52D-429E-91CC-52D00015E528}" type="slidenum">
              <a:rPr lang="vi-VN" smtClean="0"/>
              <a:t>‹#›</a:t>
            </a:fld>
            <a:endParaRPr lang="vi-VN"/>
          </a:p>
        </p:txBody>
      </p:sp>
    </p:spTree>
    <p:extLst>
      <p:ext uri="{BB962C8B-B14F-4D97-AF65-F5344CB8AC3E}">
        <p14:creationId xmlns:p14="http://schemas.microsoft.com/office/powerpoint/2010/main" val="38051545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hỗ dành sẵn cho Tiêu đề 1">
            <a:extLst>
              <a:ext uri="{FF2B5EF4-FFF2-40B4-BE49-F238E27FC236}">
                <a16:creationId xmlns:a16="http://schemas.microsoft.com/office/drawing/2014/main" id="{39865080-8A77-4461-9C0D-1804E19B039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vi-VN"/>
              <a:t>Bấm để sửa kiểu tiêu đề Bản cái</a:t>
            </a:r>
          </a:p>
        </p:txBody>
      </p:sp>
      <p:sp>
        <p:nvSpPr>
          <p:cNvPr id="3" name="Chỗ dành sẵn cho Văn bản 2">
            <a:extLst>
              <a:ext uri="{FF2B5EF4-FFF2-40B4-BE49-F238E27FC236}">
                <a16:creationId xmlns:a16="http://schemas.microsoft.com/office/drawing/2014/main" id="{B2CB38EC-A355-47CF-B80E-05424855502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77D6DF07-70E3-4632-A2BE-C972F75AA94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343A2C-F10F-4BBE-A517-CA63A765003B}" type="datetimeFigureOut">
              <a:rPr lang="vi-VN" smtClean="0"/>
              <a:t>21/02/2023</a:t>
            </a:fld>
            <a:endParaRPr lang="vi-VN"/>
          </a:p>
        </p:txBody>
      </p:sp>
      <p:sp>
        <p:nvSpPr>
          <p:cNvPr id="5" name="Chỗ dành sẵn cho Chân trang 4">
            <a:extLst>
              <a:ext uri="{FF2B5EF4-FFF2-40B4-BE49-F238E27FC236}">
                <a16:creationId xmlns:a16="http://schemas.microsoft.com/office/drawing/2014/main" id="{D073BDCA-560B-4F5F-B2C9-5AC699715D5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Chỗ dành sẵn cho Số hiệu Bản chiếu 5">
            <a:extLst>
              <a:ext uri="{FF2B5EF4-FFF2-40B4-BE49-F238E27FC236}">
                <a16:creationId xmlns:a16="http://schemas.microsoft.com/office/drawing/2014/main" id="{4475C756-ABFD-4932-BF3E-2F2F1743A59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09A375-C52D-429E-91CC-52D00015E528}" type="slidenum">
              <a:rPr lang="vi-VN" smtClean="0"/>
              <a:t>‹#›</a:t>
            </a:fld>
            <a:endParaRPr lang="vi-VN"/>
          </a:p>
        </p:txBody>
      </p:sp>
    </p:spTree>
    <p:extLst>
      <p:ext uri="{BB962C8B-B14F-4D97-AF65-F5344CB8AC3E}">
        <p14:creationId xmlns:p14="http://schemas.microsoft.com/office/powerpoint/2010/main" val="26943121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7"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15.jpe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17.png"/><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22.png"/><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23.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7.png"/><Relationship Id="rId4" Type="http://schemas.openxmlformats.org/officeDocument/2006/relationships/image" Target="../media/image6.jp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24.jpeg"/><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5.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5.png"/><Relationship Id="rId1" Type="http://schemas.openxmlformats.org/officeDocument/2006/relationships/slideLayout" Target="../slideLayouts/slideLayout1.xml"/><Relationship Id="rId4" Type="http://schemas.openxmlformats.org/officeDocument/2006/relationships/image" Target="../media/image27.jpeg"/></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microsoft.com/office/2007/relationships/hdphoto" Target="../media/hdphoto3.wdp"/><Relationship Id="rId7" Type="http://schemas.openxmlformats.org/officeDocument/2006/relationships/image" Target="../media/image29.png"/><Relationship Id="rId2" Type="http://schemas.openxmlformats.org/officeDocument/2006/relationships/image" Target="../media/image30.png"/><Relationship Id="rId1" Type="http://schemas.openxmlformats.org/officeDocument/2006/relationships/slideLayout" Target="../slideLayouts/slideLayout1.xml"/><Relationship Id="rId6" Type="http://schemas.openxmlformats.org/officeDocument/2006/relationships/image" Target="../media/image28.png"/><Relationship Id="rId5" Type="http://schemas.microsoft.com/office/2007/relationships/hdphoto" Target="../media/hdphoto2.wdp"/><Relationship Id="rId4" Type="http://schemas.openxmlformats.org/officeDocument/2006/relationships/image" Target="../media/image25.png"/></Relationships>
</file>

<file path=ppt/slides/_rels/slide2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7"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7"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jpg"/><Relationship Id="rId7" Type="http://schemas.openxmlformats.org/officeDocument/2006/relationships/image" Target="../media/image8.jpeg"/><Relationship Id="rId12"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image" Target="../media/image12.png"/><Relationship Id="rId5" Type="http://schemas.openxmlformats.org/officeDocument/2006/relationships/image" Target="../media/image5.png"/><Relationship Id="rId10" Type="http://schemas.openxmlformats.org/officeDocument/2006/relationships/image" Target="../media/image11.png"/><Relationship Id="rId4" Type="http://schemas.openxmlformats.org/officeDocument/2006/relationships/image" Target="../media/image3.png"/><Relationship Id="rId9"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14.jpe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descr="A picture containing outdoor, sky, mountain, nature&#10;&#10;Description automatically generated">
            <a:extLst>
              <a:ext uri="{FF2B5EF4-FFF2-40B4-BE49-F238E27FC236}">
                <a16:creationId xmlns:a16="http://schemas.microsoft.com/office/drawing/2014/main" id="{AD8F6951-173A-9A66-D0D0-5DF67E2E891C}"/>
              </a:ext>
            </a:extLst>
          </p:cNvPr>
          <p:cNvPicPr>
            <a:picLocks noChangeAspect="1"/>
          </p:cNvPicPr>
          <p:nvPr/>
        </p:nvPicPr>
        <p:blipFill rotWithShape="1">
          <a:blip r:embed="rId2"/>
          <a:srcRect l="24245" r="31077" b="27218"/>
          <a:stretch/>
        </p:blipFill>
        <p:spPr>
          <a:xfrm>
            <a:off x="1355342" y="1630807"/>
            <a:ext cx="2631300" cy="2835920"/>
          </a:xfrm>
          <a:prstGeom prst="rect">
            <a:avLst/>
          </a:prstGeom>
        </p:spPr>
      </p:pic>
      <p:pic>
        <p:nvPicPr>
          <p:cNvPr id="31" name="!!Picture 30">
            <a:extLst>
              <a:ext uri="{FF2B5EF4-FFF2-40B4-BE49-F238E27FC236}">
                <a16:creationId xmlns:a16="http://schemas.microsoft.com/office/drawing/2014/main" id="{48BCE97B-0E77-98F7-ACB1-875BC3EDE760}"/>
              </a:ext>
            </a:extLst>
          </p:cNvPr>
          <p:cNvPicPr>
            <a:picLocks noChangeAspect="1"/>
          </p:cNvPicPr>
          <p:nvPr/>
        </p:nvPicPr>
        <p:blipFill>
          <a:blip r:embed="rId3"/>
          <a:srcRect l="23621" r="23621"/>
          <a:stretch/>
        </p:blipFill>
        <p:spPr>
          <a:xfrm>
            <a:off x="4780350" y="1661225"/>
            <a:ext cx="2631300" cy="2805501"/>
          </a:xfrm>
          <a:prstGeom prst="rect">
            <a:avLst/>
          </a:prstGeom>
        </p:spPr>
      </p:pic>
      <p:pic>
        <p:nvPicPr>
          <p:cNvPr id="32" name="!!Picture 31">
            <a:extLst>
              <a:ext uri="{FF2B5EF4-FFF2-40B4-BE49-F238E27FC236}">
                <a16:creationId xmlns:a16="http://schemas.microsoft.com/office/drawing/2014/main" id="{304E0766-C0D0-B238-3EC2-37DEB20AA2D0}"/>
              </a:ext>
            </a:extLst>
          </p:cNvPr>
          <p:cNvPicPr>
            <a:picLocks noChangeAspect="1"/>
          </p:cNvPicPr>
          <p:nvPr/>
        </p:nvPicPr>
        <p:blipFill>
          <a:blip r:embed="rId4"/>
          <a:srcRect l="15349" r="15349"/>
          <a:stretch/>
        </p:blipFill>
        <p:spPr>
          <a:xfrm>
            <a:off x="8205357" y="1672029"/>
            <a:ext cx="2631300" cy="2835921"/>
          </a:xfrm>
          <a:prstGeom prst="rect">
            <a:avLst/>
          </a:prstGeom>
        </p:spPr>
      </p:pic>
      <p:sp>
        <p:nvSpPr>
          <p:cNvPr id="33" name="!!TextBox 32">
            <a:extLst>
              <a:ext uri="{FF2B5EF4-FFF2-40B4-BE49-F238E27FC236}">
                <a16:creationId xmlns:a16="http://schemas.microsoft.com/office/drawing/2014/main" id="{6B9CF19D-31A2-0E48-D9BD-AB73BD726644}"/>
              </a:ext>
            </a:extLst>
          </p:cNvPr>
          <p:cNvSpPr txBox="1"/>
          <p:nvPr/>
        </p:nvSpPr>
        <p:spPr>
          <a:xfrm>
            <a:off x="1254059" y="4639364"/>
            <a:ext cx="1720635" cy="461665"/>
          </a:xfrm>
          <a:prstGeom prst="rect">
            <a:avLst/>
          </a:prstGeom>
          <a:noFill/>
        </p:spPr>
        <p:txBody>
          <a:bodyPr wrap="square" rtlCol="0">
            <a:spAutoFit/>
          </a:bodyPr>
          <a:lstStyle/>
          <a:p>
            <a:r>
              <a:rPr lang="vi-VN" sz="2400" dirty="0">
                <a:solidFill>
                  <a:schemeClr val="accent5">
                    <a:lumMod val="20000"/>
                    <a:lumOff val="80000"/>
                  </a:schemeClr>
                </a:solidFill>
                <a:latin typeface="Anton" pitchFamily="2" charset="77"/>
              </a:rPr>
              <a:t>CẦU VÀNG</a:t>
            </a:r>
          </a:p>
        </p:txBody>
      </p:sp>
      <p:sp>
        <p:nvSpPr>
          <p:cNvPr id="34" name="!!TextBox 33">
            <a:extLst>
              <a:ext uri="{FF2B5EF4-FFF2-40B4-BE49-F238E27FC236}">
                <a16:creationId xmlns:a16="http://schemas.microsoft.com/office/drawing/2014/main" id="{243896AB-0081-2157-4ACD-D5E19F8375C4}"/>
              </a:ext>
            </a:extLst>
          </p:cNvPr>
          <p:cNvSpPr txBox="1"/>
          <p:nvPr/>
        </p:nvSpPr>
        <p:spPr>
          <a:xfrm>
            <a:off x="4668117" y="4598143"/>
            <a:ext cx="1720635" cy="461665"/>
          </a:xfrm>
          <a:prstGeom prst="rect">
            <a:avLst/>
          </a:prstGeom>
          <a:noFill/>
        </p:spPr>
        <p:txBody>
          <a:bodyPr wrap="square" rtlCol="0">
            <a:spAutoFit/>
          </a:bodyPr>
          <a:lstStyle/>
          <a:p>
            <a:r>
              <a:rPr lang="vi-VN" sz="2400" dirty="0">
                <a:solidFill>
                  <a:schemeClr val="accent5">
                    <a:lumMod val="20000"/>
                    <a:lumOff val="80000"/>
                  </a:schemeClr>
                </a:solidFill>
                <a:latin typeface="Anton" pitchFamily="2" charset="77"/>
              </a:rPr>
              <a:t>HỘI AN</a:t>
            </a:r>
          </a:p>
        </p:txBody>
      </p:sp>
      <p:sp>
        <p:nvSpPr>
          <p:cNvPr id="35" name="!!TextBox 34">
            <a:extLst>
              <a:ext uri="{FF2B5EF4-FFF2-40B4-BE49-F238E27FC236}">
                <a16:creationId xmlns:a16="http://schemas.microsoft.com/office/drawing/2014/main" id="{8E511B86-AC1D-693A-9423-A21C1CC2424C}"/>
              </a:ext>
            </a:extLst>
          </p:cNvPr>
          <p:cNvSpPr txBox="1"/>
          <p:nvPr/>
        </p:nvSpPr>
        <p:spPr>
          <a:xfrm>
            <a:off x="8146846" y="4598143"/>
            <a:ext cx="2328238" cy="461665"/>
          </a:xfrm>
          <a:prstGeom prst="rect">
            <a:avLst/>
          </a:prstGeom>
          <a:noFill/>
        </p:spPr>
        <p:txBody>
          <a:bodyPr wrap="square" rtlCol="0">
            <a:spAutoFit/>
          </a:bodyPr>
          <a:lstStyle/>
          <a:p>
            <a:r>
              <a:rPr lang="vi-VN" sz="2400" dirty="0">
                <a:solidFill>
                  <a:schemeClr val="accent5">
                    <a:lumMod val="20000"/>
                    <a:lumOff val="80000"/>
                  </a:schemeClr>
                </a:solidFill>
                <a:latin typeface="Anton" pitchFamily="2" charset="77"/>
              </a:rPr>
              <a:t>CHỢ BẾN THÀNH</a:t>
            </a:r>
          </a:p>
        </p:txBody>
      </p:sp>
      <p:sp>
        <p:nvSpPr>
          <p:cNvPr id="36" name="!!TextBox 35">
            <a:extLst>
              <a:ext uri="{FF2B5EF4-FFF2-40B4-BE49-F238E27FC236}">
                <a16:creationId xmlns:a16="http://schemas.microsoft.com/office/drawing/2014/main" id="{EFF7135A-E21E-D5C1-D060-A1C4D35E8673}"/>
              </a:ext>
            </a:extLst>
          </p:cNvPr>
          <p:cNvSpPr txBox="1"/>
          <p:nvPr/>
        </p:nvSpPr>
        <p:spPr>
          <a:xfrm>
            <a:off x="1222166" y="5059808"/>
            <a:ext cx="2822985" cy="1292662"/>
          </a:xfrm>
          <a:prstGeom prst="rect">
            <a:avLst/>
          </a:prstGeom>
          <a:noFill/>
        </p:spPr>
        <p:txBody>
          <a:bodyPr wrap="square" rtlCol="0">
            <a:spAutoFit/>
          </a:bodyPr>
          <a:lstStyle/>
          <a:p>
            <a:r>
              <a:rPr lang="vi-VN" sz="1200" b="0" i="0" u="none" strike="noStrike" dirty="0">
                <a:solidFill>
                  <a:schemeClr val="accent5">
                    <a:lumMod val="20000"/>
                    <a:lumOff val="80000"/>
                  </a:schemeClr>
                </a:solidFill>
                <a:effectLst/>
                <a:latin typeface="Tahoma" panose="020B0604030504040204" pitchFamily="34" charset="0"/>
              </a:rPr>
              <a:t>Cầu Vàng Đà Nẵng là cây cầu dài khoảng 150m, nằm trên núi Bà Nà. Cây cầu được xây dựng vào năm 2018. Cầu vàng đặc sắc bởi ở giữa cầu có 2 bàn tay được tạc từ đá, tạo nên nét đặc trưng riêng biệt</a:t>
            </a:r>
            <a:r>
              <a:rPr lang="vi-VN" b="0" i="0" u="none" strike="noStrike" dirty="0">
                <a:solidFill>
                  <a:schemeClr val="accent5">
                    <a:lumMod val="20000"/>
                    <a:lumOff val="80000"/>
                  </a:schemeClr>
                </a:solidFill>
                <a:effectLst/>
                <a:latin typeface="Tahoma" panose="020B0604030504040204" pitchFamily="34" charset="0"/>
              </a:rPr>
              <a:t>.</a:t>
            </a:r>
            <a:endParaRPr lang="vi-VN" dirty="0">
              <a:solidFill>
                <a:schemeClr val="accent5">
                  <a:lumMod val="20000"/>
                  <a:lumOff val="80000"/>
                </a:schemeClr>
              </a:solidFill>
            </a:endParaRPr>
          </a:p>
        </p:txBody>
      </p:sp>
      <p:sp>
        <p:nvSpPr>
          <p:cNvPr id="37" name="!!TextBox 36">
            <a:extLst>
              <a:ext uri="{FF2B5EF4-FFF2-40B4-BE49-F238E27FC236}">
                <a16:creationId xmlns:a16="http://schemas.microsoft.com/office/drawing/2014/main" id="{29DD3D4B-B5AE-3D62-CBDD-AE1D78D24EC8}"/>
              </a:ext>
            </a:extLst>
          </p:cNvPr>
          <p:cNvSpPr txBox="1"/>
          <p:nvPr/>
        </p:nvSpPr>
        <p:spPr>
          <a:xfrm>
            <a:off x="4652616" y="5037910"/>
            <a:ext cx="2822985" cy="1384995"/>
          </a:xfrm>
          <a:prstGeom prst="rect">
            <a:avLst/>
          </a:prstGeom>
          <a:noFill/>
        </p:spPr>
        <p:txBody>
          <a:bodyPr wrap="square" rtlCol="0">
            <a:spAutoFit/>
          </a:bodyPr>
          <a:lstStyle/>
          <a:p>
            <a:r>
              <a:rPr lang="vi-VN" sz="1200" b="0" i="0" u="none" strike="noStrike" dirty="0">
                <a:solidFill>
                  <a:schemeClr val="accent5">
                    <a:lumMod val="20000"/>
                    <a:lumOff val="80000"/>
                  </a:schemeClr>
                </a:solidFill>
                <a:effectLst/>
                <a:latin typeface="arial" panose="020B0604020202020204" pitchFamily="34" charset="0"/>
              </a:rPr>
              <a:t>Hội An là một thành phố trực thuộc tỉnh Quảng Nam, Việt Nam. Phố cổ Hội An từng là một thương cảng quốc tế sầm uất, gồm những di sản kiến trúc đã có từ hàng trăm năm trước, được UNESCO công nhận là di sản văn hóa thế giới từ năm 1999</a:t>
            </a:r>
            <a:endParaRPr lang="vi-VN" dirty="0">
              <a:solidFill>
                <a:schemeClr val="accent5">
                  <a:lumMod val="20000"/>
                  <a:lumOff val="80000"/>
                </a:schemeClr>
              </a:solidFill>
            </a:endParaRPr>
          </a:p>
        </p:txBody>
      </p:sp>
      <p:sp>
        <p:nvSpPr>
          <p:cNvPr id="38" name="!!TextBox 37">
            <a:extLst>
              <a:ext uri="{FF2B5EF4-FFF2-40B4-BE49-F238E27FC236}">
                <a16:creationId xmlns:a16="http://schemas.microsoft.com/office/drawing/2014/main" id="{F2FB2757-163F-8C74-796A-44132EAFF7CB}"/>
              </a:ext>
            </a:extLst>
          </p:cNvPr>
          <p:cNvSpPr txBox="1"/>
          <p:nvPr/>
        </p:nvSpPr>
        <p:spPr>
          <a:xfrm>
            <a:off x="8159054" y="5019065"/>
            <a:ext cx="2822985" cy="1384995"/>
          </a:xfrm>
          <a:prstGeom prst="rect">
            <a:avLst/>
          </a:prstGeom>
          <a:noFill/>
        </p:spPr>
        <p:txBody>
          <a:bodyPr wrap="square" rtlCol="0">
            <a:spAutoFit/>
          </a:bodyPr>
          <a:lstStyle/>
          <a:p>
            <a:r>
              <a:rPr lang="vi-VN" sz="1200" b="0" i="0" u="none" strike="noStrike" dirty="0">
                <a:solidFill>
                  <a:schemeClr val="accent5">
                    <a:lumMod val="20000"/>
                    <a:lumOff val="80000"/>
                  </a:schemeClr>
                </a:solidFill>
                <a:effectLst/>
                <a:latin typeface="arial" panose="020B0604020202020204" pitchFamily="34" charset="0"/>
              </a:rPr>
              <a:t>Chợ Bến Thành là một ngôi chợ nằm tại quận 1, Thành phố Hồ Chí Minh. Chợ được khởi công xây dựng từ năm 1912, hình ảnh đồng hồ ở cửa nam của ngôi chợ này được xem là biểu tượng không chính thức của Thành phố Hồ Chí Minh.</a:t>
            </a:r>
            <a:endParaRPr lang="vi-VN" dirty="0">
              <a:solidFill>
                <a:schemeClr val="accent5">
                  <a:lumMod val="20000"/>
                  <a:lumOff val="80000"/>
                </a:schemeClr>
              </a:solidFill>
            </a:endParaRPr>
          </a:p>
        </p:txBody>
      </p:sp>
      <p:sp>
        <p:nvSpPr>
          <p:cNvPr id="2" name="!!Rectangle 1">
            <a:extLst>
              <a:ext uri="{FF2B5EF4-FFF2-40B4-BE49-F238E27FC236}">
                <a16:creationId xmlns:a16="http://schemas.microsoft.com/office/drawing/2014/main" id="{B045F491-AABB-EAC2-16A4-236064F0C5AE}"/>
              </a:ext>
            </a:extLst>
          </p:cNvPr>
          <p:cNvSpPr/>
          <p:nvPr/>
        </p:nvSpPr>
        <p:spPr>
          <a:xfrm>
            <a:off x="0" y="-10805"/>
            <a:ext cx="12192000" cy="6857999"/>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2" name="TextBox 21">
            <a:extLst>
              <a:ext uri="{FF2B5EF4-FFF2-40B4-BE49-F238E27FC236}">
                <a16:creationId xmlns:a16="http://schemas.microsoft.com/office/drawing/2014/main" id="{EDC723FF-7B69-551C-D658-41C3C96B4F8D}"/>
              </a:ext>
            </a:extLst>
          </p:cNvPr>
          <p:cNvSpPr txBox="1"/>
          <p:nvPr/>
        </p:nvSpPr>
        <p:spPr>
          <a:xfrm>
            <a:off x="191535" y="286555"/>
            <a:ext cx="11723759" cy="2862322"/>
          </a:xfrm>
          <a:prstGeom prst="rect">
            <a:avLst/>
          </a:prstGeom>
          <a:noFill/>
        </p:spPr>
        <p:txBody>
          <a:bodyPr wrap="square" rtlCol="0">
            <a:spAutoFit/>
          </a:bodyPr>
          <a:lstStyle/>
          <a:p>
            <a:pPr algn="ctr"/>
            <a:r>
              <a:rPr lang="en-US" sz="6000" b="1" dirty="0">
                <a:solidFill>
                  <a:srgbClr val="C00000"/>
                </a:solidFill>
                <a:latin typeface="Times New Roman" panose="02020603050405020304" pitchFamily="18" charset="0"/>
                <a:cs typeface="Times New Roman" panose="02020603050405020304" pitchFamily="18" charset="0"/>
              </a:rPr>
              <a:t>CHƯƠNG TRÌNH</a:t>
            </a:r>
            <a:br>
              <a:rPr lang="en-US" sz="6000" b="1" dirty="0">
                <a:solidFill>
                  <a:srgbClr val="C00000"/>
                </a:solidFill>
                <a:latin typeface="Times New Roman" panose="02020603050405020304" pitchFamily="18" charset="0"/>
                <a:cs typeface="Times New Roman" panose="02020603050405020304" pitchFamily="18" charset="0"/>
              </a:rPr>
            </a:br>
            <a:r>
              <a:rPr lang="en-US" sz="6000" b="1" dirty="0">
                <a:solidFill>
                  <a:srgbClr val="C00000"/>
                </a:solidFill>
                <a:latin typeface="Times New Roman" panose="02020603050405020304" pitchFamily="18" charset="0"/>
                <a:cs typeface="Times New Roman" panose="02020603050405020304" pitchFamily="18" charset="0"/>
              </a:rPr>
              <a:t>GIÁO DỤC ĐỊA PHƯƠNG</a:t>
            </a:r>
            <a:br>
              <a:rPr lang="en-US" sz="6000" b="1" dirty="0">
                <a:solidFill>
                  <a:srgbClr val="C00000"/>
                </a:solidFill>
                <a:latin typeface="Times New Roman" panose="02020603050405020304" pitchFamily="18" charset="0"/>
                <a:cs typeface="Times New Roman" panose="02020603050405020304" pitchFamily="18" charset="0"/>
              </a:rPr>
            </a:br>
            <a:r>
              <a:rPr lang="en-US" sz="6000" b="1" dirty="0">
                <a:solidFill>
                  <a:srgbClr val="C00000"/>
                </a:solidFill>
                <a:latin typeface="Times New Roman" panose="02020603050405020304" pitchFamily="18" charset="0"/>
                <a:cs typeface="Times New Roman" panose="02020603050405020304" pitchFamily="18" charset="0"/>
              </a:rPr>
              <a:t>LỚP 7</a:t>
            </a:r>
            <a:endParaRPr lang="vi-VN" sz="6000" b="1" dirty="0">
              <a:solidFill>
                <a:schemeClr val="accent4">
                  <a:lumMod val="50000"/>
                </a:schemeClr>
              </a:solidFill>
              <a:latin typeface="Arial Black" panose="020B0604020202020204" pitchFamily="34" charset="0"/>
              <a:cs typeface="Arial Black" panose="020B0604020202020204" pitchFamily="34" charset="0"/>
            </a:endParaRPr>
          </a:p>
        </p:txBody>
      </p:sp>
      <p:pic>
        <p:nvPicPr>
          <p:cNvPr id="14" name="!!Picture 13" descr="Icon&#10;&#10;Description automatically generated">
            <a:extLst>
              <a:ext uri="{FF2B5EF4-FFF2-40B4-BE49-F238E27FC236}">
                <a16:creationId xmlns:a16="http://schemas.microsoft.com/office/drawing/2014/main" id="{EF4DE084-9602-7F02-D477-DFB06AA7EBB0}"/>
              </a:ext>
            </a:extLst>
          </p:cNvPr>
          <p:cNvPicPr>
            <a:picLocks noChangeAspect="1"/>
          </p:cNvPicPr>
          <p:nvPr/>
        </p:nvPicPr>
        <p:blipFill>
          <a:blip r:embed="rId5"/>
          <a:stretch>
            <a:fillRect/>
          </a:stretch>
        </p:blipFill>
        <p:spPr>
          <a:xfrm>
            <a:off x="11550195" y="226804"/>
            <a:ext cx="450270" cy="300180"/>
          </a:xfrm>
          <a:prstGeom prst="rect">
            <a:avLst/>
          </a:prstGeom>
        </p:spPr>
      </p:pic>
      <p:cxnSp>
        <p:nvCxnSpPr>
          <p:cNvPr id="10" name="!!1">
            <a:extLst>
              <a:ext uri="{FF2B5EF4-FFF2-40B4-BE49-F238E27FC236}">
                <a16:creationId xmlns:a16="http://schemas.microsoft.com/office/drawing/2014/main" id="{8F5F7AA0-067D-276B-969E-E7D73860FE98}"/>
              </a:ext>
            </a:extLst>
          </p:cNvPr>
          <p:cNvCxnSpPr>
            <a:cxnSpLocks/>
          </p:cNvCxnSpPr>
          <p:nvPr/>
        </p:nvCxnSpPr>
        <p:spPr>
          <a:xfrm>
            <a:off x="320962" y="925010"/>
            <a:ext cx="0" cy="6232173"/>
          </a:xfrm>
          <a:prstGeom prst="line">
            <a:avLst/>
          </a:prstGeom>
          <a:ln w="381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pic>
        <p:nvPicPr>
          <p:cNvPr id="16" name="Picture 15" descr="Map&#10;&#10;Description automatically generated with medium confidence">
            <a:extLst>
              <a:ext uri="{FF2B5EF4-FFF2-40B4-BE49-F238E27FC236}">
                <a16:creationId xmlns:a16="http://schemas.microsoft.com/office/drawing/2014/main" id="{89725205-2EA1-E91D-3E46-E7FE56EA61C0}"/>
              </a:ext>
            </a:extLst>
          </p:cNvPr>
          <p:cNvPicPr>
            <a:picLocks noChangeAspect="1"/>
          </p:cNvPicPr>
          <p:nvPr/>
        </p:nvPicPr>
        <p:blipFill rotWithShape="1">
          <a:blip r:embed="rId6">
            <a:duotone>
              <a:prstClr val="black"/>
              <a:srgbClr val="D9C3A5">
                <a:tint val="50000"/>
                <a:satMod val="180000"/>
              </a:srgbClr>
            </a:duotone>
            <a:extLst>
              <a:ext uri="{BEBA8EAE-BF5A-486C-A8C5-ECC9F3942E4B}">
                <a14:imgProps xmlns:a14="http://schemas.microsoft.com/office/drawing/2010/main">
                  <a14:imgLayer r:embed="rId7">
                    <a14:imgEffect>
                      <a14:backgroundRemoval t="10000" b="90000" l="10000" r="90000"/>
                    </a14:imgEffect>
                  </a14:imgLayer>
                </a14:imgProps>
              </a:ext>
            </a:extLst>
          </a:blip>
          <a:srcRect l="34004" r="30897"/>
          <a:stretch/>
        </p:blipFill>
        <p:spPr>
          <a:xfrm rot="21225596">
            <a:off x="46392" y="16430"/>
            <a:ext cx="549140" cy="881346"/>
          </a:xfrm>
          <a:prstGeom prst="rect">
            <a:avLst/>
          </a:prstGeom>
        </p:spPr>
      </p:pic>
      <p:sp>
        <p:nvSpPr>
          <p:cNvPr id="17" name="Oval 16">
            <a:extLst>
              <a:ext uri="{FF2B5EF4-FFF2-40B4-BE49-F238E27FC236}">
                <a16:creationId xmlns:a16="http://schemas.microsoft.com/office/drawing/2014/main" id="{5FF45412-DCD8-EE53-B0A4-701996A957C8}"/>
              </a:ext>
            </a:extLst>
          </p:cNvPr>
          <p:cNvSpPr/>
          <p:nvPr/>
        </p:nvSpPr>
        <p:spPr>
          <a:xfrm>
            <a:off x="193303" y="1060433"/>
            <a:ext cx="255318" cy="253583"/>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25" name="!!Picture 31">
            <a:extLst>
              <a:ext uri="{FF2B5EF4-FFF2-40B4-BE49-F238E27FC236}">
                <a16:creationId xmlns:a16="http://schemas.microsoft.com/office/drawing/2014/main" id="{304E0766-C0D0-B238-3EC2-37DEB20AA2D0}"/>
              </a:ext>
            </a:extLst>
          </p:cNvPr>
          <p:cNvPicPr>
            <a:picLocks noChangeAspect="1"/>
          </p:cNvPicPr>
          <p:nvPr/>
        </p:nvPicPr>
        <p:blipFill rotWithShape="1">
          <a:blip r:embed="rId4"/>
          <a:srcRect l="142" r="-277"/>
          <a:stretch/>
        </p:blipFill>
        <p:spPr>
          <a:xfrm>
            <a:off x="3427744" y="3178843"/>
            <a:ext cx="5534525" cy="3646572"/>
          </a:xfrm>
          <a:prstGeom prst="rect">
            <a:avLst/>
          </a:prstGeom>
        </p:spPr>
      </p:pic>
    </p:spTree>
    <p:extLst>
      <p:ext uri="{BB962C8B-B14F-4D97-AF65-F5344CB8AC3E}">
        <p14:creationId xmlns:p14="http://schemas.microsoft.com/office/powerpoint/2010/main" val="28074811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045F491-AABB-EAC2-16A4-236064F0C5AE}"/>
              </a:ext>
            </a:extLst>
          </p:cNvPr>
          <p:cNvSpPr/>
          <p:nvPr/>
        </p:nvSpPr>
        <p:spPr>
          <a:xfrm>
            <a:off x="-120" y="-10805"/>
            <a:ext cx="12192000" cy="6857999"/>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descr="Icon&#10;&#10;Description automatically generated">
            <a:extLst>
              <a:ext uri="{FF2B5EF4-FFF2-40B4-BE49-F238E27FC236}">
                <a16:creationId xmlns:a16="http://schemas.microsoft.com/office/drawing/2014/main" id="{EF4DE084-9602-7F02-D477-DFB06AA7EBB0}"/>
              </a:ext>
            </a:extLst>
          </p:cNvPr>
          <p:cNvPicPr>
            <a:picLocks noChangeAspect="1"/>
          </p:cNvPicPr>
          <p:nvPr/>
        </p:nvPicPr>
        <p:blipFill>
          <a:blip r:embed="rId2"/>
          <a:stretch>
            <a:fillRect/>
          </a:stretch>
        </p:blipFill>
        <p:spPr>
          <a:xfrm>
            <a:off x="11550195" y="226804"/>
            <a:ext cx="450270" cy="300180"/>
          </a:xfrm>
          <a:prstGeom prst="rect">
            <a:avLst/>
          </a:prstGeom>
        </p:spPr>
      </p:pic>
      <p:cxnSp>
        <p:nvCxnSpPr>
          <p:cNvPr id="10" name="!!1">
            <a:extLst>
              <a:ext uri="{FF2B5EF4-FFF2-40B4-BE49-F238E27FC236}">
                <a16:creationId xmlns:a16="http://schemas.microsoft.com/office/drawing/2014/main" id="{8F5F7AA0-067D-276B-969E-E7D73860FE98}"/>
              </a:ext>
            </a:extLst>
          </p:cNvPr>
          <p:cNvCxnSpPr>
            <a:cxnSpLocks/>
          </p:cNvCxnSpPr>
          <p:nvPr/>
        </p:nvCxnSpPr>
        <p:spPr>
          <a:xfrm flipH="1">
            <a:off x="318655" y="925010"/>
            <a:ext cx="2307" cy="5922184"/>
          </a:xfrm>
          <a:prstGeom prst="line">
            <a:avLst/>
          </a:prstGeom>
          <a:ln w="381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pic>
        <p:nvPicPr>
          <p:cNvPr id="16" name="Picture 15" descr="Map&#10;&#10;Description automatically generated with medium confidence">
            <a:extLst>
              <a:ext uri="{FF2B5EF4-FFF2-40B4-BE49-F238E27FC236}">
                <a16:creationId xmlns:a16="http://schemas.microsoft.com/office/drawing/2014/main" id="{89725205-2EA1-E91D-3E46-E7FE56EA61C0}"/>
              </a:ext>
            </a:extLst>
          </p:cNvPr>
          <p:cNvPicPr>
            <a:picLocks noChangeAspect="1"/>
          </p:cNvPicPr>
          <p:nvPr/>
        </p:nvPicPr>
        <p:blipFill rotWithShape="1">
          <a:blip r:embed="rId3">
            <a:duotone>
              <a:prstClr val="black"/>
              <a:srgbClr val="D9C3A5">
                <a:tint val="50000"/>
                <a:satMod val="180000"/>
              </a:srgbClr>
            </a:duotone>
            <a:extLst>
              <a:ext uri="{BEBA8EAE-BF5A-486C-A8C5-ECC9F3942E4B}">
                <a14:imgProps xmlns:a14="http://schemas.microsoft.com/office/drawing/2010/main">
                  <a14:imgLayer r:embed="rId4">
                    <a14:imgEffect>
                      <a14:backgroundRemoval t="10000" b="90000" l="10000" r="90000"/>
                    </a14:imgEffect>
                  </a14:imgLayer>
                </a14:imgProps>
              </a:ext>
            </a:extLst>
          </a:blip>
          <a:srcRect l="34004" r="30897"/>
          <a:stretch/>
        </p:blipFill>
        <p:spPr>
          <a:xfrm rot="21225596">
            <a:off x="46392" y="16430"/>
            <a:ext cx="549140" cy="881346"/>
          </a:xfrm>
          <a:prstGeom prst="rect">
            <a:avLst/>
          </a:prstGeom>
        </p:spPr>
      </p:pic>
      <p:sp>
        <p:nvSpPr>
          <p:cNvPr id="17" name="Oval 16">
            <a:extLst>
              <a:ext uri="{FF2B5EF4-FFF2-40B4-BE49-F238E27FC236}">
                <a16:creationId xmlns:a16="http://schemas.microsoft.com/office/drawing/2014/main" id="{5FF45412-DCD8-EE53-B0A4-701996A957C8}"/>
              </a:ext>
            </a:extLst>
          </p:cNvPr>
          <p:cNvSpPr/>
          <p:nvPr/>
        </p:nvSpPr>
        <p:spPr>
          <a:xfrm>
            <a:off x="190996" y="2458776"/>
            <a:ext cx="255318" cy="253583"/>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1" name="TextBox 20"/>
          <p:cNvSpPr txBox="1"/>
          <p:nvPr/>
        </p:nvSpPr>
        <p:spPr>
          <a:xfrm>
            <a:off x="1350627" y="1148100"/>
            <a:ext cx="9490506" cy="2077492"/>
          </a:xfrm>
          <a:prstGeom prst="rect">
            <a:avLst/>
          </a:prstGeom>
          <a:noFill/>
        </p:spPr>
        <p:txBody>
          <a:bodyPr wrap="square" rtlCol="0">
            <a:spAutoFit/>
          </a:bodyPr>
          <a:lstStyle/>
          <a:p>
            <a:pPr algn="ctr"/>
            <a:r>
              <a:rPr lang="en-US" sz="4300" b="1" dirty="0">
                <a:solidFill>
                  <a:srgbClr val="FF0000"/>
                </a:solidFill>
                <a:latin typeface="Times New Roman" panose="02020603050405020304" pitchFamily="18" charset="0"/>
                <a:cs typeface="Times New Roman" panose="02020603050405020304" pitchFamily="18" charset="0"/>
              </a:rPr>
              <a:t>II. NHỮNG ĐẶC TRƯNG TRONG VĂN HÓA ẨM THỰC SÀI GÒN – THÀNH PHỐ HỒ CHÍ MINH</a:t>
            </a:r>
          </a:p>
        </p:txBody>
      </p:sp>
      <p:sp>
        <p:nvSpPr>
          <p:cNvPr id="3" name="TextBox 2"/>
          <p:cNvSpPr txBox="1"/>
          <p:nvPr/>
        </p:nvSpPr>
        <p:spPr>
          <a:xfrm>
            <a:off x="3873559" y="-35201"/>
            <a:ext cx="4765963" cy="1015663"/>
          </a:xfrm>
          <a:prstGeom prst="rect">
            <a:avLst/>
          </a:prstGeom>
          <a:noFill/>
        </p:spPr>
        <p:txBody>
          <a:bodyPr wrap="square" rtlCol="0">
            <a:spAutoFit/>
          </a:bodyPr>
          <a:lstStyle/>
          <a:p>
            <a:pPr algn="ctr"/>
            <a:r>
              <a:rPr lang="en-US" sz="6000" b="1" dirty="0">
                <a:solidFill>
                  <a:srgbClr val="FF0000"/>
                </a:solidFill>
                <a:latin typeface="Times New Roman" panose="02020603050405020304" pitchFamily="18" charset="0"/>
                <a:cs typeface="Times New Roman" panose="02020603050405020304" pitchFamily="18" charset="0"/>
              </a:rPr>
              <a:t>KHÁM PHÁ</a:t>
            </a:r>
          </a:p>
        </p:txBody>
      </p:sp>
      <p:sp>
        <p:nvSpPr>
          <p:cNvPr id="4" name="TextBox 3"/>
          <p:cNvSpPr txBox="1"/>
          <p:nvPr/>
        </p:nvSpPr>
        <p:spPr>
          <a:xfrm>
            <a:off x="6256886" y="9413360"/>
            <a:ext cx="2209855" cy="2161309"/>
          </a:xfrm>
          <a:prstGeom prst="rect">
            <a:avLst/>
          </a:prstGeom>
          <a:noFill/>
        </p:spPr>
        <p:txBody>
          <a:bodyPr wrap="square" rtlCol="0">
            <a:spAutoFit/>
          </a:bodyPr>
          <a:lstStyle/>
          <a:p>
            <a:endParaRPr lang="en-US" dirty="0"/>
          </a:p>
        </p:txBody>
      </p:sp>
      <p:pic>
        <p:nvPicPr>
          <p:cNvPr id="11270" name="Picture 6" descr="Con hẻm ăn vặt cực ngon và rẻ mà ai đến Sài Gòn cũng phải ghé qua - YouTub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19205" y="3098043"/>
            <a:ext cx="7753349" cy="362193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828135" y="138023"/>
            <a:ext cx="2403499" cy="830997"/>
          </a:xfrm>
          <a:prstGeom prst="rect">
            <a:avLst/>
          </a:prstGeom>
          <a:noFill/>
        </p:spPr>
        <p:txBody>
          <a:bodyPr wrap="square" rtlCol="0">
            <a:spAutoFit/>
          </a:bodyPr>
          <a:lstStyle/>
          <a:p>
            <a:r>
              <a:rPr lang="en-US" sz="4800" b="1" dirty="0">
                <a:solidFill>
                  <a:srgbClr val="FF0000"/>
                </a:solidFill>
                <a:latin typeface="Times New Roman" panose="02020603050405020304" pitchFamily="18" charset="0"/>
                <a:cs typeface="Times New Roman" panose="02020603050405020304" pitchFamily="18" charset="0"/>
              </a:rPr>
              <a:t>TIẾT 2</a:t>
            </a:r>
          </a:p>
        </p:txBody>
      </p:sp>
    </p:spTree>
    <p:extLst>
      <p:ext uri="{BB962C8B-B14F-4D97-AF65-F5344CB8AC3E}">
        <p14:creationId xmlns:p14="http://schemas.microsoft.com/office/powerpoint/2010/main" val="9609283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par>
                                <p:cTn id="8" presetID="14" presetClass="entr" presetSubtype="10" fill="hold" nodeType="withEffect">
                                  <p:stCondLst>
                                    <p:cond delay="0"/>
                                  </p:stCondLst>
                                  <p:childTnLst>
                                    <p:set>
                                      <p:cBhvr>
                                        <p:cTn id="9" dur="1" fill="hold">
                                          <p:stCondLst>
                                            <p:cond delay="0"/>
                                          </p:stCondLst>
                                        </p:cTn>
                                        <p:tgtEl>
                                          <p:spTgt spid="11270"/>
                                        </p:tgtEl>
                                        <p:attrNameLst>
                                          <p:attrName>style.visibility</p:attrName>
                                        </p:attrNameLst>
                                      </p:cBhvr>
                                      <p:to>
                                        <p:strVal val="visible"/>
                                      </p:to>
                                    </p:set>
                                    <p:animEffect transition="in" filter="randombar(horizontal)">
                                      <p:cBhvr>
                                        <p:cTn id="10" dur="500"/>
                                        <p:tgtEl>
                                          <p:spTgt spid="11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Không có mô tả ản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313271"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80455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045F491-AABB-EAC2-16A4-236064F0C5AE}"/>
              </a:ext>
            </a:extLst>
          </p:cNvPr>
          <p:cNvSpPr/>
          <p:nvPr/>
        </p:nvSpPr>
        <p:spPr>
          <a:xfrm>
            <a:off x="28859" y="-19776"/>
            <a:ext cx="12192000" cy="6857999"/>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4" name="!!Picture 13" descr="Icon&#10;&#10;Description automatically generated">
            <a:extLst>
              <a:ext uri="{FF2B5EF4-FFF2-40B4-BE49-F238E27FC236}">
                <a16:creationId xmlns:a16="http://schemas.microsoft.com/office/drawing/2014/main" id="{EF4DE084-9602-7F02-D477-DFB06AA7EBB0}"/>
              </a:ext>
            </a:extLst>
          </p:cNvPr>
          <p:cNvPicPr>
            <a:picLocks noChangeAspect="1"/>
          </p:cNvPicPr>
          <p:nvPr/>
        </p:nvPicPr>
        <p:blipFill>
          <a:blip r:embed="rId2"/>
          <a:stretch>
            <a:fillRect/>
          </a:stretch>
        </p:blipFill>
        <p:spPr>
          <a:xfrm>
            <a:off x="11550195" y="226804"/>
            <a:ext cx="450270" cy="300180"/>
          </a:xfrm>
          <a:prstGeom prst="rect">
            <a:avLst/>
          </a:prstGeom>
        </p:spPr>
      </p:pic>
      <p:cxnSp>
        <p:nvCxnSpPr>
          <p:cNvPr id="10" name="!!1">
            <a:extLst>
              <a:ext uri="{FF2B5EF4-FFF2-40B4-BE49-F238E27FC236}">
                <a16:creationId xmlns:a16="http://schemas.microsoft.com/office/drawing/2014/main" id="{8F5F7AA0-067D-276B-969E-E7D73860FE98}"/>
              </a:ext>
            </a:extLst>
          </p:cNvPr>
          <p:cNvCxnSpPr>
            <a:cxnSpLocks/>
          </p:cNvCxnSpPr>
          <p:nvPr/>
        </p:nvCxnSpPr>
        <p:spPr>
          <a:xfrm>
            <a:off x="295559" y="625827"/>
            <a:ext cx="0" cy="6232173"/>
          </a:xfrm>
          <a:prstGeom prst="line">
            <a:avLst/>
          </a:prstGeom>
          <a:ln w="381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pic>
        <p:nvPicPr>
          <p:cNvPr id="16" name="Picture 15" descr="Map&#10;&#10;Description automatically generated with medium confidence">
            <a:extLst>
              <a:ext uri="{FF2B5EF4-FFF2-40B4-BE49-F238E27FC236}">
                <a16:creationId xmlns:a16="http://schemas.microsoft.com/office/drawing/2014/main" id="{89725205-2EA1-E91D-3E46-E7FE56EA61C0}"/>
              </a:ext>
            </a:extLst>
          </p:cNvPr>
          <p:cNvPicPr>
            <a:picLocks noChangeAspect="1"/>
          </p:cNvPicPr>
          <p:nvPr/>
        </p:nvPicPr>
        <p:blipFill rotWithShape="1">
          <a:blip r:embed="rId3">
            <a:duotone>
              <a:prstClr val="black"/>
              <a:srgbClr val="D9C3A5">
                <a:tint val="50000"/>
                <a:satMod val="180000"/>
              </a:srgbClr>
            </a:duotone>
            <a:extLst>
              <a:ext uri="{BEBA8EAE-BF5A-486C-A8C5-ECC9F3942E4B}">
                <a14:imgProps xmlns:a14="http://schemas.microsoft.com/office/drawing/2010/main">
                  <a14:imgLayer r:embed="rId4">
                    <a14:imgEffect>
                      <a14:backgroundRemoval t="10000" b="90000" l="10000" r="90000"/>
                    </a14:imgEffect>
                  </a14:imgLayer>
                </a14:imgProps>
              </a:ext>
            </a:extLst>
          </a:blip>
          <a:srcRect l="34004" r="30897"/>
          <a:stretch/>
        </p:blipFill>
        <p:spPr>
          <a:xfrm rot="21225596">
            <a:off x="46392" y="-127759"/>
            <a:ext cx="549140" cy="881346"/>
          </a:xfrm>
          <a:prstGeom prst="rect">
            <a:avLst/>
          </a:prstGeom>
        </p:spPr>
      </p:pic>
      <p:sp>
        <p:nvSpPr>
          <p:cNvPr id="17" name="Oval 16">
            <a:extLst>
              <a:ext uri="{FF2B5EF4-FFF2-40B4-BE49-F238E27FC236}">
                <a16:creationId xmlns:a16="http://schemas.microsoft.com/office/drawing/2014/main" id="{5FF45412-DCD8-EE53-B0A4-701996A957C8}"/>
              </a:ext>
            </a:extLst>
          </p:cNvPr>
          <p:cNvSpPr/>
          <p:nvPr/>
        </p:nvSpPr>
        <p:spPr>
          <a:xfrm>
            <a:off x="167900" y="2869890"/>
            <a:ext cx="255318" cy="253583"/>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2290" name="Picture 2" descr="https://png.pngtree.com/background/20210710/original/pngtree-taobao-food-banner-poster-background-picture-image_101977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8621" y="682614"/>
            <a:ext cx="11896440" cy="5715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93159" y="916038"/>
            <a:ext cx="9619832" cy="3785652"/>
          </a:xfrm>
          <a:prstGeom prst="rect">
            <a:avLst/>
          </a:prstGeom>
          <a:noFill/>
        </p:spPr>
        <p:txBody>
          <a:bodyPr wrap="square" rtlCol="0">
            <a:spAutoFit/>
          </a:bodyPr>
          <a:lstStyle/>
          <a:p>
            <a:pPr algn="ctr"/>
            <a:r>
              <a:rPr lang="en-US" sz="6000" b="1" dirty="0">
                <a:latin typeface="Times New Roman" panose="02020603050405020304" pitchFamily="18" charset="0"/>
                <a:cs typeface="Times New Roman" panose="02020603050405020304" pitchFamily="18" charset="0"/>
              </a:rPr>
              <a:t>THẢO LUẬN NHÓM</a:t>
            </a:r>
            <a:r>
              <a:rPr lang="en-US" sz="6000" b="1" dirty="0">
                <a:solidFill>
                  <a:srgbClr val="002060"/>
                </a:solidFill>
                <a:latin typeface="Times New Roman" panose="02020603050405020304" pitchFamily="18" charset="0"/>
                <a:cs typeface="Times New Roman" panose="02020603050405020304" pitchFamily="18" charset="0"/>
              </a:rPr>
              <a:t>:</a:t>
            </a:r>
          </a:p>
          <a:p>
            <a:pPr algn="ctr"/>
            <a:r>
              <a:rPr lang="en-US" sz="6000" b="1" dirty="0">
                <a:solidFill>
                  <a:srgbClr val="002060"/>
                </a:solidFill>
                <a:latin typeface="Times New Roman" panose="02020603050405020304" pitchFamily="18" charset="0"/>
                <a:cs typeface="Times New Roman" panose="02020603050405020304" pitchFamily="18" charset="0"/>
              </a:rPr>
              <a:t>4 NHÓM </a:t>
            </a:r>
          </a:p>
          <a:p>
            <a:pPr algn="ctr"/>
            <a:r>
              <a:rPr lang="en-US" sz="6000" b="1" dirty="0">
                <a:latin typeface="Times New Roman" panose="02020603050405020304" pitchFamily="18" charset="0"/>
                <a:cs typeface="Times New Roman" panose="02020603050405020304" pitchFamily="18" charset="0"/>
              </a:rPr>
              <a:t>THỜI GIAN THỰC HIỆN: </a:t>
            </a:r>
            <a:r>
              <a:rPr lang="en-US" sz="6000" b="1" dirty="0">
                <a:solidFill>
                  <a:srgbClr val="002060"/>
                </a:solidFill>
                <a:latin typeface="Times New Roman" panose="02020603050405020304" pitchFamily="18" charset="0"/>
                <a:cs typeface="Times New Roman" panose="02020603050405020304" pitchFamily="18" charset="0"/>
              </a:rPr>
              <a:t>1 TUẦN</a:t>
            </a:r>
          </a:p>
        </p:txBody>
      </p:sp>
    </p:spTree>
    <p:extLst>
      <p:ext uri="{BB962C8B-B14F-4D97-AF65-F5344CB8AC3E}">
        <p14:creationId xmlns:p14="http://schemas.microsoft.com/office/powerpoint/2010/main" val="28960066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randombar(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randombar(horizontal)">
                                      <p:cBhvr>
                                        <p:cTn id="12" dur="500"/>
                                        <p:tgtEl>
                                          <p:spTgt spid="4">
                                            <p:txEl>
                                              <p:pRg st="1" end="1"/>
                                            </p:txEl>
                                          </p:spTgt>
                                        </p:tgtEl>
                                      </p:cBhvr>
                                    </p:animEffect>
                                  </p:childTnLst>
                                </p:cTn>
                              </p:par>
                              <p:par>
                                <p:cTn id="13" presetID="14" presetClass="entr" presetSubtype="1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randombar(horizontal)">
                                      <p:cBhvr>
                                        <p:cTn id="15"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045F491-AABB-EAC2-16A4-236064F0C5AE}"/>
              </a:ext>
            </a:extLst>
          </p:cNvPr>
          <p:cNvSpPr/>
          <p:nvPr/>
        </p:nvSpPr>
        <p:spPr>
          <a:xfrm>
            <a:off x="-1" y="1"/>
            <a:ext cx="12192000" cy="6857999"/>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cxnSp>
        <p:nvCxnSpPr>
          <p:cNvPr id="10" name="!!1">
            <a:extLst>
              <a:ext uri="{FF2B5EF4-FFF2-40B4-BE49-F238E27FC236}">
                <a16:creationId xmlns:a16="http://schemas.microsoft.com/office/drawing/2014/main" id="{8F5F7AA0-067D-276B-969E-E7D73860FE98}"/>
              </a:ext>
            </a:extLst>
          </p:cNvPr>
          <p:cNvCxnSpPr>
            <a:cxnSpLocks/>
          </p:cNvCxnSpPr>
          <p:nvPr/>
        </p:nvCxnSpPr>
        <p:spPr>
          <a:xfrm>
            <a:off x="295559" y="625827"/>
            <a:ext cx="0" cy="6232173"/>
          </a:xfrm>
          <a:prstGeom prst="line">
            <a:avLst/>
          </a:prstGeom>
          <a:ln w="381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pic>
        <p:nvPicPr>
          <p:cNvPr id="16" name="Picture 15" descr="Map&#10;&#10;Description automatically generated with medium confidence">
            <a:extLst>
              <a:ext uri="{FF2B5EF4-FFF2-40B4-BE49-F238E27FC236}">
                <a16:creationId xmlns:a16="http://schemas.microsoft.com/office/drawing/2014/main" id="{89725205-2EA1-E91D-3E46-E7FE56EA61C0}"/>
              </a:ext>
            </a:extLst>
          </p:cNvPr>
          <p:cNvPicPr>
            <a:picLocks noChangeAspect="1"/>
          </p:cNvPicPr>
          <p:nvPr/>
        </p:nvPicPr>
        <p:blipFill rotWithShape="1">
          <a:blip r:embed="rId2">
            <a:duotone>
              <a:prstClr val="black"/>
              <a:srgbClr val="D9C3A5">
                <a:tint val="50000"/>
                <a:satMod val="180000"/>
              </a:srgbClr>
            </a:duotone>
            <a:extLst>
              <a:ext uri="{BEBA8EAE-BF5A-486C-A8C5-ECC9F3942E4B}">
                <a14:imgProps xmlns:a14="http://schemas.microsoft.com/office/drawing/2010/main">
                  <a14:imgLayer r:embed="rId3">
                    <a14:imgEffect>
                      <a14:backgroundRemoval t="10000" b="90000" l="10000" r="90000"/>
                    </a14:imgEffect>
                  </a14:imgLayer>
                </a14:imgProps>
              </a:ext>
            </a:extLst>
          </a:blip>
          <a:srcRect l="34004" r="30897"/>
          <a:stretch/>
        </p:blipFill>
        <p:spPr>
          <a:xfrm rot="21225596">
            <a:off x="46392" y="-127759"/>
            <a:ext cx="549140" cy="881346"/>
          </a:xfrm>
          <a:prstGeom prst="rect">
            <a:avLst/>
          </a:prstGeom>
        </p:spPr>
      </p:pic>
      <p:sp>
        <p:nvSpPr>
          <p:cNvPr id="17" name="Oval 16">
            <a:extLst>
              <a:ext uri="{FF2B5EF4-FFF2-40B4-BE49-F238E27FC236}">
                <a16:creationId xmlns:a16="http://schemas.microsoft.com/office/drawing/2014/main" id="{5FF45412-DCD8-EE53-B0A4-701996A957C8}"/>
              </a:ext>
            </a:extLst>
          </p:cNvPr>
          <p:cNvSpPr/>
          <p:nvPr/>
        </p:nvSpPr>
        <p:spPr>
          <a:xfrm>
            <a:off x="167900" y="2736540"/>
            <a:ext cx="255318" cy="253583"/>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 name="Rectangle 3"/>
          <p:cNvSpPr/>
          <p:nvPr/>
        </p:nvSpPr>
        <p:spPr>
          <a:xfrm>
            <a:off x="550877" y="2990123"/>
            <a:ext cx="11641122" cy="4008533"/>
          </a:xfrm>
          <a:prstGeom prst="rect">
            <a:avLst/>
          </a:prstGeom>
        </p:spPr>
        <p:txBody>
          <a:bodyPr wrap="square">
            <a:spAutoFit/>
          </a:bodyPr>
          <a:lstStyle/>
          <a:p>
            <a:pPr algn="just">
              <a:lnSpc>
                <a:spcPct val="130000"/>
              </a:lnSpc>
              <a:spcAft>
                <a:spcPts val="800"/>
              </a:spcAft>
            </a:pPr>
            <a:r>
              <a:rPr lang="en-US" sz="5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Nhóm</a:t>
            </a:r>
            <a:r>
              <a:rPr lang="en-US" sz="5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1: </a:t>
            </a:r>
            <a:r>
              <a:rPr lang="en-US" sz="5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Tìm</a:t>
            </a:r>
            <a:r>
              <a:rPr lang="en-US" sz="5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5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tư</a:t>
            </a:r>
            <a:r>
              <a:rPr lang="en-US" sz="5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5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liệu</a:t>
            </a:r>
            <a:r>
              <a:rPr lang="en-US" sz="5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5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và</a:t>
            </a:r>
            <a:r>
              <a:rPr lang="en-US" sz="5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5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các</a:t>
            </a:r>
            <a:r>
              <a:rPr lang="en-US" sz="5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5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hình</a:t>
            </a:r>
            <a:r>
              <a:rPr lang="en-US" sz="5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5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ảnh</a:t>
            </a:r>
            <a:r>
              <a:rPr lang="en-US" sz="5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minh </a:t>
            </a:r>
            <a:r>
              <a:rPr lang="en-US" sz="5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họa</a:t>
            </a:r>
            <a:r>
              <a:rPr lang="en-US" sz="5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5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Sài</a:t>
            </a:r>
            <a:r>
              <a:rPr lang="en-US" sz="5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5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Gòn</a:t>
            </a:r>
            <a:r>
              <a:rPr lang="en-US" sz="5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5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là</a:t>
            </a:r>
            <a:r>
              <a:rPr lang="en-US" sz="5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5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trung</a:t>
            </a:r>
            <a:r>
              <a:rPr lang="en-US" sz="5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5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tâm</a:t>
            </a:r>
            <a:r>
              <a:rPr lang="en-US" sz="5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5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ẩm</a:t>
            </a:r>
            <a:r>
              <a:rPr lang="en-US" sz="5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5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thực</a:t>
            </a:r>
            <a:r>
              <a:rPr lang="en-US" sz="5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5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của</a:t>
            </a:r>
            <a:r>
              <a:rPr lang="en-US" sz="5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5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Đông</a:t>
            </a:r>
            <a:r>
              <a:rPr lang="en-US" sz="5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Nam </a:t>
            </a:r>
            <a:r>
              <a:rPr lang="en-US" sz="5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Bộ</a:t>
            </a:r>
            <a:r>
              <a:rPr lang="en-US" sz="5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5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và</a:t>
            </a:r>
            <a:r>
              <a:rPr lang="en-US" sz="5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5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điểm</a:t>
            </a:r>
            <a:r>
              <a:rPr lang="en-US" sz="5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5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giao</a:t>
            </a:r>
            <a:r>
              <a:rPr lang="en-US" sz="5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5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thoa</a:t>
            </a:r>
            <a:r>
              <a:rPr lang="en-US" sz="5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5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giữa</a:t>
            </a:r>
            <a:r>
              <a:rPr lang="en-US" sz="5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5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ẩm</a:t>
            </a:r>
            <a:r>
              <a:rPr lang="en-US" sz="5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5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thực</a:t>
            </a:r>
            <a:r>
              <a:rPr lang="en-US" sz="5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5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Bắc</a:t>
            </a:r>
            <a:r>
              <a:rPr lang="en-US" sz="5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-Nam, </a:t>
            </a:r>
            <a:r>
              <a:rPr lang="en-US" sz="5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Đông-Tây</a:t>
            </a:r>
            <a:r>
              <a:rPr lang="en-US" sz="5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a:t>
            </a:r>
            <a:endParaRPr lang="en-US" sz="5000"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p:cNvSpPr txBox="1"/>
          <p:nvPr/>
        </p:nvSpPr>
        <p:spPr>
          <a:xfrm>
            <a:off x="3450566" y="312914"/>
            <a:ext cx="4865298" cy="2677209"/>
          </a:xfrm>
          <a:prstGeom prst="rect">
            <a:avLst/>
          </a:prstGeom>
          <a:noFill/>
        </p:spPr>
        <p:txBody>
          <a:bodyPr wrap="square" rtlCol="0">
            <a:spAutoFit/>
          </a:bodyPr>
          <a:lstStyle/>
          <a:p>
            <a:endParaRPr lang="en-US" dirty="0"/>
          </a:p>
        </p:txBody>
      </p:sp>
      <p:pic>
        <p:nvPicPr>
          <p:cNvPr id="11" name="Picture 2" descr="TP.HCM đối mặt với các vấn đề của &quot;Vùng đại đô thị&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5006" y="103119"/>
            <a:ext cx="5796417" cy="28870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53328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045F491-AABB-EAC2-16A4-236064F0C5AE}"/>
              </a:ext>
            </a:extLst>
          </p:cNvPr>
          <p:cNvSpPr/>
          <p:nvPr/>
        </p:nvSpPr>
        <p:spPr>
          <a:xfrm>
            <a:off x="-1" y="1"/>
            <a:ext cx="12192000" cy="6857999"/>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cxnSp>
        <p:nvCxnSpPr>
          <p:cNvPr id="10" name="!!1">
            <a:extLst>
              <a:ext uri="{FF2B5EF4-FFF2-40B4-BE49-F238E27FC236}">
                <a16:creationId xmlns:a16="http://schemas.microsoft.com/office/drawing/2014/main" id="{8F5F7AA0-067D-276B-969E-E7D73860FE98}"/>
              </a:ext>
            </a:extLst>
          </p:cNvPr>
          <p:cNvCxnSpPr>
            <a:cxnSpLocks/>
          </p:cNvCxnSpPr>
          <p:nvPr/>
        </p:nvCxnSpPr>
        <p:spPr>
          <a:xfrm>
            <a:off x="295559" y="625827"/>
            <a:ext cx="0" cy="6232173"/>
          </a:xfrm>
          <a:prstGeom prst="line">
            <a:avLst/>
          </a:prstGeom>
          <a:ln w="381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pic>
        <p:nvPicPr>
          <p:cNvPr id="16" name="Picture 15" descr="Map&#10;&#10;Description automatically generated with medium confidence">
            <a:extLst>
              <a:ext uri="{FF2B5EF4-FFF2-40B4-BE49-F238E27FC236}">
                <a16:creationId xmlns:a16="http://schemas.microsoft.com/office/drawing/2014/main" id="{89725205-2EA1-E91D-3E46-E7FE56EA61C0}"/>
              </a:ext>
            </a:extLst>
          </p:cNvPr>
          <p:cNvPicPr>
            <a:picLocks noChangeAspect="1"/>
          </p:cNvPicPr>
          <p:nvPr/>
        </p:nvPicPr>
        <p:blipFill rotWithShape="1">
          <a:blip r:embed="rId2">
            <a:duotone>
              <a:prstClr val="black"/>
              <a:srgbClr val="D9C3A5">
                <a:tint val="50000"/>
                <a:satMod val="180000"/>
              </a:srgbClr>
            </a:duotone>
            <a:extLst>
              <a:ext uri="{BEBA8EAE-BF5A-486C-A8C5-ECC9F3942E4B}">
                <a14:imgProps xmlns:a14="http://schemas.microsoft.com/office/drawing/2010/main">
                  <a14:imgLayer r:embed="rId3">
                    <a14:imgEffect>
                      <a14:backgroundRemoval t="10000" b="90000" l="10000" r="90000"/>
                    </a14:imgEffect>
                  </a14:imgLayer>
                </a14:imgProps>
              </a:ext>
            </a:extLst>
          </a:blip>
          <a:srcRect l="34004" r="30897"/>
          <a:stretch/>
        </p:blipFill>
        <p:spPr>
          <a:xfrm rot="21225596">
            <a:off x="46392" y="-127759"/>
            <a:ext cx="549140" cy="881346"/>
          </a:xfrm>
          <a:prstGeom prst="rect">
            <a:avLst/>
          </a:prstGeom>
        </p:spPr>
      </p:pic>
      <p:sp>
        <p:nvSpPr>
          <p:cNvPr id="17" name="Oval 16">
            <a:extLst>
              <a:ext uri="{FF2B5EF4-FFF2-40B4-BE49-F238E27FC236}">
                <a16:creationId xmlns:a16="http://schemas.microsoft.com/office/drawing/2014/main" id="{5FF45412-DCD8-EE53-B0A4-701996A957C8}"/>
              </a:ext>
            </a:extLst>
          </p:cNvPr>
          <p:cNvSpPr/>
          <p:nvPr/>
        </p:nvSpPr>
        <p:spPr>
          <a:xfrm>
            <a:off x="229168" y="2660340"/>
            <a:ext cx="255318" cy="253583"/>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 name="Rectangle 3"/>
          <p:cNvSpPr/>
          <p:nvPr/>
        </p:nvSpPr>
        <p:spPr>
          <a:xfrm>
            <a:off x="530792" y="3720751"/>
            <a:ext cx="11130413" cy="2993384"/>
          </a:xfrm>
          <a:prstGeom prst="rect">
            <a:avLst/>
          </a:prstGeom>
        </p:spPr>
        <p:txBody>
          <a:bodyPr wrap="square">
            <a:spAutoFit/>
          </a:bodyPr>
          <a:lstStyle/>
          <a:p>
            <a:pPr algn="just">
              <a:lnSpc>
                <a:spcPct val="130000"/>
              </a:lnSpc>
              <a:spcAft>
                <a:spcPts val="800"/>
              </a:spcAft>
            </a:pPr>
            <a:r>
              <a:rPr lang="en-US" sz="5000" b="1" dirty="0" err="1">
                <a:solidFill>
                  <a:srgbClr val="002060"/>
                </a:solidFill>
                <a:latin typeface="Times New Roman" panose="02020603050405020304" pitchFamily="18" charset="0"/>
                <a:cs typeface="Times New Roman" panose="02020603050405020304" pitchFamily="18" charset="0"/>
              </a:rPr>
              <a:t>Nhóm</a:t>
            </a:r>
            <a:r>
              <a:rPr lang="en-US" sz="5000" b="1" dirty="0">
                <a:solidFill>
                  <a:srgbClr val="002060"/>
                </a:solidFill>
                <a:latin typeface="Times New Roman" panose="02020603050405020304" pitchFamily="18" charset="0"/>
                <a:cs typeface="Times New Roman" panose="02020603050405020304" pitchFamily="18" charset="0"/>
              </a:rPr>
              <a:t> 2: </a:t>
            </a:r>
            <a:r>
              <a:rPr lang="en-US" sz="5000" b="1" dirty="0" err="1">
                <a:solidFill>
                  <a:srgbClr val="002060"/>
                </a:solidFill>
                <a:latin typeface="Times New Roman" panose="02020603050405020304" pitchFamily="18" charset="0"/>
                <a:cs typeface="Times New Roman" panose="02020603050405020304" pitchFamily="18" charset="0"/>
              </a:rPr>
              <a:t>Tìm</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tư</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liệu</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và</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các</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hình</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ảnh</a:t>
            </a:r>
            <a:r>
              <a:rPr lang="en-US" sz="5000" b="1" dirty="0">
                <a:solidFill>
                  <a:srgbClr val="002060"/>
                </a:solidFill>
                <a:latin typeface="Times New Roman" panose="02020603050405020304" pitchFamily="18" charset="0"/>
                <a:cs typeface="Times New Roman" panose="02020603050405020304" pitchFamily="18" charset="0"/>
              </a:rPr>
              <a:t> minh </a:t>
            </a:r>
            <a:r>
              <a:rPr lang="en-US" sz="5000" b="1" dirty="0" err="1">
                <a:solidFill>
                  <a:srgbClr val="002060"/>
                </a:solidFill>
                <a:latin typeface="Times New Roman" panose="02020603050405020304" pitchFamily="18" charset="0"/>
                <a:cs typeface="Times New Roman" panose="02020603050405020304" pitchFamily="18" charset="0"/>
              </a:rPr>
              <a:t>họa</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về</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văn</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hóa</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ẩm</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thực</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ngày</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xưa</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vẫn</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còn</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duy</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trì</a:t>
            </a:r>
            <a:r>
              <a:rPr lang="en-US" sz="5000" b="1" dirty="0">
                <a:solidFill>
                  <a:srgbClr val="002060"/>
                </a:solidFill>
                <a:latin typeface="Times New Roman" panose="02020603050405020304" pitchFamily="18" charset="0"/>
                <a:cs typeface="Times New Roman" panose="02020603050405020304" pitchFamily="18" charset="0"/>
              </a:rPr>
              <a:t> ở </a:t>
            </a:r>
            <a:r>
              <a:rPr lang="en-US" sz="5000" b="1" dirty="0" err="1">
                <a:solidFill>
                  <a:srgbClr val="002060"/>
                </a:solidFill>
                <a:latin typeface="Times New Roman" panose="02020603050405020304" pitchFamily="18" charset="0"/>
                <a:cs typeface="Times New Roman" panose="02020603050405020304" pitchFamily="18" charset="0"/>
              </a:rPr>
              <a:t>Sài</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Gòn</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ngày</a:t>
            </a:r>
            <a:r>
              <a:rPr lang="en-US" sz="5000" b="1" dirty="0">
                <a:solidFill>
                  <a:srgbClr val="002060"/>
                </a:solidFill>
                <a:latin typeface="Times New Roman" panose="02020603050405020304" pitchFamily="18" charset="0"/>
                <a:cs typeface="Times New Roman" panose="02020603050405020304" pitchFamily="18" charset="0"/>
              </a:rPr>
              <a:t> nay.</a:t>
            </a:r>
          </a:p>
        </p:txBody>
      </p:sp>
      <p:pic>
        <p:nvPicPr>
          <p:cNvPr id="15362" name="Picture 2" descr="Ẩm thực Sài Gòn xưa độc đáo và thu hút như thế nà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10358" y="122960"/>
            <a:ext cx="6971283" cy="34748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95670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randombar(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045F491-AABB-EAC2-16A4-236064F0C5AE}"/>
              </a:ext>
            </a:extLst>
          </p:cNvPr>
          <p:cNvSpPr/>
          <p:nvPr/>
        </p:nvSpPr>
        <p:spPr>
          <a:xfrm>
            <a:off x="-120" y="0"/>
            <a:ext cx="12192000" cy="6857999"/>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cxnSp>
        <p:nvCxnSpPr>
          <p:cNvPr id="10" name="!!1">
            <a:extLst>
              <a:ext uri="{FF2B5EF4-FFF2-40B4-BE49-F238E27FC236}">
                <a16:creationId xmlns:a16="http://schemas.microsoft.com/office/drawing/2014/main" id="{8F5F7AA0-067D-276B-969E-E7D73860FE98}"/>
              </a:ext>
            </a:extLst>
          </p:cNvPr>
          <p:cNvCxnSpPr>
            <a:cxnSpLocks/>
          </p:cNvCxnSpPr>
          <p:nvPr/>
        </p:nvCxnSpPr>
        <p:spPr>
          <a:xfrm>
            <a:off x="295559" y="625827"/>
            <a:ext cx="0" cy="6232173"/>
          </a:xfrm>
          <a:prstGeom prst="line">
            <a:avLst/>
          </a:prstGeom>
          <a:ln w="381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pic>
        <p:nvPicPr>
          <p:cNvPr id="16" name="Picture 15" descr="Map&#10;&#10;Description automatically generated with medium confidence">
            <a:extLst>
              <a:ext uri="{FF2B5EF4-FFF2-40B4-BE49-F238E27FC236}">
                <a16:creationId xmlns:a16="http://schemas.microsoft.com/office/drawing/2014/main" id="{89725205-2EA1-E91D-3E46-E7FE56EA61C0}"/>
              </a:ext>
            </a:extLst>
          </p:cNvPr>
          <p:cNvPicPr>
            <a:picLocks noChangeAspect="1"/>
          </p:cNvPicPr>
          <p:nvPr/>
        </p:nvPicPr>
        <p:blipFill rotWithShape="1">
          <a:blip r:embed="rId2">
            <a:duotone>
              <a:prstClr val="black"/>
              <a:srgbClr val="D9C3A5">
                <a:tint val="50000"/>
                <a:satMod val="180000"/>
              </a:srgbClr>
            </a:duotone>
            <a:extLst>
              <a:ext uri="{BEBA8EAE-BF5A-486C-A8C5-ECC9F3942E4B}">
                <a14:imgProps xmlns:a14="http://schemas.microsoft.com/office/drawing/2010/main">
                  <a14:imgLayer r:embed="rId3">
                    <a14:imgEffect>
                      <a14:backgroundRemoval t="10000" b="90000" l="10000" r="90000"/>
                    </a14:imgEffect>
                  </a14:imgLayer>
                </a14:imgProps>
              </a:ext>
            </a:extLst>
          </a:blip>
          <a:srcRect l="34004" r="30897"/>
          <a:stretch/>
        </p:blipFill>
        <p:spPr>
          <a:xfrm rot="21225596">
            <a:off x="46392" y="-127759"/>
            <a:ext cx="549140" cy="881346"/>
          </a:xfrm>
          <a:prstGeom prst="rect">
            <a:avLst/>
          </a:prstGeom>
        </p:spPr>
      </p:pic>
      <p:sp>
        <p:nvSpPr>
          <p:cNvPr id="17" name="Oval 16">
            <a:extLst>
              <a:ext uri="{FF2B5EF4-FFF2-40B4-BE49-F238E27FC236}">
                <a16:creationId xmlns:a16="http://schemas.microsoft.com/office/drawing/2014/main" id="{5FF45412-DCD8-EE53-B0A4-701996A957C8}"/>
              </a:ext>
            </a:extLst>
          </p:cNvPr>
          <p:cNvSpPr/>
          <p:nvPr/>
        </p:nvSpPr>
        <p:spPr>
          <a:xfrm>
            <a:off x="193303" y="2469840"/>
            <a:ext cx="255318" cy="253583"/>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 name="Rectangle 3"/>
          <p:cNvSpPr/>
          <p:nvPr/>
        </p:nvSpPr>
        <p:spPr>
          <a:xfrm>
            <a:off x="346628" y="3648518"/>
            <a:ext cx="11794184" cy="2993384"/>
          </a:xfrm>
          <a:prstGeom prst="rect">
            <a:avLst/>
          </a:prstGeom>
        </p:spPr>
        <p:txBody>
          <a:bodyPr wrap="square">
            <a:spAutoFit/>
          </a:bodyPr>
          <a:lstStyle/>
          <a:p>
            <a:pPr algn="just">
              <a:lnSpc>
                <a:spcPct val="130000"/>
              </a:lnSpc>
              <a:spcAft>
                <a:spcPts val="800"/>
              </a:spcAft>
            </a:pPr>
            <a:r>
              <a:rPr lang="en-US" sz="5000" b="1" dirty="0" err="1">
                <a:solidFill>
                  <a:srgbClr val="002060"/>
                </a:solidFill>
                <a:latin typeface="Times New Roman" panose="02020603050405020304" pitchFamily="18" charset="0"/>
                <a:cs typeface="Times New Roman" panose="02020603050405020304" pitchFamily="18" charset="0"/>
              </a:rPr>
              <a:t>Nhóm</a:t>
            </a:r>
            <a:r>
              <a:rPr lang="en-US" sz="5000" b="1" dirty="0">
                <a:solidFill>
                  <a:srgbClr val="002060"/>
                </a:solidFill>
                <a:latin typeface="Times New Roman" panose="02020603050405020304" pitchFamily="18" charset="0"/>
                <a:cs typeface="Times New Roman" panose="02020603050405020304" pitchFamily="18" charset="0"/>
              </a:rPr>
              <a:t> 3: </a:t>
            </a:r>
            <a:r>
              <a:rPr lang="en-US" sz="5000" b="1" dirty="0" err="1">
                <a:solidFill>
                  <a:srgbClr val="002060"/>
                </a:solidFill>
                <a:latin typeface="Times New Roman" panose="02020603050405020304" pitchFamily="18" charset="0"/>
                <a:cs typeface="Times New Roman" panose="02020603050405020304" pitchFamily="18" charset="0"/>
              </a:rPr>
              <a:t>Tìm</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tư</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liệu</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và</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các</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hình</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ảnh</a:t>
            </a:r>
            <a:r>
              <a:rPr lang="en-US" sz="5000" b="1" dirty="0">
                <a:solidFill>
                  <a:srgbClr val="002060"/>
                </a:solidFill>
                <a:latin typeface="Times New Roman" panose="02020603050405020304" pitchFamily="18" charset="0"/>
                <a:cs typeface="Times New Roman" panose="02020603050405020304" pitchFamily="18" charset="0"/>
              </a:rPr>
              <a:t> minh </a:t>
            </a:r>
            <a:r>
              <a:rPr lang="en-US" sz="5000" b="1" dirty="0" err="1">
                <a:solidFill>
                  <a:srgbClr val="002060"/>
                </a:solidFill>
                <a:latin typeface="Times New Roman" panose="02020603050405020304" pitchFamily="18" charset="0"/>
                <a:cs typeface="Times New Roman" panose="02020603050405020304" pitchFamily="18" charset="0"/>
              </a:rPr>
              <a:t>họa</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về</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sự</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hội</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nhập</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của</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văn</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hóa</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ẩm</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thực</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Sài</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Gòn</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phù</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hợp</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với</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giới</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trẻ</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hiện</a:t>
            </a:r>
            <a:r>
              <a:rPr lang="en-US" sz="5000" b="1" dirty="0">
                <a:solidFill>
                  <a:srgbClr val="002060"/>
                </a:solidFill>
                <a:latin typeface="Times New Roman" panose="02020603050405020304" pitchFamily="18" charset="0"/>
                <a:cs typeface="Times New Roman" panose="02020603050405020304" pitchFamily="18" charset="0"/>
              </a:rPr>
              <a:t> nay.</a:t>
            </a:r>
          </a:p>
        </p:txBody>
      </p:sp>
      <p:pic>
        <p:nvPicPr>
          <p:cNvPr id="17410" name="Picture 2" descr="SỰ ĐỐI LẬP TRONG VĂN HÓA ẨM THỰC Á-ÂU VÀ XU HƯỚNG KẾT HỢP - Bếp Và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87937" y="122942"/>
            <a:ext cx="7416125" cy="35358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45432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randombar(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045F491-AABB-EAC2-16A4-236064F0C5AE}"/>
              </a:ext>
            </a:extLst>
          </p:cNvPr>
          <p:cNvSpPr/>
          <p:nvPr/>
        </p:nvSpPr>
        <p:spPr>
          <a:xfrm>
            <a:off x="-1" y="1"/>
            <a:ext cx="12192000" cy="6857999"/>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cxnSp>
        <p:nvCxnSpPr>
          <p:cNvPr id="10" name="!!1">
            <a:extLst>
              <a:ext uri="{FF2B5EF4-FFF2-40B4-BE49-F238E27FC236}">
                <a16:creationId xmlns:a16="http://schemas.microsoft.com/office/drawing/2014/main" id="{8F5F7AA0-067D-276B-969E-E7D73860FE98}"/>
              </a:ext>
            </a:extLst>
          </p:cNvPr>
          <p:cNvCxnSpPr>
            <a:cxnSpLocks/>
          </p:cNvCxnSpPr>
          <p:nvPr/>
        </p:nvCxnSpPr>
        <p:spPr>
          <a:xfrm>
            <a:off x="295559" y="625827"/>
            <a:ext cx="0" cy="6232173"/>
          </a:xfrm>
          <a:prstGeom prst="line">
            <a:avLst/>
          </a:prstGeom>
          <a:ln w="381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pic>
        <p:nvPicPr>
          <p:cNvPr id="16" name="Picture 15" descr="Map&#10;&#10;Description automatically generated with medium confidence">
            <a:extLst>
              <a:ext uri="{FF2B5EF4-FFF2-40B4-BE49-F238E27FC236}">
                <a16:creationId xmlns:a16="http://schemas.microsoft.com/office/drawing/2014/main" id="{89725205-2EA1-E91D-3E46-E7FE56EA61C0}"/>
              </a:ext>
            </a:extLst>
          </p:cNvPr>
          <p:cNvPicPr>
            <a:picLocks noChangeAspect="1"/>
          </p:cNvPicPr>
          <p:nvPr/>
        </p:nvPicPr>
        <p:blipFill rotWithShape="1">
          <a:blip r:embed="rId2">
            <a:duotone>
              <a:prstClr val="black"/>
              <a:srgbClr val="D9C3A5">
                <a:tint val="50000"/>
                <a:satMod val="180000"/>
              </a:srgbClr>
            </a:duotone>
            <a:extLst>
              <a:ext uri="{BEBA8EAE-BF5A-486C-A8C5-ECC9F3942E4B}">
                <a14:imgProps xmlns:a14="http://schemas.microsoft.com/office/drawing/2010/main">
                  <a14:imgLayer r:embed="rId3">
                    <a14:imgEffect>
                      <a14:backgroundRemoval t="10000" b="90000" l="10000" r="90000"/>
                    </a14:imgEffect>
                  </a14:imgLayer>
                </a14:imgProps>
              </a:ext>
            </a:extLst>
          </a:blip>
          <a:srcRect l="34004" r="30897"/>
          <a:stretch/>
        </p:blipFill>
        <p:spPr>
          <a:xfrm rot="21225596">
            <a:off x="46392" y="-127759"/>
            <a:ext cx="549140" cy="881346"/>
          </a:xfrm>
          <a:prstGeom prst="rect">
            <a:avLst/>
          </a:prstGeom>
        </p:spPr>
      </p:pic>
      <p:sp>
        <p:nvSpPr>
          <p:cNvPr id="17" name="Oval 16">
            <a:extLst>
              <a:ext uri="{FF2B5EF4-FFF2-40B4-BE49-F238E27FC236}">
                <a16:creationId xmlns:a16="http://schemas.microsoft.com/office/drawing/2014/main" id="{5FF45412-DCD8-EE53-B0A4-701996A957C8}"/>
              </a:ext>
            </a:extLst>
          </p:cNvPr>
          <p:cNvSpPr/>
          <p:nvPr/>
        </p:nvSpPr>
        <p:spPr>
          <a:xfrm>
            <a:off x="193303" y="1841190"/>
            <a:ext cx="255318" cy="253583"/>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 name="Rectangle 3"/>
          <p:cNvSpPr/>
          <p:nvPr/>
        </p:nvSpPr>
        <p:spPr>
          <a:xfrm>
            <a:off x="814430" y="3766014"/>
            <a:ext cx="10858698" cy="2993384"/>
          </a:xfrm>
          <a:prstGeom prst="rect">
            <a:avLst/>
          </a:prstGeom>
        </p:spPr>
        <p:txBody>
          <a:bodyPr wrap="square">
            <a:spAutoFit/>
          </a:bodyPr>
          <a:lstStyle/>
          <a:p>
            <a:pPr algn="just">
              <a:lnSpc>
                <a:spcPct val="130000"/>
              </a:lnSpc>
              <a:spcAft>
                <a:spcPts val="800"/>
              </a:spcAft>
            </a:pPr>
            <a:r>
              <a:rPr lang="en-US" sz="5000" b="1" dirty="0" err="1">
                <a:solidFill>
                  <a:srgbClr val="002060"/>
                </a:solidFill>
                <a:latin typeface="Times New Roman" panose="02020603050405020304" pitchFamily="18" charset="0"/>
                <a:cs typeface="Times New Roman" panose="02020603050405020304" pitchFamily="18" charset="0"/>
              </a:rPr>
              <a:t>Nhóm</a:t>
            </a:r>
            <a:r>
              <a:rPr lang="en-US" sz="5000" b="1" dirty="0">
                <a:solidFill>
                  <a:srgbClr val="002060"/>
                </a:solidFill>
                <a:latin typeface="Times New Roman" panose="02020603050405020304" pitchFamily="18" charset="0"/>
                <a:cs typeface="Times New Roman" panose="02020603050405020304" pitchFamily="18" charset="0"/>
              </a:rPr>
              <a:t> 4: </a:t>
            </a:r>
            <a:r>
              <a:rPr lang="en-US" sz="5000" b="1" dirty="0" err="1">
                <a:solidFill>
                  <a:srgbClr val="002060"/>
                </a:solidFill>
                <a:latin typeface="Times New Roman" panose="02020603050405020304" pitchFamily="18" charset="0"/>
                <a:cs typeface="Times New Roman" panose="02020603050405020304" pitchFamily="18" charset="0"/>
              </a:rPr>
              <a:t>Tìm</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tư</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liệu</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và</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hình</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ảnh</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về</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các</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quán</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ăn</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mở</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xuyên</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suốt</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nguyên</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đêm</a:t>
            </a:r>
            <a:r>
              <a:rPr lang="en-US" sz="5000" b="1" dirty="0">
                <a:solidFill>
                  <a:srgbClr val="002060"/>
                </a:solidFill>
                <a:latin typeface="Times New Roman" panose="02020603050405020304" pitchFamily="18" charset="0"/>
                <a:cs typeface="Times New Roman" panose="02020603050405020304" pitchFamily="18" charset="0"/>
              </a:rPr>
              <a:t> ở </a:t>
            </a:r>
            <a:r>
              <a:rPr lang="en-US" sz="5000" b="1" dirty="0" err="1">
                <a:solidFill>
                  <a:srgbClr val="002060"/>
                </a:solidFill>
                <a:latin typeface="Times New Roman" panose="02020603050405020304" pitchFamily="18" charset="0"/>
                <a:cs typeface="Times New Roman" panose="02020603050405020304" pitchFamily="18" charset="0"/>
              </a:rPr>
              <a:t>tại</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Sài</a:t>
            </a:r>
            <a:r>
              <a:rPr lang="en-US" sz="5000" b="1" dirty="0">
                <a:solidFill>
                  <a:srgbClr val="002060"/>
                </a:solidFill>
                <a:latin typeface="Times New Roman" panose="02020603050405020304" pitchFamily="18" charset="0"/>
                <a:cs typeface="Times New Roman" panose="02020603050405020304" pitchFamily="18" charset="0"/>
              </a:rPr>
              <a:t> </a:t>
            </a:r>
            <a:r>
              <a:rPr lang="en-US" sz="5000" b="1" dirty="0" err="1">
                <a:solidFill>
                  <a:srgbClr val="002060"/>
                </a:solidFill>
                <a:latin typeface="Times New Roman" panose="02020603050405020304" pitchFamily="18" charset="0"/>
                <a:cs typeface="Times New Roman" panose="02020603050405020304" pitchFamily="18" charset="0"/>
              </a:rPr>
              <a:t>Gòn</a:t>
            </a:r>
            <a:endParaRPr lang="en-US" sz="5000" b="1" dirty="0">
              <a:solidFill>
                <a:srgbClr val="002060"/>
              </a:solidFill>
              <a:latin typeface="Times New Roman" panose="02020603050405020304" pitchFamily="18" charset="0"/>
              <a:cs typeface="Times New Roman" panose="02020603050405020304" pitchFamily="18" charset="0"/>
            </a:endParaRPr>
          </a:p>
        </p:txBody>
      </p:sp>
      <p:pic>
        <p:nvPicPr>
          <p:cNvPr id="16386" name="Picture 2" descr="Top 12 quán ăn mở cửa 24 24 Sài Gòn dành cho các cú đêm - Cool Mat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8854" y="98602"/>
            <a:ext cx="6854291" cy="3485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84425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randombar(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045F491-AABB-EAC2-16A4-236064F0C5AE}"/>
              </a:ext>
            </a:extLst>
          </p:cNvPr>
          <p:cNvSpPr/>
          <p:nvPr/>
        </p:nvSpPr>
        <p:spPr>
          <a:xfrm>
            <a:off x="120" y="-10805"/>
            <a:ext cx="12192000" cy="6857999"/>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descr="Icon&#10;&#10;Description automatically generated">
            <a:extLst>
              <a:ext uri="{FF2B5EF4-FFF2-40B4-BE49-F238E27FC236}">
                <a16:creationId xmlns:a16="http://schemas.microsoft.com/office/drawing/2014/main" id="{EF4DE084-9602-7F02-D477-DFB06AA7EBB0}"/>
              </a:ext>
            </a:extLst>
          </p:cNvPr>
          <p:cNvPicPr>
            <a:picLocks noChangeAspect="1"/>
          </p:cNvPicPr>
          <p:nvPr/>
        </p:nvPicPr>
        <p:blipFill>
          <a:blip r:embed="rId2"/>
          <a:stretch>
            <a:fillRect/>
          </a:stretch>
        </p:blipFill>
        <p:spPr>
          <a:xfrm>
            <a:off x="11550195" y="226804"/>
            <a:ext cx="450270" cy="300180"/>
          </a:xfrm>
          <a:prstGeom prst="rect">
            <a:avLst/>
          </a:prstGeom>
        </p:spPr>
      </p:pic>
      <p:cxnSp>
        <p:nvCxnSpPr>
          <p:cNvPr id="10" name="!!1">
            <a:extLst>
              <a:ext uri="{FF2B5EF4-FFF2-40B4-BE49-F238E27FC236}">
                <a16:creationId xmlns:a16="http://schemas.microsoft.com/office/drawing/2014/main" id="{8F5F7AA0-067D-276B-969E-E7D73860FE98}"/>
              </a:ext>
            </a:extLst>
          </p:cNvPr>
          <p:cNvCxnSpPr>
            <a:cxnSpLocks/>
          </p:cNvCxnSpPr>
          <p:nvPr/>
        </p:nvCxnSpPr>
        <p:spPr>
          <a:xfrm flipH="1">
            <a:off x="318654" y="753560"/>
            <a:ext cx="2307" cy="5922184"/>
          </a:xfrm>
          <a:prstGeom prst="line">
            <a:avLst/>
          </a:prstGeom>
          <a:ln w="381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pic>
        <p:nvPicPr>
          <p:cNvPr id="16" name="Picture 15" descr="Map&#10;&#10;Description automatically generated with medium confidence">
            <a:extLst>
              <a:ext uri="{FF2B5EF4-FFF2-40B4-BE49-F238E27FC236}">
                <a16:creationId xmlns:a16="http://schemas.microsoft.com/office/drawing/2014/main" id="{89725205-2EA1-E91D-3E46-E7FE56EA61C0}"/>
              </a:ext>
            </a:extLst>
          </p:cNvPr>
          <p:cNvPicPr>
            <a:picLocks noChangeAspect="1"/>
          </p:cNvPicPr>
          <p:nvPr/>
        </p:nvPicPr>
        <p:blipFill rotWithShape="1">
          <a:blip r:embed="rId3">
            <a:duotone>
              <a:prstClr val="black"/>
              <a:srgbClr val="D9C3A5">
                <a:tint val="50000"/>
                <a:satMod val="180000"/>
              </a:srgbClr>
            </a:duotone>
            <a:extLst>
              <a:ext uri="{BEBA8EAE-BF5A-486C-A8C5-ECC9F3942E4B}">
                <a14:imgProps xmlns:a14="http://schemas.microsoft.com/office/drawing/2010/main">
                  <a14:imgLayer r:embed="rId4">
                    <a14:imgEffect>
                      <a14:backgroundRemoval t="10000" b="90000" l="10000" r="90000"/>
                    </a14:imgEffect>
                  </a14:imgLayer>
                </a14:imgProps>
              </a:ext>
            </a:extLst>
          </a:blip>
          <a:srcRect l="34004" r="30897"/>
          <a:stretch/>
        </p:blipFill>
        <p:spPr>
          <a:xfrm rot="21225596">
            <a:off x="46392" y="16430"/>
            <a:ext cx="549140" cy="881346"/>
          </a:xfrm>
          <a:prstGeom prst="rect">
            <a:avLst/>
          </a:prstGeom>
        </p:spPr>
      </p:pic>
      <p:sp>
        <p:nvSpPr>
          <p:cNvPr id="17" name="Oval 16">
            <a:extLst>
              <a:ext uri="{FF2B5EF4-FFF2-40B4-BE49-F238E27FC236}">
                <a16:creationId xmlns:a16="http://schemas.microsoft.com/office/drawing/2014/main" id="{5FF45412-DCD8-EE53-B0A4-701996A957C8}"/>
              </a:ext>
            </a:extLst>
          </p:cNvPr>
          <p:cNvSpPr/>
          <p:nvPr/>
        </p:nvSpPr>
        <p:spPr>
          <a:xfrm>
            <a:off x="190995" y="2631131"/>
            <a:ext cx="255318" cy="253583"/>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3" name="TextBox 2"/>
          <p:cNvSpPr txBox="1"/>
          <p:nvPr/>
        </p:nvSpPr>
        <p:spPr>
          <a:xfrm>
            <a:off x="3873559" y="-35201"/>
            <a:ext cx="4765963" cy="1938992"/>
          </a:xfrm>
          <a:prstGeom prst="rect">
            <a:avLst/>
          </a:prstGeom>
          <a:noFill/>
        </p:spPr>
        <p:txBody>
          <a:bodyPr wrap="square" rtlCol="0">
            <a:spAutoFit/>
          </a:bodyPr>
          <a:lstStyle/>
          <a:p>
            <a:pPr algn="ctr"/>
            <a:r>
              <a:rPr lang="en-US" sz="6000" b="1" dirty="0">
                <a:solidFill>
                  <a:srgbClr val="FF0000"/>
                </a:solidFill>
                <a:latin typeface="Times New Roman" panose="02020603050405020304" pitchFamily="18" charset="0"/>
                <a:cs typeface="Times New Roman" panose="02020603050405020304" pitchFamily="18" charset="0"/>
              </a:rPr>
              <a:t>KHÁM PHÁ</a:t>
            </a:r>
            <a:endParaRPr lang="en-US" sz="6000" dirty="0">
              <a:latin typeface="Times New Roman" panose="02020603050405020304" pitchFamily="18" charset="0"/>
              <a:cs typeface="Times New Roman" panose="02020603050405020304" pitchFamily="18" charset="0"/>
            </a:endParaRPr>
          </a:p>
          <a:p>
            <a:endParaRPr lang="en-US" sz="6000" dirty="0">
              <a:latin typeface="Times New Roman" panose="02020603050405020304" pitchFamily="18" charset="0"/>
              <a:cs typeface="Times New Roman" panose="02020603050405020304" pitchFamily="18" charset="0"/>
            </a:endParaRPr>
          </a:p>
        </p:txBody>
      </p:sp>
      <p:sp>
        <p:nvSpPr>
          <p:cNvPr id="4" name="TextBox 3"/>
          <p:cNvSpPr txBox="1"/>
          <p:nvPr/>
        </p:nvSpPr>
        <p:spPr>
          <a:xfrm>
            <a:off x="6256886" y="9413360"/>
            <a:ext cx="2209855" cy="2161309"/>
          </a:xfrm>
          <a:prstGeom prst="rect">
            <a:avLst/>
          </a:prstGeom>
          <a:noFill/>
        </p:spPr>
        <p:txBody>
          <a:bodyPr wrap="square" rtlCol="0">
            <a:spAutoFit/>
          </a:bodyPr>
          <a:lstStyle/>
          <a:p>
            <a:endParaRPr lang="en-US" dirty="0"/>
          </a:p>
        </p:txBody>
      </p:sp>
      <p:sp>
        <p:nvSpPr>
          <p:cNvPr id="5" name="TextBox 4"/>
          <p:cNvSpPr txBox="1"/>
          <p:nvPr/>
        </p:nvSpPr>
        <p:spPr>
          <a:xfrm>
            <a:off x="573853" y="1607635"/>
            <a:ext cx="11618147" cy="2862322"/>
          </a:xfrm>
          <a:prstGeom prst="rect">
            <a:avLst/>
          </a:prstGeom>
          <a:noFill/>
        </p:spPr>
        <p:txBody>
          <a:bodyPr wrap="square" rtlCol="0">
            <a:spAutoFit/>
          </a:bodyPr>
          <a:lstStyle/>
          <a:p>
            <a:r>
              <a:rPr lang="en-US" sz="6000" dirty="0" err="1">
                <a:latin typeface="Times New Roman" panose="02020603050405020304" pitchFamily="18" charset="0"/>
                <a:cs typeface="Times New Roman" panose="02020603050405020304" pitchFamily="18" charset="0"/>
              </a:rPr>
              <a:t>Các</a:t>
            </a:r>
            <a:r>
              <a:rPr lang="en-US" sz="6000" dirty="0">
                <a:latin typeface="Times New Roman" panose="02020603050405020304" pitchFamily="18" charset="0"/>
                <a:cs typeface="Times New Roman" panose="02020603050405020304" pitchFamily="18" charset="0"/>
              </a:rPr>
              <a:t> </a:t>
            </a:r>
            <a:r>
              <a:rPr lang="en-US" sz="6000" dirty="0" err="1">
                <a:latin typeface="Times New Roman" panose="02020603050405020304" pitchFamily="18" charset="0"/>
                <a:cs typeface="Times New Roman" panose="02020603050405020304" pitchFamily="18" charset="0"/>
              </a:rPr>
              <a:t>nhóm</a:t>
            </a:r>
            <a:r>
              <a:rPr lang="en-US" sz="6000" dirty="0">
                <a:latin typeface="Times New Roman" panose="02020603050405020304" pitchFamily="18" charset="0"/>
                <a:cs typeface="Times New Roman" panose="02020603050405020304" pitchFamily="18" charset="0"/>
              </a:rPr>
              <a:t> </a:t>
            </a:r>
            <a:r>
              <a:rPr lang="en-US" sz="6000" dirty="0" err="1">
                <a:latin typeface="Times New Roman" panose="02020603050405020304" pitchFamily="18" charset="0"/>
                <a:cs typeface="Times New Roman" panose="02020603050405020304" pitchFamily="18" charset="0"/>
              </a:rPr>
              <a:t>chuẩn</a:t>
            </a:r>
            <a:r>
              <a:rPr lang="en-US" sz="6000" dirty="0">
                <a:latin typeface="Times New Roman" panose="02020603050405020304" pitchFamily="18" charset="0"/>
                <a:cs typeface="Times New Roman" panose="02020603050405020304" pitchFamily="18" charset="0"/>
              </a:rPr>
              <a:t> </a:t>
            </a:r>
            <a:r>
              <a:rPr lang="en-US" sz="6000" dirty="0" err="1">
                <a:latin typeface="Times New Roman" panose="02020603050405020304" pitchFamily="18" charset="0"/>
                <a:cs typeface="Times New Roman" panose="02020603050405020304" pitchFamily="18" charset="0"/>
              </a:rPr>
              <a:t>bị</a:t>
            </a:r>
            <a:r>
              <a:rPr lang="en-US" sz="6000" dirty="0">
                <a:latin typeface="Times New Roman" panose="02020603050405020304" pitchFamily="18" charset="0"/>
                <a:cs typeface="Times New Roman" panose="02020603050405020304" pitchFamily="18" charset="0"/>
              </a:rPr>
              <a:t> </a:t>
            </a:r>
            <a:r>
              <a:rPr lang="en-US" sz="6000" dirty="0" err="1">
                <a:latin typeface="Times New Roman" panose="02020603050405020304" pitchFamily="18" charset="0"/>
                <a:cs typeface="Times New Roman" panose="02020603050405020304" pitchFamily="18" charset="0"/>
              </a:rPr>
              <a:t>nội</a:t>
            </a:r>
            <a:r>
              <a:rPr lang="en-US" sz="6000" dirty="0">
                <a:latin typeface="Times New Roman" panose="02020603050405020304" pitchFamily="18" charset="0"/>
                <a:cs typeface="Times New Roman" panose="02020603050405020304" pitchFamily="18" charset="0"/>
              </a:rPr>
              <a:t> dung </a:t>
            </a:r>
            <a:r>
              <a:rPr lang="en-US" sz="6000" dirty="0" err="1">
                <a:latin typeface="Times New Roman" panose="02020603050405020304" pitchFamily="18" charset="0"/>
                <a:cs typeface="Times New Roman" panose="02020603050405020304" pitchFamily="18" charset="0"/>
              </a:rPr>
              <a:t>để</a:t>
            </a:r>
            <a:r>
              <a:rPr lang="en-US" sz="6000" dirty="0">
                <a:latin typeface="Times New Roman" panose="02020603050405020304" pitchFamily="18" charset="0"/>
                <a:cs typeface="Times New Roman" panose="02020603050405020304" pitchFamily="18" charset="0"/>
              </a:rPr>
              <a:t> </a:t>
            </a:r>
            <a:r>
              <a:rPr lang="en-US" sz="6000" dirty="0" err="1">
                <a:latin typeface="Times New Roman" panose="02020603050405020304" pitchFamily="18" charset="0"/>
                <a:cs typeface="Times New Roman" panose="02020603050405020304" pitchFamily="18" charset="0"/>
              </a:rPr>
              <a:t>tiết</a:t>
            </a:r>
            <a:r>
              <a:rPr lang="en-US" sz="6000" dirty="0">
                <a:latin typeface="Times New Roman" panose="02020603050405020304" pitchFamily="18" charset="0"/>
                <a:cs typeface="Times New Roman" panose="02020603050405020304" pitchFamily="18" charset="0"/>
              </a:rPr>
              <a:t> </a:t>
            </a:r>
            <a:r>
              <a:rPr lang="en-US" sz="6000" dirty="0" err="1">
                <a:latin typeface="Times New Roman" panose="02020603050405020304" pitchFamily="18" charset="0"/>
                <a:cs typeface="Times New Roman" panose="02020603050405020304" pitchFamily="18" charset="0"/>
              </a:rPr>
              <a:t>sau</a:t>
            </a:r>
            <a:r>
              <a:rPr lang="en-US" sz="6000" dirty="0">
                <a:latin typeface="Times New Roman" panose="02020603050405020304" pitchFamily="18" charset="0"/>
                <a:cs typeface="Times New Roman" panose="02020603050405020304" pitchFamily="18" charset="0"/>
              </a:rPr>
              <a:t> </a:t>
            </a:r>
            <a:r>
              <a:rPr lang="en-US" sz="6000" dirty="0" err="1">
                <a:latin typeface="Times New Roman" panose="02020603050405020304" pitchFamily="18" charset="0"/>
                <a:cs typeface="Times New Roman" panose="02020603050405020304" pitchFamily="18" charset="0"/>
              </a:rPr>
              <a:t>lên</a:t>
            </a:r>
            <a:r>
              <a:rPr lang="en-US" sz="6000" dirty="0">
                <a:latin typeface="Times New Roman" panose="02020603050405020304" pitchFamily="18" charset="0"/>
                <a:cs typeface="Times New Roman" panose="02020603050405020304" pitchFamily="18" charset="0"/>
              </a:rPr>
              <a:t> </a:t>
            </a:r>
            <a:r>
              <a:rPr lang="en-US" sz="6000" dirty="0" err="1">
                <a:latin typeface="Times New Roman" panose="02020603050405020304" pitchFamily="18" charset="0"/>
                <a:cs typeface="Times New Roman" panose="02020603050405020304" pitchFamily="18" charset="0"/>
              </a:rPr>
              <a:t>trình</a:t>
            </a:r>
            <a:r>
              <a:rPr lang="en-US" sz="6000" dirty="0">
                <a:latin typeface="Times New Roman" panose="02020603050405020304" pitchFamily="18" charset="0"/>
                <a:cs typeface="Times New Roman" panose="02020603050405020304" pitchFamily="18" charset="0"/>
              </a:rPr>
              <a:t> </a:t>
            </a:r>
            <a:r>
              <a:rPr lang="en-US" sz="6000" dirty="0" err="1">
                <a:latin typeface="Times New Roman" panose="02020603050405020304" pitchFamily="18" charset="0"/>
                <a:cs typeface="Times New Roman" panose="02020603050405020304" pitchFamily="18" charset="0"/>
              </a:rPr>
              <a:t>bày</a:t>
            </a:r>
            <a:r>
              <a:rPr lang="en-US" sz="6000" dirty="0">
                <a:latin typeface="Times New Roman" panose="02020603050405020304" pitchFamily="18" charset="0"/>
                <a:cs typeface="Times New Roman" panose="02020603050405020304" pitchFamily="18" charset="0"/>
              </a:rPr>
              <a:t> </a:t>
            </a:r>
            <a:r>
              <a:rPr lang="en-US" sz="6000" dirty="0" err="1">
                <a:latin typeface="Times New Roman" panose="02020603050405020304" pitchFamily="18" charset="0"/>
                <a:cs typeface="Times New Roman" panose="02020603050405020304" pitchFamily="18" charset="0"/>
              </a:rPr>
              <a:t>và</a:t>
            </a:r>
            <a:r>
              <a:rPr lang="en-US" sz="6000" dirty="0">
                <a:latin typeface="Times New Roman" panose="02020603050405020304" pitchFamily="18" charset="0"/>
                <a:cs typeface="Times New Roman" panose="02020603050405020304" pitchFamily="18" charset="0"/>
              </a:rPr>
              <a:t> </a:t>
            </a:r>
            <a:r>
              <a:rPr lang="en-US" sz="6000" dirty="0" err="1">
                <a:latin typeface="Times New Roman" panose="02020603050405020304" pitchFamily="18" charset="0"/>
                <a:cs typeface="Times New Roman" panose="02020603050405020304" pitchFamily="18" charset="0"/>
              </a:rPr>
              <a:t>giáo</a:t>
            </a:r>
            <a:r>
              <a:rPr lang="en-US" sz="6000" dirty="0">
                <a:latin typeface="Times New Roman" panose="02020603050405020304" pitchFamily="18" charset="0"/>
                <a:cs typeface="Times New Roman" panose="02020603050405020304" pitchFamily="18" charset="0"/>
              </a:rPr>
              <a:t> </a:t>
            </a:r>
            <a:r>
              <a:rPr lang="en-US" sz="6000" dirty="0" err="1">
                <a:latin typeface="Times New Roman" panose="02020603050405020304" pitchFamily="18" charset="0"/>
                <a:cs typeface="Times New Roman" panose="02020603050405020304" pitchFamily="18" charset="0"/>
              </a:rPr>
              <a:t>viên</a:t>
            </a:r>
            <a:r>
              <a:rPr lang="en-US" sz="6000" dirty="0">
                <a:latin typeface="Times New Roman" panose="02020603050405020304" pitchFamily="18" charset="0"/>
                <a:cs typeface="Times New Roman" panose="02020603050405020304" pitchFamily="18" charset="0"/>
              </a:rPr>
              <a:t> </a:t>
            </a:r>
            <a:r>
              <a:rPr lang="en-US" sz="6000" dirty="0" err="1">
                <a:latin typeface="Times New Roman" panose="02020603050405020304" pitchFamily="18" charset="0"/>
                <a:cs typeface="Times New Roman" panose="02020603050405020304" pitchFamily="18" charset="0"/>
              </a:rPr>
              <a:t>chấm</a:t>
            </a:r>
            <a:r>
              <a:rPr lang="en-US" sz="6000" dirty="0">
                <a:latin typeface="Times New Roman" panose="02020603050405020304" pitchFamily="18" charset="0"/>
                <a:cs typeface="Times New Roman" panose="02020603050405020304" pitchFamily="18" charset="0"/>
              </a:rPr>
              <a:t> </a:t>
            </a:r>
            <a:r>
              <a:rPr lang="en-US" sz="6000" dirty="0" err="1">
                <a:latin typeface="Times New Roman" panose="02020603050405020304" pitchFamily="18" charset="0"/>
                <a:cs typeface="Times New Roman" panose="02020603050405020304" pitchFamily="18" charset="0"/>
              </a:rPr>
              <a:t>sản</a:t>
            </a:r>
            <a:r>
              <a:rPr lang="en-US" sz="6000" dirty="0">
                <a:latin typeface="Times New Roman" panose="02020603050405020304" pitchFamily="18" charset="0"/>
                <a:cs typeface="Times New Roman" panose="02020603050405020304" pitchFamily="18" charset="0"/>
              </a:rPr>
              <a:t> </a:t>
            </a:r>
            <a:r>
              <a:rPr lang="en-US" sz="6000" dirty="0" err="1">
                <a:latin typeface="Times New Roman" panose="02020603050405020304" pitchFamily="18" charset="0"/>
                <a:cs typeface="Times New Roman" panose="02020603050405020304" pitchFamily="18" charset="0"/>
              </a:rPr>
              <a:t>phẩm</a:t>
            </a:r>
            <a:r>
              <a:rPr lang="en-US" sz="60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189134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045F491-AABB-EAC2-16A4-236064F0C5AE}"/>
              </a:ext>
            </a:extLst>
          </p:cNvPr>
          <p:cNvSpPr/>
          <p:nvPr/>
        </p:nvSpPr>
        <p:spPr>
          <a:xfrm>
            <a:off x="-1" y="1"/>
            <a:ext cx="12192000" cy="6857999"/>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4" name="!!Picture 13" descr="Icon&#10;&#10;Description automatically generated">
            <a:extLst>
              <a:ext uri="{FF2B5EF4-FFF2-40B4-BE49-F238E27FC236}">
                <a16:creationId xmlns:a16="http://schemas.microsoft.com/office/drawing/2014/main" id="{EF4DE084-9602-7F02-D477-DFB06AA7EBB0}"/>
              </a:ext>
            </a:extLst>
          </p:cNvPr>
          <p:cNvPicPr>
            <a:picLocks noChangeAspect="1"/>
          </p:cNvPicPr>
          <p:nvPr/>
        </p:nvPicPr>
        <p:blipFill>
          <a:blip r:embed="rId2"/>
          <a:stretch>
            <a:fillRect/>
          </a:stretch>
        </p:blipFill>
        <p:spPr>
          <a:xfrm>
            <a:off x="11550195" y="226804"/>
            <a:ext cx="450270" cy="300180"/>
          </a:xfrm>
          <a:prstGeom prst="rect">
            <a:avLst/>
          </a:prstGeom>
        </p:spPr>
      </p:pic>
      <p:cxnSp>
        <p:nvCxnSpPr>
          <p:cNvPr id="10" name="!!1">
            <a:extLst>
              <a:ext uri="{FF2B5EF4-FFF2-40B4-BE49-F238E27FC236}">
                <a16:creationId xmlns:a16="http://schemas.microsoft.com/office/drawing/2014/main" id="{8F5F7AA0-067D-276B-969E-E7D73860FE98}"/>
              </a:ext>
            </a:extLst>
          </p:cNvPr>
          <p:cNvCxnSpPr>
            <a:cxnSpLocks/>
          </p:cNvCxnSpPr>
          <p:nvPr/>
        </p:nvCxnSpPr>
        <p:spPr>
          <a:xfrm>
            <a:off x="295559" y="625827"/>
            <a:ext cx="0" cy="6232173"/>
          </a:xfrm>
          <a:prstGeom prst="line">
            <a:avLst/>
          </a:prstGeom>
          <a:ln w="381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pic>
        <p:nvPicPr>
          <p:cNvPr id="16" name="Picture 15" descr="Map&#10;&#10;Description automatically generated with medium confidence">
            <a:extLst>
              <a:ext uri="{FF2B5EF4-FFF2-40B4-BE49-F238E27FC236}">
                <a16:creationId xmlns:a16="http://schemas.microsoft.com/office/drawing/2014/main" id="{89725205-2EA1-E91D-3E46-E7FE56EA61C0}"/>
              </a:ext>
            </a:extLst>
          </p:cNvPr>
          <p:cNvPicPr>
            <a:picLocks noChangeAspect="1"/>
          </p:cNvPicPr>
          <p:nvPr/>
        </p:nvPicPr>
        <p:blipFill rotWithShape="1">
          <a:blip r:embed="rId3">
            <a:duotone>
              <a:prstClr val="black"/>
              <a:srgbClr val="D9C3A5">
                <a:tint val="50000"/>
                <a:satMod val="180000"/>
              </a:srgbClr>
            </a:duotone>
            <a:extLst>
              <a:ext uri="{BEBA8EAE-BF5A-486C-A8C5-ECC9F3942E4B}">
                <a14:imgProps xmlns:a14="http://schemas.microsoft.com/office/drawing/2010/main">
                  <a14:imgLayer r:embed="rId4">
                    <a14:imgEffect>
                      <a14:backgroundRemoval t="10000" b="90000" l="10000" r="90000"/>
                    </a14:imgEffect>
                  </a14:imgLayer>
                </a14:imgProps>
              </a:ext>
            </a:extLst>
          </a:blip>
          <a:srcRect l="34004" r="30897"/>
          <a:stretch/>
        </p:blipFill>
        <p:spPr>
          <a:xfrm rot="21225596">
            <a:off x="46392" y="-127759"/>
            <a:ext cx="549140" cy="881346"/>
          </a:xfrm>
          <a:prstGeom prst="rect">
            <a:avLst/>
          </a:prstGeom>
        </p:spPr>
      </p:pic>
      <p:sp>
        <p:nvSpPr>
          <p:cNvPr id="17" name="Oval 16">
            <a:extLst>
              <a:ext uri="{FF2B5EF4-FFF2-40B4-BE49-F238E27FC236}">
                <a16:creationId xmlns:a16="http://schemas.microsoft.com/office/drawing/2014/main" id="{5FF45412-DCD8-EE53-B0A4-701996A957C8}"/>
              </a:ext>
            </a:extLst>
          </p:cNvPr>
          <p:cNvSpPr/>
          <p:nvPr/>
        </p:nvSpPr>
        <p:spPr>
          <a:xfrm>
            <a:off x="193303" y="3302208"/>
            <a:ext cx="255318" cy="253583"/>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5" name="Picture 4"/>
          <p:cNvPicPr>
            <a:picLocks noChangeAspect="1"/>
          </p:cNvPicPr>
          <p:nvPr/>
        </p:nvPicPr>
        <p:blipFill>
          <a:blip r:embed="rId5"/>
          <a:stretch>
            <a:fillRect/>
          </a:stretch>
        </p:blipFill>
        <p:spPr>
          <a:xfrm>
            <a:off x="550877" y="526984"/>
            <a:ext cx="11449588" cy="6301526"/>
          </a:xfrm>
          <a:prstGeom prst="rect">
            <a:avLst/>
          </a:prstGeom>
        </p:spPr>
      </p:pic>
      <p:sp>
        <p:nvSpPr>
          <p:cNvPr id="6" name="TextBox 5"/>
          <p:cNvSpPr txBox="1"/>
          <p:nvPr/>
        </p:nvSpPr>
        <p:spPr>
          <a:xfrm>
            <a:off x="2568483" y="-82059"/>
            <a:ext cx="6214678" cy="707886"/>
          </a:xfrm>
          <a:prstGeom prst="rect">
            <a:avLst/>
          </a:prstGeom>
          <a:noFill/>
        </p:spPr>
        <p:txBody>
          <a:bodyPr wrap="square" rtlCol="0">
            <a:spAutoFit/>
          </a:bodyPr>
          <a:lstStyle/>
          <a:p>
            <a:pPr algn="ctr"/>
            <a:r>
              <a:rPr lang="en-US" sz="4000" b="1" dirty="0">
                <a:solidFill>
                  <a:srgbClr val="FF0000"/>
                </a:solidFill>
                <a:latin typeface="Times New Roman" panose="02020603050405020304" pitchFamily="18" charset="0"/>
                <a:cs typeface="Times New Roman" panose="02020603050405020304" pitchFamily="18" charset="0"/>
              </a:rPr>
              <a:t>HƯỚNG DẪN ĐÁNH GIÁ</a:t>
            </a:r>
          </a:p>
        </p:txBody>
      </p:sp>
    </p:spTree>
    <p:extLst>
      <p:ext uri="{BB962C8B-B14F-4D97-AF65-F5344CB8AC3E}">
        <p14:creationId xmlns:p14="http://schemas.microsoft.com/office/powerpoint/2010/main" val="13556650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045F491-AABB-EAC2-16A4-236064F0C5AE}"/>
              </a:ext>
            </a:extLst>
          </p:cNvPr>
          <p:cNvSpPr/>
          <p:nvPr/>
        </p:nvSpPr>
        <p:spPr>
          <a:xfrm>
            <a:off x="120" y="1"/>
            <a:ext cx="12192000" cy="6857999"/>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4" name="!!Picture 13" descr="Icon&#10;&#10;Description automatically generated">
            <a:extLst>
              <a:ext uri="{FF2B5EF4-FFF2-40B4-BE49-F238E27FC236}">
                <a16:creationId xmlns:a16="http://schemas.microsoft.com/office/drawing/2014/main" id="{EF4DE084-9602-7F02-D477-DFB06AA7EBB0}"/>
              </a:ext>
            </a:extLst>
          </p:cNvPr>
          <p:cNvPicPr>
            <a:picLocks noChangeAspect="1"/>
          </p:cNvPicPr>
          <p:nvPr/>
        </p:nvPicPr>
        <p:blipFill>
          <a:blip r:embed="rId2"/>
          <a:stretch>
            <a:fillRect/>
          </a:stretch>
        </p:blipFill>
        <p:spPr>
          <a:xfrm>
            <a:off x="11550195" y="226804"/>
            <a:ext cx="450270" cy="300180"/>
          </a:xfrm>
          <a:prstGeom prst="rect">
            <a:avLst/>
          </a:prstGeom>
        </p:spPr>
      </p:pic>
      <p:cxnSp>
        <p:nvCxnSpPr>
          <p:cNvPr id="10" name="!!1">
            <a:extLst>
              <a:ext uri="{FF2B5EF4-FFF2-40B4-BE49-F238E27FC236}">
                <a16:creationId xmlns:a16="http://schemas.microsoft.com/office/drawing/2014/main" id="{8F5F7AA0-067D-276B-969E-E7D73860FE98}"/>
              </a:ext>
            </a:extLst>
          </p:cNvPr>
          <p:cNvCxnSpPr>
            <a:cxnSpLocks/>
          </p:cNvCxnSpPr>
          <p:nvPr/>
        </p:nvCxnSpPr>
        <p:spPr>
          <a:xfrm>
            <a:off x="295559" y="625827"/>
            <a:ext cx="0" cy="6232173"/>
          </a:xfrm>
          <a:prstGeom prst="line">
            <a:avLst/>
          </a:prstGeom>
          <a:ln w="381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pic>
        <p:nvPicPr>
          <p:cNvPr id="16" name="Picture 15" descr="Map&#10;&#10;Description automatically generated with medium confidence">
            <a:extLst>
              <a:ext uri="{FF2B5EF4-FFF2-40B4-BE49-F238E27FC236}">
                <a16:creationId xmlns:a16="http://schemas.microsoft.com/office/drawing/2014/main" id="{89725205-2EA1-E91D-3E46-E7FE56EA61C0}"/>
              </a:ext>
            </a:extLst>
          </p:cNvPr>
          <p:cNvPicPr>
            <a:picLocks noChangeAspect="1"/>
          </p:cNvPicPr>
          <p:nvPr/>
        </p:nvPicPr>
        <p:blipFill rotWithShape="1">
          <a:blip r:embed="rId3">
            <a:duotone>
              <a:prstClr val="black"/>
              <a:srgbClr val="D9C3A5">
                <a:tint val="50000"/>
                <a:satMod val="180000"/>
              </a:srgbClr>
            </a:duotone>
            <a:extLst>
              <a:ext uri="{BEBA8EAE-BF5A-486C-A8C5-ECC9F3942E4B}">
                <a14:imgProps xmlns:a14="http://schemas.microsoft.com/office/drawing/2010/main">
                  <a14:imgLayer r:embed="rId4">
                    <a14:imgEffect>
                      <a14:backgroundRemoval t="10000" b="90000" l="10000" r="90000"/>
                    </a14:imgEffect>
                  </a14:imgLayer>
                </a14:imgProps>
              </a:ext>
            </a:extLst>
          </a:blip>
          <a:srcRect l="34004" r="30897"/>
          <a:stretch/>
        </p:blipFill>
        <p:spPr>
          <a:xfrm rot="21225596">
            <a:off x="46392" y="-127759"/>
            <a:ext cx="549140" cy="881346"/>
          </a:xfrm>
          <a:prstGeom prst="rect">
            <a:avLst/>
          </a:prstGeom>
        </p:spPr>
      </p:pic>
      <p:sp>
        <p:nvSpPr>
          <p:cNvPr id="17" name="Oval 16">
            <a:extLst>
              <a:ext uri="{FF2B5EF4-FFF2-40B4-BE49-F238E27FC236}">
                <a16:creationId xmlns:a16="http://schemas.microsoft.com/office/drawing/2014/main" id="{5FF45412-DCD8-EE53-B0A4-701996A957C8}"/>
              </a:ext>
            </a:extLst>
          </p:cNvPr>
          <p:cNvSpPr/>
          <p:nvPr/>
        </p:nvSpPr>
        <p:spPr>
          <a:xfrm>
            <a:off x="165068" y="3124098"/>
            <a:ext cx="255318" cy="253583"/>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TextBox 5"/>
          <p:cNvSpPr txBox="1"/>
          <p:nvPr/>
        </p:nvSpPr>
        <p:spPr>
          <a:xfrm>
            <a:off x="2734574" y="-94444"/>
            <a:ext cx="6518608" cy="707886"/>
          </a:xfrm>
          <a:prstGeom prst="rect">
            <a:avLst/>
          </a:prstGeom>
          <a:noFill/>
        </p:spPr>
        <p:txBody>
          <a:bodyPr wrap="square" rtlCol="0">
            <a:spAutoFit/>
          </a:bodyPr>
          <a:lstStyle/>
          <a:p>
            <a:pPr algn="ctr"/>
            <a:r>
              <a:rPr lang="en-US" sz="4000" b="1" dirty="0">
                <a:solidFill>
                  <a:srgbClr val="FF0000"/>
                </a:solidFill>
                <a:latin typeface="Times New Roman" panose="02020603050405020304" pitchFamily="18" charset="0"/>
                <a:cs typeface="Times New Roman" panose="02020603050405020304" pitchFamily="18" charset="0"/>
              </a:rPr>
              <a:t>HƯỚNG DẪN ĐÁNH GIÁ</a:t>
            </a:r>
          </a:p>
        </p:txBody>
      </p:sp>
      <p:pic>
        <p:nvPicPr>
          <p:cNvPr id="3" name="Picture 2"/>
          <p:cNvPicPr>
            <a:picLocks noChangeAspect="1"/>
          </p:cNvPicPr>
          <p:nvPr/>
        </p:nvPicPr>
        <p:blipFill>
          <a:blip r:embed="rId5"/>
          <a:stretch>
            <a:fillRect/>
          </a:stretch>
        </p:blipFill>
        <p:spPr>
          <a:xfrm>
            <a:off x="545212" y="597562"/>
            <a:ext cx="11550196" cy="5915379"/>
          </a:xfrm>
          <a:prstGeom prst="rect">
            <a:avLst/>
          </a:prstGeom>
        </p:spPr>
      </p:pic>
    </p:spTree>
    <p:extLst>
      <p:ext uri="{BB962C8B-B14F-4D97-AF65-F5344CB8AC3E}">
        <p14:creationId xmlns:p14="http://schemas.microsoft.com/office/powerpoint/2010/main" val="6772246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9000" b="-9000"/>
          </a:stretch>
        </a:blipFill>
        <a:effectLst/>
      </p:bgPr>
    </p:bg>
    <p:spTree>
      <p:nvGrpSpPr>
        <p:cNvPr id="1" name=""/>
        <p:cNvGrpSpPr/>
        <p:nvPr/>
      </p:nvGrpSpPr>
      <p:grpSpPr>
        <a:xfrm>
          <a:off x="0" y="0"/>
          <a:ext cx="0" cy="0"/>
          <a:chOff x="0" y="0"/>
          <a:chExt cx="0" cy="0"/>
        </a:xfrm>
      </p:grpSpPr>
      <p:sp>
        <p:nvSpPr>
          <p:cNvPr id="2" name="TextBox 1"/>
          <p:cNvSpPr txBox="1"/>
          <p:nvPr/>
        </p:nvSpPr>
        <p:spPr>
          <a:xfrm>
            <a:off x="238125" y="1447443"/>
            <a:ext cx="11715750" cy="2862322"/>
          </a:xfrm>
          <a:prstGeom prst="rect">
            <a:avLst/>
          </a:prstGeom>
          <a:noFill/>
        </p:spPr>
        <p:txBody>
          <a:bodyPr wrap="square" rtlCol="0">
            <a:spAutoFit/>
          </a:bodyPr>
          <a:lstStyle/>
          <a:p>
            <a:pPr algn="ctr"/>
            <a:r>
              <a:rPr lang="en-US" sz="6000" b="1" dirty="0">
                <a:solidFill>
                  <a:srgbClr val="CCFFFF"/>
                </a:solidFill>
                <a:latin typeface="Times New Roman" panose="02020603050405020304" pitchFamily="18" charset="0"/>
                <a:cs typeface="Times New Roman" panose="02020603050405020304" pitchFamily="18" charset="0"/>
              </a:rPr>
              <a:t>CHỦ ĐỀ 4: </a:t>
            </a:r>
          </a:p>
          <a:p>
            <a:pPr algn="ctr"/>
            <a:r>
              <a:rPr lang="en-US" sz="6000" b="1" dirty="0">
                <a:solidFill>
                  <a:srgbClr val="CCFFFF"/>
                </a:solidFill>
                <a:latin typeface="Times New Roman" panose="02020603050405020304" pitchFamily="18" charset="0"/>
                <a:cs typeface="Times New Roman" panose="02020603050405020304" pitchFamily="18" charset="0"/>
              </a:rPr>
              <a:t>VĂN HÓA ẨM THỰC </a:t>
            </a:r>
          </a:p>
          <a:p>
            <a:pPr algn="ctr"/>
            <a:r>
              <a:rPr lang="en-US" sz="6000" b="1" dirty="0">
                <a:solidFill>
                  <a:srgbClr val="CCFFFF"/>
                </a:solidFill>
                <a:latin typeface="Times New Roman" panose="02020603050405020304" pitchFamily="18" charset="0"/>
                <a:cs typeface="Times New Roman" panose="02020603050405020304" pitchFamily="18" charset="0"/>
              </a:rPr>
              <a:t>THÀNH PHỐ HỒ CHÍ MINH</a:t>
            </a:r>
          </a:p>
        </p:txBody>
      </p:sp>
      <p:pic>
        <p:nvPicPr>
          <p:cNvPr id="4" name="SÀI GÒN ĐẸP LẮM - SÀI GÒN ĐẸP LẮ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088880" y="171450"/>
            <a:ext cx="609600" cy="609600"/>
          </a:xfrm>
          <a:prstGeom prst="rect">
            <a:avLst/>
          </a:prstGeom>
        </p:spPr>
      </p:pic>
    </p:spTree>
    <p:extLst>
      <p:ext uri="{BB962C8B-B14F-4D97-AF65-F5344CB8AC3E}">
        <p14:creationId xmlns:p14="http://schemas.microsoft.com/office/powerpoint/2010/main" val="1163081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037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045F491-AABB-EAC2-16A4-236064F0C5AE}"/>
              </a:ext>
            </a:extLst>
          </p:cNvPr>
          <p:cNvSpPr/>
          <p:nvPr/>
        </p:nvSpPr>
        <p:spPr>
          <a:xfrm>
            <a:off x="-1" y="1"/>
            <a:ext cx="12192000" cy="6857999"/>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4" name="!!Picture 13" descr="Icon&#10;&#10;Description automatically generated">
            <a:extLst>
              <a:ext uri="{FF2B5EF4-FFF2-40B4-BE49-F238E27FC236}">
                <a16:creationId xmlns:a16="http://schemas.microsoft.com/office/drawing/2014/main" id="{EF4DE084-9602-7F02-D477-DFB06AA7EBB0}"/>
              </a:ext>
            </a:extLst>
          </p:cNvPr>
          <p:cNvPicPr>
            <a:picLocks noChangeAspect="1"/>
          </p:cNvPicPr>
          <p:nvPr/>
        </p:nvPicPr>
        <p:blipFill>
          <a:blip r:embed="rId2"/>
          <a:stretch>
            <a:fillRect/>
          </a:stretch>
        </p:blipFill>
        <p:spPr>
          <a:xfrm>
            <a:off x="11550195" y="226804"/>
            <a:ext cx="450270" cy="300180"/>
          </a:xfrm>
          <a:prstGeom prst="rect">
            <a:avLst/>
          </a:prstGeom>
        </p:spPr>
      </p:pic>
      <p:cxnSp>
        <p:nvCxnSpPr>
          <p:cNvPr id="10" name="!!1">
            <a:extLst>
              <a:ext uri="{FF2B5EF4-FFF2-40B4-BE49-F238E27FC236}">
                <a16:creationId xmlns:a16="http://schemas.microsoft.com/office/drawing/2014/main" id="{8F5F7AA0-067D-276B-969E-E7D73860FE98}"/>
              </a:ext>
            </a:extLst>
          </p:cNvPr>
          <p:cNvCxnSpPr>
            <a:cxnSpLocks/>
          </p:cNvCxnSpPr>
          <p:nvPr/>
        </p:nvCxnSpPr>
        <p:spPr>
          <a:xfrm>
            <a:off x="295559" y="625827"/>
            <a:ext cx="0" cy="6232173"/>
          </a:xfrm>
          <a:prstGeom prst="line">
            <a:avLst/>
          </a:prstGeom>
          <a:ln w="381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pic>
        <p:nvPicPr>
          <p:cNvPr id="16" name="Picture 15" descr="Map&#10;&#10;Description automatically generated with medium confidence">
            <a:extLst>
              <a:ext uri="{FF2B5EF4-FFF2-40B4-BE49-F238E27FC236}">
                <a16:creationId xmlns:a16="http://schemas.microsoft.com/office/drawing/2014/main" id="{89725205-2EA1-E91D-3E46-E7FE56EA61C0}"/>
              </a:ext>
            </a:extLst>
          </p:cNvPr>
          <p:cNvPicPr>
            <a:picLocks noChangeAspect="1"/>
          </p:cNvPicPr>
          <p:nvPr/>
        </p:nvPicPr>
        <p:blipFill rotWithShape="1">
          <a:blip r:embed="rId3">
            <a:duotone>
              <a:prstClr val="black"/>
              <a:srgbClr val="D9C3A5">
                <a:tint val="50000"/>
                <a:satMod val="180000"/>
              </a:srgbClr>
            </a:duotone>
            <a:extLst>
              <a:ext uri="{BEBA8EAE-BF5A-486C-A8C5-ECC9F3942E4B}">
                <a14:imgProps xmlns:a14="http://schemas.microsoft.com/office/drawing/2010/main">
                  <a14:imgLayer r:embed="rId4">
                    <a14:imgEffect>
                      <a14:backgroundRemoval t="10000" b="90000" l="10000" r="90000"/>
                    </a14:imgEffect>
                  </a14:imgLayer>
                </a14:imgProps>
              </a:ext>
            </a:extLst>
          </a:blip>
          <a:srcRect l="34004" r="30897"/>
          <a:stretch/>
        </p:blipFill>
        <p:spPr>
          <a:xfrm rot="21225596">
            <a:off x="46392" y="-127759"/>
            <a:ext cx="549140" cy="881346"/>
          </a:xfrm>
          <a:prstGeom prst="rect">
            <a:avLst/>
          </a:prstGeom>
        </p:spPr>
      </p:pic>
      <p:sp>
        <p:nvSpPr>
          <p:cNvPr id="17" name="Oval 16">
            <a:extLst>
              <a:ext uri="{FF2B5EF4-FFF2-40B4-BE49-F238E27FC236}">
                <a16:creationId xmlns:a16="http://schemas.microsoft.com/office/drawing/2014/main" id="{5FF45412-DCD8-EE53-B0A4-701996A957C8}"/>
              </a:ext>
            </a:extLst>
          </p:cNvPr>
          <p:cNvSpPr/>
          <p:nvPr/>
        </p:nvSpPr>
        <p:spPr>
          <a:xfrm>
            <a:off x="174687" y="3231840"/>
            <a:ext cx="255318" cy="253583"/>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 name="TextBox 3"/>
          <p:cNvSpPr txBox="1"/>
          <p:nvPr/>
        </p:nvSpPr>
        <p:spPr>
          <a:xfrm>
            <a:off x="462267" y="526984"/>
            <a:ext cx="11358661" cy="6247864"/>
          </a:xfrm>
          <a:prstGeom prst="rect">
            <a:avLst/>
          </a:prstGeom>
          <a:noFill/>
        </p:spPr>
        <p:txBody>
          <a:bodyPr wrap="square" rtlCol="0">
            <a:spAutoFit/>
          </a:bodyPr>
          <a:lstStyle/>
          <a:p>
            <a:r>
              <a:rPr lang="en-US" sz="4000" dirty="0" err="1">
                <a:latin typeface="Times New Roman" panose="02020603050405020304" pitchFamily="18" charset="0"/>
                <a:cs typeface="Times New Roman" panose="02020603050405020304" pitchFamily="18" charset="0"/>
              </a:rPr>
              <a:t>Đánh</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giá</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sản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phẩm</a:t>
            </a:r>
            <a:r>
              <a:rPr lang="en-US" sz="4000" dirty="0">
                <a:latin typeface="Times New Roman" panose="02020603050405020304" pitchFamily="18" charset="0"/>
                <a:cs typeface="Times New Roman" panose="02020603050405020304" pitchFamily="18" charset="0"/>
              </a:rPr>
              <a:t>:</a:t>
            </a:r>
          </a:p>
          <a:p>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Sản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phẩm</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đạt</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loại</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Tốt</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khi</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tất</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cả</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các</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tiêu</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chí</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đều</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đạt</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Tốt</a:t>
            </a:r>
            <a:r>
              <a:rPr lang="en-US" sz="4000" dirty="0">
                <a:latin typeface="Times New Roman" panose="02020603050405020304" pitchFamily="18" charset="0"/>
                <a:cs typeface="Times New Roman" panose="02020603050405020304" pitchFamily="18" charset="0"/>
              </a:rPr>
              <a:t> (A) </a:t>
            </a:r>
          </a:p>
          <a:p>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Sản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phẩm</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đạt</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loại</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Khá</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khi</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tất</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cả</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các</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tiêu</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chí</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đều</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đạt</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Khá</a:t>
            </a:r>
            <a:r>
              <a:rPr lang="en-US" sz="4000" dirty="0">
                <a:latin typeface="Times New Roman" panose="02020603050405020304" pitchFamily="18" charset="0"/>
                <a:cs typeface="Times New Roman" panose="02020603050405020304" pitchFamily="18" charset="0"/>
              </a:rPr>
              <a:t> (B), </a:t>
            </a:r>
            <a:r>
              <a:rPr lang="en-US" sz="4000" dirty="0" err="1">
                <a:latin typeface="Times New Roman" panose="02020603050405020304" pitchFamily="18" charset="0"/>
                <a:cs typeface="Times New Roman" panose="02020603050405020304" pitchFamily="18" charset="0"/>
              </a:rPr>
              <a:t>trong</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đó</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tiêu</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chí</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Nội</a:t>
            </a:r>
            <a:r>
              <a:rPr lang="en-US" sz="4000" dirty="0">
                <a:latin typeface="Times New Roman" panose="02020603050405020304" pitchFamily="18" charset="0"/>
                <a:cs typeface="Times New Roman" panose="02020603050405020304" pitchFamily="18" charset="0"/>
              </a:rPr>
              <a:t> dung </a:t>
            </a:r>
            <a:r>
              <a:rPr lang="en-US" sz="4000" dirty="0" err="1">
                <a:latin typeface="Times New Roman" panose="02020603050405020304" pitchFamily="18" charset="0"/>
                <a:cs typeface="Times New Roman" panose="02020603050405020304" pitchFamily="18" charset="0"/>
              </a:rPr>
              <a:t>phải</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đạt</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Tốt</a:t>
            </a:r>
            <a:r>
              <a:rPr lang="en-US" sz="4000" dirty="0">
                <a:latin typeface="Times New Roman" panose="02020603050405020304" pitchFamily="18" charset="0"/>
                <a:cs typeface="Times New Roman" panose="02020603050405020304" pitchFamily="18" charset="0"/>
              </a:rPr>
              <a:t> (A)</a:t>
            </a:r>
          </a:p>
          <a:p>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Sản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phẩm</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đạt</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loại</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Đạt</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khi</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tất</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cả</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các</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tiêu</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chí</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đều</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đạt</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Đạt</a:t>
            </a:r>
            <a:r>
              <a:rPr lang="en-US" sz="4000" dirty="0">
                <a:latin typeface="Times New Roman" panose="02020603050405020304" pitchFamily="18" charset="0"/>
                <a:cs typeface="Times New Roman" panose="02020603050405020304" pitchFamily="18" charset="0"/>
              </a:rPr>
              <a:t> (C), </a:t>
            </a:r>
            <a:r>
              <a:rPr lang="en-US" sz="4000" dirty="0" err="1">
                <a:latin typeface="Times New Roman" panose="02020603050405020304" pitchFamily="18" charset="0"/>
                <a:cs typeface="Times New Roman" panose="02020603050405020304" pitchFamily="18" charset="0"/>
              </a:rPr>
              <a:t>trong</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đó</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tiêu</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chí</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Nội</a:t>
            </a:r>
            <a:r>
              <a:rPr lang="en-US" sz="4000" dirty="0">
                <a:latin typeface="Times New Roman" panose="02020603050405020304" pitchFamily="18" charset="0"/>
                <a:cs typeface="Times New Roman" panose="02020603050405020304" pitchFamily="18" charset="0"/>
              </a:rPr>
              <a:t> dung </a:t>
            </a:r>
            <a:r>
              <a:rPr lang="en-US" sz="4000" dirty="0" err="1">
                <a:latin typeface="Times New Roman" panose="02020603050405020304" pitchFamily="18" charset="0"/>
                <a:cs typeface="Times New Roman" panose="02020603050405020304" pitchFamily="18" charset="0"/>
              </a:rPr>
              <a:t>phải</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đạt</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Khá</a:t>
            </a:r>
            <a:r>
              <a:rPr lang="en-US" sz="4000" dirty="0">
                <a:latin typeface="Times New Roman" panose="02020603050405020304" pitchFamily="18" charset="0"/>
                <a:cs typeface="Times New Roman" panose="02020603050405020304" pitchFamily="18" charset="0"/>
              </a:rPr>
              <a:t> (B)</a:t>
            </a:r>
          </a:p>
          <a:p>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Sản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phẩm</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không</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đạt</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khi</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tất</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cả</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các</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tiêu</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chí</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không</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đạt</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hoặc</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các</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tiêu</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chí</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đều</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Đạt</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nhưng</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tiêu</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chí</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Nội</a:t>
            </a:r>
            <a:r>
              <a:rPr lang="en-US" sz="4000" dirty="0">
                <a:latin typeface="Times New Roman" panose="02020603050405020304" pitchFamily="18" charset="0"/>
                <a:cs typeface="Times New Roman" panose="02020603050405020304" pitchFamily="18" charset="0"/>
              </a:rPr>
              <a:t> dung </a:t>
            </a:r>
            <a:r>
              <a:rPr lang="en-US" sz="4000" dirty="0" err="1">
                <a:latin typeface="Times New Roman" panose="02020603050405020304" pitchFamily="18" charset="0"/>
                <a:cs typeface="Times New Roman" panose="02020603050405020304" pitchFamily="18" charset="0"/>
              </a:rPr>
              <a:t>không</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đạt</a:t>
            </a:r>
            <a:r>
              <a:rPr lang="en-US" sz="4000" dirty="0">
                <a:latin typeface="Times New Roman" panose="02020603050405020304" pitchFamily="18" charset="0"/>
                <a:cs typeface="Times New Roman" panose="02020603050405020304" pitchFamily="18" charset="0"/>
              </a:rPr>
              <a:t> (D)</a:t>
            </a:r>
          </a:p>
        </p:txBody>
      </p:sp>
      <p:sp>
        <p:nvSpPr>
          <p:cNvPr id="3" name="TextBox 2">
            <a:extLst>
              <a:ext uri="{FF2B5EF4-FFF2-40B4-BE49-F238E27FC236}">
                <a16:creationId xmlns:a16="http://schemas.microsoft.com/office/drawing/2014/main" id="{2B679544-52F8-834C-602A-F08482CF274D}"/>
              </a:ext>
            </a:extLst>
          </p:cNvPr>
          <p:cNvSpPr txBox="1"/>
          <p:nvPr/>
        </p:nvSpPr>
        <p:spPr>
          <a:xfrm>
            <a:off x="2734574" y="-1970"/>
            <a:ext cx="6518608" cy="707886"/>
          </a:xfrm>
          <a:prstGeom prst="rect">
            <a:avLst/>
          </a:prstGeom>
          <a:noFill/>
        </p:spPr>
        <p:txBody>
          <a:bodyPr wrap="square" rtlCol="0">
            <a:spAutoFit/>
          </a:bodyPr>
          <a:lstStyle/>
          <a:p>
            <a:pPr algn="ctr"/>
            <a:r>
              <a:rPr lang="en-US" sz="4000" b="1" dirty="0">
                <a:solidFill>
                  <a:srgbClr val="FF0000"/>
                </a:solidFill>
                <a:latin typeface="Times New Roman" panose="02020603050405020304" pitchFamily="18" charset="0"/>
                <a:cs typeface="Times New Roman" panose="02020603050405020304" pitchFamily="18" charset="0"/>
              </a:rPr>
              <a:t>HƯỚNG DẪN ĐÁNH GIÁ</a:t>
            </a:r>
          </a:p>
        </p:txBody>
      </p:sp>
    </p:spTree>
    <p:extLst>
      <p:ext uri="{BB962C8B-B14F-4D97-AF65-F5344CB8AC3E}">
        <p14:creationId xmlns:p14="http://schemas.microsoft.com/office/powerpoint/2010/main" val="25973732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045F491-AABB-EAC2-16A4-236064F0C5AE}"/>
              </a:ext>
            </a:extLst>
          </p:cNvPr>
          <p:cNvSpPr/>
          <p:nvPr/>
        </p:nvSpPr>
        <p:spPr>
          <a:xfrm>
            <a:off x="0" y="1"/>
            <a:ext cx="12192000" cy="6857999"/>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4" name="!!Picture 13" descr="Icon&#10;&#10;Description automatically generated">
            <a:extLst>
              <a:ext uri="{FF2B5EF4-FFF2-40B4-BE49-F238E27FC236}">
                <a16:creationId xmlns:a16="http://schemas.microsoft.com/office/drawing/2014/main" id="{EF4DE084-9602-7F02-D477-DFB06AA7EBB0}"/>
              </a:ext>
            </a:extLst>
          </p:cNvPr>
          <p:cNvPicPr>
            <a:picLocks noChangeAspect="1"/>
          </p:cNvPicPr>
          <p:nvPr/>
        </p:nvPicPr>
        <p:blipFill>
          <a:blip r:embed="rId2"/>
          <a:stretch>
            <a:fillRect/>
          </a:stretch>
        </p:blipFill>
        <p:spPr>
          <a:xfrm>
            <a:off x="11550195" y="226804"/>
            <a:ext cx="450270" cy="300180"/>
          </a:xfrm>
          <a:prstGeom prst="rect">
            <a:avLst/>
          </a:prstGeom>
        </p:spPr>
      </p:pic>
      <p:cxnSp>
        <p:nvCxnSpPr>
          <p:cNvPr id="10" name="!!1">
            <a:extLst>
              <a:ext uri="{FF2B5EF4-FFF2-40B4-BE49-F238E27FC236}">
                <a16:creationId xmlns:a16="http://schemas.microsoft.com/office/drawing/2014/main" id="{8F5F7AA0-067D-276B-969E-E7D73860FE98}"/>
              </a:ext>
            </a:extLst>
          </p:cNvPr>
          <p:cNvCxnSpPr>
            <a:cxnSpLocks/>
          </p:cNvCxnSpPr>
          <p:nvPr/>
        </p:nvCxnSpPr>
        <p:spPr>
          <a:xfrm>
            <a:off x="295559" y="625827"/>
            <a:ext cx="0" cy="6232173"/>
          </a:xfrm>
          <a:prstGeom prst="line">
            <a:avLst/>
          </a:prstGeom>
          <a:ln w="381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pic>
        <p:nvPicPr>
          <p:cNvPr id="16" name="Picture 15" descr="Map&#10;&#10;Description automatically generated with medium confidence">
            <a:extLst>
              <a:ext uri="{FF2B5EF4-FFF2-40B4-BE49-F238E27FC236}">
                <a16:creationId xmlns:a16="http://schemas.microsoft.com/office/drawing/2014/main" id="{89725205-2EA1-E91D-3E46-E7FE56EA61C0}"/>
              </a:ext>
            </a:extLst>
          </p:cNvPr>
          <p:cNvPicPr>
            <a:picLocks noChangeAspect="1"/>
          </p:cNvPicPr>
          <p:nvPr/>
        </p:nvPicPr>
        <p:blipFill rotWithShape="1">
          <a:blip r:embed="rId3">
            <a:duotone>
              <a:prstClr val="black"/>
              <a:srgbClr val="D9C3A5">
                <a:tint val="50000"/>
                <a:satMod val="180000"/>
              </a:srgbClr>
            </a:duotone>
            <a:extLst>
              <a:ext uri="{BEBA8EAE-BF5A-486C-A8C5-ECC9F3942E4B}">
                <a14:imgProps xmlns:a14="http://schemas.microsoft.com/office/drawing/2010/main">
                  <a14:imgLayer r:embed="rId4">
                    <a14:imgEffect>
                      <a14:backgroundRemoval t="10000" b="90000" l="10000" r="90000"/>
                    </a14:imgEffect>
                  </a14:imgLayer>
                </a14:imgProps>
              </a:ext>
            </a:extLst>
          </a:blip>
          <a:srcRect l="34004" r="30897"/>
          <a:stretch/>
        </p:blipFill>
        <p:spPr>
          <a:xfrm rot="21225596">
            <a:off x="46392" y="-127759"/>
            <a:ext cx="549140" cy="881346"/>
          </a:xfrm>
          <a:prstGeom prst="rect">
            <a:avLst/>
          </a:prstGeom>
        </p:spPr>
      </p:pic>
      <p:sp>
        <p:nvSpPr>
          <p:cNvPr id="17" name="Oval 16">
            <a:extLst>
              <a:ext uri="{FF2B5EF4-FFF2-40B4-BE49-F238E27FC236}">
                <a16:creationId xmlns:a16="http://schemas.microsoft.com/office/drawing/2014/main" id="{5FF45412-DCD8-EE53-B0A4-701996A957C8}"/>
              </a:ext>
            </a:extLst>
          </p:cNvPr>
          <p:cNvSpPr/>
          <p:nvPr/>
        </p:nvSpPr>
        <p:spPr>
          <a:xfrm>
            <a:off x="218704" y="3023399"/>
            <a:ext cx="255318" cy="253583"/>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22530" name="Picture 2" descr="Người Sài Gòn 'chui hẻm' ăn bò kho bán 5 tiếng của bà chủ lai Việt - Ấn -  iVIVU.co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8621" y="123963"/>
            <a:ext cx="11641121" cy="590276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131127" y="6088420"/>
            <a:ext cx="6497782" cy="707886"/>
          </a:xfrm>
          <a:prstGeom prst="rect">
            <a:avLst/>
          </a:prstGeom>
          <a:noFill/>
        </p:spPr>
        <p:txBody>
          <a:bodyPr wrap="square" rtlCol="0">
            <a:spAutoFit/>
          </a:bodyPr>
          <a:lstStyle/>
          <a:p>
            <a:r>
              <a:rPr lang="en-US" sz="4000" dirty="0">
                <a:solidFill>
                  <a:srgbClr val="FF0000"/>
                </a:solidFill>
                <a:latin typeface="Times New Roman" panose="02020603050405020304" pitchFamily="18" charset="0"/>
                <a:cs typeface="Times New Roman" panose="02020603050405020304" pitchFamily="18" charset="0"/>
              </a:rPr>
              <a:t>HƯƠNG VỊ KHÔNG PHAI</a:t>
            </a:r>
          </a:p>
        </p:txBody>
      </p:sp>
    </p:spTree>
    <p:extLst>
      <p:ext uri="{BB962C8B-B14F-4D97-AF65-F5344CB8AC3E}">
        <p14:creationId xmlns:p14="http://schemas.microsoft.com/office/powerpoint/2010/main" val="6998901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22530"/>
                                        </p:tgtEl>
                                        <p:attrNameLst>
                                          <p:attrName>style.visibility</p:attrName>
                                        </p:attrNameLst>
                                      </p:cBhvr>
                                      <p:to>
                                        <p:strVal val="visible"/>
                                      </p:to>
                                    </p:set>
                                    <p:animEffect transition="in" filter="randombar(horizontal)">
                                      <p:cBhvr>
                                        <p:cTn id="10"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Hình ảnh 25" descr="Ảnh có chứa người, trong nhà, người phụ nữ&#10;&#10;Mô tả được tạo tự động">
            <a:extLst>
              <a:ext uri="{FF2B5EF4-FFF2-40B4-BE49-F238E27FC236}">
                <a16:creationId xmlns:a16="http://schemas.microsoft.com/office/drawing/2014/main" id="{A37F9339-90D0-404A-ABD4-AAA68D926E9F}"/>
              </a:ext>
            </a:extLst>
          </p:cNvPr>
          <p:cNvPicPr>
            <a:picLocks noChangeAspect="1"/>
          </p:cNvPicPr>
          <p:nvPr/>
        </p:nvPicPr>
        <p:blipFill rotWithShape="1">
          <a:blip r:embed="rId2">
            <a:alphaModFix amt="42000"/>
            <a:extLst>
              <a:ext uri="{BEBA8EAE-BF5A-486C-A8C5-ECC9F3942E4B}">
                <a14:imgProps xmlns:a14="http://schemas.microsoft.com/office/drawing/2010/main">
                  <a14:imgLayer r:embed="rId3">
                    <a14:imgEffect>
                      <a14:backgroundRemoval t="3300" b="95000" l="10000" r="96800">
                        <a14:foregroundMark x1="32500" y1="67000" x2="30400" y2="85200"/>
                        <a14:foregroundMark x1="50300" y1="91100" x2="65300" y2="91400"/>
                        <a14:foregroundMark x1="81100" y1="62800" x2="84100" y2="76700"/>
                        <a14:foregroundMark x1="52200" y1="19300" x2="49600" y2="30200"/>
                        <a14:foregroundMark x1="43200" y1="22500" x2="42600" y2="26400"/>
                        <a14:foregroundMark x1="41600" y1="22500" x2="41100" y2="25200"/>
                        <a14:foregroundMark x1="60200" y1="11600" x2="69400" y2="19700"/>
                        <a14:foregroundMark x1="64800" y1="7900" x2="71000" y2="14500"/>
                        <a14:foregroundMark x1="74100" y1="19100" x2="77900" y2="29000"/>
                        <a14:foregroundMark x1="67000" y1="33900" x2="66600" y2="35300"/>
                        <a14:foregroundMark x1="66300" y1="7000" x2="70700" y2="5800"/>
                        <a14:foregroundMark x1="60500" y1="3900" x2="65700" y2="3900"/>
                        <a14:foregroundMark x1="48500" y1="9500" x2="50700" y2="7400"/>
                        <a14:foregroundMark x1="43800" y1="13000" x2="46300" y2="9900"/>
                        <a14:foregroundMark x1="54900" y1="3300" x2="59800" y2="3300"/>
                        <a14:foregroundMark x1="43500" y1="12000" x2="43200" y2="14500"/>
                        <a14:foregroundMark x1="40700" y1="15100" x2="40800" y2="17500"/>
                        <a14:foregroundMark x1="38100" y1="20900" x2="38100" y2="20900"/>
                        <a14:foregroundMark x1="39000" y1="19100" x2="39000" y2="19100"/>
                        <a14:foregroundMark x1="26400" y1="64400" x2="28100" y2="72600"/>
                        <a14:foregroundMark x1="30400" y1="56600" x2="30600" y2="62100"/>
                        <a14:foregroundMark x1="72700" y1="95000" x2="81600" y2="92900"/>
                        <a14:foregroundMark x1="96500" y1="87000" x2="96800" y2="90800"/>
                        <a14:foregroundMark x1="76200" y1="11300" x2="76200" y2="11300"/>
                        <a14:foregroundMark x1="50000" y1="6700" x2="53300" y2="5000"/>
                        <a14:foregroundMark x1="51800" y1="3400" x2="52500" y2="3400"/>
                        <a14:backgroundMark x1="74000" y1="37600" x2="79200" y2="41500"/>
                      </a14:backgroundRemoval>
                    </a14:imgEffect>
                  </a14:imgLayer>
                </a14:imgProps>
              </a:ext>
              <a:ext uri="{28A0092B-C50C-407E-A947-70E740481C1C}">
                <a14:useLocalDpi xmlns:a14="http://schemas.microsoft.com/office/drawing/2010/main" val="0"/>
              </a:ext>
            </a:extLst>
          </a:blip>
          <a:srcRect l="-37344" t="19530" r="80485" b="19269"/>
          <a:stretch/>
        </p:blipFill>
        <p:spPr>
          <a:xfrm flipH="1">
            <a:off x="424097" y="62553"/>
            <a:ext cx="6553200" cy="6887313"/>
          </a:xfrm>
          <a:prstGeom prst="rect">
            <a:avLst/>
          </a:prstGeom>
        </p:spPr>
      </p:pic>
      <p:sp>
        <p:nvSpPr>
          <p:cNvPr id="7" name="Oval 40">
            <a:extLst>
              <a:ext uri="{FF2B5EF4-FFF2-40B4-BE49-F238E27FC236}">
                <a16:creationId xmlns:a16="http://schemas.microsoft.com/office/drawing/2014/main" id="{D32BBA78-C301-47F1-95E8-5A7C201F70C3}"/>
              </a:ext>
            </a:extLst>
          </p:cNvPr>
          <p:cNvSpPr/>
          <p:nvPr/>
        </p:nvSpPr>
        <p:spPr>
          <a:xfrm>
            <a:off x="900369" y="4494195"/>
            <a:ext cx="727032" cy="715226"/>
          </a:xfrm>
          <a:prstGeom prst="ellipse">
            <a:avLst/>
          </a:prstGeom>
          <a:solidFill>
            <a:srgbClr val="AB8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dirty="0"/>
          </a:p>
        </p:txBody>
      </p:sp>
      <p:sp>
        <p:nvSpPr>
          <p:cNvPr id="8" name="Oval 39">
            <a:extLst>
              <a:ext uri="{FF2B5EF4-FFF2-40B4-BE49-F238E27FC236}">
                <a16:creationId xmlns:a16="http://schemas.microsoft.com/office/drawing/2014/main" id="{17693BFD-C344-43E1-B416-58F025FB2CD2}"/>
              </a:ext>
            </a:extLst>
          </p:cNvPr>
          <p:cNvSpPr/>
          <p:nvPr/>
        </p:nvSpPr>
        <p:spPr>
          <a:xfrm>
            <a:off x="3288498" y="231158"/>
            <a:ext cx="1118943" cy="1060996"/>
          </a:xfrm>
          <a:prstGeom prst="ellipse">
            <a:avLst/>
          </a:prstGeom>
          <a:solidFill>
            <a:srgbClr val="BBA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dirty="0"/>
          </a:p>
        </p:txBody>
      </p:sp>
      <p:sp>
        <p:nvSpPr>
          <p:cNvPr id="10" name="Oval 41">
            <a:extLst>
              <a:ext uri="{FF2B5EF4-FFF2-40B4-BE49-F238E27FC236}">
                <a16:creationId xmlns:a16="http://schemas.microsoft.com/office/drawing/2014/main" id="{FF392F9F-DF48-4B06-A782-E24676D4361A}"/>
              </a:ext>
            </a:extLst>
          </p:cNvPr>
          <p:cNvSpPr/>
          <p:nvPr/>
        </p:nvSpPr>
        <p:spPr>
          <a:xfrm>
            <a:off x="2519594" y="471688"/>
            <a:ext cx="529004" cy="556650"/>
          </a:xfrm>
          <a:prstGeom prst="ellipse">
            <a:avLst/>
          </a:prstGeom>
          <a:solidFill>
            <a:srgbClr val="AB8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dirty="0"/>
          </a:p>
        </p:txBody>
      </p:sp>
      <p:sp>
        <p:nvSpPr>
          <p:cNvPr id="11" name="Oval 42">
            <a:extLst>
              <a:ext uri="{FF2B5EF4-FFF2-40B4-BE49-F238E27FC236}">
                <a16:creationId xmlns:a16="http://schemas.microsoft.com/office/drawing/2014/main" id="{203577F6-F377-4E28-BEEA-14EF883E43CF}"/>
              </a:ext>
            </a:extLst>
          </p:cNvPr>
          <p:cNvSpPr/>
          <p:nvPr/>
        </p:nvSpPr>
        <p:spPr>
          <a:xfrm>
            <a:off x="2881269" y="5476699"/>
            <a:ext cx="1380602" cy="1363249"/>
          </a:xfrm>
          <a:prstGeom prst="ellipse">
            <a:avLst/>
          </a:prstGeom>
          <a:solidFill>
            <a:srgbClr val="BBA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dirty="0"/>
          </a:p>
        </p:txBody>
      </p:sp>
      <p:sp>
        <p:nvSpPr>
          <p:cNvPr id="12" name="Oval 38">
            <a:extLst>
              <a:ext uri="{FF2B5EF4-FFF2-40B4-BE49-F238E27FC236}">
                <a16:creationId xmlns:a16="http://schemas.microsoft.com/office/drawing/2014/main" id="{C48218D1-DD74-4A44-AF1E-562D5C047C2B}"/>
              </a:ext>
            </a:extLst>
          </p:cNvPr>
          <p:cNvSpPr/>
          <p:nvPr/>
        </p:nvSpPr>
        <p:spPr>
          <a:xfrm>
            <a:off x="1997102" y="5094493"/>
            <a:ext cx="653572" cy="691575"/>
          </a:xfrm>
          <a:prstGeom prst="ellipse">
            <a:avLst/>
          </a:prstGeom>
          <a:solidFill>
            <a:srgbClr val="BBA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dirty="0"/>
          </a:p>
        </p:txBody>
      </p:sp>
      <p:sp>
        <p:nvSpPr>
          <p:cNvPr id="13" name="Moon 48">
            <a:extLst>
              <a:ext uri="{FF2B5EF4-FFF2-40B4-BE49-F238E27FC236}">
                <a16:creationId xmlns:a16="http://schemas.microsoft.com/office/drawing/2014/main" id="{95AD3EAE-7566-414E-A158-D44F2A1067C8}"/>
              </a:ext>
            </a:extLst>
          </p:cNvPr>
          <p:cNvSpPr/>
          <p:nvPr/>
        </p:nvSpPr>
        <p:spPr>
          <a:xfrm>
            <a:off x="2032154" y="380546"/>
            <a:ext cx="420350" cy="725416"/>
          </a:xfrm>
          <a:prstGeom prst="moon">
            <a:avLst/>
          </a:prstGeom>
          <a:solidFill>
            <a:srgbClr val="AB8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14" name="Moon 50">
            <a:extLst>
              <a:ext uri="{FF2B5EF4-FFF2-40B4-BE49-F238E27FC236}">
                <a16:creationId xmlns:a16="http://schemas.microsoft.com/office/drawing/2014/main" id="{8442918D-A4A7-4885-BDD9-1FB7E562A643}"/>
              </a:ext>
            </a:extLst>
          </p:cNvPr>
          <p:cNvSpPr/>
          <p:nvPr/>
        </p:nvSpPr>
        <p:spPr>
          <a:xfrm flipH="1">
            <a:off x="4407441" y="4983991"/>
            <a:ext cx="1006368" cy="1811456"/>
          </a:xfrm>
          <a:prstGeom prst="moon">
            <a:avLst/>
          </a:prstGeom>
          <a:solidFill>
            <a:srgbClr val="AB8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15" name="Sun 49">
            <a:extLst>
              <a:ext uri="{FF2B5EF4-FFF2-40B4-BE49-F238E27FC236}">
                <a16:creationId xmlns:a16="http://schemas.microsoft.com/office/drawing/2014/main" id="{D16F0DB0-07C0-4CA1-BA7D-334810491931}"/>
              </a:ext>
            </a:extLst>
          </p:cNvPr>
          <p:cNvSpPr/>
          <p:nvPr/>
        </p:nvSpPr>
        <p:spPr>
          <a:xfrm rot="12152563">
            <a:off x="522925" y="5395419"/>
            <a:ext cx="907955" cy="837076"/>
          </a:xfrm>
          <a:prstGeom prst="sun">
            <a:avLst/>
          </a:prstGeom>
          <a:solidFill>
            <a:srgbClr val="AB8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16" name="Oval 52">
            <a:extLst>
              <a:ext uri="{FF2B5EF4-FFF2-40B4-BE49-F238E27FC236}">
                <a16:creationId xmlns:a16="http://schemas.microsoft.com/office/drawing/2014/main" id="{FDC1375E-A419-4634-90DB-D95565886248}"/>
              </a:ext>
            </a:extLst>
          </p:cNvPr>
          <p:cNvSpPr/>
          <p:nvPr/>
        </p:nvSpPr>
        <p:spPr>
          <a:xfrm>
            <a:off x="2242329" y="6144164"/>
            <a:ext cx="508876" cy="492375"/>
          </a:xfrm>
          <a:prstGeom prst="ellipse">
            <a:avLst/>
          </a:prstGeom>
          <a:solidFill>
            <a:srgbClr val="AB8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dirty="0">
              <a:solidFill>
                <a:srgbClr val="AB8953"/>
              </a:solidFill>
            </a:endParaRPr>
          </a:p>
        </p:txBody>
      </p:sp>
      <p:sp>
        <p:nvSpPr>
          <p:cNvPr id="28" name="Rectangle: Rounded Corners 21">
            <a:extLst>
              <a:ext uri="{FF2B5EF4-FFF2-40B4-BE49-F238E27FC236}">
                <a16:creationId xmlns:a16="http://schemas.microsoft.com/office/drawing/2014/main" id="{6A044C57-6FA0-4993-A1A6-4CFE34C3D5FB}"/>
              </a:ext>
            </a:extLst>
          </p:cNvPr>
          <p:cNvSpPr/>
          <p:nvPr/>
        </p:nvSpPr>
        <p:spPr>
          <a:xfrm>
            <a:off x="5733175" y="100883"/>
            <a:ext cx="5588945" cy="1288058"/>
          </a:xfrm>
          <a:prstGeom prst="roundRect">
            <a:avLst>
              <a:gd name="adj" fmla="val 13282"/>
            </a:avLst>
          </a:prstGeom>
          <a:solidFill>
            <a:srgbClr val="000000">
              <a:alpha val="3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7200" dirty="0">
              <a:solidFill>
                <a:srgbClr val="FFFF00"/>
              </a:solidFill>
              <a:latin typeface="Times New Roman" panose="02020603050405020304" pitchFamily="18" charset="0"/>
              <a:cs typeface="Times New Roman" panose="02020603050405020304" pitchFamily="18" charset="0"/>
            </a:endParaRPr>
          </a:p>
          <a:p>
            <a:r>
              <a:rPr lang="en-US" sz="7200" dirty="0">
                <a:solidFill>
                  <a:srgbClr val="FFFF00"/>
                </a:solidFill>
                <a:latin typeface="Times New Roman" panose="02020603050405020304" pitchFamily="18" charset="0"/>
                <a:cs typeface="Times New Roman" panose="02020603050405020304" pitchFamily="18" charset="0"/>
              </a:rPr>
              <a:t>NỘI DUNG</a:t>
            </a:r>
          </a:p>
          <a:p>
            <a:endParaRPr lang="en-MY" sz="7200" i="0" dirty="0">
              <a:solidFill>
                <a:srgbClr val="FFFF00"/>
              </a:solidFill>
              <a:effectLst/>
              <a:latin typeface="Lobster" panose="00000500000000000000" pitchFamily="2" charset="-93"/>
              <a:cs typeface="Arial" panose="020B0604020202020204" pitchFamily="34" charset="0"/>
            </a:endParaRPr>
          </a:p>
        </p:txBody>
      </p:sp>
      <p:sp>
        <p:nvSpPr>
          <p:cNvPr id="29" name="!! shape 10">
            <a:extLst>
              <a:ext uri="{FF2B5EF4-FFF2-40B4-BE49-F238E27FC236}">
                <a16:creationId xmlns:a16="http://schemas.microsoft.com/office/drawing/2014/main" id="{D6E77DCD-9F9B-4A77-9495-764A5BE0D69D}"/>
              </a:ext>
            </a:extLst>
          </p:cNvPr>
          <p:cNvSpPr/>
          <p:nvPr/>
        </p:nvSpPr>
        <p:spPr>
          <a:xfrm>
            <a:off x="5747565" y="1493703"/>
            <a:ext cx="6279335" cy="5053526"/>
          </a:xfrm>
          <a:prstGeom prst="roundRect">
            <a:avLst>
              <a:gd name="adj" fmla="val 5547"/>
            </a:avLst>
          </a:prstGeom>
          <a:solidFill>
            <a:srgbClr val="000000">
              <a:alpha val="3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FFFF00"/>
                </a:solidFill>
                <a:latin typeface="Times New Roman" panose="02020603050405020304" pitchFamily="18" charset="0"/>
                <a:cs typeface="Times New Roman" panose="02020603050405020304" pitchFamily="18" charset="0"/>
              </a:rPr>
              <a:t>1. </a:t>
            </a:r>
            <a:r>
              <a:rPr lang="en-US" sz="3200" dirty="0" err="1">
                <a:solidFill>
                  <a:srgbClr val="FFFF00"/>
                </a:solidFill>
                <a:latin typeface="Times New Roman" panose="02020603050405020304" pitchFamily="18" charset="0"/>
                <a:cs typeface="Times New Roman" panose="02020603050405020304" pitchFamily="18" charset="0"/>
              </a:rPr>
              <a:t>Món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ăn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này</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có</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nguồn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gốc</a:t>
            </a:r>
            <a:r>
              <a:rPr lang="en-US" sz="3200" dirty="0">
                <a:solidFill>
                  <a:srgbClr val="FFFF00"/>
                </a:solidFill>
                <a:latin typeface="Times New Roman" panose="02020603050405020304" pitchFamily="18" charset="0"/>
                <a:cs typeface="Times New Roman" panose="02020603050405020304" pitchFamily="18" charset="0"/>
              </a:rPr>
              <a:t> ở </a:t>
            </a:r>
            <a:r>
              <a:rPr lang="en-US" sz="3200" dirty="0" err="1">
                <a:solidFill>
                  <a:srgbClr val="FFFF00"/>
                </a:solidFill>
                <a:latin typeface="Times New Roman" panose="02020603050405020304" pitchFamily="18" charset="0"/>
                <a:cs typeface="Times New Roman" panose="02020603050405020304" pitchFamily="18" charset="0"/>
              </a:rPr>
              <a:t>đâu</a:t>
            </a:r>
            <a:r>
              <a:rPr lang="en-US" sz="3200" dirty="0">
                <a:solidFill>
                  <a:srgbClr val="FFFF00"/>
                </a:solidFill>
                <a:latin typeface="Times New Roman" panose="02020603050405020304" pitchFamily="18" charset="0"/>
                <a:cs typeface="Times New Roman" panose="02020603050405020304" pitchFamily="18" charset="0"/>
              </a:rPr>
              <a:t>?</a:t>
            </a:r>
          </a:p>
          <a:p>
            <a:r>
              <a:rPr lang="en-US" sz="3200" dirty="0">
                <a:solidFill>
                  <a:srgbClr val="FFFF00"/>
                </a:solidFill>
                <a:latin typeface="Times New Roman" panose="02020603050405020304" pitchFamily="18" charset="0"/>
                <a:cs typeface="Times New Roman" panose="02020603050405020304" pitchFamily="18" charset="0"/>
              </a:rPr>
              <a:t>2. </a:t>
            </a:r>
            <a:r>
              <a:rPr lang="en-US" sz="3200" dirty="0" err="1">
                <a:solidFill>
                  <a:srgbClr val="FFFF00"/>
                </a:solidFill>
                <a:latin typeface="Times New Roman" panose="02020603050405020304" pitchFamily="18" charset="0"/>
                <a:cs typeface="Times New Roman" panose="02020603050405020304" pitchFamily="18" charset="0"/>
              </a:rPr>
              <a:t>Vì</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sao</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món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ăn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lại</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được</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mang</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đến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Sài</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Gòn</a:t>
            </a:r>
            <a:r>
              <a:rPr lang="en-US" sz="3200" dirty="0">
                <a:solidFill>
                  <a:srgbClr val="FFFF00"/>
                </a:solidFill>
                <a:latin typeface="Times New Roman" panose="02020603050405020304" pitchFamily="18" charset="0"/>
                <a:cs typeface="Times New Roman" panose="02020603050405020304" pitchFamily="18" charset="0"/>
              </a:rPr>
              <a:t>?</a:t>
            </a:r>
          </a:p>
          <a:p>
            <a:r>
              <a:rPr lang="en-US" sz="3200" dirty="0">
                <a:solidFill>
                  <a:srgbClr val="FFFF00"/>
                </a:solidFill>
                <a:latin typeface="Times New Roman" panose="02020603050405020304" pitchFamily="18" charset="0"/>
                <a:cs typeface="Times New Roman" panose="02020603050405020304" pitchFamily="18" charset="0"/>
              </a:rPr>
              <a:t>3. </a:t>
            </a:r>
            <a:r>
              <a:rPr lang="en-US" sz="3200" dirty="0" err="1">
                <a:solidFill>
                  <a:srgbClr val="FFFF00"/>
                </a:solidFill>
                <a:latin typeface="Times New Roman" panose="02020603050405020304" pitchFamily="18" charset="0"/>
                <a:cs typeface="Times New Roman" panose="02020603050405020304" pitchFamily="18" charset="0"/>
              </a:rPr>
              <a:t>Món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ăn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được</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làm</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từ</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các</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nguyên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liệu</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gì</a:t>
            </a:r>
            <a:r>
              <a:rPr lang="en-US" sz="3200" dirty="0">
                <a:solidFill>
                  <a:srgbClr val="FFFF00"/>
                </a:solidFill>
                <a:latin typeface="Times New Roman" panose="02020603050405020304" pitchFamily="18" charset="0"/>
                <a:cs typeface="Times New Roman" panose="02020603050405020304" pitchFamily="18" charset="0"/>
              </a:rPr>
              <a:t>?</a:t>
            </a:r>
          </a:p>
          <a:p>
            <a:r>
              <a:rPr lang="en-US" sz="3200" dirty="0">
                <a:solidFill>
                  <a:srgbClr val="FFFF00"/>
                </a:solidFill>
                <a:latin typeface="Times New Roman" panose="02020603050405020304" pitchFamily="18" charset="0"/>
                <a:cs typeface="Times New Roman" panose="02020603050405020304" pitchFamily="18" charset="0"/>
              </a:rPr>
              <a:t>4. </a:t>
            </a:r>
            <a:r>
              <a:rPr lang="en-US" sz="3200" dirty="0" err="1">
                <a:solidFill>
                  <a:srgbClr val="FFFF00"/>
                </a:solidFill>
                <a:latin typeface="Times New Roman" panose="02020603050405020304" pitchFamily="18" charset="0"/>
                <a:cs typeface="Times New Roman" panose="02020603050405020304" pitchFamily="18" charset="0"/>
              </a:rPr>
              <a:t>Món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ăn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này</a:t>
            </a:r>
            <a:r>
              <a:rPr lang="en-US" sz="3200" dirty="0">
                <a:solidFill>
                  <a:srgbClr val="FFFF00"/>
                </a:solidFill>
                <a:latin typeface="Times New Roman" panose="02020603050405020304" pitchFamily="18" charset="0"/>
                <a:cs typeface="Times New Roman" panose="02020603050405020304" pitchFamily="18" charset="0"/>
              </a:rPr>
              <a:t> ở </a:t>
            </a:r>
            <a:r>
              <a:rPr lang="en-US" sz="3200" dirty="0" err="1">
                <a:solidFill>
                  <a:srgbClr val="FFFF00"/>
                </a:solidFill>
                <a:latin typeface="Times New Roman" panose="02020603050405020304" pitchFamily="18" charset="0"/>
                <a:cs typeface="Times New Roman" panose="02020603050405020304" pitchFamily="18" charset="0"/>
              </a:rPr>
              <a:t>Sài</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Gòn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có</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điểm</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gì</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khác</a:t>
            </a:r>
            <a:r>
              <a:rPr lang="en-US" sz="3200" dirty="0">
                <a:solidFill>
                  <a:srgbClr val="FFFF00"/>
                </a:solidFill>
                <a:latin typeface="Times New Roman" panose="02020603050405020304" pitchFamily="18" charset="0"/>
                <a:cs typeface="Times New Roman" panose="02020603050405020304" pitchFamily="18" charset="0"/>
              </a:rPr>
              <a:t> so </a:t>
            </a:r>
            <a:r>
              <a:rPr lang="en-US" sz="3200" dirty="0" err="1">
                <a:solidFill>
                  <a:srgbClr val="FFFF00"/>
                </a:solidFill>
                <a:latin typeface="Times New Roman" panose="02020603050405020304" pitchFamily="18" charset="0"/>
                <a:cs typeface="Times New Roman" panose="02020603050405020304" pitchFamily="18" charset="0"/>
              </a:rPr>
              <a:t>với</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món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ăn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nguyên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bản</a:t>
            </a:r>
            <a:r>
              <a:rPr lang="en-US" sz="3200" dirty="0">
                <a:solidFill>
                  <a:srgbClr val="FFFF00"/>
                </a:solidFill>
                <a:latin typeface="Times New Roman" panose="02020603050405020304" pitchFamily="18" charset="0"/>
                <a:cs typeface="Times New Roman" panose="02020603050405020304" pitchFamily="18" charset="0"/>
              </a:rPr>
              <a:t>?</a:t>
            </a:r>
          </a:p>
          <a:p>
            <a:r>
              <a:rPr lang="en-US" sz="3200" dirty="0">
                <a:solidFill>
                  <a:srgbClr val="FFFF00"/>
                </a:solidFill>
                <a:latin typeface="Times New Roman" panose="02020603050405020304" pitchFamily="18" charset="0"/>
                <a:cs typeface="Times New Roman" panose="02020603050405020304" pitchFamily="18" charset="0"/>
              </a:rPr>
              <a:t>5. </a:t>
            </a:r>
            <a:r>
              <a:rPr lang="en-US" sz="3200" dirty="0" err="1">
                <a:solidFill>
                  <a:srgbClr val="FFFF00"/>
                </a:solidFill>
                <a:latin typeface="Times New Roman" panose="02020603050405020304" pitchFamily="18" charset="0"/>
                <a:cs typeface="Times New Roman" panose="02020603050405020304" pitchFamily="18" charset="0"/>
              </a:rPr>
              <a:t>Đánh</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giá</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của</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người</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Việt</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và</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nước</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ngoài</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đối</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với</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món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ăn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này</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là</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gì</a:t>
            </a:r>
            <a:r>
              <a:rPr lang="en-US" sz="3200" dirty="0">
                <a:solidFill>
                  <a:srgbClr val="FFFF00"/>
                </a:solidFill>
                <a:latin typeface="Times New Roman" panose="02020603050405020304" pitchFamily="18" charset="0"/>
                <a:cs typeface="Times New Roman" panose="02020603050405020304" pitchFamily="18" charset="0"/>
              </a:rPr>
              <a:t>?</a:t>
            </a:r>
          </a:p>
        </p:txBody>
      </p:sp>
      <p:sp>
        <p:nvSpPr>
          <p:cNvPr id="3" name="TextBox 2"/>
          <p:cNvSpPr txBox="1"/>
          <p:nvPr/>
        </p:nvSpPr>
        <p:spPr>
          <a:xfrm>
            <a:off x="5949990" y="1388941"/>
            <a:ext cx="6076909" cy="707886"/>
          </a:xfrm>
          <a:prstGeom prst="rect">
            <a:avLst/>
          </a:prstGeom>
          <a:noFill/>
        </p:spPr>
        <p:txBody>
          <a:bodyPr wrap="square" rtlCol="0">
            <a:spAutoFit/>
          </a:bodyPr>
          <a:lstStyle/>
          <a:p>
            <a:endParaRPr lang="en-US" sz="4000" dirty="0">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4"/>
          <a:stretch>
            <a:fillRect/>
          </a:stretch>
        </p:blipFill>
        <p:spPr>
          <a:xfrm>
            <a:off x="-57145" y="1351074"/>
            <a:ext cx="5765819" cy="4112725"/>
          </a:xfrm>
          <a:prstGeom prst="rect">
            <a:avLst/>
          </a:prstGeom>
        </p:spPr>
      </p:pic>
    </p:spTree>
    <p:extLst>
      <p:ext uri="{BB962C8B-B14F-4D97-AF65-F5344CB8AC3E}">
        <p14:creationId xmlns:p14="http://schemas.microsoft.com/office/powerpoint/2010/main" val="38427713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9">
                                            <p:txEl>
                                              <p:pRg st="0" end="0"/>
                                            </p:txEl>
                                          </p:spTgt>
                                        </p:tgtEl>
                                        <p:attrNameLst>
                                          <p:attrName>style.visibility</p:attrName>
                                        </p:attrNameLst>
                                      </p:cBhvr>
                                      <p:to>
                                        <p:strVal val="visible"/>
                                      </p:to>
                                    </p:set>
                                    <p:animEffect transition="in" filter="randombar(horizontal)">
                                      <p:cBhvr>
                                        <p:cTn id="7" dur="500"/>
                                        <p:tgtEl>
                                          <p:spTgt spid="29">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9">
                                            <p:txEl>
                                              <p:pRg st="1" end="1"/>
                                            </p:txEl>
                                          </p:spTgt>
                                        </p:tgtEl>
                                        <p:attrNameLst>
                                          <p:attrName>style.visibility</p:attrName>
                                        </p:attrNameLst>
                                      </p:cBhvr>
                                      <p:to>
                                        <p:strVal val="visible"/>
                                      </p:to>
                                    </p:set>
                                    <p:animEffect transition="in" filter="randombar(horizontal)">
                                      <p:cBhvr>
                                        <p:cTn id="10" dur="500"/>
                                        <p:tgtEl>
                                          <p:spTgt spid="29">
                                            <p:txEl>
                                              <p:pRg st="1" end="1"/>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29">
                                            <p:txEl>
                                              <p:pRg st="2" end="2"/>
                                            </p:txEl>
                                          </p:spTgt>
                                        </p:tgtEl>
                                        <p:attrNameLst>
                                          <p:attrName>style.visibility</p:attrName>
                                        </p:attrNameLst>
                                      </p:cBhvr>
                                      <p:to>
                                        <p:strVal val="visible"/>
                                      </p:to>
                                    </p:set>
                                    <p:animEffect transition="in" filter="randombar(horizontal)">
                                      <p:cBhvr>
                                        <p:cTn id="13" dur="500"/>
                                        <p:tgtEl>
                                          <p:spTgt spid="29">
                                            <p:txEl>
                                              <p:pRg st="2" end="2"/>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29">
                                            <p:txEl>
                                              <p:pRg st="3" end="3"/>
                                            </p:txEl>
                                          </p:spTgt>
                                        </p:tgtEl>
                                        <p:attrNameLst>
                                          <p:attrName>style.visibility</p:attrName>
                                        </p:attrNameLst>
                                      </p:cBhvr>
                                      <p:to>
                                        <p:strVal val="visible"/>
                                      </p:to>
                                    </p:set>
                                    <p:animEffect transition="in" filter="randombar(horizontal)">
                                      <p:cBhvr>
                                        <p:cTn id="16" dur="500"/>
                                        <p:tgtEl>
                                          <p:spTgt spid="29">
                                            <p:txEl>
                                              <p:pRg st="3" end="3"/>
                                            </p:txEl>
                                          </p:spTgt>
                                        </p:tgtEl>
                                      </p:cBhvr>
                                    </p:animEffect>
                                  </p:childTnLst>
                                </p:cTn>
                              </p:par>
                              <p:par>
                                <p:cTn id="17" presetID="14" presetClass="entr" presetSubtype="10" fill="hold" nodeType="withEffect">
                                  <p:stCondLst>
                                    <p:cond delay="0"/>
                                  </p:stCondLst>
                                  <p:childTnLst>
                                    <p:set>
                                      <p:cBhvr>
                                        <p:cTn id="18" dur="1" fill="hold">
                                          <p:stCondLst>
                                            <p:cond delay="0"/>
                                          </p:stCondLst>
                                        </p:cTn>
                                        <p:tgtEl>
                                          <p:spTgt spid="29">
                                            <p:txEl>
                                              <p:pRg st="4" end="4"/>
                                            </p:txEl>
                                          </p:spTgt>
                                        </p:tgtEl>
                                        <p:attrNameLst>
                                          <p:attrName>style.visibility</p:attrName>
                                        </p:attrNameLst>
                                      </p:cBhvr>
                                      <p:to>
                                        <p:strVal val="visible"/>
                                      </p:to>
                                    </p:set>
                                    <p:animEffect transition="in" filter="randombar(horizontal)">
                                      <p:cBhvr>
                                        <p:cTn id="19" dur="500"/>
                                        <p:tgtEl>
                                          <p:spTgt spid="2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Hình ảnh 25" descr="Ảnh có chứa người, trong nhà, người phụ nữ&#10;&#10;Mô tả được tạo tự động">
            <a:extLst>
              <a:ext uri="{FF2B5EF4-FFF2-40B4-BE49-F238E27FC236}">
                <a16:creationId xmlns:a16="http://schemas.microsoft.com/office/drawing/2014/main" id="{A37F9339-90D0-404A-ABD4-AAA68D926E9F}"/>
              </a:ext>
            </a:extLst>
          </p:cNvPr>
          <p:cNvPicPr>
            <a:picLocks noChangeAspect="1"/>
          </p:cNvPicPr>
          <p:nvPr/>
        </p:nvPicPr>
        <p:blipFill rotWithShape="1">
          <a:blip r:embed="rId2">
            <a:alphaModFix amt="42000"/>
            <a:extLst>
              <a:ext uri="{BEBA8EAE-BF5A-486C-A8C5-ECC9F3942E4B}">
                <a14:imgProps xmlns:a14="http://schemas.microsoft.com/office/drawing/2010/main">
                  <a14:imgLayer r:embed="rId3">
                    <a14:imgEffect>
                      <a14:backgroundRemoval t="3300" b="95000" l="10000" r="96800">
                        <a14:foregroundMark x1="32500" y1="67000" x2="30400" y2="85200"/>
                        <a14:foregroundMark x1="50300" y1="91100" x2="65300" y2="91400"/>
                        <a14:foregroundMark x1="81100" y1="62800" x2="84100" y2="76700"/>
                        <a14:foregroundMark x1="52200" y1="19300" x2="49600" y2="30200"/>
                        <a14:foregroundMark x1="43200" y1="22500" x2="42600" y2="26400"/>
                        <a14:foregroundMark x1="41600" y1="22500" x2="41100" y2="25200"/>
                        <a14:foregroundMark x1="60200" y1="11600" x2="69400" y2="19700"/>
                        <a14:foregroundMark x1="64800" y1="7900" x2="71000" y2="14500"/>
                        <a14:foregroundMark x1="74100" y1="19100" x2="77900" y2="29000"/>
                        <a14:foregroundMark x1="67000" y1="33900" x2="66600" y2="35300"/>
                        <a14:foregroundMark x1="66300" y1="7000" x2="70700" y2="5800"/>
                        <a14:foregroundMark x1="60500" y1="3900" x2="65700" y2="3900"/>
                        <a14:foregroundMark x1="48500" y1="9500" x2="50700" y2="7400"/>
                        <a14:foregroundMark x1="43800" y1="13000" x2="46300" y2="9900"/>
                        <a14:foregroundMark x1="54900" y1="3300" x2="59800" y2="3300"/>
                        <a14:foregroundMark x1="43500" y1="12000" x2="43200" y2="14500"/>
                        <a14:foregroundMark x1="40700" y1="15100" x2="40800" y2="17500"/>
                        <a14:foregroundMark x1="38100" y1="20900" x2="38100" y2="20900"/>
                        <a14:foregroundMark x1="39000" y1="19100" x2="39000" y2="19100"/>
                        <a14:foregroundMark x1="26400" y1="64400" x2="28100" y2="72600"/>
                        <a14:foregroundMark x1="30400" y1="56600" x2="30600" y2="62100"/>
                        <a14:foregroundMark x1="72700" y1="95000" x2="81600" y2="92900"/>
                        <a14:foregroundMark x1="96500" y1="87000" x2="96800" y2="90800"/>
                        <a14:foregroundMark x1="76200" y1="11300" x2="76200" y2="11300"/>
                        <a14:foregroundMark x1="50000" y1="6700" x2="53300" y2="5000"/>
                        <a14:foregroundMark x1="51800" y1="3400" x2="52500" y2="3400"/>
                        <a14:backgroundMark x1="74000" y1="37600" x2="79200" y2="41500"/>
                      </a14:backgroundRemoval>
                    </a14:imgEffect>
                  </a14:imgLayer>
                </a14:imgProps>
              </a:ext>
              <a:ext uri="{28A0092B-C50C-407E-A947-70E740481C1C}">
                <a14:useLocalDpi xmlns:a14="http://schemas.microsoft.com/office/drawing/2010/main" val="0"/>
              </a:ext>
            </a:extLst>
          </a:blip>
          <a:srcRect l="-37344" t="19530" r="80485" b="19269"/>
          <a:stretch/>
        </p:blipFill>
        <p:spPr>
          <a:xfrm flipH="1">
            <a:off x="739079" y="-250774"/>
            <a:ext cx="6553200" cy="6887313"/>
          </a:xfrm>
          <a:prstGeom prst="rect">
            <a:avLst/>
          </a:prstGeom>
        </p:spPr>
      </p:pic>
      <p:sp>
        <p:nvSpPr>
          <p:cNvPr id="7" name="Oval 40">
            <a:extLst>
              <a:ext uri="{FF2B5EF4-FFF2-40B4-BE49-F238E27FC236}">
                <a16:creationId xmlns:a16="http://schemas.microsoft.com/office/drawing/2014/main" id="{D32BBA78-C301-47F1-95E8-5A7C201F70C3}"/>
              </a:ext>
            </a:extLst>
          </p:cNvPr>
          <p:cNvSpPr/>
          <p:nvPr/>
        </p:nvSpPr>
        <p:spPr>
          <a:xfrm>
            <a:off x="900369" y="4494195"/>
            <a:ext cx="727032" cy="715226"/>
          </a:xfrm>
          <a:prstGeom prst="ellipse">
            <a:avLst/>
          </a:prstGeom>
          <a:solidFill>
            <a:srgbClr val="AB8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dirty="0"/>
          </a:p>
        </p:txBody>
      </p:sp>
      <p:sp>
        <p:nvSpPr>
          <p:cNvPr id="8" name="Oval 39">
            <a:extLst>
              <a:ext uri="{FF2B5EF4-FFF2-40B4-BE49-F238E27FC236}">
                <a16:creationId xmlns:a16="http://schemas.microsoft.com/office/drawing/2014/main" id="{17693BFD-C344-43E1-B416-58F025FB2CD2}"/>
              </a:ext>
            </a:extLst>
          </p:cNvPr>
          <p:cNvSpPr/>
          <p:nvPr/>
        </p:nvSpPr>
        <p:spPr>
          <a:xfrm>
            <a:off x="3288498" y="231158"/>
            <a:ext cx="1118943" cy="1060996"/>
          </a:xfrm>
          <a:prstGeom prst="ellipse">
            <a:avLst/>
          </a:prstGeom>
          <a:solidFill>
            <a:srgbClr val="BBA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dirty="0"/>
          </a:p>
        </p:txBody>
      </p:sp>
      <p:sp>
        <p:nvSpPr>
          <p:cNvPr id="10" name="Oval 41">
            <a:extLst>
              <a:ext uri="{FF2B5EF4-FFF2-40B4-BE49-F238E27FC236}">
                <a16:creationId xmlns:a16="http://schemas.microsoft.com/office/drawing/2014/main" id="{FF392F9F-DF48-4B06-A782-E24676D4361A}"/>
              </a:ext>
            </a:extLst>
          </p:cNvPr>
          <p:cNvSpPr/>
          <p:nvPr/>
        </p:nvSpPr>
        <p:spPr>
          <a:xfrm>
            <a:off x="2519594" y="471688"/>
            <a:ext cx="529004" cy="556650"/>
          </a:xfrm>
          <a:prstGeom prst="ellipse">
            <a:avLst/>
          </a:prstGeom>
          <a:solidFill>
            <a:srgbClr val="AB8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dirty="0"/>
          </a:p>
        </p:txBody>
      </p:sp>
      <p:sp>
        <p:nvSpPr>
          <p:cNvPr id="11" name="Oval 42">
            <a:extLst>
              <a:ext uri="{FF2B5EF4-FFF2-40B4-BE49-F238E27FC236}">
                <a16:creationId xmlns:a16="http://schemas.microsoft.com/office/drawing/2014/main" id="{203577F6-F377-4E28-BEEA-14EF883E43CF}"/>
              </a:ext>
            </a:extLst>
          </p:cNvPr>
          <p:cNvSpPr/>
          <p:nvPr/>
        </p:nvSpPr>
        <p:spPr>
          <a:xfrm>
            <a:off x="2881269" y="5476699"/>
            <a:ext cx="1380602" cy="1363249"/>
          </a:xfrm>
          <a:prstGeom prst="ellipse">
            <a:avLst/>
          </a:prstGeom>
          <a:solidFill>
            <a:srgbClr val="BBA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dirty="0"/>
          </a:p>
        </p:txBody>
      </p:sp>
      <p:sp>
        <p:nvSpPr>
          <p:cNvPr id="13" name="Moon 48">
            <a:extLst>
              <a:ext uri="{FF2B5EF4-FFF2-40B4-BE49-F238E27FC236}">
                <a16:creationId xmlns:a16="http://schemas.microsoft.com/office/drawing/2014/main" id="{95AD3EAE-7566-414E-A158-D44F2A1067C8}"/>
              </a:ext>
            </a:extLst>
          </p:cNvPr>
          <p:cNvSpPr/>
          <p:nvPr/>
        </p:nvSpPr>
        <p:spPr>
          <a:xfrm>
            <a:off x="2032154" y="380546"/>
            <a:ext cx="420350" cy="725416"/>
          </a:xfrm>
          <a:prstGeom prst="moon">
            <a:avLst/>
          </a:prstGeom>
          <a:solidFill>
            <a:srgbClr val="AB8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14" name="Moon 50">
            <a:extLst>
              <a:ext uri="{FF2B5EF4-FFF2-40B4-BE49-F238E27FC236}">
                <a16:creationId xmlns:a16="http://schemas.microsoft.com/office/drawing/2014/main" id="{8442918D-A4A7-4885-BDD9-1FB7E562A643}"/>
              </a:ext>
            </a:extLst>
          </p:cNvPr>
          <p:cNvSpPr/>
          <p:nvPr/>
        </p:nvSpPr>
        <p:spPr>
          <a:xfrm flipH="1">
            <a:off x="4407441" y="4983991"/>
            <a:ext cx="1006368" cy="1811456"/>
          </a:xfrm>
          <a:prstGeom prst="moon">
            <a:avLst/>
          </a:prstGeom>
          <a:solidFill>
            <a:srgbClr val="AB8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15" name="Sun 49">
            <a:extLst>
              <a:ext uri="{FF2B5EF4-FFF2-40B4-BE49-F238E27FC236}">
                <a16:creationId xmlns:a16="http://schemas.microsoft.com/office/drawing/2014/main" id="{D16F0DB0-07C0-4CA1-BA7D-334810491931}"/>
              </a:ext>
            </a:extLst>
          </p:cNvPr>
          <p:cNvSpPr/>
          <p:nvPr/>
        </p:nvSpPr>
        <p:spPr>
          <a:xfrm rot="12152563">
            <a:off x="522925" y="5395419"/>
            <a:ext cx="907955" cy="837076"/>
          </a:xfrm>
          <a:prstGeom prst="sun">
            <a:avLst/>
          </a:prstGeom>
          <a:solidFill>
            <a:srgbClr val="AB8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16" name="Oval 52">
            <a:extLst>
              <a:ext uri="{FF2B5EF4-FFF2-40B4-BE49-F238E27FC236}">
                <a16:creationId xmlns:a16="http://schemas.microsoft.com/office/drawing/2014/main" id="{FDC1375E-A419-4634-90DB-D95565886248}"/>
              </a:ext>
            </a:extLst>
          </p:cNvPr>
          <p:cNvSpPr/>
          <p:nvPr/>
        </p:nvSpPr>
        <p:spPr>
          <a:xfrm>
            <a:off x="2242329" y="6144164"/>
            <a:ext cx="508876" cy="492375"/>
          </a:xfrm>
          <a:prstGeom prst="ellipse">
            <a:avLst/>
          </a:prstGeom>
          <a:solidFill>
            <a:srgbClr val="AB8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dirty="0">
              <a:solidFill>
                <a:srgbClr val="AB8953"/>
              </a:solidFill>
            </a:endParaRPr>
          </a:p>
        </p:txBody>
      </p:sp>
      <p:sp>
        <p:nvSpPr>
          <p:cNvPr id="28" name="Rectangle: Rounded Corners 21">
            <a:extLst>
              <a:ext uri="{FF2B5EF4-FFF2-40B4-BE49-F238E27FC236}">
                <a16:creationId xmlns:a16="http://schemas.microsoft.com/office/drawing/2014/main" id="{6A044C57-6FA0-4993-A1A6-4CFE34C3D5FB}"/>
              </a:ext>
            </a:extLst>
          </p:cNvPr>
          <p:cNvSpPr/>
          <p:nvPr/>
        </p:nvSpPr>
        <p:spPr>
          <a:xfrm>
            <a:off x="5733175" y="100883"/>
            <a:ext cx="5588945" cy="1288058"/>
          </a:xfrm>
          <a:prstGeom prst="roundRect">
            <a:avLst>
              <a:gd name="adj" fmla="val 13282"/>
            </a:avLst>
          </a:prstGeom>
          <a:solidFill>
            <a:srgbClr val="000000">
              <a:alpha val="3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7200" dirty="0">
              <a:solidFill>
                <a:srgbClr val="FFFF00"/>
              </a:solidFill>
              <a:latin typeface="Times New Roman" panose="02020603050405020304" pitchFamily="18" charset="0"/>
              <a:cs typeface="Times New Roman" panose="02020603050405020304" pitchFamily="18" charset="0"/>
            </a:endParaRPr>
          </a:p>
          <a:p>
            <a:r>
              <a:rPr lang="en-US" sz="7200" dirty="0">
                <a:solidFill>
                  <a:srgbClr val="FFFF00"/>
                </a:solidFill>
                <a:latin typeface="Times New Roman" panose="02020603050405020304" pitchFamily="18" charset="0"/>
                <a:cs typeface="Times New Roman" panose="02020603050405020304" pitchFamily="18" charset="0"/>
              </a:rPr>
              <a:t>NỘI DUNG</a:t>
            </a:r>
          </a:p>
          <a:p>
            <a:endParaRPr lang="en-MY" sz="7200" i="0" dirty="0">
              <a:solidFill>
                <a:srgbClr val="FFFF00"/>
              </a:solidFill>
              <a:effectLst/>
              <a:latin typeface="Lobster" panose="00000500000000000000" pitchFamily="2" charset="-93"/>
              <a:cs typeface="Arial" panose="020B0604020202020204" pitchFamily="34" charset="0"/>
            </a:endParaRPr>
          </a:p>
        </p:txBody>
      </p:sp>
      <p:sp>
        <p:nvSpPr>
          <p:cNvPr id="29" name="!! shape 10">
            <a:extLst>
              <a:ext uri="{FF2B5EF4-FFF2-40B4-BE49-F238E27FC236}">
                <a16:creationId xmlns:a16="http://schemas.microsoft.com/office/drawing/2014/main" id="{D6E77DCD-9F9B-4A77-9495-764A5BE0D69D}"/>
              </a:ext>
            </a:extLst>
          </p:cNvPr>
          <p:cNvSpPr/>
          <p:nvPr/>
        </p:nvSpPr>
        <p:spPr>
          <a:xfrm>
            <a:off x="5747565" y="1493703"/>
            <a:ext cx="6279335" cy="5053526"/>
          </a:xfrm>
          <a:prstGeom prst="roundRect">
            <a:avLst>
              <a:gd name="adj" fmla="val 5547"/>
            </a:avLst>
          </a:prstGeom>
          <a:solidFill>
            <a:srgbClr val="000000">
              <a:alpha val="3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FFFF00"/>
                </a:solidFill>
                <a:latin typeface="Times New Roman" panose="02020603050405020304" pitchFamily="18" charset="0"/>
                <a:cs typeface="Times New Roman" panose="02020603050405020304" pitchFamily="18" charset="0"/>
              </a:rPr>
              <a:t>1. </a:t>
            </a:r>
            <a:r>
              <a:rPr lang="en-US" sz="3200" dirty="0" err="1">
                <a:solidFill>
                  <a:srgbClr val="FFFF00"/>
                </a:solidFill>
                <a:latin typeface="Times New Roman" panose="02020603050405020304" pitchFamily="18" charset="0"/>
                <a:cs typeface="Times New Roman" panose="02020603050405020304" pitchFamily="18" charset="0"/>
              </a:rPr>
              <a:t>Món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ăn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này</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có</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nguồn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gốc</a:t>
            </a:r>
            <a:r>
              <a:rPr lang="en-US" sz="3200" dirty="0">
                <a:solidFill>
                  <a:srgbClr val="FFFF00"/>
                </a:solidFill>
                <a:latin typeface="Times New Roman" panose="02020603050405020304" pitchFamily="18" charset="0"/>
                <a:cs typeface="Times New Roman" panose="02020603050405020304" pitchFamily="18" charset="0"/>
              </a:rPr>
              <a:t> ở </a:t>
            </a:r>
            <a:r>
              <a:rPr lang="en-US" sz="3200" dirty="0" err="1">
                <a:solidFill>
                  <a:srgbClr val="FFFF00"/>
                </a:solidFill>
                <a:latin typeface="Times New Roman" panose="02020603050405020304" pitchFamily="18" charset="0"/>
                <a:cs typeface="Times New Roman" panose="02020603050405020304" pitchFamily="18" charset="0"/>
              </a:rPr>
              <a:t>đâu</a:t>
            </a:r>
            <a:r>
              <a:rPr lang="en-US" sz="3200" dirty="0">
                <a:solidFill>
                  <a:srgbClr val="FFFF00"/>
                </a:solidFill>
                <a:latin typeface="Times New Roman" panose="02020603050405020304" pitchFamily="18" charset="0"/>
                <a:cs typeface="Times New Roman" panose="02020603050405020304" pitchFamily="18" charset="0"/>
              </a:rPr>
              <a:t>?</a:t>
            </a:r>
          </a:p>
          <a:p>
            <a:r>
              <a:rPr lang="en-US" sz="3200" dirty="0">
                <a:solidFill>
                  <a:srgbClr val="FFFF00"/>
                </a:solidFill>
                <a:latin typeface="Times New Roman" panose="02020603050405020304" pitchFamily="18" charset="0"/>
                <a:cs typeface="Times New Roman" panose="02020603050405020304" pitchFamily="18" charset="0"/>
              </a:rPr>
              <a:t>2. </a:t>
            </a:r>
            <a:r>
              <a:rPr lang="en-US" sz="3200" dirty="0" err="1">
                <a:solidFill>
                  <a:srgbClr val="FFFF00"/>
                </a:solidFill>
                <a:latin typeface="Times New Roman" panose="02020603050405020304" pitchFamily="18" charset="0"/>
                <a:cs typeface="Times New Roman" panose="02020603050405020304" pitchFamily="18" charset="0"/>
              </a:rPr>
              <a:t>Vì</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sao</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món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ăn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lại</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được</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mang</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đến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Sài</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Gòn</a:t>
            </a:r>
            <a:r>
              <a:rPr lang="en-US" sz="3200" dirty="0">
                <a:solidFill>
                  <a:srgbClr val="FFFF00"/>
                </a:solidFill>
                <a:latin typeface="Times New Roman" panose="02020603050405020304" pitchFamily="18" charset="0"/>
                <a:cs typeface="Times New Roman" panose="02020603050405020304" pitchFamily="18" charset="0"/>
              </a:rPr>
              <a:t>?</a:t>
            </a:r>
          </a:p>
          <a:p>
            <a:r>
              <a:rPr lang="en-US" sz="3200" dirty="0">
                <a:solidFill>
                  <a:srgbClr val="FFFF00"/>
                </a:solidFill>
                <a:latin typeface="Times New Roman" panose="02020603050405020304" pitchFamily="18" charset="0"/>
                <a:cs typeface="Times New Roman" panose="02020603050405020304" pitchFamily="18" charset="0"/>
              </a:rPr>
              <a:t>3. </a:t>
            </a:r>
            <a:r>
              <a:rPr lang="en-US" sz="3200" dirty="0" err="1">
                <a:solidFill>
                  <a:srgbClr val="FFFF00"/>
                </a:solidFill>
                <a:latin typeface="Times New Roman" panose="02020603050405020304" pitchFamily="18" charset="0"/>
                <a:cs typeface="Times New Roman" panose="02020603050405020304" pitchFamily="18" charset="0"/>
              </a:rPr>
              <a:t>Món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ăn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được</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làm</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từ</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các</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nguyên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liệu</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gì</a:t>
            </a:r>
            <a:r>
              <a:rPr lang="en-US" sz="3200" dirty="0">
                <a:solidFill>
                  <a:srgbClr val="FFFF00"/>
                </a:solidFill>
                <a:latin typeface="Times New Roman" panose="02020603050405020304" pitchFamily="18" charset="0"/>
                <a:cs typeface="Times New Roman" panose="02020603050405020304" pitchFamily="18" charset="0"/>
              </a:rPr>
              <a:t>?</a:t>
            </a:r>
          </a:p>
          <a:p>
            <a:r>
              <a:rPr lang="en-US" sz="3200" dirty="0">
                <a:solidFill>
                  <a:srgbClr val="FFFF00"/>
                </a:solidFill>
                <a:latin typeface="Times New Roman" panose="02020603050405020304" pitchFamily="18" charset="0"/>
                <a:cs typeface="Times New Roman" panose="02020603050405020304" pitchFamily="18" charset="0"/>
              </a:rPr>
              <a:t>4. </a:t>
            </a:r>
            <a:r>
              <a:rPr lang="en-US" sz="3200" dirty="0" err="1">
                <a:solidFill>
                  <a:srgbClr val="FFFF00"/>
                </a:solidFill>
                <a:latin typeface="Times New Roman" panose="02020603050405020304" pitchFamily="18" charset="0"/>
                <a:cs typeface="Times New Roman" panose="02020603050405020304" pitchFamily="18" charset="0"/>
              </a:rPr>
              <a:t>Món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ăn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này</a:t>
            </a:r>
            <a:r>
              <a:rPr lang="en-US" sz="3200" dirty="0">
                <a:solidFill>
                  <a:srgbClr val="FFFF00"/>
                </a:solidFill>
                <a:latin typeface="Times New Roman" panose="02020603050405020304" pitchFamily="18" charset="0"/>
                <a:cs typeface="Times New Roman" panose="02020603050405020304" pitchFamily="18" charset="0"/>
              </a:rPr>
              <a:t> ở </a:t>
            </a:r>
            <a:r>
              <a:rPr lang="en-US" sz="3200" dirty="0" err="1">
                <a:solidFill>
                  <a:srgbClr val="FFFF00"/>
                </a:solidFill>
                <a:latin typeface="Times New Roman" panose="02020603050405020304" pitchFamily="18" charset="0"/>
                <a:cs typeface="Times New Roman" panose="02020603050405020304" pitchFamily="18" charset="0"/>
              </a:rPr>
              <a:t>Sài</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Gòn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có</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điểm</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gì</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khác</a:t>
            </a:r>
            <a:r>
              <a:rPr lang="en-US" sz="3200" dirty="0">
                <a:solidFill>
                  <a:srgbClr val="FFFF00"/>
                </a:solidFill>
                <a:latin typeface="Times New Roman" panose="02020603050405020304" pitchFamily="18" charset="0"/>
                <a:cs typeface="Times New Roman" panose="02020603050405020304" pitchFamily="18" charset="0"/>
              </a:rPr>
              <a:t> so </a:t>
            </a:r>
            <a:r>
              <a:rPr lang="en-US" sz="3200" dirty="0" err="1">
                <a:solidFill>
                  <a:srgbClr val="FFFF00"/>
                </a:solidFill>
                <a:latin typeface="Times New Roman" panose="02020603050405020304" pitchFamily="18" charset="0"/>
                <a:cs typeface="Times New Roman" panose="02020603050405020304" pitchFamily="18" charset="0"/>
              </a:rPr>
              <a:t>với</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món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ăn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nguyên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bản</a:t>
            </a:r>
            <a:r>
              <a:rPr lang="en-US" sz="3200" dirty="0">
                <a:solidFill>
                  <a:srgbClr val="FFFF00"/>
                </a:solidFill>
                <a:latin typeface="Times New Roman" panose="02020603050405020304" pitchFamily="18" charset="0"/>
                <a:cs typeface="Times New Roman" panose="02020603050405020304" pitchFamily="18" charset="0"/>
              </a:rPr>
              <a:t>?</a:t>
            </a:r>
          </a:p>
          <a:p>
            <a:r>
              <a:rPr lang="en-US" sz="3200" dirty="0">
                <a:solidFill>
                  <a:srgbClr val="FFFF00"/>
                </a:solidFill>
                <a:latin typeface="Times New Roman" panose="02020603050405020304" pitchFamily="18" charset="0"/>
                <a:cs typeface="Times New Roman" panose="02020603050405020304" pitchFamily="18" charset="0"/>
              </a:rPr>
              <a:t>5. </a:t>
            </a:r>
            <a:r>
              <a:rPr lang="en-US" sz="3200" dirty="0" err="1">
                <a:solidFill>
                  <a:srgbClr val="FFFF00"/>
                </a:solidFill>
                <a:latin typeface="Times New Roman" panose="02020603050405020304" pitchFamily="18" charset="0"/>
                <a:cs typeface="Times New Roman" panose="02020603050405020304" pitchFamily="18" charset="0"/>
              </a:rPr>
              <a:t>Đánh</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giá</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của</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người</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Việt</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và</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nước</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ngoài</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đối</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với</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món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ăn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này</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là</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gì</a:t>
            </a:r>
            <a:r>
              <a:rPr lang="en-US" sz="3200" dirty="0">
                <a:solidFill>
                  <a:srgbClr val="FFFF00"/>
                </a:solidFill>
                <a:latin typeface="Times New Roman" panose="02020603050405020304" pitchFamily="18" charset="0"/>
                <a:cs typeface="Times New Roman" panose="02020603050405020304" pitchFamily="18" charset="0"/>
              </a:rPr>
              <a:t>?</a:t>
            </a:r>
          </a:p>
        </p:txBody>
      </p:sp>
      <p:sp>
        <p:nvSpPr>
          <p:cNvPr id="3" name="TextBox 2"/>
          <p:cNvSpPr txBox="1"/>
          <p:nvPr/>
        </p:nvSpPr>
        <p:spPr>
          <a:xfrm>
            <a:off x="5949990" y="1388941"/>
            <a:ext cx="6076909" cy="707886"/>
          </a:xfrm>
          <a:prstGeom prst="rect">
            <a:avLst/>
          </a:prstGeom>
          <a:noFill/>
        </p:spPr>
        <p:txBody>
          <a:bodyPr wrap="square" rtlCol="0">
            <a:spAutoFit/>
          </a:bodyPr>
          <a:lstStyle/>
          <a:p>
            <a:endParaRPr lang="en-US" sz="4000" dirty="0">
              <a:latin typeface="Times New Roman" panose="02020603050405020304" pitchFamily="18" charset="0"/>
              <a:cs typeface="Times New Roman" panose="02020603050405020304" pitchFamily="18" charset="0"/>
            </a:endParaRPr>
          </a:p>
        </p:txBody>
      </p:sp>
      <p:pic>
        <p:nvPicPr>
          <p:cNvPr id="24578" name="Picture 2" descr="Cơm tấm ngon ở Sài Gòn: Lưu ngay 11 địa chỉ ngon nổi tiế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51" y="1292154"/>
            <a:ext cx="5733175" cy="4552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69729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9">
                                            <p:txEl>
                                              <p:pRg st="0" end="0"/>
                                            </p:txEl>
                                          </p:spTgt>
                                        </p:tgtEl>
                                        <p:attrNameLst>
                                          <p:attrName>style.visibility</p:attrName>
                                        </p:attrNameLst>
                                      </p:cBhvr>
                                      <p:to>
                                        <p:strVal val="visible"/>
                                      </p:to>
                                    </p:set>
                                    <p:animEffect transition="in" filter="randombar(horizontal)">
                                      <p:cBhvr>
                                        <p:cTn id="7" dur="500"/>
                                        <p:tgtEl>
                                          <p:spTgt spid="29">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9">
                                            <p:txEl>
                                              <p:pRg st="1" end="1"/>
                                            </p:txEl>
                                          </p:spTgt>
                                        </p:tgtEl>
                                        <p:attrNameLst>
                                          <p:attrName>style.visibility</p:attrName>
                                        </p:attrNameLst>
                                      </p:cBhvr>
                                      <p:to>
                                        <p:strVal val="visible"/>
                                      </p:to>
                                    </p:set>
                                    <p:animEffect transition="in" filter="randombar(horizontal)">
                                      <p:cBhvr>
                                        <p:cTn id="10" dur="500"/>
                                        <p:tgtEl>
                                          <p:spTgt spid="29">
                                            <p:txEl>
                                              <p:pRg st="1" end="1"/>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29">
                                            <p:txEl>
                                              <p:pRg st="2" end="2"/>
                                            </p:txEl>
                                          </p:spTgt>
                                        </p:tgtEl>
                                        <p:attrNameLst>
                                          <p:attrName>style.visibility</p:attrName>
                                        </p:attrNameLst>
                                      </p:cBhvr>
                                      <p:to>
                                        <p:strVal val="visible"/>
                                      </p:to>
                                    </p:set>
                                    <p:animEffect transition="in" filter="randombar(horizontal)">
                                      <p:cBhvr>
                                        <p:cTn id="13" dur="500"/>
                                        <p:tgtEl>
                                          <p:spTgt spid="29">
                                            <p:txEl>
                                              <p:pRg st="2" end="2"/>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29">
                                            <p:txEl>
                                              <p:pRg st="3" end="3"/>
                                            </p:txEl>
                                          </p:spTgt>
                                        </p:tgtEl>
                                        <p:attrNameLst>
                                          <p:attrName>style.visibility</p:attrName>
                                        </p:attrNameLst>
                                      </p:cBhvr>
                                      <p:to>
                                        <p:strVal val="visible"/>
                                      </p:to>
                                    </p:set>
                                    <p:animEffect transition="in" filter="randombar(horizontal)">
                                      <p:cBhvr>
                                        <p:cTn id="16" dur="500"/>
                                        <p:tgtEl>
                                          <p:spTgt spid="29">
                                            <p:txEl>
                                              <p:pRg st="3" end="3"/>
                                            </p:txEl>
                                          </p:spTgt>
                                        </p:tgtEl>
                                      </p:cBhvr>
                                    </p:animEffect>
                                  </p:childTnLst>
                                </p:cTn>
                              </p:par>
                              <p:par>
                                <p:cTn id="17" presetID="14" presetClass="entr" presetSubtype="10" fill="hold" nodeType="withEffect">
                                  <p:stCondLst>
                                    <p:cond delay="0"/>
                                  </p:stCondLst>
                                  <p:childTnLst>
                                    <p:set>
                                      <p:cBhvr>
                                        <p:cTn id="18" dur="1" fill="hold">
                                          <p:stCondLst>
                                            <p:cond delay="0"/>
                                          </p:stCondLst>
                                        </p:cTn>
                                        <p:tgtEl>
                                          <p:spTgt spid="29">
                                            <p:txEl>
                                              <p:pRg st="4" end="4"/>
                                            </p:txEl>
                                          </p:spTgt>
                                        </p:tgtEl>
                                        <p:attrNameLst>
                                          <p:attrName>style.visibility</p:attrName>
                                        </p:attrNameLst>
                                      </p:cBhvr>
                                      <p:to>
                                        <p:strVal val="visible"/>
                                      </p:to>
                                    </p:set>
                                    <p:animEffect transition="in" filter="randombar(horizontal)">
                                      <p:cBhvr>
                                        <p:cTn id="19" dur="500"/>
                                        <p:tgtEl>
                                          <p:spTgt spid="2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045F491-AABB-EAC2-16A4-236064F0C5AE}"/>
              </a:ext>
            </a:extLst>
          </p:cNvPr>
          <p:cNvSpPr/>
          <p:nvPr/>
        </p:nvSpPr>
        <p:spPr>
          <a:xfrm>
            <a:off x="-1" y="1"/>
            <a:ext cx="12192000" cy="6857999"/>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cxnSp>
        <p:nvCxnSpPr>
          <p:cNvPr id="10" name="!!1">
            <a:extLst>
              <a:ext uri="{FF2B5EF4-FFF2-40B4-BE49-F238E27FC236}">
                <a16:creationId xmlns:a16="http://schemas.microsoft.com/office/drawing/2014/main" id="{8F5F7AA0-067D-276B-969E-E7D73860FE98}"/>
              </a:ext>
            </a:extLst>
          </p:cNvPr>
          <p:cNvCxnSpPr>
            <a:cxnSpLocks/>
          </p:cNvCxnSpPr>
          <p:nvPr/>
        </p:nvCxnSpPr>
        <p:spPr>
          <a:xfrm>
            <a:off x="295559" y="625827"/>
            <a:ext cx="0" cy="6232173"/>
          </a:xfrm>
          <a:prstGeom prst="line">
            <a:avLst/>
          </a:prstGeom>
          <a:ln w="381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pic>
        <p:nvPicPr>
          <p:cNvPr id="16" name="Picture 15" descr="Map&#10;&#10;Description automatically generated with medium confidence">
            <a:extLst>
              <a:ext uri="{FF2B5EF4-FFF2-40B4-BE49-F238E27FC236}">
                <a16:creationId xmlns:a16="http://schemas.microsoft.com/office/drawing/2014/main" id="{89725205-2EA1-E91D-3E46-E7FE56EA61C0}"/>
              </a:ext>
            </a:extLst>
          </p:cNvPr>
          <p:cNvPicPr>
            <a:picLocks noChangeAspect="1"/>
          </p:cNvPicPr>
          <p:nvPr/>
        </p:nvPicPr>
        <p:blipFill rotWithShape="1">
          <a:blip r:embed="rId2">
            <a:duotone>
              <a:prstClr val="black"/>
              <a:srgbClr val="D9C3A5">
                <a:tint val="50000"/>
                <a:satMod val="180000"/>
              </a:srgbClr>
            </a:duotone>
            <a:extLst>
              <a:ext uri="{BEBA8EAE-BF5A-486C-A8C5-ECC9F3942E4B}">
                <a14:imgProps xmlns:a14="http://schemas.microsoft.com/office/drawing/2010/main">
                  <a14:imgLayer r:embed="rId3">
                    <a14:imgEffect>
                      <a14:backgroundRemoval t="10000" b="90000" l="10000" r="90000"/>
                    </a14:imgEffect>
                  </a14:imgLayer>
                </a14:imgProps>
              </a:ext>
            </a:extLst>
          </a:blip>
          <a:srcRect l="34004" r="30897"/>
          <a:stretch/>
        </p:blipFill>
        <p:spPr>
          <a:xfrm rot="21225596">
            <a:off x="46392" y="-127759"/>
            <a:ext cx="549140" cy="881346"/>
          </a:xfrm>
          <a:prstGeom prst="rect">
            <a:avLst/>
          </a:prstGeom>
        </p:spPr>
      </p:pic>
      <p:sp>
        <p:nvSpPr>
          <p:cNvPr id="17" name="Oval 16">
            <a:extLst>
              <a:ext uri="{FF2B5EF4-FFF2-40B4-BE49-F238E27FC236}">
                <a16:creationId xmlns:a16="http://schemas.microsoft.com/office/drawing/2014/main" id="{5FF45412-DCD8-EE53-B0A4-701996A957C8}"/>
              </a:ext>
            </a:extLst>
          </p:cNvPr>
          <p:cNvSpPr/>
          <p:nvPr/>
        </p:nvSpPr>
        <p:spPr>
          <a:xfrm>
            <a:off x="167900" y="3974790"/>
            <a:ext cx="255318" cy="253583"/>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3" name="Table 2"/>
          <p:cNvGraphicFramePr>
            <a:graphicFrameLocks noGrp="1"/>
          </p:cNvGraphicFramePr>
          <p:nvPr>
            <p:extLst>
              <p:ext uri="{D42A27DB-BD31-4B8C-83A1-F6EECF244321}">
                <p14:modId xmlns:p14="http://schemas.microsoft.com/office/powerpoint/2010/main" val="1893356195"/>
              </p:ext>
            </p:extLst>
          </p:nvPr>
        </p:nvGraphicFramePr>
        <p:xfrm>
          <a:off x="497078" y="304800"/>
          <a:ext cx="11621060" cy="6583680"/>
        </p:xfrm>
        <a:graphic>
          <a:graphicData uri="http://schemas.openxmlformats.org/drawingml/2006/table">
            <a:tbl>
              <a:tblPr firstRow="1" bandRow="1">
                <a:tableStyleId>{5C22544A-7EE6-4342-B048-85BDC9FD1C3A}</a:tableStyleId>
              </a:tblPr>
              <a:tblGrid>
                <a:gridCol w="1857607">
                  <a:extLst>
                    <a:ext uri="{9D8B030D-6E8A-4147-A177-3AD203B41FA5}">
                      <a16:colId xmlns:a16="http://schemas.microsoft.com/office/drawing/2014/main" val="837271146"/>
                    </a:ext>
                  </a:extLst>
                </a:gridCol>
                <a:gridCol w="4865265">
                  <a:extLst>
                    <a:ext uri="{9D8B030D-6E8A-4147-A177-3AD203B41FA5}">
                      <a16:colId xmlns:a16="http://schemas.microsoft.com/office/drawing/2014/main" val="498882218"/>
                    </a:ext>
                  </a:extLst>
                </a:gridCol>
                <a:gridCol w="4898188">
                  <a:extLst>
                    <a:ext uri="{9D8B030D-6E8A-4147-A177-3AD203B41FA5}">
                      <a16:colId xmlns:a16="http://schemas.microsoft.com/office/drawing/2014/main" val="2097541870"/>
                    </a:ext>
                  </a:extLst>
                </a:gridCol>
              </a:tblGrid>
              <a:tr h="370840">
                <a:tc>
                  <a:txBody>
                    <a:bodyPr/>
                    <a:lstStyle/>
                    <a:p>
                      <a:endParaRPr lang="en-US" sz="2200" dirty="0">
                        <a:latin typeface="Times New Roman" panose="02020603050405020304" pitchFamily="18" charset="0"/>
                        <a:cs typeface="Times New Roman" panose="02020603050405020304" pitchFamily="18" charset="0"/>
                      </a:endParaRPr>
                    </a:p>
                  </a:txBody>
                  <a:tcPr/>
                </a:tc>
                <a:tc>
                  <a:txBody>
                    <a:bodyPr/>
                    <a:lstStyle/>
                    <a:p>
                      <a:pPr algn="ctr"/>
                      <a:r>
                        <a:rPr lang="en-US" sz="2200" dirty="0">
                          <a:solidFill>
                            <a:srgbClr val="FFFF00"/>
                          </a:solidFill>
                          <a:latin typeface="Times New Roman" panose="02020603050405020304" pitchFamily="18" charset="0"/>
                          <a:cs typeface="Times New Roman" panose="02020603050405020304" pitchFamily="18" charset="0"/>
                        </a:rPr>
                        <a:t>BÁNH</a:t>
                      </a:r>
                      <a:r>
                        <a:rPr lang="en-US" sz="2200" baseline="0" dirty="0">
                          <a:solidFill>
                            <a:srgbClr val="FFFF00"/>
                          </a:solidFill>
                          <a:latin typeface="Times New Roman" panose="02020603050405020304" pitchFamily="18" charset="0"/>
                          <a:cs typeface="Times New Roman" panose="02020603050405020304" pitchFamily="18" charset="0"/>
                        </a:rPr>
                        <a:t> MÌ SÀI GÒN</a:t>
                      </a:r>
                      <a:endParaRPr lang="en-US" sz="2200" dirty="0">
                        <a:solidFill>
                          <a:srgbClr val="FFFF00"/>
                        </a:solidFill>
                        <a:latin typeface="Times New Roman" panose="02020603050405020304" pitchFamily="18" charset="0"/>
                        <a:cs typeface="Times New Roman" panose="02020603050405020304" pitchFamily="18" charset="0"/>
                      </a:endParaRPr>
                    </a:p>
                  </a:txBody>
                  <a:tcPr/>
                </a:tc>
                <a:tc>
                  <a:txBody>
                    <a:bodyPr/>
                    <a:lstStyle/>
                    <a:p>
                      <a:pPr algn="ctr"/>
                      <a:r>
                        <a:rPr lang="en-US" sz="2200" dirty="0">
                          <a:solidFill>
                            <a:srgbClr val="FFFF00"/>
                          </a:solidFill>
                          <a:latin typeface="Times New Roman" panose="02020603050405020304" pitchFamily="18" charset="0"/>
                          <a:cs typeface="Times New Roman" panose="02020603050405020304" pitchFamily="18" charset="0"/>
                        </a:rPr>
                        <a:t>CƠM</a:t>
                      </a:r>
                      <a:r>
                        <a:rPr lang="en-US" sz="2200" baseline="0" dirty="0">
                          <a:solidFill>
                            <a:srgbClr val="FFFF00"/>
                          </a:solidFill>
                          <a:latin typeface="Times New Roman" panose="02020603050405020304" pitchFamily="18" charset="0"/>
                          <a:cs typeface="Times New Roman" panose="02020603050405020304" pitchFamily="18" charset="0"/>
                        </a:rPr>
                        <a:t> TẤM SÀI GÒN</a:t>
                      </a:r>
                      <a:endParaRPr lang="en-US" sz="2200" dirty="0">
                        <a:solidFill>
                          <a:srgbClr val="FFFF0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748061258"/>
                  </a:ext>
                </a:extLst>
              </a:tr>
              <a:tr h="370840">
                <a:tc>
                  <a:txBody>
                    <a:bodyPr/>
                    <a:lstStyle/>
                    <a:p>
                      <a:r>
                        <a:rPr lang="en-US" sz="2200" b="1" dirty="0">
                          <a:latin typeface="Times New Roman" panose="02020603050405020304" pitchFamily="18" charset="0"/>
                          <a:cs typeface="Times New Roman" panose="02020603050405020304" pitchFamily="18" charset="0"/>
                        </a:rPr>
                        <a:t>1. </a:t>
                      </a:r>
                      <a:r>
                        <a:rPr lang="en-US" sz="2200" b="1" dirty="0" err="1">
                          <a:latin typeface="Times New Roman" panose="02020603050405020304" pitchFamily="18" charset="0"/>
                          <a:cs typeface="Times New Roman" panose="02020603050405020304" pitchFamily="18" charset="0"/>
                        </a:rPr>
                        <a:t>Nguồn</a:t>
                      </a:r>
                      <a:r>
                        <a:rPr lang="en-US" sz="2200" b="1" baseline="0" dirty="0">
                          <a:latin typeface="Times New Roman" panose="02020603050405020304" pitchFamily="18" charset="0"/>
                          <a:cs typeface="Times New Roman" panose="02020603050405020304" pitchFamily="18" charset="0"/>
                        </a:rPr>
                        <a:t> </a:t>
                      </a:r>
                      <a:r>
                        <a:rPr lang="en-US" sz="2200" b="1" baseline="0" dirty="0" err="1">
                          <a:latin typeface="Times New Roman" panose="02020603050405020304" pitchFamily="18" charset="0"/>
                          <a:cs typeface="Times New Roman" panose="02020603050405020304" pitchFamily="18" charset="0"/>
                        </a:rPr>
                        <a:t>gốc</a:t>
                      </a:r>
                      <a:endParaRPr lang="en-US" sz="2200" b="1" dirty="0">
                        <a:latin typeface="Times New Roman" panose="02020603050405020304" pitchFamily="18" charset="0"/>
                        <a:cs typeface="Times New Roman" panose="02020603050405020304" pitchFamily="18" charset="0"/>
                      </a:endParaRPr>
                    </a:p>
                  </a:txBody>
                  <a:tcPr/>
                </a:tc>
                <a:tc>
                  <a:txBody>
                    <a:bodyPr/>
                    <a:lstStyle/>
                    <a:p>
                      <a:r>
                        <a:rPr lang="en-US" sz="2200" dirty="0">
                          <a:latin typeface="Times New Roman" panose="02020603050405020304" pitchFamily="18" charset="0"/>
                          <a:cs typeface="Times New Roman" panose="02020603050405020304" pitchFamily="18" charset="0"/>
                        </a:rPr>
                        <a:t>Bánh</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mì</a:t>
                      </a:r>
                      <a:r>
                        <a:rPr lang="en-US" sz="2200" baseline="0" dirty="0">
                          <a:latin typeface="Times New Roman" panose="02020603050405020304" pitchFamily="18" charset="0"/>
                          <a:cs typeface="Times New Roman" panose="02020603050405020304" pitchFamily="18" charset="0"/>
                        </a:rPr>
                        <a:t> baguette do </a:t>
                      </a:r>
                      <a:r>
                        <a:rPr lang="en-US" sz="2200" baseline="0" dirty="0" err="1">
                          <a:latin typeface="Times New Roman" panose="02020603050405020304" pitchFamily="18" charset="0"/>
                          <a:cs typeface="Times New Roman" panose="02020603050405020304" pitchFamily="18" charset="0"/>
                        </a:rPr>
                        <a:t>người</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Pháp</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đem</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vào</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miền</a:t>
                      </a:r>
                      <a:r>
                        <a:rPr lang="en-US" sz="2200" baseline="0" dirty="0">
                          <a:latin typeface="Times New Roman" panose="02020603050405020304" pitchFamily="18" charset="0"/>
                          <a:cs typeface="Times New Roman" panose="02020603050405020304" pitchFamily="18" charset="0"/>
                        </a:rPr>
                        <a:t> Nam </a:t>
                      </a:r>
                      <a:r>
                        <a:rPr lang="en-US" sz="2200" baseline="0" dirty="0" err="1">
                          <a:latin typeface="Times New Roman" panose="02020603050405020304" pitchFamily="18" charset="0"/>
                          <a:cs typeface="Times New Roman" panose="02020603050405020304" pitchFamily="18" charset="0"/>
                        </a:rPr>
                        <a:t>Việt</a:t>
                      </a:r>
                      <a:r>
                        <a:rPr lang="en-US" sz="2200" baseline="0" dirty="0">
                          <a:latin typeface="Times New Roman" panose="02020603050405020304" pitchFamily="18" charset="0"/>
                          <a:cs typeface="Times New Roman" panose="02020603050405020304" pitchFamily="18" charset="0"/>
                        </a:rPr>
                        <a:t> Nam</a:t>
                      </a:r>
                      <a:endParaRPr lang="en-US" sz="2200" dirty="0">
                        <a:latin typeface="Times New Roman" panose="02020603050405020304" pitchFamily="18" charset="0"/>
                        <a:cs typeface="Times New Roman" panose="02020603050405020304" pitchFamily="18" charset="0"/>
                      </a:endParaRPr>
                    </a:p>
                  </a:txBody>
                  <a:tcPr/>
                </a:tc>
                <a:tc>
                  <a:txBody>
                    <a:bodyPr/>
                    <a:lstStyle/>
                    <a:p>
                      <a:r>
                        <a:rPr lang="en-US" sz="2200" dirty="0" err="1">
                          <a:latin typeface="Times New Roman" panose="02020603050405020304" pitchFamily="18" charset="0"/>
                          <a:cs typeface="Times New Roman" panose="02020603050405020304" pitchFamily="18" charset="0"/>
                        </a:rPr>
                        <a:t>Người</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lao</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động</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miệt</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lục</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tỉnh</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thuộc</a:t>
                      </a:r>
                      <a:r>
                        <a:rPr lang="en-US" sz="2200" baseline="0" dirty="0">
                          <a:latin typeface="Times New Roman" panose="02020603050405020304" pitchFamily="18" charset="0"/>
                          <a:cs typeface="Times New Roman" panose="02020603050405020304" pitchFamily="18" charset="0"/>
                        </a:rPr>
                        <a:t> Nam </a:t>
                      </a:r>
                      <a:r>
                        <a:rPr lang="en-US" sz="2200" baseline="0" dirty="0" err="1">
                          <a:latin typeface="Times New Roman" panose="02020603050405020304" pitchFamily="18" charset="0"/>
                          <a:cs typeface="Times New Roman" panose="02020603050405020304" pitchFamily="18" charset="0"/>
                        </a:rPr>
                        <a:t>Kỳ</a:t>
                      </a:r>
                      <a:endParaRPr lang="en-US" sz="22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866828656"/>
                  </a:ext>
                </a:extLst>
              </a:tr>
              <a:tr h="370840">
                <a:tc>
                  <a:txBody>
                    <a:bodyPr/>
                    <a:lstStyle/>
                    <a:p>
                      <a:r>
                        <a:rPr lang="en-US" sz="2200" b="1" dirty="0">
                          <a:latin typeface="Times New Roman" panose="02020603050405020304" pitchFamily="18" charset="0"/>
                          <a:cs typeface="Times New Roman" panose="02020603050405020304" pitchFamily="18" charset="0"/>
                        </a:rPr>
                        <a:t>2. </a:t>
                      </a:r>
                      <a:r>
                        <a:rPr lang="en-US" sz="2200" b="1" dirty="0" err="1">
                          <a:latin typeface="Times New Roman" panose="02020603050405020304" pitchFamily="18" charset="0"/>
                          <a:cs typeface="Times New Roman" panose="02020603050405020304" pitchFamily="18" charset="0"/>
                        </a:rPr>
                        <a:t>Vì</a:t>
                      </a:r>
                      <a:r>
                        <a:rPr lang="en-US" sz="2200" b="1" baseline="0" dirty="0">
                          <a:latin typeface="Times New Roman" panose="02020603050405020304" pitchFamily="18" charset="0"/>
                          <a:cs typeface="Times New Roman" panose="02020603050405020304" pitchFamily="18" charset="0"/>
                        </a:rPr>
                        <a:t> </a:t>
                      </a:r>
                      <a:r>
                        <a:rPr lang="en-US" sz="2200" b="1" baseline="0" dirty="0" err="1">
                          <a:latin typeface="Times New Roman" panose="02020603050405020304" pitchFamily="18" charset="0"/>
                          <a:cs typeface="Times New Roman" panose="02020603050405020304" pitchFamily="18" charset="0"/>
                        </a:rPr>
                        <a:t>sao</a:t>
                      </a:r>
                      <a:r>
                        <a:rPr lang="en-US" sz="2200" b="1" baseline="0" dirty="0">
                          <a:latin typeface="Times New Roman" panose="02020603050405020304" pitchFamily="18" charset="0"/>
                          <a:cs typeface="Times New Roman" panose="02020603050405020304" pitchFamily="18" charset="0"/>
                        </a:rPr>
                        <a:t> </a:t>
                      </a:r>
                      <a:r>
                        <a:rPr lang="en-US" sz="2200" b="1" baseline="0" dirty="0" err="1">
                          <a:latin typeface="Times New Roman" panose="02020603050405020304" pitchFamily="18" charset="0"/>
                          <a:cs typeface="Times New Roman" panose="02020603050405020304" pitchFamily="18" charset="0"/>
                        </a:rPr>
                        <a:t>mang</a:t>
                      </a:r>
                      <a:r>
                        <a:rPr lang="en-US" sz="2200" b="1" baseline="0" dirty="0">
                          <a:latin typeface="Times New Roman" panose="02020603050405020304" pitchFamily="18" charset="0"/>
                          <a:cs typeface="Times New Roman" panose="02020603050405020304" pitchFamily="18" charset="0"/>
                        </a:rPr>
                        <a:t> </a:t>
                      </a:r>
                      <a:r>
                        <a:rPr lang="en-US" sz="2200" b="1" baseline="0" dirty="0" err="1">
                          <a:latin typeface="Times New Roman" panose="02020603050405020304" pitchFamily="18" charset="0"/>
                          <a:cs typeface="Times New Roman" panose="02020603050405020304" pitchFamily="18" charset="0"/>
                        </a:rPr>
                        <a:t>đến</a:t>
                      </a:r>
                      <a:r>
                        <a:rPr lang="en-US" sz="2200" b="1" baseline="0" dirty="0">
                          <a:latin typeface="Times New Roman" panose="02020603050405020304" pitchFamily="18" charset="0"/>
                          <a:cs typeface="Times New Roman" panose="02020603050405020304" pitchFamily="18" charset="0"/>
                        </a:rPr>
                        <a:t> </a:t>
                      </a:r>
                      <a:r>
                        <a:rPr lang="en-US" sz="2200" b="1" baseline="0" dirty="0" err="1">
                          <a:latin typeface="Times New Roman" panose="02020603050405020304" pitchFamily="18" charset="0"/>
                          <a:cs typeface="Times New Roman" panose="02020603050405020304" pitchFamily="18" charset="0"/>
                        </a:rPr>
                        <a:t>Sài</a:t>
                      </a:r>
                      <a:r>
                        <a:rPr lang="en-US" sz="2200" b="1" baseline="0" dirty="0">
                          <a:latin typeface="Times New Roman" panose="02020603050405020304" pitchFamily="18" charset="0"/>
                          <a:cs typeface="Times New Roman" panose="02020603050405020304" pitchFamily="18" charset="0"/>
                        </a:rPr>
                        <a:t> </a:t>
                      </a:r>
                      <a:r>
                        <a:rPr lang="en-US" sz="2200" b="1" baseline="0" dirty="0" err="1">
                          <a:latin typeface="Times New Roman" panose="02020603050405020304" pitchFamily="18" charset="0"/>
                          <a:cs typeface="Times New Roman" panose="02020603050405020304" pitchFamily="18" charset="0"/>
                        </a:rPr>
                        <a:t>Gòn</a:t>
                      </a:r>
                      <a:endParaRPr lang="en-US" sz="2200" b="1" dirty="0">
                        <a:latin typeface="Times New Roman" panose="02020603050405020304" pitchFamily="18" charset="0"/>
                        <a:cs typeface="Times New Roman" panose="02020603050405020304" pitchFamily="18" charset="0"/>
                      </a:endParaRPr>
                    </a:p>
                  </a:txBody>
                  <a:tcPr/>
                </a:tc>
                <a:tc>
                  <a:txBody>
                    <a:bodyPr/>
                    <a:lstStyle/>
                    <a:p>
                      <a:r>
                        <a:rPr lang="en-US" sz="2200" dirty="0" err="1">
                          <a:latin typeface="Times New Roman" panose="02020603050405020304" pitchFamily="18" charset="0"/>
                          <a:cs typeface="Times New Roman" panose="02020603050405020304" pitchFamily="18" charset="0"/>
                        </a:rPr>
                        <a:t>Người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Pháp</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đến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cai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trị</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đất</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nước</a:t>
                      </a:r>
                      <a:r>
                        <a:rPr lang="en-US" sz="2200" dirty="0">
                          <a:latin typeface="Times New Roman" panose="02020603050405020304" pitchFamily="18" charset="0"/>
                          <a:cs typeface="Times New Roman" panose="02020603050405020304" pitchFamily="18" charset="0"/>
                        </a:rPr>
                        <a:t> ta </a:t>
                      </a:r>
                      <a:r>
                        <a:rPr lang="en-US" sz="2200" dirty="0" err="1">
                          <a:latin typeface="Times New Roman" panose="02020603050405020304" pitchFamily="18" charset="0"/>
                          <a:cs typeface="Times New Roman" panose="02020603050405020304" pitchFamily="18" charset="0"/>
                        </a:rPr>
                        <a:t>trong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giai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đoạn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thế</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kỉ</a:t>
                      </a:r>
                      <a:r>
                        <a:rPr lang="en-US" sz="2200" dirty="0">
                          <a:latin typeface="Times New Roman" panose="02020603050405020304" pitchFamily="18" charset="0"/>
                          <a:cs typeface="Times New Roman" panose="02020603050405020304" pitchFamily="18" charset="0"/>
                        </a:rPr>
                        <a:t> XIX-XX</a:t>
                      </a:r>
                    </a:p>
                  </a:txBody>
                  <a:tcPr/>
                </a:tc>
                <a:tc>
                  <a:txBody>
                    <a:bodyPr/>
                    <a:lstStyle/>
                    <a:p>
                      <a:r>
                        <a:rPr lang="en-US" sz="2200" dirty="0">
                          <a:latin typeface="Times New Roman" panose="02020603050405020304" pitchFamily="18" charset="0"/>
                          <a:cs typeface="Times New Roman" panose="02020603050405020304" pitchFamily="18" charset="0"/>
                        </a:rPr>
                        <a:t>Theo</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chân</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người</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dân</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thôn</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quê</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lên</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thành</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phố</a:t>
                      </a:r>
                      <a:endParaRPr lang="en-US" sz="22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602979267"/>
                  </a:ext>
                </a:extLst>
              </a:tr>
              <a:tr h="370840">
                <a:tc>
                  <a:txBody>
                    <a:bodyPr/>
                    <a:lstStyle/>
                    <a:p>
                      <a:r>
                        <a:rPr lang="en-US" sz="2200" b="1" dirty="0">
                          <a:latin typeface="Times New Roman" panose="02020603050405020304" pitchFamily="18" charset="0"/>
                          <a:cs typeface="Times New Roman" panose="02020603050405020304" pitchFamily="18" charset="0"/>
                        </a:rPr>
                        <a:t>3. </a:t>
                      </a:r>
                      <a:r>
                        <a:rPr lang="en-US" sz="2200" b="1" dirty="0" err="1">
                          <a:latin typeface="Times New Roman" panose="02020603050405020304" pitchFamily="18" charset="0"/>
                          <a:cs typeface="Times New Roman" panose="02020603050405020304" pitchFamily="18" charset="0"/>
                        </a:rPr>
                        <a:t>Nguyên</a:t>
                      </a:r>
                      <a:r>
                        <a:rPr lang="en-US" sz="2200" b="1" baseline="0" dirty="0">
                          <a:latin typeface="Times New Roman" panose="02020603050405020304" pitchFamily="18" charset="0"/>
                          <a:cs typeface="Times New Roman" panose="02020603050405020304" pitchFamily="18" charset="0"/>
                        </a:rPr>
                        <a:t> </a:t>
                      </a:r>
                      <a:r>
                        <a:rPr lang="en-US" sz="2200" b="1" baseline="0" dirty="0" err="1">
                          <a:latin typeface="Times New Roman" panose="02020603050405020304" pitchFamily="18" charset="0"/>
                          <a:cs typeface="Times New Roman" panose="02020603050405020304" pitchFamily="18" charset="0"/>
                        </a:rPr>
                        <a:t>liệu</a:t>
                      </a:r>
                      <a:endParaRPr lang="en-US" sz="2200" b="1" dirty="0">
                        <a:latin typeface="Times New Roman" panose="02020603050405020304" pitchFamily="18" charset="0"/>
                        <a:cs typeface="Times New Roman" panose="02020603050405020304" pitchFamily="18" charset="0"/>
                      </a:endParaRPr>
                    </a:p>
                  </a:txBody>
                  <a:tcPr/>
                </a:tc>
                <a:tc>
                  <a:txBody>
                    <a:bodyPr/>
                    <a:lstStyle/>
                    <a:p>
                      <a:r>
                        <a:rPr lang="en-US" sz="2200" dirty="0">
                          <a:latin typeface="Times New Roman" panose="02020603050405020304" pitchFamily="18" charset="0"/>
                          <a:cs typeface="Times New Roman" panose="02020603050405020304" pitchFamily="18" charset="0"/>
                        </a:rPr>
                        <a:t>Bánh</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mì</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và</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các</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kiểu</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nhân</a:t>
                      </a:r>
                      <a:r>
                        <a:rPr lang="en-US" sz="2200" baseline="0" dirty="0">
                          <a:latin typeface="Times New Roman" panose="02020603050405020304" pitchFamily="18" charset="0"/>
                          <a:cs typeface="Times New Roman" panose="02020603050405020304" pitchFamily="18" charset="0"/>
                        </a:rPr>
                        <a:t> bánh </a:t>
                      </a:r>
                      <a:r>
                        <a:rPr lang="en-US" sz="2200" baseline="0" dirty="0" err="1">
                          <a:latin typeface="Times New Roman" panose="02020603050405020304" pitchFamily="18" charset="0"/>
                          <a:cs typeface="Times New Roman" panose="02020603050405020304" pitchFamily="18" charset="0"/>
                        </a:rPr>
                        <a:t>mì</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khác</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nhau</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chả</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lụa</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thịt</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nguội</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chả</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cá</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heo</a:t>
                      </a:r>
                      <a:r>
                        <a:rPr lang="en-US" sz="2200" baseline="0" dirty="0">
                          <a:latin typeface="Times New Roman" panose="02020603050405020304" pitchFamily="18" charset="0"/>
                          <a:cs typeface="Times New Roman" panose="02020603050405020304" pitchFamily="18" charset="0"/>
                        </a:rPr>
                        <a:t> quay, </a:t>
                      </a:r>
                      <a:r>
                        <a:rPr lang="en-US" sz="2200" baseline="0" dirty="0" err="1">
                          <a:latin typeface="Times New Roman" panose="02020603050405020304" pitchFamily="18" charset="0"/>
                          <a:cs typeface="Times New Roman" panose="02020603050405020304" pitchFamily="18" charset="0"/>
                        </a:rPr>
                        <a:t>trứng</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thực</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phẩm</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chay</a:t>
                      </a:r>
                      <a:r>
                        <a:rPr lang="en-US" sz="2200" baseline="0" dirty="0">
                          <a:latin typeface="Times New Roman" panose="02020603050405020304" pitchFamily="18" charset="0"/>
                          <a:cs typeface="Times New Roman" panose="02020603050405020304" pitchFamily="18" charset="0"/>
                        </a:rPr>
                        <a:t>,…</a:t>
                      </a:r>
                      <a:r>
                        <a:rPr lang="en-US" sz="2200" baseline="0" dirty="0" err="1">
                          <a:latin typeface="Times New Roman" panose="02020603050405020304" pitchFamily="18" charset="0"/>
                          <a:cs typeface="Times New Roman" panose="02020603050405020304" pitchFamily="18" charset="0"/>
                        </a:rPr>
                        <a:t>kèm</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theo</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nguyên</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liệu</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phụ</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khác</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như</a:t>
                      </a:r>
                      <a:r>
                        <a:rPr lang="en-US" sz="2200" baseline="0" dirty="0">
                          <a:latin typeface="Times New Roman" panose="02020603050405020304" pitchFamily="18" charset="0"/>
                          <a:cs typeface="Times New Roman" panose="02020603050405020304" pitchFamily="18" charset="0"/>
                        </a:rPr>
                        <a:t>: pa-</a:t>
                      </a:r>
                      <a:r>
                        <a:rPr lang="en-US" sz="2200" baseline="0" dirty="0" err="1">
                          <a:latin typeface="Times New Roman" panose="02020603050405020304" pitchFamily="18" charset="0"/>
                          <a:cs typeface="Times New Roman" panose="02020603050405020304" pitchFamily="18" charset="0"/>
                        </a:rPr>
                        <a:t>tê</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bơ</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rau</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thơm</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đồ</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chua</a:t>
                      </a:r>
                      <a:r>
                        <a:rPr lang="en-US" sz="2200" baseline="0" dirty="0">
                          <a:latin typeface="Times New Roman" panose="02020603050405020304" pitchFamily="18" charset="0"/>
                          <a:cs typeface="Times New Roman" panose="02020603050405020304" pitchFamily="18" charset="0"/>
                        </a:rPr>
                        <a:t>…</a:t>
                      </a:r>
                      <a:endParaRPr lang="en-US" sz="2200" dirty="0">
                        <a:latin typeface="Times New Roman" panose="02020603050405020304" pitchFamily="18" charset="0"/>
                        <a:cs typeface="Times New Roman" panose="02020603050405020304" pitchFamily="18" charset="0"/>
                      </a:endParaRPr>
                    </a:p>
                  </a:txBody>
                  <a:tcPr/>
                </a:tc>
                <a:tc>
                  <a:txBody>
                    <a:bodyPr/>
                    <a:lstStyle/>
                    <a:p>
                      <a:r>
                        <a:rPr lang="en-US" sz="2200" dirty="0" err="1">
                          <a:latin typeface="Times New Roman" panose="02020603050405020304" pitchFamily="18" charset="0"/>
                          <a:cs typeface="Times New Roman" panose="02020603050405020304" pitchFamily="18" charset="0"/>
                        </a:rPr>
                        <a:t>Được</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hong</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từ</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hạt</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gạo</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bị</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bể</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rớt</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vãi</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lại</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khi</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người</a:t>
                      </a:r>
                      <a:r>
                        <a:rPr lang="en-US" sz="2200" baseline="0" dirty="0">
                          <a:latin typeface="Times New Roman" panose="02020603050405020304" pitchFamily="18" charset="0"/>
                          <a:cs typeface="Times New Roman" panose="02020603050405020304" pitchFamily="18" charset="0"/>
                        </a:rPr>
                        <a:t> ta </a:t>
                      </a:r>
                      <a:r>
                        <a:rPr lang="en-US" sz="2200" baseline="0" dirty="0" err="1">
                          <a:latin typeface="Times New Roman" panose="02020603050405020304" pitchFamily="18" charset="0"/>
                          <a:cs typeface="Times New Roman" panose="02020603050405020304" pitchFamily="18" charset="0"/>
                        </a:rPr>
                        <a:t>sàng</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lấy</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những</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hạt</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gạo</a:t>
                      </a:r>
                      <a:r>
                        <a:rPr lang="en-US" sz="2200" baseline="0" dirty="0">
                          <a:latin typeface="Times New Roman" panose="02020603050405020304" pitchFamily="18" charset="0"/>
                          <a:cs typeface="Times New Roman" panose="02020603050405020304" pitchFamily="18" charset="0"/>
                        </a:rPr>
                        <a:t> no </a:t>
                      </a:r>
                      <a:r>
                        <a:rPr lang="en-US" sz="2200" baseline="0" dirty="0" err="1">
                          <a:latin typeface="Times New Roman" panose="02020603050405020304" pitchFamily="18" charset="0"/>
                          <a:cs typeface="Times New Roman" panose="02020603050405020304" pitchFamily="18" charset="0"/>
                        </a:rPr>
                        <a:t>tròn</a:t>
                      </a:r>
                      <a:r>
                        <a:rPr lang="en-US" sz="2200" baseline="0" dirty="0">
                          <a:latin typeface="Times New Roman" panose="02020603050405020304" pitchFamily="18" charset="0"/>
                          <a:cs typeface="Times New Roman" panose="02020603050405020304" pitchFamily="18" charset="0"/>
                        </a:rPr>
                        <a:t>.</a:t>
                      </a:r>
                      <a:endParaRPr lang="en-US" sz="22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784756277"/>
                  </a:ext>
                </a:extLst>
              </a:tr>
              <a:tr h="370840">
                <a:tc>
                  <a:txBody>
                    <a:bodyPr/>
                    <a:lstStyle/>
                    <a:p>
                      <a:r>
                        <a:rPr lang="en-US" sz="2200" b="1" dirty="0">
                          <a:latin typeface="Times New Roman" panose="02020603050405020304" pitchFamily="18" charset="0"/>
                          <a:cs typeface="Times New Roman" panose="02020603050405020304" pitchFamily="18" charset="0"/>
                        </a:rPr>
                        <a:t>4. </a:t>
                      </a:r>
                      <a:r>
                        <a:rPr lang="en-US" sz="2200" b="1" dirty="0" err="1">
                          <a:latin typeface="Times New Roman" panose="02020603050405020304" pitchFamily="18" charset="0"/>
                          <a:cs typeface="Times New Roman" panose="02020603050405020304" pitchFamily="18" charset="0"/>
                        </a:rPr>
                        <a:t>Điểm</a:t>
                      </a:r>
                      <a:r>
                        <a:rPr lang="en-US" sz="2200" b="1" baseline="0" dirty="0">
                          <a:latin typeface="Times New Roman" panose="02020603050405020304" pitchFamily="18" charset="0"/>
                          <a:cs typeface="Times New Roman" panose="02020603050405020304" pitchFamily="18" charset="0"/>
                        </a:rPr>
                        <a:t> </a:t>
                      </a:r>
                      <a:r>
                        <a:rPr lang="en-US" sz="2200" b="1" baseline="0" dirty="0" err="1">
                          <a:latin typeface="Times New Roman" panose="02020603050405020304" pitchFamily="18" charset="0"/>
                          <a:cs typeface="Times New Roman" panose="02020603050405020304" pitchFamily="18" charset="0"/>
                        </a:rPr>
                        <a:t>khác</a:t>
                      </a:r>
                      <a:r>
                        <a:rPr lang="en-US" sz="2200" b="1" baseline="0" dirty="0">
                          <a:latin typeface="Times New Roman" panose="02020603050405020304" pitchFamily="18" charset="0"/>
                          <a:cs typeface="Times New Roman" panose="02020603050405020304" pitchFamily="18" charset="0"/>
                        </a:rPr>
                        <a:t> so </a:t>
                      </a:r>
                      <a:r>
                        <a:rPr lang="en-US" sz="2200" b="1" baseline="0" dirty="0" err="1">
                          <a:latin typeface="Times New Roman" panose="02020603050405020304" pitchFamily="18" charset="0"/>
                          <a:cs typeface="Times New Roman" panose="02020603050405020304" pitchFamily="18" charset="0"/>
                        </a:rPr>
                        <a:t>với</a:t>
                      </a:r>
                      <a:r>
                        <a:rPr lang="en-US" sz="2200" b="1" baseline="0" dirty="0">
                          <a:latin typeface="Times New Roman" panose="02020603050405020304" pitchFamily="18" charset="0"/>
                          <a:cs typeface="Times New Roman" panose="02020603050405020304" pitchFamily="18" charset="0"/>
                        </a:rPr>
                        <a:t> </a:t>
                      </a:r>
                      <a:r>
                        <a:rPr lang="en-US" sz="2200" b="1" baseline="0" dirty="0" err="1">
                          <a:latin typeface="Times New Roman" panose="02020603050405020304" pitchFamily="18" charset="0"/>
                          <a:cs typeface="Times New Roman" panose="02020603050405020304" pitchFamily="18" charset="0"/>
                        </a:rPr>
                        <a:t>nguyên</a:t>
                      </a:r>
                      <a:r>
                        <a:rPr lang="en-US" sz="2200" b="1" baseline="0" dirty="0">
                          <a:latin typeface="Times New Roman" panose="02020603050405020304" pitchFamily="18" charset="0"/>
                          <a:cs typeface="Times New Roman" panose="02020603050405020304" pitchFamily="18" charset="0"/>
                        </a:rPr>
                        <a:t> </a:t>
                      </a:r>
                      <a:r>
                        <a:rPr lang="en-US" sz="2200" b="1" baseline="0" dirty="0" err="1">
                          <a:latin typeface="Times New Roman" panose="02020603050405020304" pitchFamily="18" charset="0"/>
                          <a:cs typeface="Times New Roman" panose="02020603050405020304" pitchFamily="18" charset="0"/>
                        </a:rPr>
                        <a:t>bản</a:t>
                      </a:r>
                      <a:endParaRPr lang="en-US" sz="2200" b="1" dirty="0">
                        <a:latin typeface="Times New Roman" panose="02020603050405020304" pitchFamily="18" charset="0"/>
                        <a:cs typeface="Times New Roman" panose="02020603050405020304" pitchFamily="18" charset="0"/>
                      </a:endParaRPr>
                    </a:p>
                  </a:txBody>
                  <a:tcPr/>
                </a:tc>
                <a:tc>
                  <a:txBody>
                    <a:bodyPr/>
                    <a:lstStyle/>
                    <a:p>
                      <a:r>
                        <a:rPr lang="en-US" sz="2200" dirty="0" err="1">
                          <a:latin typeface="Times New Roman" panose="02020603050405020304" pitchFamily="18" charset="0"/>
                          <a:cs typeface="Times New Roman" panose="02020603050405020304" pitchFamily="18" charset="0"/>
                        </a:rPr>
                        <a:t>Ngắn</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hơn</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còn</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khoảng</a:t>
                      </a:r>
                      <a:r>
                        <a:rPr lang="en-US" sz="2200" baseline="0" dirty="0">
                          <a:latin typeface="Times New Roman" panose="02020603050405020304" pitchFamily="18" charset="0"/>
                          <a:cs typeface="Times New Roman" panose="02020603050405020304" pitchFamily="18" charset="0"/>
                        </a:rPr>
                        <a:t> 20 – 30 cm, </a:t>
                      </a:r>
                      <a:r>
                        <a:rPr lang="en-US" sz="2200" baseline="0" dirty="0" err="1">
                          <a:latin typeface="Times New Roman" panose="02020603050405020304" pitchFamily="18" charset="0"/>
                          <a:cs typeface="Times New Roman" panose="02020603050405020304" pitchFamily="18" charset="0"/>
                        </a:rPr>
                        <a:t>ruột</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thì</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rỗng</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hơn</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để</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đưa</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phần</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nhân</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vào</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đó</a:t>
                      </a:r>
                      <a:r>
                        <a:rPr lang="en-US" sz="2200" baseline="0" dirty="0">
                          <a:latin typeface="Times New Roman" panose="02020603050405020304" pitchFamily="18" charset="0"/>
                          <a:cs typeface="Times New Roman" panose="02020603050405020304" pitchFamily="18" charset="0"/>
                        </a:rPr>
                        <a:t>.</a:t>
                      </a:r>
                      <a:endParaRPr lang="en-US" sz="2200" dirty="0">
                        <a:latin typeface="Times New Roman" panose="02020603050405020304" pitchFamily="18" charset="0"/>
                        <a:cs typeface="Times New Roman" panose="02020603050405020304" pitchFamily="18" charset="0"/>
                      </a:endParaRPr>
                    </a:p>
                  </a:txBody>
                  <a:tcPr/>
                </a:tc>
                <a:tc>
                  <a:txBody>
                    <a:bodyPr/>
                    <a:lstStyle/>
                    <a:p>
                      <a:r>
                        <a:rPr lang="en-US" sz="2200" dirty="0" err="1">
                          <a:latin typeface="Times New Roman" panose="02020603050405020304" pitchFamily="18" charset="0"/>
                          <a:cs typeface="Times New Roman" panose="02020603050405020304" pitchFamily="18" charset="0"/>
                        </a:rPr>
                        <a:t>Công</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nghệ</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riêng</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để</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làm</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gãy</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hạt</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gạo</a:t>
                      </a:r>
                      <a:r>
                        <a:rPr lang="en-US" sz="2200" baseline="0" dirty="0">
                          <a:latin typeface="Times New Roman" panose="02020603050405020304" pitchFamily="18" charset="0"/>
                          <a:cs typeface="Times New Roman" panose="02020603050405020304" pitchFamily="18" charset="0"/>
                        </a:rPr>
                        <a:t>.</a:t>
                      </a:r>
                      <a:endParaRPr lang="en-US" sz="22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92512571"/>
                  </a:ext>
                </a:extLst>
              </a:tr>
              <a:tr h="370840">
                <a:tc>
                  <a:txBody>
                    <a:bodyPr/>
                    <a:lstStyle/>
                    <a:p>
                      <a:r>
                        <a:rPr lang="en-US" sz="2200" b="1" dirty="0">
                          <a:latin typeface="Times New Roman" panose="02020603050405020304" pitchFamily="18" charset="0"/>
                          <a:cs typeface="Times New Roman" panose="02020603050405020304" pitchFamily="18" charset="0"/>
                        </a:rPr>
                        <a:t>5. </a:t>
                      </a:r>
                      <a:r>
                        <a:rPr lang="en-US" sz="2200" b="1" dirty="0" err="1">
                          <a:latin typeface="Times New Roman" panose="02020603050405020304" pitchFamily="18" charset="0"/>
                          <a:cs typeface="Times New Roman" panose="02020603050405020304" pitchFamily="18" charset="0"/>
                        </a:rPr>
                        <a:t>Đánh</a:t>
                      </a:r>
                      <a:r>
                        <a:rPr lang="en-US" sz="2200" b="1" baseline="0" dirty="0">
                          <a:latin typeface="Times New Roman" panose="02020603050405020304" pitchFamily="18" charset="0"/>
                          <a:cs typeface="Times New Roman" panose="02020603050405020304" pitchFamily="18" charset="0"/>
                        </a:rPr>
                        <a:t> </a:t>
                      </a:r>
                      <a:r>
                        <a:rPr lang="en-US" sz="2200" b="1" baseline="0" dirty="0" err="1">
                          <a:latin typeface="Times New Roman" panose="02020603050405020304" pitchFamily="18" charset="0"/>
                          <a:cs typeface="Times New Roman" panose="02020603050405020304" pitchFamily="18" charset="0"/>
                        </a:rPr>
                        <a:t>giá</a:t>
                      </a:r>
                      <a:r>
                        <a:rPr lang="en-US" sz="2200" b="1" baseline="0" dirty="0">
                          <a:latin typeface="Times New Roman" panose="02020603050405020304" pitchFamily="18" charset="0"/>
                          <a:cs typeface="Times New Roman" panose="02020603050405020304" pitchFamily="18" charset="0"/>
                        </a:rPr>
                        <a:t> </a:t>
                      </a:r>
                      <a:r>
                        <a:rPr lang="en-US" sz="2200" b="1" baseline="0" dirty="0" err="1">
                          <a:latin typeface="Times New Roman" panose="02020603050405020304" pitchFamily="18" charset="0"/>
                          <a:cs typeface="Times New Roman" panose="02020603050405020304" pitchFamily="18" charset="0"/>
                        </a:rPr>
                        <a:t>của</a:t>
                      </a:r>
                      <a:r>
                        <a:rPr lang="en-US" sz="2200" b="1" baseline="0" dirty="0">
                          <a:latin typeface="Times New Roman" panose="02020603050405020304" pitchFamily="18" charset="0"/>
                          <a:cs typeface="Times New Roman" panose="02020603050405020304" pitchFamily="18" charset="0"/>
                        </a:rPr>
                        <a:t> </a:t>
                      </a:r>
                      <a:r>
                        <a:rPr lang="en-US" sz="2200" b="1" baseline="0" dirty="0" err="1">
                          <a:latin typeface="Times New Roman" panose="02020603050405020304" pitchFamily="18" charset="0"/>
                          <a:cs typeface="Times New Roman" panose="02020603050405020304" pitchFamily="18" charset="0"/>
                        </a:rPr>
                        <a:t>người</a:t>
                      </a:r>
                      <a:r>
                        <a:rPr lang="en-US" sz="2200" b="1" baseline="0" dirty="0">
                          <a:latin typeface="Times New Roman" panose="02020603050405020304" pitchFamily="18" charset="0"/>
                          <a:cs typeface="Times New Roman" panose="02020603050405020304" pitchFamily="18" charset="0"/>
                        </a:rPr>
                        <a:t> </a:t>
                      </a:r>
                      <a:r>
                        <a:rPr lang="en-US" sz="2200" b="1" baseline="0" dirty="0" err="1">
                          <a:latin typeface="Times New Roman" panose="02020603050405020304" pitchFamily="18" charset="0"/>
                          <a:cs typeface="Times New Roman" panose="02020603050405020304" pitchFamily="18" charset="0"/>
                        </a:rPr>
                        <a:t>Việt</a:t>
                      </a:r>
                      <a:r>
                        <a:rPr lang="en-US" sz="2200" b="1" baseline="0" dirty="0">
                          <a:latin typeface="Times New Roman" panose="02020603050405020304" pitchFamily="18" charset="0"/>
                          <a:cs typeface="Times New Roman" panose="02020603050405020304" pitchFamily="18" charset="0"/>
                        </a:rPr>
                        <a:t> Nam </a:t>
                      </a:r>
                      <a:r>
                        <a:rPr lang="en-US" sz="2200" b="1" baseline="0" dirty="0" err="1">
                          <a:latin typeface="Times New Roman" panose="02020603050405020304" pitchFamily="18" charset="0"/>
                          <a:cs typeface="Times New Roman" panose="02020603050405020304" pitchFamily="18" charset="0"/>
                        </a:rPr>
                        <a:t>và</a:t>
                      </a:r>
                      <a:r>
                        <a:rPr lang="en-US" sz="2200" b="1" baseline="0" dirty="0">
                          <a:latin typeface="Times New Roman" panose="02020603050405020304" pitchFamily="18" charset="0"/>
                          <a:cs typeface="Times New Roman" panose="02020603050405020304" pitchFamily="18" charset="0"/>
                        </a:rPr>
                        <a:t> </a:t>
                      </a:r>
                      <a:r>
                        <a:rPr lang="en-US" sz="2200" b="1" baseline="0" dirty="0" err="1">
                          <a:latin typeface="Times New Roman" panose="02020603050405020304" pitchFamily="18" charset="0"/>
                          <a:cs typeface="Times New Roman" panose="02020603050405020304" pitchFamily="18" charset="0"/>
                        </a:rPr>
                        <a:t>nước</a:t>
                      </a:r>
                      <a:r>
                        <a:rPr lang="en-US" sz="2200" b="1" baseline="0" dirty="0">
                          <a:latin typeface="Times New Roman" panose="02020603050405020304" pitchFamily="18" charset="0"/>
                          <a:cs typeface="Times New Roman" panose="02020603050405020304" pitchFamily="18" charset="0"/>
                        </a:rPr>
                        <a:t> </a:t>
                      </a:r>
                      <a:r>
                        <a:rPr lang="en-US" sz="2200" b="1" baseline="0" dirty="0" err="1">
                          <a:latin typeface="Times New Roman" panose="02020603050405020304" pitchFamily="18" charset="0"/>
                          <a:cs typeface="Times New Roman" panose="02020603050405020304" pitchFamily="18" charset="0"/>
                        </a:rPr>
                        <a:t>ngoài</a:t>
                      </a:r>
                      <a:endParaRPr lang="en-US" sz="2200" b="1" dirty="0">
                        <a:latin typeface="Times New Roman" panose="02020603050405020304" pitchFamily="18" charset="0"/>
                        <a:cs typeface="Times New Roman" panose="02020603050405020304" pitchFamily="18" charset="0"/>
                      </a:endParaRPr>
                    </a:p>
                  </a:txBody>
                  <a:tcPr/>
                </a:tc>
                <a:tc>
                  <a:txBody>
                    <a:bodyPr/>
                    <a:lstStyle/>
                    <a:p>
                      <a:r>
                        <a:rPr lang="en-US" sz="2200" dirty="0" err="1">
                          <a:latin typeface="Times New Roman" panose="02020603050405020304" pitchFamily="18" charset="0"/>
                          <a:cs typeface="Times New Roman" panose="02020603050405020304" pitchFamily="18" charset="0"/>
                        </a:rPr>
                        <a:t>Thêm</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vào</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từ</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điển</a:t>
                      </a:r>
                      <a:r>
                        <a:rPr lang="en-US" sz="2200" baseline="0" dirty="0">
                          <a:latin typeface="Times New Roman" panose="02020603050405020304" pitchFamily="18" charset="0"/>
                          <a:cs typeface="Times New Roman" panose="02020603050405020304" pitchFamily="18" charset="0"/>
                        </a:rPr>
                        <a:t> Oxford </a:t>
                      </a:r>
                      <a:r>
                        <a:rPr lang="en-US" sz="2200" baseline="0" dirty="0" err="1">
                          <a:latin typeface="Times New Roman" panose="02020603050405020304" pitchFamily="18" charset="0"/>
                          <a:cs typeface="Times New Roman" panose="02020603050405020304" pitchFamily="18" charset="0"/>
                        </a:rPr>
                        <a:t>và</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nằm</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trong</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bảng</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xếp</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hạng</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những</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loại</a:t>
                      </a:r>
                      <a:r>
                        <a:rPr lang="en-US" sz="2200" baseline="0" dirty="0">
                          <a:latin typeface="Times New Roman" panose="02020603050405020304" pitchFamily="18" charset="0"/>
                          <a:cs typeface="Times New Roman" panose="02020603050405020304" pitchFamily="18" charset="0"/>
                        </a:rPr>
                        <a:t> bánh sandwich </a:t>
                      </a:r>
                      <a:r>
                        <a:rPr lang="en-US" sz="2200" baseline="0" dirty="0" err="1">
                          <a:latin typeface="Times New Roman" panose="02020603050405020304" pitchFamily="18" charset="0"/>
                          <a:cs typeface="Times New Roman" panose="02020603050405020304" pitchFamily="18" charset="0"/>
                        </a:rPr>
                        <a:t>ngon</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nhất</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thế</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giới</a:t>
                      </a:r>
                      <a:r>
                        <a:rPr lang="en-US" sz="2200" baseline="0" dirty="0">
                          <a:latin typeface="Times New Roman" panose="02020603050405020304" pitchFamily="18" charset="0"/>
                          <a:cs typeface="Times New Roman" panose="02020603050405020304" pitchFamily="18" charset="0"/>
                        </a:rPr>
                        <a:t>.</a:t>
                      </a:r>
                      <a:endParaRPr lang="en-US" sz="2200" dirty="0">
                        <a:latin typeface="Times New Roman" panose="02020603050405020304" pitchFamily="18" charset="0"/>
                        <a:cs typeface="Times New Roman" panose="02020603050405020304" pitchFamily="18" charset="0"/>
                      </a:endParaRPr>
                    </a:p>
                  </a:txBody>
                  <a:tcPr/>
                </a:tc>
                <a:tc>
                  <a:txBody>
                    <a:bodyPr/>
                    <a:lstStyle/>
                    <a:p>
                      <a:r>
                        <a:rPr lang="en-US" sz="2200" dirty="0" err="1">
                          <a:latin typeface="Times New Roman" panose="02020603050405020304" pitchFamily="18" charset="0"/>
                          <a:cs typeface="Times New Roman" panose="02020603050405020304" pitchFamily="18" charset="0"/>
                        </a:rPr>
                        <a:t>Vượt</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khỏi</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ranh</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giới</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địa</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lí</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của</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nó</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để</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chinh</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phục</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những</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vùng</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đất</a:t>
                      </a:r>
                      <a:r>
                        <a:rPr lang="en-US" sz="2200" baseline="0" dirty="0">
                          <a:latin typeface="Times New Roman" panose="02020603050405020304" pitchFamily="18" charset="0"/>
                          <a:cs typeface="Times New Roman" panose="02020603050405020304" pitchFamily="18" charset="0"/>
                        </a:rPr>
                        <a:t> </a:t>
                      </a:r>
                      <a:r>
                        <a:rPr lang="en-US" sz="2200" baseline="0" dirty="0" err="1">
                          <a:latin typeface="Times New Roman" panose="02020603050405020304" pitchFamily="18" charset="0"/>
                          <a:cs typeface="Times New Roman" panose="02020603050405020304" pitchFamily="18" charset="0"/>
                        </a:rPr>
                        <a:t>mới</a:t>
                      </a:r>
                      <a:r>
                        <a:rPr lang="en-US" sz="2200" baseline="0" dirty="0">
                          <a:latin typeface="Times New Roman" panose="02020603050405020304" pitchFamily="18" charset="0"/>
                          <a:cs typeface="Times New Roman" panose="02020603050405020304" pitchFamily="18" charset="0"/>
                        </a:rPr>
                        <a:t>.</a:t>
                      </a:r>
                      <a:endParaRPr lang="en-US" sz="22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664427340"/>
                  </a:ext>
                </a:extLst>
              </a:tr>
            </a:tbl>
          </a:graphicData>
        </a:graphic>
      </p:graphicFrame>
    </p:spTree>
    <p:extLst>
      <p:ext uri="{BB962C8B-B14F-4D97-AF65-F5344CB8AC3E}">
        <p14:creationId xmlns:p14="http://schemas.microsoft.com/office/powerpoint/2010/main" val="24899048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045F491-AABB-EAC2-16A4-236064F0C5AE}"/>
              </a:ext>
            </a:extLst>
          </p:cNvPr>
          <p:cNvSpPr/>
          <p:nvPr/>
        </p:nvSpPr>
        <p:spPr>
          <a:xfrm>
            <a:off x="120" y="-10805"/>
            <a:ext cx="12192000" cy="6857999"/>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descr="Icon&#10;&#10;Description automatically generated">
            <a:extLst>
              <a:ext uri="{FF2B5EF4-FFF2-40B4-BE49-F238E27FC236}">
                <a16:creationId xmlns:a16="http://schemas.microsoft.com/office/drawing/2014/main" id="{EF4DE084-9602-7F02-D477-DFB06AA7EBB0}"/>
              </a:ext>
            </a:extLst>
          </p:cNvPr>
          <p:cNvPicPr>
            <a:picLocks noChangeAspect="1"/>
          </p:cNvPicPr>
          <p:nvPr/>
        </p:nvPicPr>
        <p:blipFill>
          <a:blip r:embed="rId2"/>
          <a:stretch>
            <a:fillRect/>
          </a:stretch>
        </p:blipFill>
        <p:spPr>
          <a:xfrm>
            <a:off x="11550195" y="226804"/>
            <a:ext cx="450270" cy="300180"/>
          </a:xfrm>
          <a:prstGeom prst="rect">
            <a:avLst/>
          </a:prstGeom>
        </p:spPr>
      </p:pic>
      <p:cxnSp>
        <p:nvCxnSpPr>
          <p:cNvPr id="10" name="!!1">
            <a:extLst>
              <a:ext uri="{FF2B5EF4-FFF2-40B4-BE49-F238E27FC236}">
                <a16:creationId xmlns:a16="http://schemas.microsoft.com/office/drawing/2014/main" id="{8F5F7AA0-067D-276B-969E-E7D73860FE98}"/>
              </a:ext>
            </a:extLst>
          </p:cNvPr>
          <p:cNvCxnSpPr>
            <a:cxnSpLocks/>
          </p:cNvCxnSpPr>
          <p:nvPr/>
        </p:nvCxnSpPr>
        <p:spPr>
          <a:xfrm flipH="1">
            <a:off x="318655" y="925010"/>
            <a:ext cx="2307" cy="5922184"/>
          </a:xfrm>
          <a:prstGeom prst="line">
            <a:avLst/>
          </a:prstGeom>
          <a:ln w="381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pic>
        <p:nvPicPr>
          <p:cNvPr id="16" name="Picture 15" descr="Map&#10;&#10;Description automatically generated with medium confidence">
            <a:extLst>
              <a:ext uri="{FF2B5EF4-FFF2-40B4-BE49-F238E27FC236}">
                <a16:creationId xmlns:a16="http://schemas.microsoft.com/office/drawing/2014/main" id="{89725205-2EA1-E91D-3E46-E7FE56EA61C0}"/>
              </a:ext>
            </a:extLst>
          </p:cNvPr>
          <p:cNvPicPr>
            <a:picLocks noChangeAspect="1"/>
          </p:cNvPicPr>
          <p:nvPr/>
        </p:nvPicPr>
        <p:blipFill rotWithShape="1">
          <a:blip r:embed="rId3">
            <a:duotone>
              <a:prstClr val="black"/>
              <a:srgbClr val="D9C3A5">
                <a:tint val="50000"/>
                <a:satMod val="180000"/>
              </a:srgbClr>
            </a:duotone>
            <a:extLst>
              <a:ext uri="{BEBA8EAE-BF5A-486C-A8C5-ECC9F3942E4B}">
                <a14:imgProps xmlns:a14="http://schemas.microsoft.com/office/drawing/2010/main">
                  <a14:imgLayer r:embed="rId4">
                    <a14:imgEffect>
                      <a14:backgroundRemoval t="10000" b="90000" l="10000" r="90000"/>
                    </a14:imgEffect>
                  </a14:imgLayer>
                </a14:imgProps>
              </a:ext>
            </a:extLst>
          </a:blip>
          <a:srcRect l="34004" r="30897"/>
          <a:stretch/>
        </p:blipFill>
        <p:spPr>
          <a:xfrm rot="21225596">
            <a:off x="46392" y="16430"/>
            <a:ext cx="549140" cy="881346"/>
          </a:xfrm>
          <a:prstGeom prst="rect">
            <a:avLst/>
          </a:prstGeom>
        </p:spPr>
      </p:pic>
      <p:sp>
        <p:nvSpPr>
          <p:cNvPr id="17" name="Oval 16">
            <a:extLst>
              <a:ext uri="{FF2B5EF4-FFF2-40B4-BE49-F238E27FC236}">
                <a16:creationId xmlns:a16="http://schemas.microsoft.com/office/drawing/2014/main" id="{5FF45412-DCD8-EE53-B0A4-701996A957C8}"/>
              </a:ext>
            </a:extLst>
          </p:cNvPr>
          <p:cNvSpPr/>
          <p:nvPr/>
        </p:nvSpPr>
        <p:spPr>
          <a:xfrm>
            <a:off x="190996" y="5169086"/>
            <a:ext cx="255318" cy="253583"/>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3" name="TextBox 2"/>
          <p:cNvSpPr txBox="1"/>
          <p:nvPr/>
        </p:nvSpPr>
        <p:spPr>
          <a:xfrm>
            <a:off x="1086928" y="1483129"/>
            <a:ext cx="10265771" cy="3939540"/>
          </a:xfrm>
          <a:prstGeom prst="rect">
            <a:avLst/>
          </a:prstGeom>
          <a:noFill/>
        </p:spPr>
        <p:txBody>
          <a:bodyPr wrap="square" rtlCol="0">
            <a:spAutoFit/>
          </a:bodyPr>
          <a:lstStyle/>
          <a:p>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Thực</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hiện</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thảo</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luận</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nhóm</a:t>
            </a:r>
            <a:r>
              <a:rPr lang="en-US" sz="5000" dirty="0">
                <a:solidFill>
                  <a:srgbClr val="002060"/>
                </a:solidFill>
                <a:latin typeface="Times New Roman" panose="02020603050405020304" pitchFamily="18" charset="0"/>
                <a:cs typeface="Times New Roman" panose="02020603050405020304" pitchFamily="18" charset="0"/>
              </a:rPr>
              <a:t>.</a:t>
            </a:r>
          </a:p>
          <a:p>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Tìm</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hiểu</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phần</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luyện</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tập</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để</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giới</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thiệu</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về</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một</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món</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ăn</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mà</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em</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thích</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nhất</a:t>
            </a:r>
            <a:r>
              <a:rPr lang="en-US" sz="5000" dirty="0">
                <a:solidFill>
                  <a:srgbClr val="002060"/>
                </a:solidFill>
                <a:latin typeface="Times New Roman" panose="02020603050405020304" pitchFamily="18" charset="0"/>
                <a:cs typeface="Times New Roman" panose="02020603050405020304" pitchFamily="18" charset="0"/>
              </a:rPr>
              <a:t> ở </a:t>
            </a:r>
            <a:r>
              <a:rPr lang="en-US" sz="5000" dirty="0" err="1">
                <a:solidFill>
                  <a:srgbClr val="002060"/>
                </a:solidFill>
                <a:latin typeface="Times New Roman" panose="02020603050405020304" pitchFamily="18" charset="0"/>
                <a:cs typeface="Times New Roman" panose="02020603050405020304" pitchFamily="18" charset="0"/>
              </a:rPr>
              <a:t>Thành</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phố</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Hồ</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Chí</a:t>
            </a:r>
            <a:r>
              <a:rPr lang="en-US" sz="5000" dirty="0">
                <a:solidFill>
                  <a:srgbClr val="002060"/>
                </a:solidFill>
                <a:latin typeface="Times New Roman" panose="02020603050405020304" pitchFamily="18" charset="0"/>
                <a:cs typeface="Times New Roman" panose="02020603050405020304" pitchFamily="18" charset="0"/>
              </a:rPr>
              <a:t> Minh. </a:t>
            </a:r>
          </a:p>
          <a:p>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Hoàn</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thành</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trò</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chơi</a:t>
            </a:r>
            <a:r>
              <a:rPr lang="en-US" sz="5000" dirty="0">
                <a:solidFill>
                  <a:srgbClr val="002060"/>
                </a:solidFill>
                <a:latin typeface="Times New Roman" panose="02020603050405020304" pitchFamily="18" charset="0"/>
                <a:cs typeface="Times New Roman" panose="02020603050405020304" pitchFamily="18" charset="0"/>
              </a:rPr>
              <a:t> ô </a:t>
            </a:r>
            <a:r>
              <a:rPr lang="en-US" sz="5000" dirty="0" err="1">
                <a:solidFill>
                  <a:srgbClr val="002060"/>
                </a:solidFill>
                <a:latin typeface="Times New Roman" panose="02020603050405020304" pitchFamily="18" charset="0"/>
                <a:cs typeface="Times New Roman" panose="02020603050405020304" pitchFamily="18" charset="0"/>
              </a:rPr>
              <a:t>chữ</a:t>
            </a:r>
            <a:r>
              <a:rPr lang="en-US" sz="5000" dirty="0">
                <a:solidFill>
                  <a:srgbClr val="002060"/>
                </a:solidFill>
                <a:latin typeface="Times New Roman" panose="02020603050405020304" pitchFamily="18" charset="0"/>
                <a:cs typeface="Times New Roman" panose="02020603050405020304" pitchFamily="18" charset="0"/>
              </a:rPr>
              <a:t>. </a:t>
            </a:r>
          </a:p>
        </p:txBody>
      </p:sp>
      <p:sp>
        <p:nvSpPr>
          <p:cNvPr id="4" name="TextBox 3"/>
          <p:cNvSpPr txBox="1"/>
          <p:nvPr/>
        </p:nvSpPr>
        <p:spPr>
          <a:xfrm>
            <a:off x="6256886" y="9413360"/>
            <a:ext cx="2209855" cy="2161309"/>
          </a:xfrm>
          <a:prstGeom prst="rect">
            <a:avLst/>
          </a:prstGeom>
          <a:noFill/>
        </p:spPr>
        <p:txBody>
          <a:bodyPr wrap="square" rtlCol="0">
            <a:spAutoFit/>
          </a:bodyPr>
          <a:lstStyle/>
          <a:p>
            <a:endParaRPr lang="en-US" dirty="0"/>
          </a:p>
        </p:txBody>
      </p:sp>
      <p:sp>
        <p:nvSpPr>
          <p:cNvPr id="5" name="TextBox 4"/>
          <p:cNvSpPr txBox="1"/>
          <p:nvPr/>
        </p:nvSpPr>
        <p:spPr>
          <a:xfrm>
            <a:off x="1086928" y="226804"/>
            <a:ext cx="3312544" cy="1015663"/>
          </a:xfrm>
          <a:prstGeom prst="rect">
            <a:avLst/>
          </a:prstGeom>
          <a:noFill/>
        </p:spPr>
        <p:txBody>
          <a:bodyPr wrap="square" rtlCol="0">
            <a:spAutoFit/>
          </a:bodyPr>
          <a:lstStyle/>
          <a:p>
            <a:r>
              <a:rPr lang="en-US" sz="6000" b="1" dirty="0">
                <a:solidFill>
                  <a:srgbClr val="FF0000"/>
                </a:solidFill>
                <a:latin typeface="Times New Roman" panose="02020603050405020304" pitchFamily="18" charset="0"/>
                <a:cs typeface="Times New Roman" panose="02020603050405020304" pitchFamily="18" charset="0"/>
              </a:rPr>
              <a:t>DẶN DÒ</a:t>
            </a:r>
          </a:p>
        </p:txBody>
      </p:sp>
    </p:spTree>
    <p:extLst>
      <p:ext uri="{BB962C8B-B14F-4D97-AF65-F5344CB8AC3E}">
        <p14:creationId xmlns:p14="http://schemas.microsoft.com/office/powerpoint/2010/main" val="1387052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DED1A2"/>
        </a:solidFill>
        <a:effectLst/>
      </p:bgPr>
    </p:bg>
    <p:spTree>
      <p:nvGrpSpPr>
        <p:cNvPr id="1" name=""/>
        <p:cNvGrpSpPr/>
        <p:nvPr/>
      </p:nvGrpSpPr>
      <p:grpSpPr>
        <a:xfrm>
          <a:off x="0" y="0"/>
          <a:ext cx="0" cy="0"/>
          <a:chOff x="0" y="0"/>
          <a:chExt cx="0" cy="0"/>
        </a:xfrm>
      </p:grpSpPr>
      <p:sp>
        <p:nvSpPr>
          <p:cNvPr id="19" name="!! shape 2">
            <a:extLst>
              <a:ext uri="{FF2B5EF4-FFF2-40B4-BE49-F238E27FC236}">
                <a16:creationId xmlns:a16="http://schemas.microsoft.com/office/drawing/2014/main" id="{B48544EB-303D-45C5-A966-90C3A8D2F545}"/>
              </a:ext>
            </a:extLst>
          </p:cNvPr>
          <p:cNvSpPr/>
          <p:nvPr/>
        </p:nvSpPr>
        <p:spPr>
          <a:xfrm>
            <a:off x="3282293" y="757677"/>
            <a:ext cx="2866209" cy="5621389"/>
          </a:xfrm>
          <a:prstGeom prst="roundRect">
            <a:avLst>
              <a:gd name="adj" fmla="val 17134"/>
            </a:avLst>
          </a:prstGeom>
          <a:solidFill>
            <a:srgbClr val="0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MY" dirty="0">
              <a:solidFill>
                <a:srgbClr val="FFFF00"/>
              </a:solidFill>
              <a:latin typeface="Times New Roman" panose="02020603050405020304" pitchFamily="18" charset="0"/>
              <a:cs typeface="Times New Roman" panose="02020603050405020304" pitchFamily="18" charset="0"/>
            </a:endParaRPr>
          </a:p>
          <a:p>
            <a:endParaRPr lang="en-MY" dirty="0">
              <a:solidFill>
                <a:srgbClr val="FFFF00"/>
              </a:solidFill>
              <a:latin typeface="Times New Roman" panose="02020603050405020304" pitchFamily="18" charset="0"/>
              <a:cs typeface="Times New Roman" panose="02020603050405020304" pitchFamily="18" charset="0"/>
            </a:endParaRPr>
          </a:p>
          <a:p>
            <a:endParaRPr lang="en-MY" dirty="0">
              <a:solidFill>
                <a:srgbClr val="FFFF00"/>
              </a:solidFill>
              <a:latin typeface="Times New Roman" panose="02020603050405020304" pitchFamily="18" charset="0"/>
              <a:cs typeface="Times New Roman" panose="02020603050405020304" pitchFamily="18" charset="0"/>
            </a:endParaRPr>
          </a:p>
          <a:p>
            <a:endParaRPr lang="en-MY" dirty="0">
              <a:solidFill>
                <a:srgbClr val="FFFF00"/>
              </a:solidFill>
              <a:latin typeface="Times New Roman" panose="02020603050405020304" pitchFamily="18" charset="0"/>
              <a:cs typeface="Times New Roman" panose="02020603050405020304" pitchFamily="18" charset="0"/>
            </a:endParaRPr>
          </a:p>
          <a:p>
            <a:endParaRPr lang="en-MY" dirty="0">
              <a:solidFill>
                <a:srgbClr val="FFFF00"/>
              </a:solidFill>
              <a:latin typeface="Times New Roman" panose="02020603050405020304" pitchFamily="18" charset="0"/>
              <a:cs typeface="Times New Roman" panose="02020603050405020304" pitchFamily="18" charset="0"/>
            </a:endParaRPr>
          </a:p>
          <a:p>
            <a:endParaRPr lang="en-MY" dirty="0">
              <a:solidFill>
                <a:srgbClr val="FFFF00"/>
              </a:solidFill>
              <a:latin typeface="Times New Roman" panose="02020603050405020304" pitchFamily="18" charset="0"/>
              <a:cs typeface="Times New Roman" panose="02020603050405020304" pitchFamily="18" charset="0"/>
            </a:endParaRPr>
          </a:p>
          <a:p>
            <a:endParaRPr lang="en-MY" dirty="0">
              <a:solidFill>
                <a:srgbClr val="FFFF00"/>
              </a:solidFill>
              <a:latin typeface="Times New Roman" panose="02020603050405020304" pitchFamily="18" charset="0"/>
              <a:cs typeface="Times New Roman" panose="02020603050405020304" pitchFamily="18" charset="0"/>
            </a:endParaRPr>
          </a:p>
          <a:p>
            <a:endParaRPr lang="en-MY" dirty="0">
              <a:solidFill>
                <a:srgbClr val="FFFF00"/>
              </a:solidFill>
              <a:latin typeface="Times New Roman" panose="02020603050405020304" pitchFamily="18" charset="0"/>
              <a:cs typeface="Times New Roman" panose="02020603050405020304" pitchFamily="18" charset="0"/>
            </a:endParaRPr>
          </a:p>
          <a:p>
            <a:endParaRPr lang="en-MY" dirty="0">
              <a:solidFill>
                <a:srgbClr val="FFFF00"/>
              </a:solidFill>
              <a:latin typeface="Times New Roman" panose="02020603050405020304" pitchFamily="18" charset="0"/>
              <a:cs typeface="Times New Roman" panose="02020603050405020304" pitchFamily="18" charset="0"/>
            </a:endParaRPr>
          </a:p>
          <a:p>
            <a:endParaRPr lang="en-MY" dirty="0">
              <a:solidFill>
                <a:srgbClr val="FFFF00"/>
              </a:solidFill>
              <a:latin typeface="Times New Roman" panose="02020603050405020304" pitchFamily="18" charset="0"/>
              <a:cs typeface="Times New Roman" panose="02020603050405020304" pitchFamily="18" charset="0"/>
            </a:endParaRPr>
          </a:p>
          <a:p>
            <a:endParaRPr lang="en-MY" dirty="0">
              <a:solidFill>
                <a:srgbClr val="FFFF00"/>
              </a:solidFill>
              <a:latin typeface="Times New Roman" panose="02020603050405020304" pitchFamily="18" charset="0"/>
              <a:cs typeface="Times New Roman" panose="02020603050405020304" pitchFamily="18" charset="0"/>
            </a:endParaRPr>
          </a:p>
          <a:p>
            <a:r>
              <a:rPr lang="en-MY" sz="4000" dirty="0">
                <a:solidFill>
                  <a:srgbClr val="FFFF00"/>
                </a:solidFill>
                <a:latin typeface="Times New Roman" panose="02020603050405020304" pitchFamily="18" charset="0"/>
                <a:cs typeface="Times New Roman" panose="02020603050405020304" pitchFamily="18" charset="0"/>
              </a:rPr>
              <a:t>YÊU CẦU CẦN ĐẠT</a:t>
            </a:r>
            <a:endParaRPr lang="en-MY" sz="4000" dirty="0">
              <a:solidFill>
                <a:srgbClr val="C0A475"/>
              </a:solidFill>
            </a:endParaRPr>
          </a:p>
        </p:txBody>
      </p:sp>
      <p:sp>
        <p:nvSpPr>
          <p:cNvPr id="23" name="!! shape 1">
            <a:extLst>
              <a:ext uri="{FF2B5EF4-FFF2-40B4-BE49-F238E27FC236}">
                <a16:creationId xmlns:a16="http://schemas.microsoft.com/office/drawing/2014/main" id="{F9A6C955-00B0-4945-84D0-4D17906C8782}"/>
              </a:ext>
            </a:extLst>
          </p:cNvPr>
          <p:cNvSpPr/>
          <p:nvPr/>
        </p:nvSpPr>
        <p:spPr>
          <a:xfrm>
            <a:off x="243922" y="891881"/>
            <a:ext cx="2866209" cy="2589576"/>
          </a:xfrm>
          <a:prstGeom prst="roundRect">
            <a:avLst>
              <a:gd name="adj" fmla="val 17134"/>
            </a:avLst>
          </a:prstGeom>
          <a:solidFill>
            <a:srgbClr val="0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sz="3000" dirty="0">
              <a:solidFill>
                <a:srgbClr val="FFFF00"/>
              </a:solidFill>
              <a:latin typeface="Times New Roman" panose="02020603050405020304" pitchFamily="18" charset="0"/>
              <a:cs typeface="Times New Roman" panose="02020603050405020304" pitchFamily="18" charset="0"/>
            </a:endParaRPr>
          </a:p>
          <a:p>
            <a:pPr algn="ctr"/>
            <a:r>
              <a:rPr lang="en-MY" sz="3000" dirty="0" err="1">
                <a:solidFill>
                  <a:srgbClr val="FFFF00"/>
                </a:solidFill>
                <a:latin typeface="Times New Roman" panose="02020603050405020304" pitchFamily="18" charset="0"/>
                <a:cs typeface="Times New Roman" panose="02020603050405020304" pitchFamily="18" charset="0"/>
              </a:rPr>
              <a:t>Sơ</a:t>
            </a:r>
            <a:r>
              <a:rPr lang="en-MY" sz="3000" dirty="0">
                <a:solidFill>
                  <a:srgbClr val="FFFF00"/>
                </a:solidFill>
                <a:latin typeface="Times New Roman" panose="02020603050405020304" pitchFamily="18" charset="0"/>
                <a:cs typeface="Times New Roman" panose="02020603050405020304" pitchFamily="18" charset="0"/>
              </a:rPr>
              <a:t> </a:t>
            </a:r>
            <a:r>
              <a:rPr lang="en-MY" sz="3000" dirty="0" err="1">
                <a:solidFill>
                  <a:srgbClr val="FFFF00"/>
                </a:solidFill>
                <a:latin typeface="Times New Roman" panose="02020603050405020304" pitchFamily="18" charset="0"/>
                <a:cs typeface="Times New Roman" panose="02020603050405020304" pitchFamily="18" charset="0"/>
              </a:rPr>
              <a:t>đồ</a:t>
            </a:r>
            <a:r>
              <a:rPr lang="en-MY" sz="3000" dirty="0">
                <a:solidFill>
                  <a:srgbClr val="FFFF00"/>
                </a:solidFill>
                <a:latin typeface="Times New Roman" panose="02020603050405020304" pitchFamily="18" charset="0"/>
                <a:cs typeface="Times New Roman" panose="02020603050405020304" pitchFamily="18" charset="0"/>
              </a:rPr>
              <a:t> </a:t>
            </a:r>
            <a:r>
              <a:rPr lang="en-MY" sz="3000" dirty="0" err="1">
                <a:solidFill>
                  <a:srgbClr val="FFFF00"/>
                </a:solidFill>
                <a:latin typeface="Times New Roman" panose="02020603050405020304" pitchFamily="18" charset="0"/>
                <a:cs typeface="Times New Roman" panose="02020603050405020304" pitchFamily="18" charset="0"/>
              </a:rPr>
              <a:t>tư</a:t>
            </a:r>
            <a:r>
              <a:rPr lang="en-MY" sz="3000" dirty="0">
                <a:solidFill>
                  <a:srgbClr val="FFFF00"/>
                </a:solidFill>
                <a:latin typeface="Times New Roman" panose="02020603050405020304" pitchFamily="18" charset="0"/>
                <a:cs typeface="Times New Roman" panose="02020603050405020304" pitchFamily="18" charset="0"/>
              </a:rPr>
              <a:t> </a:t>
            </a:r>
            <a:r>
              <a:rPr lang="en-MY" sz="3000" dirty="0" err="1">
                <a:solidFill>
                  <a:srgbClr val="FFFF00"/>
                </a:solidFill>
                <a:latin typeface="Times New Roman" panose="02020603050405020304" pitchFamily="18" charset="0"/>
                <a:cs typeface="Times New Roman" panose="02020603050405020304" pitchFamily="18" charset="0"/>
              </a:rPr>
              <a:t>duy</a:t>
            </a:r>
            <a:r>
              <a:rPr lang="en-MY" sz="3000" dirty="0">
                <a:solidFill>
                  <a:srgbClr val="FFFF00"/>
                </a:solidFill>
                <a:latin typeface="Times New Roman" panose="02020603050405020304" pitchFamily="18" charset="0"/>
                <a:cs typeface="Times New Roman" panose="02020603050405020304" pitchFamily="18" charset="0"/>
              </a:rPr>
              <a:t> </a:t>
            </a:r>
            <a:r>
              <a:rPr lang="en-MY" sz="3000" dirty="0" err="1">
                <a:solidFill>
                  <a:srgbClr val="FFFF00"/>
                </a:solidFill>
                <a:latin typeface="Times New Roman" panose="02020603050405020304" pitchFamily="18" charset="0"/>
                <a:cs typeface="Times New Roman" panose="02020603050405020304" pitchFamily="18" charset="0"/>
              </a:rPr>
              <a:t>về</a:t>
            </a:r>
            <a:r>
              <a:rPr lang="en-MY" sz="3000" dirty="0">
                <a:solidFill>
                  <a:srgbClr val="FFFF00"/>
                </a:solidFill>
                <a:latin typeface="Times New Roman" panose="02020603050405020304" pitchFamily="18" charset="0"/>
                <a:cs typeface="Times New Roman" panose="02020603050405020304" pitchFamily="18" charset="0"/>
              </a:rPr>
              <a:t> </a:t>
            </a:r>
            <a:r>
              <a:rPr lang="en-MY" sz="3000" dirty="0" err="1">
                <a:solidFill>
                  <a:srgbClr val="FFFF00"/>
                </a:solidFill>
                <a:latin typeface="Times New Roman" panose="02020603050405020304" pitchFamily="18" charset="0"/>
                <a:cs typeface="Times New Roman" panose="02020603050405020304" pitchFamily="18" charset="0"/>
              </a:rPr>
              <a:t>cách</a:t>
            </a:r>
            <a:r>
              <a:rPr lang="en-MY" sz="3000" dirty="0">
                <a:solidFill>
                  <a:srgbClr val="FFFF00"/>
                </a:solidFill>
                <a:latin typeface="Times New Roman" panose="02020603050405020304" pitchFamily="18" charset="0"/>
                <a:cs typeface="Times New Roman" panose="02020603050405020304" pitchFamily="18" charset="0"/>
              </a:rPr>
              <a:t> </a:t>
            </a:r>
            <a:r>
              <a:rPr lang="en-MY" sz="3000" dirty="0" err="1">
                <a:solidFill>
                  <a:srgbClr val="FFFF00"/>
                </a:solidFill>
                <a:latin typeface="Times New Roman" panose="02020603050405020304" pitchFamily="18" charset="0"/>
                <a:cs typeface="Times New Roman" panose="02020603050405020304" pitchFamily="18" charset="0"/>
              </a:rPr>
              <a:t>chế</a:t>
            </a:r>
            <a:r>
              <a:rPr lang="en-MY" sz="3000" dirty="0">
                <a:solidFill>
                  <a:srgbClr val="FFFF00"/>
                </a:solidFill>
                <a:latin typeface="Times New Roman" panose="02020603050405020304" pitchFamily="18" charset="0"/>
                <a:cs typeface="Times New Roman" panose="02020603050405020304" pitchFamily="18" charset="0"/>
              </a:rPr>
              <a:t> </a:t>
            </a:r>
            <a:r>
              <a:rPr lang="en-MY" sz="3000" dirty="0" err="1">
                <a:solidFill>
                  <a:srgbClr val="FFFF00"/>
                </a:solidFill>
                <a:latin typeface="Times New Roman" panose="02020603050405020304" pitchFamily="18" charset="0"/>
                <a:cs typeface="Times New Roman" panose="02020603050405020304" pitchFamily="18" charset="0"/>
              </a:rPr>
              <a:t>biến</a:t>
            </a:r>
            <a:endParaRPr lang="en-MY" sz="3000" dirty="0">
              <a:solidFill>
                <a:srgbClr val="FFFF00"/>
              </a:solidFill>
              <a:latin typeface="Times New Roman" panose="02020603050405020304" pitchFamily="18" charset="0"/>
              <a:cs typeface="Times New Roman" panose="02020603050405020304" pitchFamily="18" charset="0"/>
            </a:endParaRPr>
          </a:p>
        </p:txBody>
      </p:sp>
      <p:sp>
        <p:nvSpPr>
          <p:cNvPr id="24" name="!! shape 3">
            <a:extLst>
              <a:ext uri="{FF2B5EF4-FFF2-40B4-BE49-F238E27FC236}">
                <a16:creationId xmlns:a16="http://schemas.microsoft.com/office/drawing/2014/main" id="{C92CEFB9-1863-4004-84A1-D8A1B9225D1B}"/>
              </a:ext>
            </a:extLst>
          </p:cNvPr>
          <p:cNvSpPr/>
          <p:nvPr/>
        </p:nvSpPr>
        <p:spPr>
          <a:xfrm>
            <a:off x="243922" y="3608903"/>
            <a:ext cx="2866209" cy="2770164"/>
          </a:xfrm>
          <a:prstGeom prst="roundRect">
            <a:avLst>
              <a:gd name="adj" fmla="val 17134"/>
            </a:avLst>
          </a:prstGeom>
          <a:solidFill>
            <a:srgbClr val="0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MY" sz="3000" dirty="0" err="1">
                <a:solidFill>
                  <a:srgbClr val="FFFF00"/>
                </a:solidFill>
                <a:latin typeface="Times New Roman" panose="02020603050405020304" pitchFamily="18" charset="0"/>
                <a:cs typeface="Times New Roman" panose="02020603050405020304" pitchFamily="18" charset="0"/>
              </a:rPr>
              <a:t>Một</a:t>
            </a:r>
            <a:r>
              <a:rPr lang="en-MY" sz="3000" dirty="0">
                <a:solidFill>
                  <a:srgbClr val="FFFF00"/>
                </a:solidFill>
                <a:latin typeface="Times New Roman" panose="02020603050405020304" pitchFamily="18" charset="0"/>
                <a:cs typeface="Times New Roman" panose="02020603050405020304" pitchFamily="18" charset="0"/>
              </a:rPr>
              <a:t> </a:t>
            </a:r>
            <a:r>
              <a:rPr lang="en-MY" sz="3000" dirty="0" err="1">
                <a:solidFill>
                  <a:srgbClr val="FFFF00"/>
                </a:solidFill>
                <a:latin typeface="Times New Roman" panose="02020603050405020304" pitchFamily="18" charset="0"/>
                <a:cs typeface="Times New Roman" panose="02020603050405020304" pitchFamily="18" charset="0"/>
              </a:rPr>
              <a:t>số</a:t>
            </a:r>
            <a:r>
              <a:rPr lang="en-MY" sz="3000" dirty="0">
                <a:solidFill>
                  <a:srgbClr val="FFFF00"/>
                </a:solidFill>
                <a:latin typeface="Times New Roman" panose="02020603050405020304" pitchFamily="18" charset="0"/>
                <a:cs typeface="Times New Roman" panose="02020603050405020304" pitchFamily="18" charset="0"/>
              </a:rPr>
              <a:t> </a:t>
            </a:r>
            <a:r>
              <a:rPr lang="en-MY" sz="3000" dirty="0" err="1">
                <a:solidFill>
                  <a:srgbClr val="FFFF00"/>
                </a:solidFill>
                <a:latin typeface="Times New Roman" panose="02020603050405020304" pitchFamily="18" charset="0"/>
                <a:cs typeface="Times New Roman" panose="02020603050405020304" pitchFamily="18" charset="0"/>
              </a:rPr>
              <a:t>địa</a:t>
            </a:r>
            <a:r>
              <a:rPr lang="en-MY" sz="3000" dirty="0">
                <a:solidFill>
                  <a:srgbClr val="FFFF00"/>
                </a:solidFill>
                <a:latin typeface="Times New Roman" panose="02020603050405020304" pitchFamily="18" charset="0"/>
                <a:cs typeface="Times New Roman" panose="02020603050405020304" pitchFamily="18" charset="0"/>
              </a:rPr>
              <a:t> </a:t>
            </a:r>
            <a:r>
              <a:rPr lang="en-MY" sz="3000" dirty="0" err="1">
                <a:solidFill>
                  <a:srgbClr val="FFFF00"/>
                </a:solidFill>
                <a:latin typeface="Times New Roman" panose="02020603050405020304" pitchFamily="18" charset="0"/>
                <a:cs typeface="Times New Roman" panose="02020603050405020304" pitchFamily="18" charset="0"/>
              </a:rPr>
              <a:t>chỉ</a:t>
            </a:r>
            <a:r>
              <a:rPr lang="en-MY" sz="3000" dirty="0">
                <a:solidFill>
                  <a:srgbClr val="FFFF00"/>
                </a:solidFill>
                <a:latin typeface="Times New Roman" panose="02020603050405020304" pitchFamily="18" charset="0"/>
                <a:cs typeface="Times New Roman" panose="02020603050405020304" pitchFamily="18" charset="0"/>
              </a:rPr>
              <a:t> </a:t>
            </a:r>
            <a:r>
              <a:rPr lang="en-MY" sz="3000" dirty="0" err="1">
                <a:solidFill>
                  <a:srgbClr val="FFFF00"/>
                </a:solidFill>
                <a:latin typeface="Times New Roman" panose="02020603050405020304" pitchFamily="18" charset="0"/>
                <a:cs typeface="Times New Roman" panose="02020603050405020304" pitchFamily="18" charset="0"/>
              </a:rPr>
              <a:t>nổi</a:t>
            </a:r>
            <a:r>
              <a:rPr lang="en-MY" sz="3000" dirty="0">
                <a:solidFill>
                  <a:srgbClr val="FFFF00"/>
                </a:solidFill>
                <a:latin typeface="Times New Roman" panose="02020603050405020304" pitchFamily="18" charset="0"/>
                <a:cs typeface="Times New Roman" panose="02020603050405020304" pitchFamily="18" charset="0"/>
              </a:rPr>
              <a:t> </a:t>
            </a:r>
            <a:r>
              <a:rPr lang="en-MY" sz="3000" dirty="0" err="1">
                <a:solidFill>
                  <a:srgbClr val="FFFF00"/>
                </a:solidFill>
                <a:latin typeface="Times New Roman" panose="02020603050405020304" pitchFamily="18" charset="0"/>
                <a:cs typeface="Times New Roman" panose="02020603050405020304" pitchFamily="18" charset="0"/>
              </a:rPr>
              <a:t>tiếng</a:t>
            </a:r>
            <a:r>
              <a:rPr lang="en-MY" sz="3000" dirty="0">
                <a:solidFill>
                  <a:srgbClr val="FFFF00"/>
                </a:solidFill>
                <a:latin typeface="Times New Roman" panose="02020603050405020304" pitchFamily="18" charset="0"/>
                <a:cs typeface="Times New Roman" panose="02020603050405020304" pitchFamily="18" charset="0"/>
              </a:rPr>
              <a:t> </a:t>
            </a:r>
            <a:r>
              <a:rPr lang="en-MY" sz="3000" dirty="0" err="1">
                <a:solidFill>
                  <a:srgbClr val="FFFF00"/>
                </a:solidFill>
                <a:latin typeface="Times New Roman" panose="02020603050405020304" pitchFamily="18" charset="0"/>
                <a:cs typeface="Times New Roman" panose="02020603050405020304" pitchFamily="18" charset="0"/>
              </a:rPr>
              <a:t>bán</a:t>
            </a:r>
            <a:r>
              <a:rPr lang="en-MY" sz="3000" dirty="0">
                <a:solidFill>
                  <a:srgbClr val="FFFF00"/>
                </a:solidFill>
                <a:latin typeface="Times New Roman" panose="02020603050405020304" pitchFamily="18" charset="0"/>
                <a:cs typeface="Times New Roman" panose="02020603050405020304" pitchFamily="18" charset="0"/>
              </a:rPr>
              <a:t> </a:t>
            </a:r>
            <a:r>
              <a:rPr lang="en-MY" sz="3000" dirty="0" err="1">
                <a:solidFill>
                  <a:srgbClr val="FFFF00"/>
                </a:solidFill>
                <a:latin typeface="Times New Roman" panose="02020603050405020304" pitchFamily="18" charset="0"/>
                <a:cs typeface="Times New Roman" panose="02020603050405020304" pitchFamily="18" charset="0"/>
              </a:rPr>
              <a:t>món</a:t>
            </a:r>
            <a:r>
              <a:rPr lang="en-MY" sz="3000" dirty="0">
                <a:solidFill>
                  <a:srgbClr val="FFFF00"/>
                </a:solidFill>
                <a:latin typeface="Times New Roman" panose="02020603050405020304" pitchFamily="18" charset="0"/>
                <a:cs typeface="Times New Roman" panose="02020603050405020304" pitchFamily="18" charset="0"/>
              </a:rPr>
              <a:t> </a:t>
            </a:r>
            <a:r>
              <a:rPr lang="en-MY" sz="3000" dirty="0" err="1">
                <a:solidFill>
                  <a:srgbClr val="FFFF00"/>
                </a:solidFill>
                <a:latin typeface="Times New Roman" panose="02020603050405020304" pitchFamily="18" charset="0"/>
                <a:cs typeface="Times New Roman" panose="02020603050405020304" pitchFamily="18" charset="0"/>
              </a:rPr>
              <a:t>ăn</a:t>
            </a:r>
            <a:r>
              <a:rPr lang="en-MY" sz="3000" dirty="0">
                <a:solidFill>
                  <a:srgbClr val="FFFF00"/>
                </a:solidFill>
                <a:latin typeface="Times New Roman" panose="02020603050405020304" pitchFamily="18" charset="0"/>
                <a:cs typeface="Times New Roman" panose="02020603050405020304" pitchFamily="18" charset="0"/>
              </a:rPr>
              <a:t> </a:t>
            </a:r>
            <a:r>
              <a:rPr lang="en-MY" sz="3000" dirty="0" err="1">
                <a:solidFill>
                  <a:srgbClr val="FFFF00"/>
                </a:solidFill>
                <a:latin typeface="Times New Roman" panose="02020603050405020304" pitchFamily="18" charset="0"/>
                <a:cs typeface="Times New Roman" panose="02020603050405020304" pitchFamily="18" charset="0"/>
              </a:rPr>
              <a:t>đó</a:t>
            </a:r>
            <a:endParaRPr lang="en-MY" sz="3000" dirty="0">
              <a:solidFill>
                <a:srgbClr val="FFFF00"/>
              </a:solidFill>
              <a:latin typeface="Times New Roman" panose="02020603050405020304" pitchFamily="18" charset="0"/>
              <a:cs typeface="Times New Roman" panose="02020603050405020304" pitchFamily="18" charset="0"/>
            </a:endParaRPr>
          </a:p>
        </p:txBody>
      </p:sp>
      <p:sp>
        <p:nvSpPr>
          <p:cNvPr id="7" name="Oval 40">
            <a:extLst>
              <a:ext uri="{FF2B5EF4-FFF2-40B4-BE49-F238E27FC236}">
                <a16:creationId xmlns:a16="http://schemas.microsoft.com/office/drawing/2014/main" id="{D32BBA78-C301-47F1-95E8-5A7C201F70C3}"/>
              </a:ext>
            </a:extLst>
          </p:cNvPr>
          <p:cNvSpPr/>
          <p:nvPr/>
        </p:nvSpPr>
        <p:spPr>
          <a:xfrm>
            <a:off x="0" y="3318317"/>
            <a:ext cx="727032" cy="715226"/>
          </a:xfrm>
          <a:prstGeom prst="ellipse">
            <a:avLst/>
          </a:prstGeom>
          <a:solidFill>
            <a:srgbClr val="AB8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dirty="0"/>
          </a:p>
        </p:txBody>
      </p:sp>
      <p:sp>
        <p:nvSpPr>
          <p:cNvPr id="8" name="Oval 39">
            <a:extLst>
              <a:ext uri="{FF2B5EF4-FFF2-40B4-BE49-F238E27FC236}">
                <a16:creationId xmlns:a16="http://schemas.microsoft.com/office/drawing/2014/main" id="{17693BFD-C344-43E1-B416-58F025FB2CD2}"/>
              </a:ext>
            </a:extLst>
          </p:cNvPr>
          <p:cNvSpPr/>
          <p:nvPr/>
        </p:nvSpPr>
        <p:spPr>
          <a:xfrm>
            <a:off x="10810870" y="327252"/>
            <a:ext cx="1380602" cy="1363249"/>
          </a:xfrm>
          <a:prstGeom prst="ellipse">
            <a:avLst/>
          </a:prstGeom>
          <a:solidFill>
            <a:srgbClr val="BBA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dirty="0"/>
          </a:p>
        </p:txBody>
      </p:sp>
      <p:sp>
        <p:nvSpPr>
          <p:cNvPr id="11" name="Oval 42">
            <a:extLst>
              <a:ext uri="{FF2B5EF4-FFF2-40B4-BE49-F238E27FC236}">
                <a16:creationId xmlns:a16="http://schemas.microsoft.com/office/drawing/2014/main" id="{203577F6-F377-4E28-BEEA-14EF883E43CF}"/>
              </a:ext>
            </a:extLst>
          </p:cNvPr>
          <p:cNvSpPr/>
          <p:nvPr/>
        </p:nvSpPr>
        <p:spPr>
          <a:xfrm>
            <a:off x="4103328" y="5988100"/>
            <a:ext cx="1087423" cy="1017500"/>
          </a:xfrm>
          <a:prstGeom prst="ellipse">
            <a:avLst/>
          </a:prstGeom>
          <a:solidFill>
            <a:srgbClr val="BBA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dirty="0"/>
          </a:p>
        </p:txBody>
      </p:sp>
      <p:sp>
        <p:nvSpPr>
          <p:cNvPr id="12" name="Oval 38">
            <a:extLst>
              <a:ext uri="{FF2B5EF4-FFF2-40B4-BE49-F238E27FC236}">
                <a16:creationId xmlns:a16="http://schemas.microsoft.com/office/drawing/2014/main" id="{C48218D1-DD74-4A44-AF1E-562D5C047C2B}"/>
              </a:ext>
            </a:extLst>
          </p:cNvPr>
          <p:cNvSpPr/>
          <p:nvPr/>
        </p:nvSpPr>
        <p:spPr>
          <a:xfrm>
            <a:off x="240926" y="5988100"/>
            <a:ext cx="653572" cy="691575"/>
          </a:xfrm>
          <a:prstGeom prst="ellipse">
            <a:avLst/>
          </a:prstGeom>
          <a:solidFill>
            <a:srgbClr val="BBA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dirty="0"/>
          </a:p>
        </p:txBody>
      </p:sp>
      <p:sp>
        <p:nvSpPr>
          <p:cNvPr id="13" name="Moon 48">
            <a:extLst>
              <a:ext uri="{FF2B5EF4-FFF2-40B4-BE49-F238E27FC236}">
                <a16:creationId xmlns:a16="http://schemas.microsoft.com/office/drawing/2014/main" id="{95AD3EAE-7566-414E-A158-D44F2A1067C8}"/>
              </a:ext>
            </a:extLst>
          </p:cNvPr>
          <p:cNvSpPr/>
          <p:nvPr/>
        </p:nvSpPr>
        <p:spPr>
          <a:xfrm>
            <a:off x="9952289" y="245258"/>
            <a:ext cx="577704" cy="932070"/>
          </a:xfrm>
          <a:prstGeom prst="moon">
            <a:avLst/>
          </a:prstGeom>
          <a:solidFill>
            <a:srgbClr val="AB8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14" name="Moon 50">
            <a:extLst>
              <a:ext uri="{FF2B5EF4-FFF2-40B4-BE49-F238E27FC236}">
                <a16:creationId xmlns:a16="http://schemas.microsoft.com/office/drawing/2014/main" id="{8442918D-A4A7-4885-BDD9-1FB7E562A643}"/>
              </a:ext>
            </a:extLst>
          </p:cNvPr>
          <p:cNvSpPr/>
          <p:nvPr/>
        </p:nvSpPr>
        <p:spPr>
          <a:xfrm rot="1496498" flipH="1">
            <a:off x="5358671" y="5507344"/>
            <a:ext cx="827132" cy="1518107"/>
          </a:xfrm>
          <a:prstGeom prst="moon">
            <a:avLst/>
          </a:prstGeom>
          <a:solidFill>
            <a:srgbClr val="AB8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15" name="Sun 49">
            <a:extLst>
              <a:ext uri="{FF2B5EF4-FFF2-40B4-BE49-F238E27FC236}">
                <a16:creationId xmlns:a16="http://schemas.microsoft.com/office/drawing/2014/main" id="{D16F0DB0-07C0-4CA1-BA7D-334810491931}"/>
              </a:ext>
            </a:extLst>
          </p:cNvPr>
          <p:cNvSpPr/>
          <p:nvPr/>
        </p:nvSpPr>
        <p:spPr>
          <a:xfrm rot="8795949">
            <a:off x="1267472" y="6058326"/>
            <a:ext cx="907955" cy="837076"/>
          </a:xfrm>
          <a:prstGeom prst="sun">
            <a:avLst/>
          </a:prstGeom>
          <a:solidFill>
            <a:srgbClr val="AB8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16" name="Oval 52">
            <a:extLst>
              <a:ext uri="{FF2B5EF4-FFF2-40B4-BE49-F238E27FC236}">
                <a16:creationId xmlns:a16="http://schemas.microsoft.com/office/drawing/2014/main" id="{FDC1375E-A419-4634-90DB-D95565886248}"/>
              </a:ext>
            </a:extLst>
          </p:cNvPr>
          <p:cNvSpPr/>
          <p:nvPr/>
        </p:nvSpPr>
        <p:spPr>
          <a:xfrm>
            <a:off x="3566901" y="5988100"/>
            <a:ext cx="508876" cy="492375"/>
          </a:xfrm>
          <a:prstGeom prst="ellipse">
            <a:avLst/>
          </a:prstGeom>
          <a:solidFill>
            <a:srgbClr val="AB8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dirty="0">
              <a:solidFill>
                <a:srgbClr val="AB8953"/>
              </a:solidFill>
            </a:endParaRPr>
          </a:p>
        </p:txBody>
      </p:sp>
      <p:pic>
        <p:nvPicPr>
          <p:cNvPr id="25" name="Picture 5">
            <a:extLst>
              <a:ext uri="{FF2B5EF4-FFF2-40B4-BE49-F238E27FC236}">
                <a16:creationId xmlns:a16="http://schemas.microsoft.com/office/drawing/2014/main" id="{3A8E6832-39AD-411A-9116-63AC9FB3AD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034350">
            <a:off x="6133738" y="141563"/>
            <a:ext cx="3872524" cy="3872524"/>
          </a:xfrm>
          <a:prstGeom prst="rect">
            <a:avLst/>
          </a:prstGeom>
        </p:spPr>
      </p:pic>
      <p:pic>
        <p:nvPicPr>
          <p:cNvPr id="27" name="Picture 7">
            <a:extLst>
              <a:ext uri="{FF2B5EF4-FFF2-40B4-BE49-F238E27FC236}">
                <a16:creationId xmlns:a16="http://schemas.microsoft.com/office/drawing/2014/main" id="{A75AAF01-9406-48C5-A898-044E2BF20A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962478">
            <a:off x="8465182" y="1110644"/>
            <a:ext cx="3760382" cy="3760382"/>
          </a:xfrm>
          <a:prstGeom prst="rect">
            <a:avLst/>
          </a:prstGeom>
        </p:spPr>
      </p:pic>
      <p:sp>
        <p:nvSpPr>
          <p:cNvPr id="30" name="TextBox 11">
            <a:extLst>
              <a:ext uri="{FF2B5EF4-FFF2-40B4-BE49-F238E27FC236}">
                <a16:creationId xmlns:a16="http://schemas.microsoft.com/office/drawing/2014/main" id="{3A3852BF-9729-4B23-8E70-940403336390}"/>
              </a:ext>
            </a:extLst>
          </p:cNvPr>
          <p:cNvSpPr txBox="1"/>
          <p:nvPr/>
        </p:nvSpPr>
        <p:spPr>
          <a:xfrm>
            <a:off x="5890254" y="4398111"/>
            <a:ext cx="6422041" cy="1384995"/>
          </a:xfrm>
          <a:prstGeom prst="rect">
            <a:avLst/>
          </a:prstGeom>
          <a:noFill/>
        </p:spPr>
        <p:txBody>
          <a:bodyPr wrap="square" rtlCol="0">
            <a:spAutoFit/>
          </a:bodyPr>
          <a:lstStyle/>
          <a:p>
            <a:pPr algn="ctr"/>
            <a:r>
              <a:rPr lang="en-MY" sz="4200" dirty="0" err="1">
                <a:latin typeface="Times New Roman" panose="02020603050405020304" pitchFamily="18" charset="0"/>
                <a:cs typeface="Times New Roman" panose="02020603050405020304" pitchFamily="18" charset="0"/>
              </a:rPr>
              <a:t>Giới</a:t>
            </a:r>
            <a:r>
              <a:rPr lang="en-MY" sz="4200" dirty="0">
                <a:latin typeface="Times New Roman" panose="02020603050405020304" pitchFamily="18" charset="0"/>
                <a:cs typeface="Times New Roman" panose="02020603050405020304" pitchFamily="18" charset="0"/>
              </a:rPr>
              <a:t> </a:t>
            </a:r>
            <a:r>
              <a:rPr lang="en-MY" sz="4200" dirty="0" err="1">
                <a:latin typeface="Times New Roman" panose="02020603050405020304" pitchFamily="18" charset="0"/>
                <a:cs typeface="Times New Roman" panose="02020603050405020304" pitchFamily="18" charset="0"/>
              </a:rPr>
              <a:t>thiệu</a:t>
            </a:r>
            <a:r>
              <a:rPr lang="en-MY" sz="4200" dirty="0">
                <a:latin typeface="Times New Roman" panose="02020603050405020304" pitchFamily="18" charset="0"/>
                <a:cs typeface="Times New Roman" panose="02020603050405020304" pitchFamily="18" charset="0"/>
              </a:rPr>
              <a:t> </a:t>
            </a:r>
            <a:r>
              <a:rPr lang="en-MY" sz="4200" dirty="0" err="1">
                <a:latin typeface="Times New Roman" panose="02020603050405020304" pitchFamily="18" charset="0"/>
                <a:cs typeface="Times New Roman" panose="02020603050405020304" pitchFamily="18" charset="0"/>
              </a:rPr>
              <a:t>một</a:t>
            </a:r>
            <a:r>
              <a:rPr lang="en-MY" sz="4200" dirty="0">
                <a:latin typeface="Times New Roman" panose="02020603050405020304" pitchFamily="18" charset="0"/>
                <a:cs typeface="Times New Roman" panose="02020603050405020304" pitchFamily="18" charset="0"/>
              </a:rPr>
              <a:t> </a:t>
            </a:r>
            <a:r>
              <a:rPr lang="en-MY" sz="4200" dirty="0" err="1">
                <a:latin typeface="Times New Roman" panose="02020603050405020304" pitchFamily="18" charset="0"/>
                <a:cs typeface="Times New Roman" panose="02020603050405020304" pitchFamily="18" charset="0"/>
              </a:rPr>
              <a:t>món</a:t>
            </a:r>
            <a:r>
              <a:rPr lang="en-MY" sz="4200" dirty="0">
                <a:latin typeface="Times New Roman" panose="02020603050405020304" pitchFamily="18" charset="0"/>
                <a:cs typeface="Times New Roman" panose="02020603050405020304" pitchFamily="18" charset="0"/>
              </a:rPr>
              <a:t> </a:t>
            </a:r>
            <a:r>
              <a:rPr lang="en-MY" sz="4200" dirty="0" err="1">
                <a:latin typeface="Times New Roman" panose="02020603050405020304" pitchFamily="18" charset="0"/>
                <a:cs typeface="Times New Roman" panose="02020603050405020304" pitchFamily="18" charset="0"/>
              </a:rPr>
              <a:t>ngon</a:t>
            </a:r>
            <a:r>
              <a:rPr lang="en-MY" sz="4200" dirty="0">
                <a:latin typeface="Times New Roman" panose="02020603050405020304" pitchFamily="18" charset="0"/>
                <a:cs typeface="Times New Roman" panose="02020603050405020304" pitchFamily="18" charset="0"/>
              </a:rPr>
              <a:t> ở </a:t>
            </a:r>
            <a:r>
              <a:rPr lang="en-MY" sz="4200" dirty="0" err="1">
                <a:latin typeface="Times New Roman" panose="02020603050405020304" pitchFamily="18" charset="0"/>
                <a:cs typeface="Times New Roman" panose="02020603050405020304" pitchFamily="18" charset="0"/>
              </a:rPr>
              <a:t>Thành</a:t>
            </a:r>
            <a:r>
              <a:rPr lang="en-MY" sz="4200" dirty="0">
                <a:latin typeface="Times New Roman" panose="02020603050405020304" pitchFamily="18" charset="0"/>
                <a:cs typeface="Times New Roman" panose="02020603050405020304" pitchFamily="18" charset="0"/>
              </a:rPr>
              <a:t> </a:t>
            </a:r>
            <a:r>
              <a:rPr lang="en-MY" sz="4200" dirty="0" err="1">
                <a:latin typeface="Times New Roman" panose="02020603050405020304" pitchFamily="18" charset="0"/>
                <a:cs typeface="Times New Roman" panose="02020603050405020304" pitchFamily="18" charset="0"/>
              </a:rPr>
              <a:t>phố</a:t>
            </a:r>
            <a:r>
              <a:rPr lang="en-MY" sz="4200" dirty="0">
                <a:latin typeface="Times New Roman" panose="02020603050405020304" pitchFamily="18" charset="0"/>
                <a:cs typeface="Times New Roman" panose="02020603050405020304" pitchFamily="18" charset="0"/>
              </a:rPr>
              <a:t> </a:t>
            </a:r>
            <a:r>
              <a:rPr lang="en-MY" sz="4200" dirty="0" err="1">
                <a:latin typeface="Times New Roman" panose="02020603050405020304" pitchFamily="18" charset="0"/>
                <a:cs typeface="Times New Roman" panose="02020603050405020304" pitchFamily="18" charset="0"/>
              </a:rPr>
              <a:t>Hồ</a:t>
            </a:r>
            <a:r>
              <a:rPr lang="en-MY" sz="4200" dirty="0">
                <a:latin typeface="Times New Roman" panose="02020603050405020304" pitchFamily="18" charset="0"/>
                <a:cs typeface="Times New Roman" panose="02020603050405020304" pitchFamily="18" charset="0"/>
              </a:rPr>
              <a:t> </a:t>
            </a:r>
            <a:r>
              <a:rPr lang="en-MY" sz="4200" dirty="0" err="1">
                <a:latin typeface="Times New Roman" panose="02020603050405020304" pitchFamily="18" charset="0"/>
                <a:cs typeface="Times New Roman" panose="02020603050405020304" pitchFamily="18" charset="0"/>
              </a:rPr>
              <a:t>Chí</a:t>
            </a:r>
            <a:r>
              <a:rPr lang="en-MY" sz="4200" dirty="0">
                <a:latin typeface="Times New Roman" panose="02020603050405020304" pitchFamily="18" charset="0"/>
                <a:cs typeface="Times New Roman" panose="02020603050405020304" pitchFamily="18" charset="0"/>
              </a:rPr>
              <a:t> Minh</a:t>
            </a:r>
          </a:p>
        </p:txBody>
      </p:sp>
      <p:pic>
        <p:nvPicPr>
          <p:cNvPr id="36" name="!!Picture 31">
            <a:extLst>
              <a:ext uri="{FF2B5EF4-FFF2-40B4-BE49-F238E27FC236}">
                <a16:creationId xmlns:a16="http://schemas.microsoft.com/office/drawing/2014/main" id="{304E0766-C0D0-B238-3EC2-37DEB20AA2D0}"/>
              </a:ext>
            </a:extLst>
          </p:cNvPr>
          <p:cNvPicPr>
            <a:picLocks noChangeAspect="1"/>
          </p:cNvPicPr>
          <p:nvPr/>
        </p:nvPicPr>
        <p:blipFill>
          <a:blip r:embed="rId4"/>
          <a:srcRect l="15349" r="15349"/>
          <a:stretch/>
        </p:blipFill>
        <p:spPr>
          <a:xfrm>
            <a:off x="3376939" y="1116503"/>
            <a:ext cx="2631300" cy="3362092"/>
          </a:xfrm>
          <a:prstGeom prst="rect">
            <a:avLst/>
          </a:prstGeom>
        </p:spPr>
      </p:pic>
      <p:sp>
        <p:nvSpPr>
          <p:cNvPr id="3" name="Rectangle 2"/>
          <p:cNvSpPr/>
          <p:nvPr/>
        </p:nvSpPr>
        <p:spPr>
          <a:xfrm>
            <a:off x="-74898" y="-104096"/>
            <a:ext cx="7504398" cy="861774"/>
          </a:xfrm>
          <a:prstGeom prst="rect">
            <a:avLst/>
          </a:prstGeom>
        </p:spPr>
        <p:txBody>
          <a:bodyPr wrap="square">
            <a:spAutoFit/>
          </a:bodyPr>
          <a:lstStyle/>
          <a:p>
            <a:pPr algn="ctr"/>
            <a:r>
              <a:rPr lang="en-US" sz="5000" b="1" dirty="0">
                <a:solidFill>
                  <a:srgbClr val="FF0000"/>
                </a:solidFill>
                <a:latin typeface="Times New Roman" panose="02020603050405020304" pitchFamily="18" charset="0"/>
                <a:cs typeface="Times New Roman" panose="02020603050405020304" pitchFamily="18" charset="0"/>
              </a:rPr>
              <a:t>TIẾT 3: LUYỆN TẬP</a:t>
            </a:r>
          </a:p>
        </p:txBody>
      </p:sp>
    </p:spTree>
    <p:extLst>
      <p:ext uri="{BB962C8B-B14F-4D97-AF65-F5344CB8AC3E}">
        <p14:creationId xmlns:p14="http://schemas.microsoft.com/office/powerpoint/2010/main" val="1418743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animEffect transition="in" filter="fade">
                                      <p:cBhvr>
                                        <p:cTn id="7" dur="500"/>
                                        <p:tgtEl>
                                          <p:spTgt spid="3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9">
                                            <p:txEl>
                                              <p:pRg st="11" end="11"/>
                                            </p:txEl>
                                          </p:spTgt>
                                        </p:tgtEl>
                                        <p:attrNameLst>
                                          <p:attrName>style.visibility</p:attrName>
                                        </p:attrNameLst>
                                      </p:cBhvr>
                                      <p:to>
                                        <p:strVal val="visible"/>
                                      </p:to>
                                    </p:set>
                                    <p:animEffect transition="in" filter="fade">
                                      <p:cBhvr>
                                        <p:cTn id="12" dur="1000"/>
                                        <p:tgtEl>
                                          <p:spTgt spid="19">
                                            <p:txEl>
                                              <p:pRg st="11" end="11"/>
                                            </p:txEl>
                                          </p:spTgt>
                                        </p:tgtEl>
                                      </p:cBhvr>
                                    </p:animEffect>
                                    <p:anim calcmode="lin" valueType="num">
                                      <p:cBhvr>
                                        <p:cTn id="13" dur="1000" fill="hold"/>
                                        <p:tgtEl>
                                          <p:spTgt spid="19">
                                            <p:txEl>
                                              <p:pRg st="11" end="11"/>
                                            </p:txEl>
                                          </p:spTgt>
                                        </p:tgtEl>
                                        <p:attrNameLst>
                                          <p:attrName>ppt_x</p:attrName>
                                        </p:attrNameLst>
                                      </p:cBhvr>
                                      <p:tavLst>
                                        <p:tav tm="0">
                                          <p:val>
                                            <p:strVal val="#ppt_x"/>
                                          </p:val>
                                        </p:tav>
                                        <p:tav tm="100000">
                                          <p:val>
                                            <p:strVal val="#ppt_x"/>
                                          </p:val>
                                        </p:tav>
                                      </p:tavLst>
                                    </p:anim>
                                    <p:anim calcmode="lin" valueType="num">
                                      <p:cBhvr>
                                        <p:cTn id="14" dur="1000" fill="hold"/>
                                        <p:tgtEl>
                                          <p:spTgt spid="19">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23">
                                            <p:txEl>
                                              <p:pRg st="1" end="1"/>
                                            </p:txEl>
                                          </p:spTgt>
                                        </p:tgtEl>
                                        <p:attrNameLst>
                                          <p:attrName>style.visibility</p:attrName>
                                        </p:attrNameLst>
                                      </p:cBhvr>
                                      <p:to>
                                        <p:strVal val="visible"/>
                                      </p:to>
                                    </p:set>
                                    <p:animEffect transition="in" filter="randombar(horizontal)">
                                      <p:cBhvr>
                                        <p:cTn id="19" dur="500"/>
                                        <p:tgtEl>
                                          <p:spTgt spid="2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24">
                                            <p:txEl>
                                              <p:pRg st="0" end="0"/>
                                            </p:txEl>
                                          </p:spTgt>
                                        </p:tgtEl>
                                        <p:attrNameLst>
                                          <p:attrName>style.visibility</p:attrName>
                                        </p:attrNameLst>
                                      </p:cBhvr>
                                      <p:to>
                                        <p:strVal val="visible"/>
                                      </p:to>
                                    </p:set>
                                    <p:animEffect transition="in" filter="randombar(horizontal)">
                                      <p:cBhvr>
                                        <p:cTn id="24"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Table 19"/>
          <p:cNvGraphicFramePr>
            <a:graphicFrameLocks noGrp="1"/>
          </p:cNvGraphicFramePr>
          <p:nvPr/>
        </p:nvGraphicFramePr>
        <p:xfrm>
          <a:off x="2995107" y="577704"/>
          <a:ext cx="7010399" cy="457200"/>
        </p:xfrm>
        <a:graphic>
          <a:graphicData uri="http://schemas.openxmlformats.org/drawingml/2006/table">
            <a:tbl>
              <a:tblPr firstRow="1" bandRow="1">
                <a:tableStyleId>{5C22544A-7EE6-4342-B048-85BDC9FD1C3A}</a:tableStyleId>
              </a:tblPr>
              <a:tblGrid>
                <a:gridCol w="637309">
                  <a:extLst>
                    <a:ext uri="{9D8B030D-6E8A-4147-A177-3AD203B41FA5}">
                      <a16:colId xmlns:a16="http://schemas.microsoft.com/office/drawing/2014/main" val="20001"/>
                    </a:ext>
                  </a:extLst>
                </a:gridCol>
                <a:gridCol w="637309">
                  <a:extLst>
                    <a:ext uri="{9D8B030D-6E8A-4147-A177-3AD203B41FA5}">
                      <a16:colId xmlns:a16="http://schemas.microsoft.com/office/drawing/2014/main" val="20002"/>
                    </a:ext>
                  </a:extLst>
                </a:gridCol>
                <a:gridCol w="637309">
                  <a:extLst>
                    <a:ext uri="{9D8B030D-6E8A-4147-A177-3AD203B41FA5}">
                      <a16:colId xmlns:a16="http://schemas.microsoft.com/office/drawing/2014/main" val="20003"/>
                    </a:ext>
                  </a:extLst>
                </a:gridCol>
                <a:gridCol w="637309">
                  <a:extLst>
                    <a:ext uri="{9D8B030D-6E8A-4147-A177-3AD203B41FA5}">
                      <a16:colId xmlns:a16="http://schemas.microsoft.com/office/drawing/2014/main" val="20004"/>
                    </a:ext>
                  </a:extLst>
                </a:gridCol>
                <a:gridCol w="637309">
                  <a:extLst>
                    <a:ext uri="{9D8B030D-6E8A-4147-A177-3AD203B41FA5}">
                      <a16:colId xmlns:a16="http://schemas.microsoft.com/office/drawing/2014/main" val="20005"/>
                    </a:ext>
                  </a:extLst>
                </a:gridCol>
                <a:gridCol w="637309">
                  <a:extLst>
                    <a:ext uri="{9D8B030D-6E8A-4147-A177-3AD203B41FA5}">
                      <a16:colId xmlns:a16="http://schemas.microsoft.com/office/drawing/2014/main" val="20006"/>
                    </a:ext>
                  </a:extLst>
                </a:gridCol>
                <a:gridCol w="637309">
                  <a:extLst>
                    <a:ext uri="{9D8B030D-6E8A-4147-A177-3AD203B41FA5}">
                      <a16:colId xmlns:a16="http://schemas.microsoft.com/office/drawing/2014/main" val="20007"/>
                    </a:ext>
                  </a:extLst>
                </a:gridCol>
                <a:gridCol w="637309">
                  <a:extLst>
                    <a:ext uri="{9D8B030D-6E8A-4147-A177-3AD203B41FA5}">
                      <a16:colId xmlns:a16="http://schemas.microsoft.com/office/drawing/2014/main" val="20008"/>
                    </a:ext>
                  </a:extLst>
                </a:gridCol>
                <a:gridCol w="637309">
                  <a:extLst>
                    <a:ext uri="{9D8B030D-6E8A-4147-A177-3AD203B41FA5}">
                      <a16:colId xmlns:a16="http://schemas.microsoft.com/office/drawing/2014/main" val="20009"/>
                    </a:ext>
                  </a:extLst>
                </a:gridCol>
                <a:gridCol w="637309">
                  <a:extLst>
                    <a:ext uri="{9D8B030D-6E8A-4147-A177-3AD203B41FA5}">
                      <a16:colId xmlns:a16="http://schemas.microsoft.com/office/drawing/2014/main" val="3080823841"/>
                    </a:ext>
                  </a:extLst>
                </a:gridCol>
                <a:gridCol w="637309">
                  <a:extLst>
                    <a:ext uri="{9D8B030D-6E8A-4147-A177-3AD203B41FA5}">
                      <a16:colId xmlns:a16="http://schemas.microsoft.com/office/drawing/2014/main" val="448683970"/>
                    </a:ext>
                  </a:extLst>
                </a:gridCol>
              </a:tblGrid>
              <a:tr h="370840">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Á</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0000"/>
                          </a:solidFill>
                          <a:latin typeface="Tahoma" panose="020B0604030504040204" pitchFamily="34" charset="0"/>
                          <a:ea typeface="Tahoma" panose="020B0604030504040204" pitchFamily="34" charset="0"/>
                          <a:cs typeface="Tahoma" panose="020B0604030504040204" pitchFamily="34" charset="0"/>
                        </a:rPr>
                        <a:t> 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graphicFrame>
        <p:nvGraphicFramePr>
          <p:cNvPr id="22" name="Table 21"/>
          <p:cNvGraphicFramePr>
            <a:graphicFrameLocks noGrp="1"/>
          </p:cNvGraphicFramePr>
          <p:nvPr/>
        </p:nvGraphicFramePr>
        <p:xfrm>
          <a:off x="5560042" y="1028735"/>
          <a:ext cx="1251678" cy="457200"/>
        </p:xfrm>
        <a:graphic>
          <a:graphicData uri="http://schemas.openxmlformats.org/drawingml/2006/table">
            <a:tbl>
              <a:tblPr firstRow="1" bandRow="1">
                <a:tableStyleId>{5C22544A-7EE6-4342-B048-85BDC9FD1C3A}</a:tableStyleId>
              </a:tblPr>
              <a:tblGrid>
                <a:gridCol w="625839">
                  <a:extLst>
                    <a:ext uri="{9D8B030D-6E8A-4147-A177-3AD203B41FA5}">
                      <a16:colId xmlns:a16="http://schemas.microsoft.com/office/drawing/2014/main" val="20005"/>
                    </a:ext>
                  </a:extLst>
                </a:gridCol>
                <a:gridCol w="625839">
                  <a:extLst>
                    <a:ext uri="{9D8B030D-6E8A-4147-A177-3AD203B41FA5}">
                      <a16:colId xmlns:a16="http://schemas.microsoft.com/office/drawing/2014/main" val="20006"/>
                    </a:ext>
                  </a:extLst>
                </a:gridCol>
              </a:tblGrid>
              <a:tr h="304120">
                <a:tc>
                  <a:txBody>
                    <a:bodyPr/>
                    <a:lstStyle/>
                    <a:p>
                      <a:pPr algn="ctr"/>
                      <a:r>
                        <a:rPr lang="en-US" sz="2400" dirty="0">
                          <a:ln>
                            <a:solidFill>
                              <a:schemeClr val="tx1"/>
                            </a:solidFill>
                          </a:ln>
                          <a:latin typeface="Tahoma" panose="020B0604030504040204" pitchFamily="34" charset="0"/>
                          <a:ea typeface="Tahoma" panose="020B0604030504040204" pitchFamily="34" charset="0"/>
                          <a:cs typeface="Tahoma" panose="020B0604030504040204" pitchFamily="34" charset="0"/>
                        </a:rPr>
                        <a:t> </a:t>
                      </a:r>
                      <a:r>
                        <a:rPr lang="en-US" sz="2400" dirty="0">
                          <a:ln>
                            <a:solidFill>
                              <a:schemeClr val="tx1"/>
                            </a:solidFill>
                          </a:ln>
                          <a:solidFill>
                            <a:srgbClr val="FF0000"/>
                          </a:solidFill>
                          <a:latin typeface="Tahoma" panose="020B0604030504040204" pitchFamily="34" charset="0"/>
                          <a:ea typeface="Tahoma" panose="020B0604030504040204" pitchFamily="34" charset="0"/>
                          <a:cs typeface="Tahoma" panose="020B0604030504040204" pitchFamily="34" charset="0"/>
                        </a:rPr>
                        <a:t>Ố</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graphicFrame>
        <p:nvGraphicFramePr>
          <p:cNvPr id="23" name="Table 22"/>
          <p:cNvGraphicFramePr>
            <a:graphicFrameLocks noGrp="1"/>
          </p:cNvGraphicFramePr>
          <p:nvPr/>
        </p:nvGraphicFramePr>
        <p:xfrm>
          <a:off x="2992651" y="1463461"/>
          <a:ext cx="3863154" cy="457200"/>
        </p:xfrm>
        <a:graphic>
          <a:graphicData uri="http://schemas.openxmlformats.org/drawingml/2006/table">
            <a:tbl>
              <a:tblPr firstRow="1" bandRow="1">
                <a:tableStyleId>{5C22544A-7EE6-4342-B048-85BDC9FD1C3A}</a:tableStyleId>
              </a:tblPr>
              <a:tblGrid>
                <a:gridCol w="643859">
                  <a:extLst>
                    <a:ext uri="{9D8B030D-6E8A-4147-A177-3AD203B41FA5}">
                      <a16:colId xmlns:a16="http://schemas.microsoft.com/office/drawing/2014/main" val="20001"/>
                    </a:ext>
                  </a:extLst>
                </a:gridCol>
                <a:gridCol w="643859">
                  <a:extLst>
                    <a:ext uri="{9D8B030D-6E8A-4147-A177-3AD203B41FA5}">
                      <a16:colId xmlns:a16="http://schemas.microsoft.com/office/drawing/2014/main" val="20002"/>
                    </a:ext>
                  </a:extLst>
                </a:gridCol>
                <a:gridCol w="643859">
                  <a:extLst>
                    <a:ext uri="{9D8B030D-6E8A-4147-A177-3AD203B41FA5}">
                      <a16:colId xmlns:a16="http://schemas.microsoft.com/office/drawing/2014/main" val="20003"/>
                    </a:ext>
                  </a:extLst>
                </a:gridCol>
                <a:gridCol w="643859">
                  <a:extLst>
                    <a:ext uri="{9D8B030D-6E8A-4147-A177-3AD203B41FA5}">
                      <a16:colId xmlns:a16="http://schemas.microsoft.com/office/drawing/2014/main" val="20004"/>
                    </a:ext>
                  </a:extLst>
                </a:gridCol>
                <a:gridCol w="643859">
                  <a:extLst>
                    <a:ext uri="{9D8B030D-6E8A-4147-A177-3AD203B41FA5}">
                      <a16:colId xmlns:a16="http://schemas.microsoft.com/office/drawing/2014/main" val="20005"/>
                    </a:ext>
                  </a:extLst>
                </a:gridCol>
                <a:gridCol w="643859">
                  <a:extLst>
                    <a:ext uri="{9D8B030D-6E8A-4147-A177-3AD203B41FA5}">
                      <a16:colId xmlns:a16="http://schemas.microsoft.com/office/drawing/2014/main" val="20006"/>
                    </a:ext>
                  </a:extLst>
                </a:gridCol>
              </a:tblGrid>
              <a:tr h="41111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b="1"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Á</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ln>
                            <a:solidFill>
                              <a:schemeClr val="tx1"/>
                            </a:solidFill>
                          </a:ln>
                          <a:solidFill>
                            <a:srgbClr val="FF0000"/>
                          </a:solidFill>
                          <a:latin typeface="Tahoma" panose="020B0604030504040204" pitchFamily="34" charset="0"/>
                          <a:ea typeface="Tahoma" panose="020B0604030504040204" pitchFamily="34" charset="0"/>
                          <a:cs typeface="Tahoma" panose="020B0604030504040204" pitchFamily="34" charset="0"/>
                        </a:rPr>
                        <a:t>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baseline="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Ì</a:t>
                      </a:r>
                      <a:endParaRPr lang="en-US" sz="2400" b="1"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graphicFrame>
        <p:nvGraphicFramePr>
          <p:cNvPr id="24" name="Table 23"/>
          <p:cNvGraphicFramePr>
            <a:graphicFrameLocks noGrp="1"/>
          </p:cNvGraphicFramePr>
          <p:nvPr/>
        </p:nvGraphicFramePr>
        <p:xfrm>
          <a:off x="4275112" y="1883374"/>
          <a:ext cx="5097488" cy="441960"/>
        </p:xfrm>
        <a:graphic>
          <a:graphicData uri="http://schemas.openxmlformats.org/drawingml/2006/table">
            <a:tbl>
              <a:tblPr firstRow="1" bandRow="1">
                <a:tableStyleId>{5C22544A-7EE6-4342-B048-85BDC9FD1C3A}</a:tableStyleId>
              </a:tblPr>
              <a:tblGrid>
                <a:gridCol w="637186">
                  <a:extLst>
                    <a:ext uri="{9D8B030D-6E8A-4147-A177-3AD203B41FA5}">
                      <a16:colId xmlns:a16="http://schemas.microsoft.com/office/drawing/2014/main" val="20003"/>
                    </a:ext>
                  </a:extLst>
                </a:gridCol>
                <a:gridCol w="637186">
                  <a:extLst>
                    <a:ext uri="{9D8B030D-6E8A-4147-A177-3AD203B41FA5}">
                      <a16:colId xmlns:a16="http://schemas.microsoft.com/office/drawing/2014/main" val="20004"/>
                    </a:ext>
                  </a:extLst>
                </a:gridCol>
                <a:gridCol w="637186">
                  <a:extLst>
                    <a:ext uri="{9D8B030D-6E8A-4147-A177-3AD203B41FA5}">
                      <a16:colId xmlns:a16="http://schemas.microsoft.com/office/drawing/2014/main" val="20005"/>
                    </a:ext>
                  </a:extLst>
                </a:gridCol>
                <a:gridCol w="637186">
                  <a:extLst>
                    <a:ext uri="{9D8B030D-6E8A-4147-A177-3AD203B41FA5}">
                      <a16:colId xmlns:a16="http://schemas.microsoft.com/office/drawing/2014/main" val="20006"/>
                    </a:ext>
                  </a:extLst>
                </a:gridCol>
                <a:gridCol w="637186">
                  <a:extLst>
                    <a:ext uri="{9D8B030D-6E8A-4147-A177-3AD203B41FA5}">
                      <a16:colId xmlns:a16="http://schemas.microsoft.com/office/drawing/2014/main" val="20007"/>
                    </a:ext>
                  </a:extLst>
                </a:gridCol>
                <a:gridCol w="637186">
                  <a:extLst>
                    <a:ext uri="{9D8B030D-6E8A-4147-A177-3AD203B41FA5}">
                      <a16:colId xmlns:a16="http://schemas.microsoft.com/office/drawing/2014/main" val="20008"/>
                    </a:ext>
                  </a:extLst>
                </a:gridCol>
                <a:gridCol w="637186">
                  <a:extLst>
                    <a:ext uri="{9D8B030D-6E8A-4147-A177-3AD203B41FA5}">
                      <a16:colId xmlns:a16="http://schemas.microsoft.com/office/drawing/2014/main" val="20009"/>
                    </a:ext>
                  </a:extLst>
                </a:gridCol>
                <a:gridCol w="637186">
                  <a:extLst>
                    <a:ext uri="{9D8B030D-6E8A-4147-A177-3AD203B41FA5}">
                      <a16:colId xmlns:a16="http://schemas.microsoft.com/office/drawing/2014/main" val="3615825811"/>
                    </a:ext>
                  </a:extLst>
                </a:gridCol>
              </a:tblGrid>
              <a:tr h="222025">
                <a:tc>
                  <a:txBody>
                    <a:bodyPr/>
                    <a:lstStyle/>
                    <a:p>
                      <a:pPr algn="ctr"/>
                      <a:r>
                        <a:rPr lang="en-US" sz="23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3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Ộ</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300" dirty="0">
                          <a:ln>
                            <a:solidFill>
                              <a:schemeClr val="tx1"/>
                            </a:solidFill>
                          </a:ln>
                          <a:latin typeface="Tahoma" panose="020B0604030504040204" pitchFamily="34" charset="0"/>
                          <a:ea typeface="Tahoma" panose="020B0604030504040204" pitchFamily="34" charset="0"/>
                          <a:cs typeface="Tahoma" panose="020B0604030504040204" pitchFamily="34" charset="0"/>
                        </a:rPr>
                        <a:t> </a:t>
                      </a:r>
                      <a:r>
                        <a:rPr lang="en-US" sz="2300" dirty="0">
                          <a:ln>
                            <a:solidFill>
                              <a:schemeClr val="tx1"/>
                            </a:solidFill>
                          </a:ln>
                          <a:solidFill>
                            <a:srgbClr val="FF0000"/>
                          </a:solidFill>
                          <a:latin typeface="Tahoma" panose="020B0604030504040204" pitchFamily="34" charset="0"/>
                          <a:ea typeface="Tahoma" panose="020B0604030504040204" pitchFamily="34" charset="0"/>
                          <a:cs typeface="Tahoma" panose="020B0604030504040204" pitchFamily="34" charset="0"/>
                        </a:rPr>
                        <a:t>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3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3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3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3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Ê</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3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graphicFrame>
        <p:nvGraphicFramePr>
          <p:cNvPr id="25" name="Table 24"/>
          <p:cNvGraphicFramePr>
            <a:graphicFrameLocks noGrp="1"/>
          </p:cNvGraphicFramePr>
          <p:nvPr/>
        </p:nvGraphicFramePr>
        <p:xfrm>
          <a:off x="2330248" y="2321769"/>
          <a:ext cx="4493608" cy="457200"/>
        </p:xfrm>
        <a:graphic>
          <a:graphicData uri="http://schemas.openxmlformats.org/drawingml/2006/table">
            <a:tbl>
              <a:tblPr firstRow="1" bandRow="1">
                <a:tableStyleId>{5C22544A-7EE6-4342-B048-85BDC9FD1C3A}</a:tableStyleId>
              </a:tblPr>
              <a:tblGrid>
                <a:gridCol w="641944">
                  <a:extLst>
                    <a:ext uri="{9D8B030D-6E8A-4147-A177-3AD203B41FA5}">
                      <a16:colId xmlns:a16="http://schemas.microsoft.com/office/drawing/2014/main" val="20000"/>
                    </a:ext>
                  </a:extLst>
                </a:gridCol>
                <a:gridCol w="641944">
                  <a:extLst>
                    <a:ext uri="{9D8B030D-6E8A-4147-A177-3AD203B41FA5}">
                      <a16:colId xmlns:a16="http://schemas.microsoft.com/office/drawing/2014/main" val="20001"/>
                    </a:ext>
                  </a:extLst>
                </a:gridCol>
                <a:gridCol w="641944">
                  <a:extLst>
                    <a:ext uri="{9D8B030D-6E8A-4147-A177-3AD203B41FA5}">
                      <a16:colId xmlns:a16="http://schemas.microsoft.com/office/drawing/2014/main" val="20002"/>
                    </a:ext>
                  </a:extLst>
                </a:gridCol>
                <a:gridCol w="641944">
                  <a:extLst>
                    <a:ext uri="{9D8B030D-6E8A-4147-A177-3AD203B41FA5}">
                      <a16:colId xmlns:a16="http://schemas.microsoft.com/office/drawing/2014/main" val="20003"/>
                    </a:ext>
                  </a:extLst>
                </a:gridCol>
                <a:gridCol w="641944">
                  <a:extLst>
                    <a:ext uri="{9D8B030D-6E8A-4147-A177-3AD203B41FA5}">
                      <a16:colId xmlns:a16="http://schemas.microsoft.com/office/drawing/2014/main" val="20004"/>
                    </a:ext>
                  </a:extLst>
                </a:gridCol>
                <a:gridCol w="641944">
                  <a:extLst>
                    <a:ext uri="{9D8B030D-6E8A-4147-A177-3AD203B41FA5}">
                      <a16:colId xmlns:a16="http://schemas.microsoft.com/office/drawing/2014/main" val="20005"/>
                    </a:ext>
                  </a:extLst>
                </a:gridCol>
                <a:gridCol w="641944">
                  <a:extLst>
                    <a:ext uri="{9D8B030D-6E8A-4147-A177-3AD203B41FA5}">
                      <a16:colId xmlns:a16="http://schemas.microsoft.com/office/drawing/2014/main" val="20006"/>
                    </a:ext>
                  </a:extLst>
                </a:gridCol>
              </a:tblGrid>
              <a:tr h="416235">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È</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baseline="0" dirty="0">
                          <a:ln>
                            <a:solidFill>
                              <a:schemeClr val="tx1"/>
                            </a:solidFill>
                          </a:ln>
                          <a:solidFill>
                            <a:srgbClr val="FF0000"/>
                          </a:solidFill>
                          <a:latin typeface="Tahoma" panose="020B0604030504040204" pitchFamily="34" charset="0"/>
                          <a:ea typeface="Tahoma" panose="020B0604030504040204" pitchFamily="34" charset="0"/>
                          <a:cs typeface="Tahoma" panose="020B0604030504040204" pitchFamily="34" charset="0"/>
                        </a:rPr>
                        <a:t> Á</a:t>
                      </a:r>
                      <a:endParaRPr lang="en-US" sz="2400" dirty="0">
                        <a:ln>
                          <a:solidFill>
                            <a:schemeClr val="tx1"/>
                          </a:solidFill>
                        </a:ln>
                        <a:solidFill>
                          <a:srgbClr val="FF0000"/>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graphicFrame>
        <p:nvGraphicFramePr>
          <p:cNvPr id="26" name="Table 25"/>
          <p:cNvGraphicFramePr>
            <a:graphicFrameLocks noGrp="1"/>
          </p:cNvGraphicFramePr>
          <p:nvPr/>
        </p:nvGraphicFramePr>
        <p:xfrm>
          <a:off x="4248640" y="2753135"/>
          <a:ext cx="3863724" cy="457200"/>
        </p:xfrm>
        <a:graphic>
          <a:graphicData uri="http://schemas.openxmlformats.org/drawingml/2006/table">
            <a:tbl>
              <a:tblPr firstRow="1" bandRow="1">
                <a:tableStyleId>{5C22544A-7EE6-4342-B048-85BDC9FD1C3A}</a:tableStyleId>
              </a:tblPr>
              <a:tblGrid>
                <a:gridCol w="643954">
                  <a:extLst>
                    <a:ext uri="{9D8B030D-6E8A-4147-A177-3AD203B41FA5}">
                      <a16:colId xmlns:a16="http://schemas.microsoft.com/office/drawing/2014/main" val="20003"/>
                    </a:ext>
                  </a:extLst>
                </a:gridCol>
                <a:gridCol w="643954">
                  <a:extLst>
                    <a:ext uri="{9D8B030D-6E8A-4147-A177-3AD203B41FA5}">
                      <a16:colId xmlns:a16="http://schemas.microsoft.com/office/drawing/2014/main" val="20004"/>
                    </a:ext>
                  </a:extLst>
                </a:gridCol>
                <a:gridCol w="643954">
                  <a:extLst>
                    <a:ext uri="{9D8B030D-6E8A-4147-A177-3AD203B41FA5}">
                      <a16:colId xmlns:a16="http://schemas.microsoft.com/office/drawing/2014/main" val="20005"/>
                    </a:ext>
                  </a:extLst>
                </a:gridCol>
                <a:gridCol w="643954">
                  <a:extLst>
                    <a:ext uri="{9D8B030D-6E8A-4147-A177-3AD203B41FA5}">
                      <a16:colId xmlns:a16="http://schemas.microsoft.com/office/drawing/2014/main" val="20006"/>
                    </a:ext>
                  </a:extLst>
                </a:gridCol>
                <a:gridCol w="643954">
                  <a:extLst>
                    <a:ext uri="{9D8B030D-6E8A-4147-A177-3AD203B41FA5}">
                      <a16:colId xmlns:a16="http://schemas.microsoft.com/office/drawing/2014/main" val="20007"/>
                    </a:ext>
                  </a:extLst>
                </a:gridCol>
                <a:gridCol w="643954">
                  <a:extLst>
                    <a:ext uri="{9D8B030D-6E8A-4147-A177-3AD203B41FA5}">
                      <a16:colId xmlns:a16="http://schemas.microsoft.com/office/drawing/2014/main" val="20008"/>
                    </a:ext>
                  </a:extLst>
                </a:gridCol>
              </a:tblGrid>
              <a:tr h="370840">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rPr>
                        <a:t> </a:t>
                      </a:r>
                      <a:r>
                        <a:rPr lang="en-US" sz="2400" baseline="0" dirty="0">
                          <a:ln>
                            <a:solidFill>
                              <a:schemeClr val="tx1"/>
                            </a:solidFill>
                          </a:ln>
                          <a:solidFill>
                            <a:srgbClr val="FF0000"/>
                          </a:solidFill>
                          <a:latin typeface="Times New Roman" pitchFamily="18" charset="0"/>
                          <a:cs typeface="Times New Roman" pitchFamily="18" charset="0"/>
                        </a:rPr>
                        <a:t>M</a:t>
                      </a:r>
                      <a:endParaRPr lang="en-US" sz="2400" dirty="0">
                        <a:ln>
                          <a:solidFill>
                            <a:schemeClr val="tx1"/>
                          </a:solidFill>
                        </a:ln>
                        <a:solidFill>
                          <a:srgbClr val="FF0000"/>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graphicFrame>
        <p:nvGraphicFramePr>
          <p:cNvPr id="27" name="Table 26"/>
          <p:cNvGraphicFramePr>
            <a:graphicFrameLocks noGrp="1"/>
          </p:cNvGraphicFramePr>
          <p:nvPr/>
        </p:nvGraphicFramePr>
        <p:xfrm>
          <a:off x="5535420" y="3200941"/>
          <a:ext cx="3918330" cy="457200"/>
        </p:xfrm>
        <a:graphic>
          <a:graphicData uri="http://schemas.openxmlformats.org/drawingml/2006/table">
            <a:tbl>
              <a:tblPr firstRow="1" bandRow="1">
                <a:tableStyleId>{5C22544A-7EE6-4342-B048-85BDC9FD1C3A}</a:tableStyleId>
              </a:tblPr>
              <a:tblGrid>
                <a:gridCol w="653055">
                  <a:extLst>
                    <a:ext uri="{9D8B030D-6E8A-4147-A177-3AD203B41FA5}">
                      <a16:colId xmlns:a16="http://schemas.microsoft.com/office/drawing/2014/main" val="20005"/>
                    </a:ext>
                  </a:extLst>
                </a:gridCol>
                <a:gridCol w="653055">
                  <a:extLst>
                    <a:ext uri="{9D8B030D-6E8A-4147-A177-3AD203B41FA5}">
                      <a16:colId xmlns:a16="http://schemas.microsoft.com/office/drawing/2014/main" val="20006"/>
                    </a:ext>
                  </a:extLst>
                </a:gridCol>
                <a:gridCol w="653055">
                  <a:extLst>
                    <a:ext uri="{9D8B030D-6E8A-4147-A177-3AD203B41FA5}">
                      <a16:colId xmlns:a16="http://schemas.microsoft.com/office/drawing/2014/main" val="20007"/>
                    </a:ext>
                  </a:extLst>
                </a:gridCol>
                <a:gridCol w="653055">
                  <a:extLst>
                    <a:ext uri="{9D8B030D-6E8A-4147-A177-3AD203B41FA5}">
                      <a16:colId xmlns:a16="http://schemas.microsoft.com/office/drawing/2014/main" val="20008"/>
                    </a:ext>
                  </a:extLst>
                </a:gridCol>
                <a:gridCol w="653055">
                  <a:extLst>
                    <a:ext uri="{9D8B030D-6E8A-4147-A177-3AD203B41FA5}">
                      <a16:colId xmlns:a16="http://schemas.microsoft.com/office/drawing/2014/main" val="20009"/>
                    </a:ext>
                  </a:extLst>
                </a:gridCol>
                <a:gridCol w="653055">
                  <a:extLst>
                    <a:ext uri="{9D8B030D-6E8A-4147-A177-3AD203B41FA5}">
                      <a16:colId xmlns:a16="http://schemas.microsoft.com/office/drawing/2014/main" val="3948759171"/>
                    </a:ext>
                  </a:extLst>
                </a:gridCol>
              </a:tblGrid>
              <a:tr h="370840">
                <a:tc>
                  <a:txBody>
                    <a:bodyPr/>
                    <a:lstStyle/>
                    <a:p>
                      <a:pPr algn="ctr"/>
                      <a:r>
                        <a:rPr lang="en-US" sz="2400" dirty="0">
                          <a:ln>
                            <a:solidFill>
                              <a:schemeClr val="tx1"/>
                            </a:solidFill>
                          </a:ln>
                          <a:solidFill>
                            <a:srgbClr val="FF0000"/>
                          </a:solidFill>
                          <a:latin typeface="Times New Roman" pitchFamily="18" charset="0"/>
                          <a:cs typeface="Times New Roman" pitchFamily="18" charset="0"/>
                        </a:rPr>
                        <a:t> 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graphicFrame>
        <p:nvGraphicFramePr>
          <p:cNvPr id="28" name="Table 27"/>
          <p:cNvGraphicFramePr>
            <a:graphicFrameLocks noGrp="1"/>
          </p:cNvGraphicFramePr>
          <p:nvPr/>
        </p:nvGraphicFramePr>
        <p:xfrm>
          <a:off x="4924566" y="3596545"/>
          <a:ext cx="3188135" cy="457200"/>
        </p:xfrm>
        <a:graphic>
          <a:graphicData uri="http://schemas.openxmlformats.org/drawingml/2006/table">
            <a:tbl>
              <a:tblPr firstRow="1" bandRow="1">
                <a:tableStyleId>{5C22544A-7EE6-4342-B048-85BDC9FD1C3A}</a:tableStyleId>
              </a:tblPr>
              <a:tblGrid>
                <a:gridCol w="637627">
                  <a:extLst>
                    <a:ext uri="{9D8B030D-6E8A-4147-A177-3AD203B41FA5}">
                      <a16:colId xmlns:a16="http://schemas.microsoft.com/office/drawing/2014/main" val="20004"/>
                    </a:ext>
                  </a:extLst>
                </a:gridCol>
                <a:gridCol w="637627">
                  <a:extLst>
                    <a:ext uri="{9D8B030D-6E8A-4147-A177-3AD203B41FA5}">
                      <a16:colId xmlns:a16="http://schemas.microsoft.com/office/drawing/2014/main" val="20005"/>
                    </a:ext>
                  </a:extLst>
                </a:gridCol>
                <a:gridCol w="637627">
                  <a:extLst>
                    <a:ext uri="{9D8B030D-6E8A-4147-A177-3AD203B41FA5}">
                      <a16:colId xmlns:a16="http://schemas.microsoft.com/office/drawing/2014/main" val="20006"/>
                    </a:ext>
                  </a:extLst>
                </a:gridCol>
                <a:gridCol w="637627">
                  <a:extLst>
                    <a:ext uri="{9D8B030D-6E8A-4147-A177-3AD203B41FA5}">
                      <a16:colId xmlns:a16="http://schemas.microsoft.com/office/drawing/2014/main" val="20007"/>
                    </a:ext>
                  </a:extLst>
                </a:gridCol>
                <a:gridCol w="637627">
                  <a:extLst>
                    <a:ext uri="{9D8B030D-6E8A-4147-A177-3AD203B41FA5}">
                      <a16:colId xmlns:a16="http://schemas.microsoft.com/office/drawing/2014/main" val="20008"/>
                    </a:ext>
                  </a:extLst>
                </a:gridCol>
              </a:tblGrid>
              <a:tr h="370840">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0000"/>
                          </a:solidFill>
                          <a:latin typeface="Tahoma" panose="020B0604030504040204" pitchFamily="34" charset="0"/>
                          <a:ea typeface="Tahoma" panose="020B0604030504040204" pitchFamily="34" charset="0"/>
                          <a:cs typeface="Tahoma" panose="020B0604030504040204" pitchFamily="34" charset="0"/>
                        </a:rPr>
                        <a:t> 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Ê</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graphicFrame>
        <p:nvGraphicFramePr>
          <p:cNvPr id="29" name="Table 28"/>
          <p:cNvGraphicFramePr>
            <a:graphicFrameLocks noGrp="1"/>
          </p:cNvGraphicFramePr>
          <p:nvPr/>
        </p:nvGraphicFramePr>
        <p:xfrm>
          <a:off x="2330247" y="4036543"/>
          <a:ext cx="5137352" cy="457200"/>
        </p:xfrm>
        <a:graphic>
          <a:graphicData uri="http://schemas.openxmlformats.org/drawingml/2006/table">
            <a:tbl>
              <a:tblPr firstRow="1" bandRow="1">
                <a:tableStyleId>{5C22544A-7EE6-4342-B048-85BDC9FD1C3A}</a:tableStyleId>
              </a:tblPr>
              <a:tblGrid>
                <a:gridCol w="642169">
                  <a:extLst>
                    <a:ext uri="{9D8B030D-6E8A-4147-A177-3AD203B41FA5}">
                      <a16:colId xmlns:a16="http://schemas.microsoft.com/office/drawing/2014/main" val="20001"/>
                    </a:ext>
                  </a:extLst>
                </a:gridCol>
                <a:gridCol w="642169">
                  <a:extLst>
                    <a:ext uri="{9D8B030D-6E8A-4147-A177-3AD203B41FA5}">
                      <a16:colId xmlns:a16="http://schemas.microsoft.com/office/drawing/2014/main" val="20002"/>
                    </a:ext>
                  </a:extLst>
                </a:gridCol>
                <a:gridCol w="642169">
                  <a:extLst>
                    <a:ext uri="{9D8B030D-6E8A-4147-A177-3AD203B41FA5}">
                      <a16:colId xmlns:a16="http://schemas.microsoft.com/office/drawing/2014/main" val="20003"/>
                    </a:ext>
                  </a:extLst>
                </a:gridCol>
                <a:gridCol w="642169">
                  <a:extLst>
                    <a:ext uri="{9D8B030D-6E8A-4147-A177-3AD203B41FA5}">
                      <a16:colId xmlns:a16="http://schemas.microsoft.com/office/drawing/2014/main" val="20004"/>
                    </a:ext>
                  </a:extLst>
                </a:gridCol>
                <a:gridCol w="642169">
                  <a:extLst>
                    <a:ext uri="{9D8B030D-6E8A-4147-A177-3AD203B41FA5}">
                      <a16:colId xmlns:a16="http://schemas.microsoft.com/office/drawing/2014/main" val="3772559948"/>
                    </a:ext>
                  </a:extLst>
                </a:gridCol>
                <a:gridCol w="642169">
                  <a:extLst>
                    <a:ext uri="{9D8B030D-6E8A-4147-A177-3AD203B41FA5}">
                      <a16:colId xmlns:a16="http://schemas.microsoft.com/office/drawing/2014/main" val="20005"/>
                    </a:ext>
                  </a:extLst>
                </a:gridCol>
                <a:gridCol w="642169">
                  <a:extLst>
                    <a:ext uri="{9D8B030D-6E8A-4147-A177-3AD203B41FA5}">
                      <a16:colId xmlns:a16="http://schemas.microsoft.com/office/drawing/2014/main" val="20006"/>
                    </a:ext>
                  </a:extLst>
                </a:gridCol>
                <a:gridCol w="642169">
                  <a:extLst>
                    <a:ext uri="{9D8B030D-6E8A-4147-A177-3AD203B41FA5}">
                      <a16:colId xmlns:a16="http://schemas.microsoft.com/office/drawing/2014/main" val="20007"/>
                    </a:ext>
                  </a:extLst>
                </a:gridCol>
              </a:tblGrid>
              <a:tr h="370840">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0000"/>
                          </a:solidFill>
                          <a:latin typeface="Tahoma" panose="020B0604030504040204" pitchFamily="34" charset="0"/>
                          <a:ea typeface="Tahoma" panose="020B0604030504040204" pitchFamily="34" charset="0"/>
                          <a:cs typeface="Tahoma" panose="020B0604030504040204" pitchFamily="34" charset="0"/>
                        </a:rPr>
                        <a:t> 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Ê</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graphicFrame>
        <p:nvGraphicFramePr>
          <p:cNvPr id="30" name="Table 29"/>
          <p:cNvGraphicFramePr>
            <a:graphicFrameLocks noGrp="1"/>
          </p:cNvGraphicFramePr>
          <p:nvPr/>
        </p:nvGraphicFramePr>
        <p:xfrm>
          <a:off x="5567236" y="4465656"/>
          <a:ext cx="4427465" cy="457200"/>
        </p:xfrm>
        <a:graphic>
          <a:graphicData uri="http://schemas.openxmlformats.org/drawingml/2006/table">
            <a:tbl>
              <a:tblPr firstRow="1" bandRow="1">
                <a:tableStyleId>{5C22544A-7EE6-4342-B048-85BDC9FD1C3A}</a:tableStyleId>
              </a:tblPr>
              <a:tblGrid>
                <a:gridCol w="632495">
                  <a:extLst>
                    <a:ext uri="{9D8B030D-6E8A-4147-A177-3AD203B41FA5}">
                      <a16:colId xmlns:a16="http://schemas.microsoft.com/office/drawing/2014/main" val="20005"/>
                    </a:ext>
                  </a:extLst>
                </a:gridCol>
                <a:gridCol w="632495">
                  <a:extLst>
                    <a:ext uri="{9D8B030D-6E8A-4147-A177-3AD203B41FA5}">
                      <a16:colId xmlns:a16="http://schemas.microsoft.com/office/drawing/2014/main" val="20006"/>
                    </a:ext>
                  </a:extLst>
                </a:gridCol>
                <a:gridCol w="632495">
                  <a:extLst>
                    <a:ext uri="{9D8B030D-6E8A-4147-A177-3AD203B41FA5}">
                      <a16:colId xmlns:a16="http://schemas.microsoft.com/office/drawing/2014/main" val="20007"/>
                    </a:ext>
                  </a:extLst>
                </a:gridCol>
                <a:gridCol w="632495">
                  <a:extLst>
                    <a:ext uri="{9D8B030D-6E8A-4147-A177-3AD203B41FA5}">
                      <a16:colId xmlns:a16="http://schemas.microsoft.com/office/drawing/2014/main" val="20008"/>
                    </a:ext>
                  </a:extLst>
                </a:gridCol>
                <a:gridCol w="632495">
                  <a:extLst>
                    <a:ext uri="{9D8B030D-6E8A-4147-A177-3AD203B41FA5}">
                      <a16:colId xmlns:a16="http://schemas.microsoft.com/office/drawing/2014/main" val="20009"/>
                    </a:ext>
                  </a:extLst>
                </a:gridCol>
                <a:gridCol w="632495">
                  <a:extLst>
                    <a:ext uri="{9D8B030D-6E8A-4147-A177-3AD203B41FA5}">
                      <a16:colId xmlns:a16="http://schemas.microsoft.com/office/drawing/2014/main" val="3221140004"/>
                    </a:ext>
                  </a:extLst>
                </a:gridCol>
                <a:gridCol w="632495">
                  <a:extLst>
                    <a:ext uri="{9D8B030D-6E8A-4147-A177-3AD203B41FA5}">
                      <a16:colId xmlns:a16="http://schemas.microsoft.com/office/drawing/2014/main" val="860743866"/>
                    </a:ext>
                  </a:extLst>
                </a:gridCol>
              </a:tblGrid>
              <a:tr h="370840">
                <a:tc>
                  <a:txBody>
                    <a:bodyPr/>
                    <a:lstStyle/>
                    <a:p>
                      <a:pPr algn="ctr"/>
                      <a:r>
                        <a:rPr lang="en-US" sz="2400" dirty="0">
                          <a:ln>
                            <a:solidFill>
                              <a:schemeClr val="tx1"/>
                            </a:solidFill>
                          </a:ln>
                          <a:solidFill>
                            <a:srgbClr val="FF0000"/>
                          </a:solidFill>
                          <a:latin typeface="Tahoma" panose="020B0604030504040204" pitchFamily="34" charset="0"/>
                          <a:ea typeface="Tahoma" panose="020B0604030504040204" pitchFamily="34" charset="0"/>
                          <a:cs typeface="Tahoma" panose="020B0604030504040204" pitchFamily="34" charset="0"/>
                        </a:rPr>
                        <a:t>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Ố</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graphicFrame>
        <p:nvGraphicFramePr>
          <p:cNvPr id="31" name="Table 30"/>
          <p:cNvGraphicFramePr>
            <a:graphicFrameLocks noGrp="1"/>
          </p:cNvGraphicFramePr>
          <p:nvPr/>
        </p:nvGraphicFramePr>
        <p:xfrm>
          <a:off x="4915088" y="4904903"/>
          <a:ext cx="3165255" cy="457200"/>
        </p:xfrm>
        <a:graphic>
          <a:graphicData uri="http://schemas.openxmlformats.org/drawingml/2006/table">
            <a:tbl>
              <a:tblPr firstRow="1" bandRow="1">
                <a:tableStyleId>{5C22544A-7EE6-4342-B048-85BDC9FD1C3A}</a:tableStyleId>
              </a:tblPr>
              <a:tblGrid>
                <a:gridCol w="633051">
                  <a:extLst>
                    <a:ext uri="{9D8B030D-6E8A-4147-A177-3AD203B41FA5}">
                      <a16:colId xmlns:a16="http://schemas.microsoft.com/office/drawing/2014/main" val="20004"/>
                    </a:ext>
                  </a:extLst>
                </a:gridCol>
                <a:gridCol w="633051">
                  <a:extLst>
                    <a:ext uri="{9D8B030D-6E8A-4147-A177-3AD203B41FA5}">
                      <a16:colId xmlns:a16="http://schemas.microsoft.com/office/drawing/2014/main" val="20005"/>
                    </a:ext>
                  </a:extLst>
                </a:gridCol>
                <a:gridCol w="633051">
                  <a:extLst>
                    <a:ext uri="{9D8B030D-6E8A-4147-A177-3AD203B41FA5}">
                      <a16:colId xmlns:a16="http://schemas.microsoft.com/office/drawing/2014/main" val="20006"/>
                    </a:ext>
                  </a:extLst>
                </a:gridCol>
                <a:gridCol w="633051">
                  <a:extLst>
                    <a:ext uri="{9D8B030D-6E8A-4147-A177-3AD203B41FA5}">
                      <a16:colId xmlns:a16="http://schemas.microsoft.com/office/drawing/2014/main" val="20007"/>
                    </a:ext>
                  </a:extLst>
                </a:gridCol>
                <a:gridCol w="633051">
                  <a:extLst>
                    <a:ext uri="{9D8B030D-6E8A-4147-A177-3AD203B41FA5}">
                      <a16:colId xmlns:a16="http://schemas.microsoft.com/office/drawing/2014/main" val="20008"/>
                    </a:ext>
                  </a:extLst>
                </a:gridCol>
              </a:tblGrid>
              <a:tr h="370840">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0000"/>
                          </a:solidFill>
                          <a:latin typeface="Tahoma" panose="020B0604030504040204" pitchFamily="34" charset="0"/>
                          <a:ea typeface="Tahoma" panose="020B0604030504040204" pitchFamily="34" charset="0"/>
                          <a:cs typeface="Tahoma" panose="020B0604030504040204" pitchFamily="34" charset="0"/>
                        </a:rPr>
                        <a:t> Ò</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Í</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graphicFrame>
        <p:nvGraphicFramePr>
          <p:cNvPr id="32" name="Table 31"/>
          <p:cNvGraphicFramePr>
            <a:graphicFrameLocks noGrp="1"/>
          </p:cNvGraphicFramePr>
          <p:nvPr/>
        </p:nvGraphicFramePr>
        <p:xfrm>
          <a:off x="4263750" y="5353208"/>
          <a:ext cx="3816594" cy="457200"/>
        </p:xfrm>
        <a:graphic>
          <a:graphicData uri="http://schemas.openxmlformats.org/drawingml/2006/table">
            <a:tbl>
              <a:tblPr firstRow="1" bandRow="1">
                <a:tableStyleId>{5C22544A-7EE6-4342-B048-85BDC9FD1C3A}</a:tableStyleId>
              </a:tblPr>
              <a:tblGrid>
                <a:gridCol w="636099">
                  <a:extLst>
                    <a:ext uri="{9D8B030D-6E8A-4147-A177-3AD203B41FA5}">
                      <a16:colId xmlns:a16="http://schemas.microsoft.com/office/drawing/2014/main" val="20003"/>
                    </a:ext>
                  </a:extLst>
                </a:gridCol>
                <a:gridCol w="636099">
                  <a:extLst>
                    <a:ext uri="{9D8B030D-6E8A-4147-A177-3AD203B41FA5}">
                      <a16:colId xmlns:a16="http://schemas.microsoft.com/office/drawing/2014/main" val="20004"/>
                    </a:ext>
                  </a:extLst>
                </a:gridCol>
                <a:gridCol w="636099">
                  <a:extLst>
                    <a:ext uri="{9D8B030D-6E8A-4147-A177-3AD203B41FA5}">
                      <a16:colId xmlns:a16="http://schemas.microsoft.com/office/drawing/2014/main" val="20005"/>
                    </a:ext>
                  </a:extLst>
                </a:gridCol>
                <a:gridCol w="636099">
                  <a:extLst>
                    <a:ext uri="{9D8B030D-6E8A-4147-A177-3AD203B41FA5}">
                      <a16:colId xmlns:a16="http://schemas.microsoft.com/office/drawing/2014/main" val="20006"/>
                    </a:ext>
                  </a:extLst>
                </a:gridCol>
                <a:gridCol w="636099">
                  <a:extLst>
                    <a:ext uri="{9D8B030D-6E8A-4147-A177-3AD203B41FA5}">
                      <a16:colId xmlns:a16="http://schemas.microsoft.com/office/drawing/2014/main" val="20007"/>
                    </a:ext>
                  </a:extLst>
                </a:gridCol>
                <a:gridCol w="636099">
                  <a:extLst>
                    <a:ext uri="{9D8B030D-6E8A-4147-A177-3AD203B41FA5}">
                      <a16:colId xmlns:a16="http://schemas.microsoft.com/office/drawing/2014/main" val="20008"/>
                    </a:ext>
                  </a:extLst>
                </a:gridCol>
              </a:tblGrid>
              <a:tr h="370840">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0000"/>
                          </a:solidFill>
                          <a:latin typeface="Tahoma" panose="020B0604030504040204" pitchFamily="34" charset="0"/>
                          <a:ea typeface="Tahoma" panose="020B0604030504040204" pitchFamily="34" charset="0"/>
                          <a:cs typeface="Tahoma" panose="020B0604030504040204" pitchFamily="34" charset="0"/>
                        </a:rPr>
                        <a:t> 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Ắ</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graphicFrame>
        <p:nvGraphicFramePr>
          <p:cNvPr id="45" name="Table 44"/>
          <p:cNvGraphicFramePr>
            <a:graphicFrameLocks noGrp="1"/>
          </p:cNvGraphicFramePr>
          <p:nvPr/>
        </p:nvGraphicFramePr>
        <p:xfrm>
          <a:off x="2967284" y="572198"/>
          <a:ext cx="2578612" cy="478852"/>
        </p:xfrm>
        <a:graphic>
          <a:graphicData uri="http://schemas.openxmlformats.org/drawingml/2006/table">
            <a:tbl>
              <a:tblPr firstRow="1" bandRow="1">
                <a:tableStyleId>{5C22544A-7EE6-4342-B048-85BDC9FD1C3A}</a:tableStyleId>
              </a:tblPr>
              <a:tblGrid>
                <a:gridCol w="644653">
                  <a:extLst>
                    <a:ext uri="{9D8B030D-6E8A-4147-A177-3AD203B41FA5}">
                      <a16:colId xmlns:a16="http://schemas.microsoft.com/office/drawing/2014/main" val="20001"/>
                    </a:ext>
                  </a:extLst>
                </a:gridCol>
                <a:gridCol w="644653">
                  <a:extLst>
                    <a:ext uri="{9D8B030D-6E8A-4147-A177-3AD203B41FA5}">
                      <a16:colId xmlns:a16="http://schemas.microsoft.com/office/drawing/2014/main" val="20002"/>
                    </a:ext>
                  </a:extLst>
                </a:gridCol>
                <a:gridCol w="644653">
                  <a:extLst>
                    <a:ext uri="{9D8B030D-6E8A-4147-A177-3AD203B41FA5}">
                      <a16:colId xmlns:a16="http://schemas.microsoft.com/office/drawing/2014/main" val="20003"/>
                    </a:ext>
                  </a:extLst>
                </a:gridCol>
                <a:gridCol w="644653">
                  <a:extLst>
                    <a:ext uri="{9D8B030D-6E8A-4147-A177-3AD203B41FA5}">
                      <a16:colId xmlns:a16="http://schemas.microsoft.com/office/drawing/2014/main" val="20004"/>
                    </a:ext>
                  </a:extLst>
                </a:gridCol>
              </a:tblGrid>
              <a:tr h="47885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B</a:t>
                      </a:r>
                    </a:p>
                  </a:txBody>
                  <a:tcPr marT="45798" marB="45798">
                    <a:solidFill>
                      <a:srgbClr val="92D050"/>
                    </a:solidFill>
                  </a:tcPr>
                </a:tc>
                <a:tc>
                  <a:txBody>
                    <a:bodyPr/>
                    <a:lstStyle/>
                    <a:p>
                      <a:pPr algn="ctr"/>
                      <a:endParaRPr lang="en-US" sz="1800" dirty="0"/>
                    </a:p>
                  </a:txBody>
                  <a:tcPr marT="45798" marB="45798">
                    <a:solidFill>
                      <a:srgbClr val="92D050"/>
                    </a:solidFill>
                  </a:tcPr>
                </a:tc>
                <a:tc>
                  <a:txBody>
                    <a:bodyPr/>
                    <a:lstStyle/>
                    <a:p>
                      <a:pPr algn="ctr"/>
                      <a:endParaRPr lang="en-US" sz="1800" dirty="0"/>
                    </a:p>
                  </a:txBody>
                  <a:tcPr marT="45798" marB="45798">
                    <a:solidFill>
                      <a:srgbClr val="92D050"/>
                    </a:solidFill>
                  </a:tcPr>
                </a:tc>
                <a:tc>
                  <a:txBody>
                    <a:bodyPr/>
                    <a:lstStyle/>
                    <a:p>
                      <a:pPr algn="ctr"/>
                      <a:endParaRPr lang="en-US" sz="1800" dirty="0"/>
                    </a:p>
                  </a:txBody>
                  <a:tcPr marT="45798" marB="45798">
                    <a:solidFill>
                      <a:srgbClr val="92D050"/>
                    </a:solidFill>
                  </a:tcPr>
                </a:tc>
                <a:extLst>
                  <a:ext uri="{0D108BD9-81ED-4DB2-BD59-A6C34878D82A}">
                    <a16:rowId xmlns:a16="http://schemas.microsoft.com/office/drawing/2014/main" val="10000"/>
                  </a:ext>
                </a:extLst>
              </a:tr>
            </a:tbl>
          </a:graphicData>
        </a:graphic>
      </p:graphicFrame>
      <p:graphicFrame>
        <p:nvGraphicFramePr>
          <p:cNvPr id="46" name="Table 45"/>
          <p:cNvGraphicFramePr>
            <a:graphicFrameLocks noGrp="1"/>
          </p:cNvGraphicFramePr>
          <p:nvPr/>
        </p:nvGraphicFramePr>
        <p:xfrm>
          <a:off x="6182815" y="589464"/>
          <a:ext cx="3822690" cy="457200"/>
        </p:xfrm>
        <a:graphic>
          <a:graphicData uri="http://schemas.openxmlformats.org/drawingml/2006/table">
            <a:tbl>
              <a:tblPr firstRow="1" bandRow="1">
                <a:tableStyleId>{5C22544A-7EE6-4342-B048-85BDC9FD1C3A}</a:tableStyleId>
              </a:tblPr>
              <a:tblGrid>
                <a:gridCol w="637115">
                  <a:extLst>
                    <a:ext uri="{9D8B030D-6E8A-4147-A177-3AD203B41FA5}">
                      <a16:colId xmlns:a16="http://schemas.microsoft.com/office/drawing/2014/main" val="20000"/>
                    </a:ext>
                  </a:extLst>
                </a:gridCol>
                <a:gridCol w="637115">
                  <a:extLst>
                    <a:ext uri="{9D8B030D-6E8A-4147-A177-3AD203B41FA5}">
                      <a16:colId xmlns:a16="http://schemas.microsoft.com/office/drawing/2014/main" val="20001"/>
                    </a:ext>
                  </a:extLst>
                </a:gridCol>
                <a:gridCol w="637115">
                  <a:extLst>
                    <a:ext uri="{9D8B030D-6E8A-4147-A177-3AD203B41FA5}">
                      <a16:colId xmlns:a16="http://schemas.microsoft.com/office/drawing/2014/main" val="20002"/>
                    </a:ext>
                  </a:extLst>
                </a:gridCol>
                <a:gridCol w="637115">
                  <a:extLst>
                    <a:ext uri="{9D8B030D-6E8A-4147-A177-3AD203B41FA5}">
                      <a16:colId xmlns:a16="http://schemas.microsoft.com/office/drawing/2014/main" val="20003"/>
                    </a:ext>
                  </a:extLst>
                </a:gridCol>
                <a:gridCol w="637115">
                  <a:extLst>
                    <a:ext uri="{9D8B030D-6E8A-4147-A177-3AD203B41FA5}">
                      <a16:colId xmlns:a16="http://schemas.microsoft.com/office/drawing/2014/main" val="3980273302"/>
                    </a:ext>
                  </a:extLst>
                </a:gridCol>
                <a:gridCol w="637115">
                  <a:extLst>
                    <a:ext uri="{9D8B030D-6E8A-4147-A177-3AD203B41FA5}">
                      <a16:colId xmlns:a16="http://schemas.microsoft.com/office/drawing/2014/main" val="2916549935"/>
                    </a:ext>
                  </a:extLst>
                </a:gridCol>
              </a:tblGrid>
              <a:tr h="42848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A</a:t>
                      </a:r>
                    </a:p>
                  </a:txBody>
                  <a:tcPr>
                    <a:solidFill>
                      <a:srgbClr val="92D050"/>
                    </a:solidFill>
                  </a:tcPr>
                </a:tc>
                <a:tc>
                  <a:txBody>
                    <a:bodyPr/>
                    <a:lstStyle/>
                    <a:p>
                      <a:pPr algn="ctr"/>
                      <a:endParaRPr lang="en-US" sz="2400" dirty="0"/>
                    </a:p>
                  </a:txBody>
                  <a:tcPr>
                    <a:solidFill>
                      <a:srgbClr val="92D050"/>
                    </a:solidFill>
                  </a:tcPr>
                </a:tc>
                <a:tc>
                  <a:txBody>
                    <a:bodyPr/>
                    <a:lstStyle/>
                    <a:p>
                      <a:pPr algn="ctr"/>
                      <a:endParaRPr lang="en-US" sz="2400" dirty="0"/>
                    </a:p>
                  </a:txBody>
                  <a:tcPr>
                    <a:solidFill>
                      <a:srgbClr val="92D05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C</a:t>
                      </a:r>
                    </a:p>
                  </a:txBody>
                  <a:tcPr>
                    <a:solidFill>
                      <a:srgbClr val="92D050"/>
                    </a:solidFill>
                  </a:tcPr>
                </a:tc>
                <a:tc>
                  <a:txBody>
                    <a:bodyPr/>
                    <a:lstStyle/>
                    <a:p>
                      <a:pPr algn="ctr"/>
                      <a:endParaRPr lang="en-US" sz="2400" dirty="0"/>
                    </a:p>
                  </a:txBody>
                  <a:tcPr>
                    <a:solidFill>
                      <a:srgbClr val="92D050"/>
                    </a:solidFill>
                  </a:tcPr>
                </a:tc>
                <a:tc>
                  <a:txBody>
                    <a:bodyPr/>
                    <a:lstStyle/>
                    <a:p>
                      <a:pPr algn="ctr"/>
                      <a:endParaRPr lang="en-US" sz="2400" dirty="0"/>
                    </a:p>
                  </a:txBody>
                  <a:tcPr>
                    <a:solidFill>
                      <a:srgbClr val="92D050"/>
                    </a:solidFill>
                  </a:tcPr>
                </a:tc>
                <a:extLst>
                  <a:ext uri="{0D108BD9-81ED-4DB2-BD59-A6C34878D82A}">
                    <a16:rowId xmlns:a16="http://schemas.microsoft.com/office/drawing/2014/main" val="10000"/>
                  </a:ext>
                </a:extLst>
              </a:tr>
            </a:tbl>
          </a:graphicData>
        </a:graphic>
      </p:graphicFrame>
      <p:graphicFrame>
        <p:nvGraphicFramePr>
          <p:cNvPr id="63" name="Table 62"/>
          <p:cNvGraphicFramePr>
            <a:graphicFrameLocks noGrp="1"/>
          </p:cNvGraphicFramePr>
          <p:nvPr/>
        </p:nvGraphicFramePr>
        <p:xfrm>
          <a:off x="6189929" y="1040148"/>
          <a:ext cx="652111" cy="477521"/>
        </p:xfrm>
        <a:graphic>
          <a:graphicData uri="http://schemas.openxmlformats.org/drawingml/2006/table">
            <a:tbl>
              <a:tblPr firstRow="1" bandRow="1">
                <a:tableStyleId>{5C22544A-7EE6-4342-B048-85BDC9FD1C3A}</a:tableStyleId>
              </a:tblPr>
              <a:tblGrid>
                <a:gridCol w="652111">
                  <a:extLst>
                    <a:ext uri="{9D8B030D-6E8A-4147-A177-3AD203B41FA5}">
                      <a16:colId xmlns:a16="http://schemas.microsoft.com/office/drawing/2014/main" val="20000"/>
                    </a:ext>
                  </a:extLst>
                </a:gridCol>
              </a:tblGrid>
              <a:tr h="4775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C</a:t>
                      </a:r>
                    </a:p>
                  </a:txBody>
                  <a:tcPr>
                    <a:solidFill>
                      <a:srgbClr val="92D050"/>
                    </a:solidFill>
                  </a:tcPr>
                </a:tc>
                <a:extLst>
                  <a:ext uri="{0D108BD9-81ED-4DB2-BD59-A6C34878D82A}">
                    <a16:rowId xmlns:a16="http://schemas.microsoft.com/office/drawing/2014/main" val="10000"/>
                  </a:ext>
                </a:extLst>
              </a:tr>
            </a:tbl>
          </a:graphicData>
        </a:graphic>
      </p:graphicFrame>
      <p:graphicFrame>
        <p:nvGraphicFramePr>
          <p:cNvPr id="72" name="Table 71"/>
          <p:cNvGraphicFramePr>
            <a:graphicFrameLocks noGrp="1"/>
          </p:cNvGraphicFramePr>
          <p:nvPr/>
        </p:nvGraphicFramePr>
        <p:xfrm>
          <a:off x="5559834" y="596609"/>
          <a:ext cx="621792" cy="425893"/>
        </p:xfrm>
        <a:graphic>
          <a:graphicData uri="http://schemas.openxmlformats.org/drawingml/2006/table">
            <a:tbl>
              <a:tblPr>
                <a:tableStyleId>{69C7853C-536D-4A76-A0AE-DD22124D55A5}</a:tableStyleId>
              </a:tblPr>
              <a:tblGrid>
                <a:gridCol w="621792">
                  <a:extLst>
                    <a:ext uri="{9D8B030D-6E8A-4147-A177-3AD203B41FA5}">
                      <a16:colId xmlns:a16="http://schemas.microsoft.com/office/drawing/2014/main" val="20000"/>
                    </a:ext>
                  </a:extLst>
                </a:gridCol>
              </a:tblGrid>
              <a:tr h="425893">
                <a:tc>
                  <a:txBody>
                    <a:bodyPr/>
                    <a:lstStyle/>
                    <a:p>
                      <a:endParaRPr lang="en-US" dirty="0"/>
                    </a:p>
                  </a:txBody>
                  <a:tcPr>
                    <a:solidFill>
                      <a:srgbClr val="FFFF00"/>
                    </a:solidFill>
                  </a:tcPr>
                </a:tc>
                <a:extLst>
                  <a:ext uri="{0D108BD9-81ED-4DB2-BD59-A6C34878D82A}">
                    <a16:rowId xmlns:a16="http://schemas.microsoft.com/office/drawing/2014/main" val="10000"/>
                  </a:ext>
                </a:extLst>
              </a:tr>
            </a:tbl>
          </a:graphicData>
        </a:graphic>
      </p:graphicFrame>
      <p:graphicFrame>
        <p:nvGraphicFramePr>
          <p:cNvPr id="73" name="Table 72"/>
          <p:cNvGraphicFramePr>
            <a:graphicFrameLocks noGrp="1"/>
          </p:cNvGraphicFramePr>
          <p:nvPr/>
        </p:nvGraphicFramePr>
        <p:xfrm>
          <a:off x="5573718" y="1038730"/>
          <a:ext cx="598648" cy="425907"/>
        </p:xfrm>
        <a:graphic>
          <a:graphicData uri="http://schemas.openxmlformats.org/drawingml/2006/table">
            <a:tbl>
              <a:tblPr>
                <a:tableStyleId>{69C7853C-536D-4A76-A0AE-DD22124D55A5}</a:tableStyleId>
              </a:tblPr>
              <a:tblGrid>
                <a:gridCol w="598648">
                  <a:extLst>
                    <a:ext uri="{9D8B030D-6E8A-4147-A177-3AD203B41FA5}">
                      <a16:colId xmlns:a16="http://schemas.microsoft.com/office/drawing/2014/main" val="20000"/>
                    </a:ext>
                  </a:extLst>
                </a:gridCol>
              </a:tblGrid>
              <a:tr h="425907">
                <a:tc>
                  <a:txBody>
                    <a:bodyPr/>
                    <a:lstStyle/>
                    <a:p>
                      <a:endParaRPr lang="en-US" dirty="0"/>
                    </a:p>
                  </a:txBody>
                  <a:tcPr>
                    <a:solidFill>
                      <a:srgbClr val="FFFF00"/>
                    </a:solidFill>
                  </a:tcPr>
                </a:tc>
                <a:extLst>
                  <a:ext uri="{0D108BD9-81ED-4DB2-BD59-A6C34878D82A}">
                    <a16:rowId xmlns:a16="http://schemas.microsoft.com/office/drawing/2014/main" val="10000"/>
                  </a:ext>
                </a:extLst>
              </a:tr>
            </a:tbl>
          </a:graphicData>
        </a:graphic>
      </p:graphicFrame>
      <p:graphicFrame>
        <p:nvGraphicFramePr>
          <p:cNvPr id="74" name="Table 73"/>
          <p:cNvGraphicFramePr>
            <a:graphicFrameLocks noGrp="1"/>
          </p:cNvGraphicFramePr>
          <p:nvPr/>
        </p:nvGraphicFramePr>
        <p:xfrm>
          <a:off x="5545560" y="1463938"/>
          <a:ext cx="658775" cy="431917"/>
        </p:xfrm>
        <a:graphic>
          <a:graphicData uri="http://schemas.openxmlformats.org/drawingml/2006/table">
            <a:tbl>
              <a:tblPr>
                <a:tableStyleId>{69C7853C-536D-4A76-A0AE-DD22124D55A5}</a:tableStyleId>
              </a:tblPr>
              <a:tblGrid>
                <a:gridCol w="658775">
                  <a:extLst>
                    <a:ext uri="{9D8B030D-6E8A-4147-A177-3AD203B41FA5}">
                      <a16:colId xmlns:a16="http://schemas.microsoft.com/office/drawing/2014/main" val="20000"/>
                    </a:ext>
                  </a:extLst>
                </a:gridCol>
              </a:tblGrid>
              <a:tr h="431917">
                <a:tc>
                  <a:txBody>
                    <a:bodyPr/>
                    <a:lstStyle/>
                    <a:p>
                      <a:endParaRPr lang="en-US" dirty="0"/>
                    </a:p>
                  </a:txBody>
                  <a:tcPr>
                    <a:solidFill>
                      <a:srgbClr val="FFFF00"/>
                    </a:solidFill>
                  </a:tcPr>
                </a:tc>
                <a:extLst>
                  <a:ext uri="{0D108BD9-81ED-4DB2-BD59-A6C34878D82A}">
                    <a16:rowId xmlns:a16="http://schemas.microsoft.com/office/drawing/2014/main" val="10000"/>
                  </a:ext>
                </a:extLst>
              </a:tr>
            </a:tbl>
          </a:graphicData>
        </a:graphic>
      </p:graphicFrame>
      <p:graphicFrame>
        <p:nvGraphicFramePr>
          <p:cNvPr id="75" name="Table 74"/>
          <p:cNvGraphicFramePr>
            <a:graphicFrameLocks noGrp="1"/>
          </p:cNvGraphicFramePr>
          <p:nvPr/>
        </p:nvGraphicFramePr>
        <p:xfrm>
          <a:off x="5567233" y="1906421"/>
          <a:ext cx="615583" cy="417360"/>
        </p:xfrm>
        <a:graphic>
          <a:graphicData uri="http://schemas.openxmlformats.org/drawingml/2006/table">
            <a:tbl>
              <a:tblPr>
                <a:tableStyleId>{69C7853C-536D-4A76-A0AE-DD22124D55A5}</a:tableStyleId>
              </a:tblPr>
              <a:tblGrid>
                <a:gridCol w="615583">
                  <a:extLst>
                    <a:ext uri="{9D8B030D-6E8A-4147-A177-3AD203B41FA5}">
                      <a16:colId xmlns:a16="http://schemas.microsoft.com/office/drawing/2014/main" val="20000"/>
                    </a:ext>
                  </a:extLst>
                </a:gridCol>
              </a:tblGrid>
              <a:tr h="417360">
                <a:tc>
                  <a:txBody>
                    <a:bodyPr/>
                    <a:lstStyle/>
                    <a:p>
                      <a:endParaRPr lang="en-US" dirty="0"/>
                    </a:p>
                  </a:txBody>
                  <a:tcPr>
                    <a:solidFill>
                      <a:srgbClr val="FFFF00"/>
                    </a:solidFill>
                  </a:tcPr>
                </a:tc>
                <a:extLst>
                  <a:ext uri="{0D108BD9-81ED-4DB2-BD59-A6C34878D82A}">
                    <a16:rowId xmlns:a16="http://schemas.microsoft.com/office/drawing/2014/main" val="10000"/>
                  </a:ext>
                </a:extLst>
              </a:tr>
            </a:tbl>
          </a:graphicData>
        </a:graphic>
      </p:graphicFrame>
      <p:graphicFrame>
        <p:nvGraphicFramePr>
          <p:cNvPr id="76" name="Table 75"/>
          <p:cNvGraphicFramePr>
            <a:graphicFrameLocks noGrp="1"/>
          </p:cNvGraphicFramePr>
          <p:nvPr/>
        </p:nvGraphicFramePr>
        <p:xfrm>
          <a:off x="5539548" y="2341929"/>
          <a:ext cx="621792" cy="365760"/>
        </p:xfrm>
        <a:graphic>
          <a:graphicData uri="http://schemas.openxmlformats.org/drawingml/2006/table">
            <a:tbl>
              <a:tblPr>
                <a:tableStyleId>{69C7853C-536D-4A76-A0AE-DD22124D55A5}</a:tableStyleId>
              </a:tblPr>
              <a:tblGrid>
                <a:gridCol w="621792">
                  <a:extLst>
                    <a:ext uri="{9D8B030D-6E8A-4147-A177-3AD203B41FA5}">
                      <a16:colId xmlns:a16="http://schemas.microsoft.com/office/drawing/2014/main" val="20000"/>
                    </a:ext>
                  </a:extLst>
                </a:gridCol>
              </a:tblGrid>
              <a:tr h="362712">
                <a:tc>
                  <a:txBody>
                    <a:bodyPr/>
                    <a:lstStyle/>
                    <a:p>
                      <a:endParaRPr lang="en-US" dirty="0"/>
                    </a:p>
                  </a:txBody>
                  <a:tcPr>
                    <a:solidFill>
                      <a:srgbClr val="FFFF00"/>
                    </a:solidFill>
                  </a:tcPr>
                </a:tc>
                <a:extLst>
                  <a:ext uri="{0D108BD9-81ED-4DB2-BD59-A6C34878D82A}">
                    <a16:rowId xmlns:a16="http://schemas.microsoft.com/office/drawing/2014/main" val="10000"/>
                  </a:ext>
                </a:extLst>
              </a:tr>
            </a:tbl>
          </a:graphicData>
        </a:graphic>
      </p:graphicFrame>
      <p:graphicFrame>
        <p:nvGraphicFramePr>
          <p:cNvPr id="77" name="Table 76"/>
          <p:cNvGraphicFramePr>
            <a:graphicFrameLocks noGrp="1"/>
          </p:cNvGraphicFramePr>
          <p:nvPr/>
        </p:nvGraphicFramePr>
        <p:xfrm>
          <a:off x="5535420" y="2760915"/>
          <a:ext cx="621792" cy="414808"/>
        </p:xfrm>
        <a:graphic>
          <a:graphicData uri="http://schemas.openxmlformats.org/drawingml/2006/table">
            <a:tbl>
              <a:tblPr>
                <a:tableStyleId>{69C7853C-536D-4A76-A0AE-DD22124D55A5}</a:tableStyleId>
              </a:tblPr>
              <a:tblGrid>
                <a:gridCol w="621792">
                  <a:extLst>
                    <a:ext uri="{9D8B030D-6E8A-4147-A177-3AD203B41FA5}">
                      <a16:colId xmlns:a16="http://schemas.microsoft.com/office/drawing/2014/main" val="20000"/>
                    </a:ext>
                  </a:extLst>
                </a:gridCol>
              </a:tblGrid>
              <a:tr h="414808">
                <a:tc>
                  <a:txBody>
                    <a:bodyPr/>
                    <a:lstStyle/>
                    <a:p>
                      <a:endParaRPr lang="en-US" dirty="0"/>
                    </a:p>
                  </a:txBody>
                  <a:tcPr>
                    <a:solidFill>
                      <a:srgbClr val="FFFF00"/>
                    </a:solidFill>
                  </a:tcPr>
                </a:tc>
                <a:extLst>
                  <a:ext uri="{0D108BD9-81ED-4DB2-BD59-A6C34878D82A}">
                    <a16:rowId xmlns:a16="http://schemas.microsoft.com/office/drawing/2014/main" val="10000"/>
                  </a:ext>
                </a:extLst>
              </a:tr>
            </a:tbl>
          </a:graphicData>
        </a:graphic>
      </p:graphicFrame>
      <p:graphicFrame>
        <p:nvGraphicFramePr>
          <p:cNvPr id="78" name="Table 77"/>
          <p:cNvGraphicFramePr>
            <a:graphicFrameLocks noGrp="1"/>
          </p:cNvGraphicFramePr>
          <p:nvPr/>
        </p:nvGraphicFramePr>
        <p:xfrm>
          <a:off x="5523846" y="3211789"/>
          <a:ext cx="621792" cy="426347"/>
        </p:xfrm>
        <a:graphic>
          <a:graphicData uri="http://schemas.openxmlformats.org/drawingml/2006/table">
            <a:tbl>
              <a:tblPr>
                <a:tableStyleId>{69C7853C-536D-4A76-A0AE-DD22124D55A5}</a:tableStyleId>
              </a:tblPr>
              <a:tblGrid>
                <a:gridCol w="621792">
                  <a:extLst>
                    <a:ext uri="{9D8B030D-6E8A-4147-A177-3AD203B41FA5}">
                      <a16:colId xmlns:a16="http://schemas.microsoft.com/office/drawing/2014/main" val="20000"/>
                    </a:ext>
                  </a:extLst>
                </a:gridCol>
              </a:tblGrid>
              <a:tr h="426347">
                <a:tc>
                  <a:txBody>
                    <a:bodyPr/>
                    <a:lstStyle/>
                    <a:p>
                      <a:endParaRPr lang="en-US" dirty="0"/>
                    </a:p>
                  </a:txBody>
                  <a:tcPr>
                    <a:solidFill>
                      <a:srgbClr val="FFFF00"/>
                    </a:solidFill>
                  </a:tcPr>
                </a:tc>
                <a:extLst>
                  <a:ext uri="{0D108BD9-81ED-4DB2-BD59-A6C34878D82A}">
                    <a16:rowId xmlns:a16="http://schemas.microsoft.com/office/drawing/2014/main" val="10000"/>
                  </a:ext>
                </a:extLst>
              </a:tr>
            </a:tbl>
          </a:graphicData>
        </a:graphic>
      </p:graphicFrame>
      <p:graphicFrame>
        <p:nvGraphicFramePr>
          <p:cNvPr id="79" name="Table 78"/>
          <p:cNvGraphicFramePr>
            <a:graphicFrameLocks noGrp="1"/>
          </p:cNvGraphicFramePr>
          <p:nvPr/>
        </p:nvGraphicFramePr>
        <p:xfrm>
          <a:off x="5551278" y="3637047"/>
          <a:ext cx="627578" cy="384648"/>
        </p:xfrm>
        <a:graphic>
          <a:graphicData uri="http://schemas.openxmlformats.org/drawingml/2006/table">
            <a:tbl>
              <a:tblPr>
                <a:tableStyleId>{69C7853C-536D-4A76-A0AE-DD22124D55A5}</a:tableStyleId>
              </a:tblPr>
              <a:tblGrid>
                <a:gridCol w="627578">
                  <a:extLst>
                    <a:ext uri="{9D8B030D-6E8A-4147-A177-3AD203B41FA5}">
                      <a16:colId xmlns:a16="http://schemas.microsoft.com/office/drawing/2014/main" val="20000"/>
                    </a:ext>
                  </a:extLst>
                </a:gridCol>
              </a:tblGrid>
              <a:tr h="384648">
                <a:tc>
                  <a:txBody>
                    <a:bodyPr/>
                    <a:lstStyle/>
                    <a:p>
                      <a:endParaRPr lang="en-US" dirty="0"/>
                    </a:p>
                  </a:txBody>
                  <a:tcPr>
                    <a:solidFill>
                      <a:srgbClr val="FFFF00"/>
                    </a:solidFill>
                  </a:tcPr>
                </a:tc>
                <a:extLst>
                  <a:ext uri="{0D108BD9-81ED-4DB2-BD59-A6C34878D82A}">
                    <a16:rowId xmlns:a16="http://schemas.microsoft.com/office/drawing/2014/main" val="10000"/>
                  </a:ext>
                </a:extLst>
              </a:tr>
            </a:tbl>
          </a:graphicData>
        </a:graphic>
      </p:graphicFrame>
      <p:graphicFrame>
        <p:nvGraphicFramePr>
          <p:cNvPr id="80" name="Table 79"/>
          <p:cNvGraphicFramePr>
            <a:graphicFrameLocks noGrp="1"/>
          </p:cNvGraphicFramePr>
          <p:nvPr/>
        </p:nvGraphicFramePr>
        <p:xfrm>
          <a:off x="5525645" y="4049226"/>
          <a:ext cx="621792" cy="414958"/>
        </p:xfrm>
        <a:graphic>
          <a:graphicData uri="http://schemas.openxmlformats.org/drawingml/2006/table">
            <a:tbl>
              <a:tblPr>
                <a:tableStyleId>{69C7853C-536D-4A76-A0AE-DD22124D55A5}</a:tableStyleId>
              </a:tblPr>
              <a:tblGrid>
                <a:gridCol w="621792">
                  <a:extLst>
                    <a:ext uri="{9D8B030D-6E8A-4147-A177-3AD203B41FA5}">
                      <a16:colId xmlns:a16="http://schemas.microsoft.com/office/drawing/2014/main" val="20000"/>
                    </a:ext>
                  </a:extLst>
                </a:gridCol>
              </a:tblGrid>
              <a:tr h="414958">
                <a:tc>
                  <a:txBody>
                    <a:bodyPr/>
                    <a:lstStyle/>
                    <a:p>
                      <a:endParaRPr lang="en-US" dirty="0"/>
                    </a:p>
                  </a:txBody>
                  <a:tcPr>
                    <a:solidFill>
                      <a:srgbClr val="FFFF00"/>
                    </a:solidFill>
                  </a:tcPr>
                </a:tc>
                <a:extLst>
                  <a:ext uri="{0D108BD9-81ED-4DB2-BD59-A6C34878D82A}">
                    <a16:rowId xmlns:a16="http://schemas.microsoft.com/office/drawing/2014/main" val="10000"/>
                  </a:ext>
                </a:extLst>
              </a:tr>
            </a:tbl>
          </a:graphicData>
        </a:graphic>
      </p:graphicFrame>
      <p:graphicFrame>
        <p:nvGraphicFramePr>
          <p:cNvPr id="81" name="Table 80"/>
          <p:cNvGraphicFramePr>
            <a:graphicFrameLocks noGrp="1"/>
          </p:cNvGraphicFramePr>
          <p:nvPr/>
        </p:nvGraphicFramePr>
        <p:xfrm>
          <a:off x="5545155" y="4474602"/>
          <a:ext cx="621792" cy="409464"/>
        </p:xfrm>
        <a:graphic>
          <a:graphicData uri="http://schemas.openxmlformats.org/drawingml/2006/table">
            <a:tbl>
              <a:tblPr>
                <a:tableStyleId>{69C7853C-536D-4A76-A0AE-DD22124D55A5}</a:tableStyleId>
              </a:tblPr>
              <a:tblGrid>
                <a:gridCol w="621792">
                  <a:extLst>
                    <a:ext uri="{9D8B030D-6E8A-4147-A177-3AD203B41FA5}">
                      <a16:colId xmlns:a16="http://schemas.microsoft.com/office/drawing/2014/main" val="20000"/>
                    </a:ext>
                  </a:extLst>
                </a:gridCol>
              </a:tblGrid>
              <a:tr h="409464">
                <a:tc>
                  <a:txBody>
                    <a:bodyPr/>
                    <a:lstStyle/>
                    <a:p>
                      <a:endParaRPr lang="en-US" dirty="0"/>
                    </a:p>
                  </a:txBody>
                  <a:tcPr>
                    <a:solidFill>
                      <a:srgbClr val="FFFF00"/>
                    </a:solidFill>
                  </a:tcPr>
                </a:tc>
                <a:extLst>
                  <a:ext uri="{0D108BD9-81ED-4DB2-BD59-A6C34878D82A}">
                    <a16:rowId xmlns:a16="http://schemas.microsoft.com/office/drawing/2014/main" val="10000"/>
                  </a:ext>
                </a:extLst>
              </a:tr>
            </a:tbl>
          </a:graphicData>
        </a:graphic>
      </p:graphicFrame>
      <p:graphicFrame>
        <p:nvGraphicFramePr>
          <p:cNvPr id="82" name="Table 81"/>
          <p:cNvGraphicFramePr>
            <a:graphicFrameLocks noGrp="1"/>
          </p:cNvGraphicFramePr>
          <p:nvPr/>
        </p:nvGraphicFramePr>
        <p:xfrm>
          <a:off x="5545977" y="4913847"/>
          <a:ext cx="621792" cy="455484"/>
        </p:xfrm>
        <a:graphic>
          <a:graphicData uri="http://schemas.openxmlformats.org/drawingml/2006/table">
            <a:tbl>
              <a:tblPr>
                <a:tableStyleId>{69C7853C-536D-4A76-A0AE-DD22124D55A5}</a:tableStyleId>
              </a:tblPr>
              <a:tblGrid>
                <a:gridCol w="621792">
                  <a:extLst>
                    <a:ext uri="{9D8B030D-6E8A-4147-A177-3AD203B41FA5}">
                      <a16:colId xmlns:a16="http://schemas.microsoft.com/office/drawing/2014/main" val="20000"/>
                    </a:ext>
                  </a:extLst>
                </a:gridCol>
              </a:tblGrid>
              <a:tr h="455484">
                <a:tc>
                  <a:txBody>
                    <a:bodyPr/>
                    <a:lstStyle/>
                    <a:p>
                      <a:endParaRPr lang="en-US" dirty="0"/>
                    </a:p>
                  </a:txBody>
                  <a:tcPr>
                    <a:solidFill>
                      <a:srgbClr val="FFFF00"/>
                    </a:solidFill>
                  </a:tcPr>
                </a:tc>
                <a:extLst>
                  <a:ext uri="{0D108BD9-81ED-4DB2-BD59-A6C34878D82A}">
                    <a16:rowId xmlns:a16="http://schemas.microsoft.com/office/drawing/2014/main" val="10000"/>
                  </a:ext>
                </a:extLst>
              </a:tr>
            </a:tbl>
          </a:graphicData>
        </a:graphic>
      </p:graphicFrame>
      <p:graphicFrame>
        <p:nvGraphicFramePr>
          <p:cNvPr id="83" name="Table 82"/>
          <p:cNvGraphicFramePr>
            <a:graphicFrameLocks noGrp="1"/>
          </p:cNvGraphicFramePr>
          <p:nvPr/>
        </p:nvGraphicFramePr>
        <p:xfrm>
          <a:off x="5553975" y="5378593"/>
          <a:ext cx="621792" cy="424965"/>
        </p:xfrm>
        <a:graphic>
          <a:graphicData uri="http://schemas.openxmlformats.org/drawingml/2006/table">
            <a:tbl>
              <a:tblPr>
                <a:tableStyleId>{69C7853C-536D-4A76-A0AE-DD22124D55A5}</a:tableStyleId>
              </a:tblPr>
              <a:tblGrid>
                <a:gridCol w="621792">
                  <a:extLst>
                    <a:ext uri="{9D8B030D-6E8A-4147-A177-3AD203B41FA5}">
                      <a16:colId xmlns:a16="http://schemas.microsoft.com/office/drawing/2014/main" val="20000"/>
                    </a:ext>
                  </a:extLst>
                </a:gridCol>
              </a:tblGrid>
              <a:tr h="424965">
                <a:tc>
                  <a:txBody>
                    <a:bodyPr/>
                    <a:lstStyle/>
                    <a:p>
                      <a:endParaRPr lang="en-US" dirty="0"/>
                    </a:p>
                  </a:txBody>
                  <a:tcPr>
                    <a:solidFill>
                      <a:srgbClr val="FFFF00"/>
                    </a:solidFill>
                  </a:tcPr>
                </a:tc>
                <a:extLst>
                  <a:ext uri="{0D108BD9-81ED-4DB2-BD59-A6C34878D82A}">
                    <a16:rowId xmlns:a16="http://schemas.microsoft.com/office/drawing/2014/main" val="10000"/>
                  </a:ext>
                </a:extLst>
              </a:tr>
            </a:tbl>
          </a:graphicData>
        </a:graphic>
      </p:graphicFrame>
      <p:graphicFrame>
        <p:nvGraphicFramePr>
          <p:cNvPr id="95" name="Table 94"/>
          <p:cNvGraphicFramePr>
            <a:graphicFrameLocks noGrp="1"/>
          </p:cNvGraphicFramePr>
          <p:nvPr/>
        </p:nvGraphicFramePr>
        <p:xfrm>
          <a:off x="4903483" y="4931606"/>
          <a:ext cx="609600" cy="457042"/>
        </p:xfrm>
        <a:graphic>
          <a:graphicData uri="http://schemas.openxmlformats.org/drawingml/2006/table">
            <a:tbl>
              <a:tblPr firstRow="1" bandRow="1">
                <a:tableStyleId>{5C22544A-7EE6-4342-B048-85BDC9FD1C3A}</a:tableStyleId>
              </a:tblPr>
              <a:tblGrid>
                <a:gridCol w="609600">
                  <a:extLst>
                    <a:ext uri="{9D8B030D-6E8A-4147-A177-3AD203B41FA5}">
                      <a16:colId xmlns:a16="http://schemas.microsoft.com/office/drawing/2014/main" val="20000"/>
                    </a:ext>
                  </a:extLst>
                </a:gridCol>
              </a:tblGrid>
              <a:tr h="36512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B</a:t>
                      </a:r>
                    </a:p>
                  </a:txBody>
                  <a:tcPr marT="45641" marB="45641">
                    <a:solidFill>
                      <a:srgbClr val="92D050"/>
                    </a:solidFill>
                  </a:tcPr>
                </a:tc>
                <a:extLst>
                  <a:ext uri="{0D108BD9-81ED-4DB2-BD59-A6C34878D82A}">
                    <a16:rowId xmlns:a16="http://schemas.microsoft.com/office/drawing/2014/main" val="10000"/>
                  </a:ext>
                </a:extLst>
              </a:tr>
            </a:tbl>
          </a:graphicData>
        </a:graphic>
      </p:graphicFrame>
      <p:graphicFrame>
        <p:nvGraphicFramePr>
          <p:cNvPr id="100" name="Table 99"/>
          <p:cNvGraphicFramePr>
            <a:graphicFrameLocks noGrp="1"/>
          </p:cNvGraphicFramePr>
          <p:nvPr/>
        </p:nvGraphicFramePr>
        <p:xfrm>
          <a:off x="4293883" y="5377495"/>
          <a:ext cx="1219200" cy="457200"/>
        </p:xfrm>
        <a:graphic>
          <a:graphicData uri="http://schemas.openxmlformats.org/drawingml/2006/table">
            <a:tbl>
              <a:tblPr firstRow="1" bandRow="1">
                <a:tableStyleId>{5C22544A-7EE6-4342-B048-85BDC9FD1C3A}</a:tableStyleId>
              </a:tblPr>
              <a:tblGrid>
                <a:gridCol w="609600">
                  <a:extLst>
                    <a:ext uri="{9D8B030D-6E8A-4147-A177-3AD203B41FA5}">
                      <a16:colId xmlns:a16="http://schemas.microsoft.com/office/drawing/2014/main" val="20000"/>
                    </a:ext>
                  </a:extLst>
                </a:gridCol>
                <a:gridCol w="609600">
                  <a:extLst>
                    <a:ext uri="{9D8B030D-6E8A-4147-A177-3AD203B41FA5}">
                      <a16:colId xmlns:a16="http://schemas.microsoft.com/office/drawing/2014/main" val="20001"/>
                    </a:ext>
                  </a:extLst>
                </a:gridCol>
              </a:tblGrid>
              <a:tr h="38912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B</a:t>
                      </a:r>
                    </a:p>
                  </a:txBody>
                  <a:tcPr>
                    <a:solidFill>
                      <a:srgbClr val="92D050"/>
                    </a:solidFill>
                  </a:tcPr>
                </a:tc>
                <a:tc>
                  <a:txBody>
                    <a:bodyPr/>
                    <a:lstStyle/>
                    <a:p>
                      <a:pPr algn="ctr"/>
                      <a:endParaRPr lang="en-US" sz="2400" dirty="0">
                        <a:latin typeface="Tahoma" panose="020B0604030504040204" pitchFamily="34" charset="0"/>
                        <a:ea typeface="Tahoma" panose="020B0604030504040204" pitchFamily="34" charset="0"/>
                        <a:cs typeface="Tahoma" panose="020B0604030504040204" pitchFamily="34" charset="0"/>
                      </a:endParaRPr>
                    </a:p>
                  </a:txBody>
                  <a:tcPr>
                    <a:solidFill>
                      <a:srgbClr val="92D050"/>
                    </a:solidFill>
                  </a:tcPr>
                </a:tc>
                <a:extLst>
                  <a:ext uri="{0D108BD9-81ED-4DB2-BD59-A6C34878D82A}">
                    <a16:rowId xmlns:a16="http://schemas.microsoft.com/office/drawing/2014/main" val="10000"/>
                  </a:ext>
                </a:extLst>
              </a:tr>
            </a:tbl>
          </a:graphicData>
        </a:graphic>
      </p:graphicFrame>
      <p:graphicFrame>
        <p:nvGraphicFramePr>
          <p:cNvPr id="105" name="Table 104"/>
          <p:cNvGraphicFramePr>
            <a:graphicFrameLocks noGrp="1"/>
          </p:cNvGraphicFramePr>
          <p:nvPr/>
        </p:nvGraphicFramePr>
        <p:xfrm>
          <a:off x="3004328" y="1459841"/>
          <a:ext cx="2541568" cy="457356"/>
        </p:xfrm>
        <a:graphic>
          <a:graphicData uri="http://schemas.openxmlformats.org/drawingml/2006/table">
            <a:tbl>
              <a:tblPr firstRow="1" bandRow="1">
                <a:tableStyleId>{5C22544A-7EE6-4342-B048-85BDC9FD1C3A}</a:tableStyleId>
              </a:tblPr>
              <a:tblGrid>
                <a:gridCol w="635392">
                  <a:extLst>
                    <a:ext uri="{9D8B030D-6E8A-4147-A177-3AD203B41FA5}">
                      <a16:colId xmlns:a16="http://schemas.microsoft.com/office/drawing/2014/main" val="20000"/>
                    </a:ext>
                  </a:extLst>
                </a:gridCol>
                <a:gridCol w="635392">
                  <a:extLst>
                    <a:ext uri="{9D8B030D-6E8A-4147-A177-3AD203B41FA5}">
                      <a16:colId xmlns:a16="http://schemas.microsoft.com/office/drawing/2014/main" val="20001"/>
                    </a:ext>
                  </a:extLst>
                </a:gridCol>
                <a:gridCol w="635392">
                  <a:extLst>
                    <a:ext uri="{9D8B030D-6E8A-4147-A177-3AD203B41FA5}">
                      <a16:colId xmlns:a16="http://schemas.microsoft.com/office/drawing/2014/main" val="20002"/>
                    </a:ext>
                  </a:extLst>
                </a:gridCol>
                <a:gridCol w="635392">
                  <a:extLst>
                    <a:ext uri="{9D8B030D-6E8A-4147-A177-3AD203B41FA5}">
                      <a16:colId xmlns:a16="http://schemas.microsoft.com/office/drawing/2014/main" val="20003"/>
                    </a:ext>
                  </a:extLst>
                </a:gridCol>
              </a:tblGrid>
              <a:tr h="38779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B</a:t>
                      </a:r>
                    </a:p>
                  </a:txBody>
                  <a:tcPr marT="45798" marB="45798">
                    <a:solidFill>
                      <a:srgbClr val="92D050"/>
                    </a:solidFill>
                  </a:tcPr>
                </a:tc>
                <a:tc>
                  <a:txBody>
                    <a:bodyPr/>
                    <a:lstStyle/>
                    <a:p>
                      <a:endParaRPr lang="en-US" sz="1800" dirty="0"/>
                    </a:p>
                  </a:txBody>
                  <a:tcPr marT="45798" marB="45798">
                    <a:solidFill>
                      <a:srgbClr val="92D050"/>
                    </a:solidFill>
                  </a:tcPr>
                </a:tc>
                <a:tc>
                  <a:txBody>
                    <a:bodyPr/>
                    <a:lstStyle/>
                    <a:p>
                      <a:endParaRPr lang="en-US" sz="1800" dirty="0"/>
                    </a:p>
                  </a:txBody>
                  <a:tcPr marT="45798" marB="45798">
                    <a:solidFill>
                      <a:srgbClr val="92D050"/>
                    </a:solidFill>
                  </a:tcPr>
                </a:tc>
                <a:tc>
                  <a:txBody>
                    <a:bodyPr/>
                    <a:lstStyle/>
                    <a:p>
                      <a:endParaRPr lang="en-US" sz="1800" dirty="0"/>
                    </a:p>
                  </a:txBody>
                  <a:tcPr marT="45798" marB="45798">
                    <a:solidFill>
                      <a:srgbClr val="92D050"/>
                    </a:solidFill>
                  </a:tcPr>
                </a:tc>
                <a:extLst>
                  <a:ext uri="{0D108BD9-81ED-4DB2-BD59-A6C34878D82A}">
                    <a16:rowId xmlns:a16="http://schemas.microsoft.com/office/drawing/2014/main" val="10000"/>
                  </a:ext>
                </a:extLst>
              </a:tr>
            </a:tbl>
          </a:graphicData>
        </a:graphic>
      </p:graphicFrame>
      <p:graphicFrame>
        <p:nvGraphicFramePr>
          <p:cNvPr id="106" name="Table 105"/>
          <p:cNvGraphicFramePr>
            <a:graphicFrameLocks noGrp="1"/>
          </p:cNvGraphicFramePr>
          <p:nvPr/>
        </p:nvGraphicFramePr>
        <p:xfrm>
          <a:off x="4248640" y="1919573"/>
          <a:ext cx="1290888" cy="457200"/>
        </p:xfrm>
        <a:graphic>
          <a:graphicData uri="http://schemas.openxmlformats.org/drawingml/2006/table">
            <a:tbl>
              <a:tblPr firstRow="1" bandRow="1">
                <a:tableStyleId>{5C22544A-7EE6-4342-B048-85BDC9FD1C3A}</a:tableStyleId>
              </a:tblPr>
              <a:tblGrid>
                <a:gridCol w="645444">
                  <a:extLst>
                    <a:ext uri="{9D8B030D-6E8A-4147-A177-3AD203B41FA5}">
                      <a16:colId xmlns:a16="http://schemas.microsoft.com/office/drawing/2014/main" val="20000"/>
                    </a:ext>
                  </a:extLst>
                </a:gridCol>
                <a:gridCol w="645444">
                  <a:extLst>
                    <a:ext uri="{9D8B030D-6E8A-4147-A177-3AD203B41FA5}">
                      <a16:colId xmlns:a16="http://schemas.microsoft.com/office/drawing/2014/main" val="20001"/>
                    </a:ext>
                  </a:extLst>
                </a:gridCol>
              </a:tblGrid>
              <a:tr h="381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B</a:t>
                      </a:r>
                    </a:p>
                  </a:txBody>
                  <a:tcPr>
                    <a:solidFill>
                      <a:srgbClr val="92D050"/>
                    </a:solidFill>
                  </a:tcPr>
                </a:tc>
                <a:tc>
                  <a:txBody>
                    <a:bodyPr/>
                    <a:lstStyle/>
                    <a:p>
                      <a:pPr algn="ctr"/>
                      <a:endParaRPr lang="en-US" sz="2400" dirty="0"/>
                    </a:p>
                  </a:txBody>
                  <a:tcPr>
                    <a:solidFill>
                      <a:srgbClr val="92D050"/>
                    </a:solidFill>
                  </a:tcPr>
                </a:tc>
                <a:extLst>
                  <a:ext uri="{0D108BD9-81ED-4DB2-BD59-A6C34878D82A}">
                    <a16:rowId xmlns:a16="http://schemas.microsoft.com/office/drawing/2014/main" val="10000"/>
                  </a:ext>
                </a:extLst>
              </a:tr>
            </a:tbl>
          </a:graphicData>
        </a:graphic>
      </p:graphicFrame>
      <p:graphicFrame>
        <p:nvGraphicFramePr>
          <p:cNvPr id="108" name="Table 107"/>
          <p:cNvGraphicFramePr>
            <a:graphicFrameLocks noGrp="1"/>
          </p:cNvGraphicFramePr>
          <p:nvPr/>
        </p:nvGraphicFramePr>
        <p:xfrm>
          <a:off x="4239013" y="2741074"/>
          <a:ext cx="1291900" cy="457042"/>
        </p:xfrm>
        <a:graphic>
          <a:graphicData uri="http://schemas.openxmlformats.org/drawingml/2006/table">
            <a:tbl>
              <a:tblPr firstRow="1" bandRow="1">
                <a:tableStyleId>{5C22544A-7EE6-4342-B048-85BDC9FD1C3A}</a:tableStyleId>
              </a:tblPr>
              <a:tblGrid>
                <a:gridCol w="645950">
                  <a:extLst>
                    <a:ext uri="{9D8B030D-6E8A-4147-A177-3AD203B41FA5}">
                      <a16:colId xmlns:a16="http://schemas.microsoft.com/office/drawing/2014/main" val="20000"/>
                    </a:ext>
                  </a:extLst>
                </a:gridCol>
                <a:gridCol w="645950">
                  <a:extLst>
                    <a:ext uri="{9D8B030D-6E8A-4147-A177-3AD203B41FA5}">
                      <a16:colId xmlns:a16="http://schemas.microsoft.com/office/drawing/2014/main" val="20001"/>
                    </a:ext>
                  </a:extLst>
                </a:gridCol>
              </a:tblGrid>
              <a:tr h="42204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K</a:t>
                      </a:r>
                    </a:p>
                  </a:txBody>
                  <a:tcPr marT="45641" marB="45641">
                    <a:solidFill>
                      <a:srgbClr val="92D050"/>
                    </a:solidFill>
                  </a:tcPr>
                </a:tc>
                <a:tc>
                  <a:txBody>
                    <a:bodyPr/>
                    <a:lstStyle/>
                    <a:p>
                      <a:pPr algn="ctr"/>
                      <a:endParaRPr lang="en-US" sz="2400" dirty="0"/>
                    </a:p>
                  </a:txBody>
                  <a:tcPr marT="45641" marB="45641">
                    <a:solidFill>
                      <a:srgbClr val="92D050"/>
                    </a:solidFill>
                  </a:tcPr>
                </a:tc>
                <a:extLst>
                  <a:ext uri="{0D108BD9-81ED-4DB2-BD59-A6C34878D82A}">
                    <a16:rowId xmlns:a16="http://schemas.microsoft.com/office/drawing/2014/main" val="10000"/>
                  </a:ext>
                </a:extLst>
              </a:tr>
            </a:tbl>
          </a:graphicData>
        </a:graphic>
      </p:graphicFrame>
      <p:graphicFrame>
        <p:nvGraphicFramePr>
          <p:cNvPr id="110" name="Table 109"/>
          <p:cNvGraphicFramePr>
            <a:graphicFrameLocks noGrp="1"/>
          </p:cNvGraphicFramePr>
          <p:nvPr/>
        </p:nvGraphicFramePr>
        <p:xfrm>
          <a:off x="4929538" y="3611982"/>
          <a:ext cx="609600" cy="457042"/>
        </p:xfrm>
        <a:graphic>
          <a:graphicData uri="http://schemas.openxmlformats.org/drawingml/2006/table">
            <a:tbl>
              <a:tblPr firstRow="1" bandRow="1">
                <a:tableStyleId>{5C22544A-7EE6-4342-B048-85BDC9FD1C3A}</a:tableStyleId>
              </a:tblPr>
              <a:tblGrid>
                <a:gridCol w="609600">
                  <a:extLst>
                    <a:ext uri="{9D8B030D-6E8A-4147-A177-3AD203B41FA5}">
                      <a16:colId xmlns:a16="http://schemas.microsoft.com/office/drawing/2014/main" val="20000"/>
                    </a:ext>
                  </a:extLst>
                </a:gridCol>
              </a:tblGrid>
              <a:tr h="40593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L</a:t>
                      </a:r>
                    </a:p>
                  </a:txBody>
                  <a:tcPr marT="45641" marB="45641">
                    <a:solidFill>
                      <a:srgbClr val="92D050"/>
                    </a:solidFill>
                  </a:tcPr>
                </a:tc>
                <a:extLst>
                  <a:ext uri="{0D108BD9-81ED-4DB2-BD59-A6C34878D82A}">
                    <a16:rowId xmlns:a16="http://schemas.microsoft.com/office/drawing/2014/main" val="10000"/>
                  </a:ext>
                </a:extLst>
              </a:tr>
            </a:tbl>
          </a:graphicData>
        </a:graphic>
      </p:graphicFrame>
      <p:graphicFrame>
        <p:nvGraphicFramePr>
          <p:cNvPr id="111" name="Table 110"/>
          <p:cNvGraphicFramePr>
            <a:graphicFrameLocks noGrp="1"/>
          </p:cNvGraphicFramePr>
          <p:nvPr/>
        </p:nvGraphicFramePr>
        <p:xfrm>
          <a:off x="2320643" y="4036622"/>
          <a:ext cx="3203205" cy="457042"/>
        </p:xfrm>
        <a:graphic>
          <a:graphicData uri="http://schemas.openxmlformats.org/drawingml/2006/table">
            <a:tbl>
              <a:tblPr firstRow="1" bandRow="1">
                <a:tableStyleId>{5C22544A-7EE6-4342-B048-85BDC9FD1C3A}</a:tableStyleId>
              </a:tblPr>
              <a:tblGrid>
                <a:gridCol w="640641">
                  <a:extLst>
                    <a:ext uri="{9D8B030D-6E8A-4147-A177-3AD203B41FA5}">
                      <a16:colId xmlns:a16="http://schemas.microsoft.com/office/drawing/2014/main" val="20000"/>
                    </a:ext>
                  </a:extLst>
                </a:gridCol>
                <a:gridCol w="640641">
                  <a:extLst>
                    <a:ext uri="{9D8B030D-6E8A-4147-A177-3AD203B41FA5}">
                      <a16:colId xmlns:a16="http://schemas.microsoft.com/office/drawing/2014/main" val="20001"/>
                    </a:ext>
                  </a:extLst>
                </a:gridCol>
                <a:gridCol w="640641">
                  <a:extLst>
                    <a:ext uri="{9D8B030D-6E8A-4147-A177-3AD203B41FA5}">
                      <a16:colId xmlns:a16="http://schemas.microsoft.com/office/drawing/2014/main" val="20002"/>
                    </a:ext>
                  </a:extLst>
                </a:gridCol>
                <a:gridCol w="640641">
                  <a:extLst>
                    <a:ext uri="{9D8B030D-6E8A-4147-A177-3AD203B41FA5}">
                      <a16:colId xmlns:a16="http://schemas.microsoft.com/office/drawing/2014/main" val="20003"/>
                    </a:ext>
                  </a:extLst>
                </a:gridCol>
                <a:gridCol w="640641">
                  <a:extLst>
                    <a:ext uri="{9D8B030D-6E8A-4147-A177-3AD203B41FA5}">
                      <a16:colId xmlns:a16="http://schemas.microsoft.com/office/drawing/2014/main" val="2423943116"/>
                    </a:ext>
                  </a:extLst>
                </a:gridCol>
              </a:tblGrid>
              <a:tr h="36512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a:t> </a:t>
                      </a: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X</a:t>
                      </a:r>
                    </a:p>
                  </a:txBody>
                  <a:tcPr marT="45641" marB="45641">
                    <a:solidFill>
                      <a:srgbClr val="92D050"/>
                    </a:solidFill>
                  </a:tcPr>
                </a:tc>
                <a:tc>
                  <a:txBody>
                    <a:bodyPr/>
                    <a:lstStyle/>
                    <a:p>
                      <a:endParaRPr lang="en-US" sz="2400" dirty="0"/>
                    </a:p>
                  </a:txBody>
                  <a:tcPr marT="45641" marB="45641">
                    <a:solidFill>
                      <a:srgbClr val="92D050"/>
                    </a:solidFill>
                  </a:tcPr>
                </a:tc>
                <a:tc>
                  <a:txBody>
                    <a:bodyPr/>
                    <a:lstStyle/>
                    <a:p>
                      <a:endParaRPr lang="en-US" sz="2400" dirty="0"/>
                    </a:p>
                  </a:txBody>
                  <a:tcPr marT="45641" marB="45641">
                    <a:solidFill>
                      <a:srgbClr val="92D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C</a:t>
                      </a:r>
                    </a:p>
                  </a:txBody>
                  <a:tcPr marT="45641" marB="45641">
                    <a:solidFill>
                      <a:srgbClr val="92D050"/>
                    </a:solidFill>
                  </a:tcPr>
                </a:tc>
                <a:tc>
                  <a:txBody>
                    <a:bodyPr/>
                    <a:lstStyle/>
                    <a:p>
                      <a:endParaRPr lang="en-US" sz="2400" dirty="0"/>
                    </a:p>
                  </a:txBody>
                  <a:tcPr marT="45641" marB="45641">
                    <a:solidFill>
                      <a:srgbClr val="92D050"/>
                    </a:solidFill>
                  </a:tcPr>
                </a:tc>
                <a:extLst>
                  <a:ext uri="{0D108BD9-81ED-4DB2-BD59-A6C34878D82A}">
                    <a16:rowId xmlns:a16="http://schemas.microsoft.com/office/drawing/2014/main" val="10000"/>
                  </a:ext>
                </a:extLst>
              </a:tr>
            </a:tbl>
          </a:graphicData>
        </a:graphic>
      </p:graphicFrame>
      <p:graphicFrame>
        <p:nvGraphicFramePr>
          <p:cNvPr id="112" name="Table 111"/>
          <p:cNvGraphicFramePr>
            <a:graphicFrameLocks noGrp="1"/>
          </p:cNvGraphicFramePr>
          <p:nvPr/>
        </p:nvGraphicFramePr>
        <p:xfrm>
          <a:off x="2321634" y="2329538"/>
          <a:ext cx="3209280" cy="457042"/>
        </p:xfrm>
        <a:graphic>
          <a:graphicData uri="http://schemas.openxmlformats.org/drawingml/2006/table">
            <a:tbl>
              <a:tblPr firstRow="1" bandRow="1">
                <a:tableStyleId>{5C22544A-7EE6-4342-B048-85BDC9FD1C3A}</a:tableStyleId>
              </a:tblPr>
              <a:tblGrid>
                <a:gridCol w="641856">
                  <a:extLst>
                    <a:ext uri="{9D8B030D-6E8A-4147-A177-3AD203B41FA5}">
                      <a16:colId xmlns:a16="http://schemas.microsoft.com/office/drawing/2014/main" val="20000"/>
                    </a:ext>
                  </a:extLst>
                </a:gridCol>
                <a:gridCol w="641856">
                  <a:extLst>
                    <a:ext uri="{9D8B030D-6E8A-4147-A177-3AD203B41FA5}">
                      <a16:colId xmlns:a16="http://schemas.microsoft.com/office/drawing/2014/main" val="20001"/>
                    </a:ext>
                  </a:extLst>
                </a:gridCol>
                <a:gridCol w="641856">
                  <a:extLst>
                    <a:ext uri="{9D8B030D-6E8A-4147-A177-3AD203B41FA5}">
                      <a16:colId xmlns:a16="http://schemas.microsoft.com/office/drawing/2014/main" val="20002"/>
                    </a:ext>
                  </a:extLst>
                </a:gridCol>
                <a:gridCol w="641856">
                  <a:extLst>
                    <a:ext uri="{9D8B030D-6E8A-4147-A177-3AD203B41FA5}">
                      <a16:colId xmlns:a16="http://schemas.microsoft.com/office/drawing/2014/main" val="20003"/>
                    </a:ext>
                  </a:extLst>
                </a:gridCol>
                <a:gridCol w="641856">
                  <a:extLst>
                    <a:ext uri="{9D8B030D-6E8A-4147-A177-3AD203B41FA5}">
                      <a16:colId xmlns:a16="http://schemas.microsoft.com/office/drawing/2014/main" val="20004"/>
                    </a:ext>
                  </a:extLst>
                </a:gridCol>
              </a:tblGrid>
              <a:tr h="43137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C</a:t>
                      </a:r>
                    </a:p>
                  </a:txBody>
                  <a:tcPr marT="45641" marB="45641">
                    <a:solidFill>
                      <a:srgbClr val="92D050"/>
                    </a:solidFill>
                  </a:tcPr>
                </a:tc>
                <a:tc>
                  <a:txBody>
                    <a:bodyPr/>
                    <a:lstStyle/>
                    <a:p>
                      <a:pPr algn="ctr"/>
                      <a:endParaRPr lang="en-US" sz="2400" dirty="0">
                        <a:solidFill>
                          <a:srgbClr val="FFFF00"/>
                        </a:solidFill>
                        <a:latin typeface="Tahoma" panose="020B0604030504040204" pitchFamily="34" charset="0"/>
                        <a:ea typeface="Tahoma" panose="020B0604030504040204" pitchFamily="34" charset="0"/>
                        <a:cs typeface="Tahoma" panose="020B0604030504040204" pitchFamily="34" charset="0"/>
                      </a:endParaRPr>
                    </a:p>
                  </a:txBody>
                  <a:tcPr marT="45641" marB="45641">
                    <a:solidFill>
                      <a:srgbClr val="92D050"/>
                    </a:solidFill>
                  </a:tcPr>
                </a:tc>
                <a:tc>
                  <a:txBody>
                    <a:bodyPr/>
                    <a:lstStyle/>
                    <a:p>
                      <a:pPr algn="ctr"/>
                      <a:endParaRPr lang="en-US" sz="2400" dirty="0">
                        <a:solidFill>
                          <a:srgbClr val="FFFF00"/>
                        </a:solidFill>
                        <a:latin typeface="Tahoma" panose="020B0604030504040204" pitchFamily="34" charset="0"/>
                        <a:ea typeface="Tahoma" panose="020B0604030504040204" pitchFamily="34" charset="0"/>
                        <a:cs typeface="Tahoma" panose="020B0604030504040204" pitchFamily="34" charset="0"/>
                      </a:endParaRPr>
                    </a:p>
                  </a:txBody>
                  <a:tcPr marT="45641" marB="45641">
                    <a:solidFill>
                      <a:srgbClr val="92D05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T</a:t>
                      </a:r>
                    </a:p>
                  </a:txBody>
                  <a:tcPr marT="45641" marB="45641">
                    <a:solidFill>
                      <a:srgbClr val="92D050"/>
                    </a:solidFill>
                  </a:tcPr>
                </a:tc>
                <a:tc>
                  <a:txBody>
                    <a:bodyPr/>
                    <a:lstStyle/>
                    <a:p>
                      <a:pPr algn="ctr"/>
                      <a:endParaRPr lang="en-US" sz="2400" dirty="0">
                        <a:solidFill>
                          <a:srgbClr val="FFFF00"/>
                        </a:solidFill>
                        <a:latin typeface="Tahoma" panose="020B0604030504040204" pitchFamily="34" charset="0"/>
                        <a:ea typeface="Tahoma" panose="020B0604030504040204" pitchFamily="34" charset="0"/>
                        <a:cs typeface="Tahoma" panose="020B0604030504040204" pitchFamily="34" charset="0"/>
                      </a:endParaRPr>
                    </a:p>
                  </a:txBody>
                  <a:tcPr marT="45641" marB="45641">
                    <a:solidFill>
                      <a:srgbClr val="92D050"/>
                    </a:solidFill>
                  </a:tcPr>
                </a:tc>
                <a:extLst>
                  <a:ext uri="{0D108BD9-81ED-4DB2-BD59-A6C34878D82A}">
                    <a16:rowId xmlns:a16="http://schemas.microsoft.com/office/drawing/2014/main" val="10000"/>
                  </a:ext>
                </a:extLst>
              </a:tr>
            </a:tbl>
          </a:graphicData>
        </a:graphic>
      </p:graphicFrame>
      <p:graphicFrame>
        <p:nvGraphicFramePr>
          <p:cNvPr id="115" name="Table 114"/>
          <p:cNvGraphicFramePr>
            <a:graphicFrameLocks noGrp="1"/>
          </p:cNvGraphicFramePr>
          <p:nvPr/>
        </p:nvGraphicFramePr>
        <p:xfrm>
          <a:off x="6180759" y="1490531"/>
          <a:ext cx="675047" cy="457200"/>
        </p:xfrm>
        <a:graphic>
          <a:graphicData uri="http://schemas.openxmlformats.org/drawingml/2006/table">
            <a:tbl>
              <a:tblPr firstRow="1" bandRow="1">
                <a:tableStyleId>{5C22544A-7EE6-4342-B048-85BDC9FD1C3A}</a:tableStyleId>
              </a:tblPr>
              <a:tblGrid>
                <a:gridCol w="675047">
                  <a:extLst>
                    <a:ext uri="{9D8B030D-6E8A-4147-A177-3AD203B41FA5}">
                      <a16:colId xmlns:a16="http://schemas.microsoft.com/office/drawing/2014/main" val="20000"/>
                    </a:ext>
                  </a:extLst>
                </a:gridCol>
              </a:tblGrid>
              <a:tr h="3835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baseline="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I</a:t>
                      </a:r>
                      <a:endParaRPr lang="en-US" sz="2400" b="1"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endParaRPr>
                    </a:p>
                  </a:txBody>
                  <a:tcPr>
                    <a:solidFill>
                      <a:srgbClr val="92D050"/>
                    </a:solidFill>
                  </a:tcPr>
                </a:tc>
                <a:extLst>
                  <a:ext uri="{0D108BD9-81ED-4DB2-BD59-A6C34878D82A}">
                    <a16:rowId xmlns:a16="http://schemas.microsoft.com/office/drawing/2014/main" val="10000"/>
                  </a:ext>
                </a:extLst>
              </a:tr>
            </a:tbl>
          </a:graphicData>
        </a:graphic>
      </p:graphicFrame>
      <p:graphicFrame>
        <p:nvGraphicFramePr>
          <p:cNvPr id="116" name="Table 115"/>
          <p:cNvGraphicFramePr>
            <a:graphicFrameLocks noGrp="1"/>
          </p:cNvGraphicFramePr>
          <p:nvPr/>
        </p:nvGraphicFramePr>
        <p:xfrm>
          <a:off x="6178857" y="1881164"/>
          <a:ext cx="3274895" cy="472367"/>
        </p:xfrm>
        <a:graphic>
          <a:graphicData uri="http://schemas.openxmlformats.org/drawingml/2006/table">
            <a:tbl>
              <a:tblPr firstRow="1" bandRow="1">
                <a:tableStyleId>{5C22544A-7EE6-4342-B048-85BDC9FD1C3A}</a:tableStyleId>
              </a:tblPr>
              <a:tblGrid>
                <a:gridCol w="654979">
                  <a:extLst>
                    <a:ext uri="{9D8B030D-6E8A-4147-A177-3AD203B41FA5}">
                      <a16:colId xmlns:a16="http://schemas.microsoft.com/office/drawing/2014/main" val="20000"/>
                    </a:ext>
                  </a:extLst>
                </a:gridCol>
                <a:gridCol w="654979">
                  <a:extLst>
                    <a:ext uri="{9D8B030D-6E8A-4147-A177-3AD203B41FA5}">
                      <a16:colId xmlns:a16="http://schemas.microsoft.com/office/drawing/2014/main" val="20001"/>
                    </a:ext>
                  </a:extLst>
                </a:gridCol>
                <a:gridCol w="654979">
                  <a:extLst>
                    <a:ext uri="{9D8B030D-6E8A-4147-A177-3AD203B41FA5}">
                      <a16:colId xmlns:a16="http://schemas.microsoft.com/office/drawing/2014/main" val="20002"/>
                    </a:ext>
                  </a:extLst>
                </a:gridCol>
                <a:gridCol w="654979">
                  <a:extLst>
                    <a:ext uri="{9D8B030D-6E8A-4147-A177-3AD203B41FA5}">
                      <a16:colId xmlns:a16="http://schemas.microsoft.com/office/drawing/2014/main" val="20003"/>
                    </a:ext>
                  </a:extLst>
                </a:gridCol>
                <a:gridCol w="654979">
                  <a:extLst>
                    <a:ext uri="{9D8B030D-6E8A-4147-A177-3AD203B41FA5}">
                      <a16:colId xmlns:a16="http://schemas.microsoft.com/office/drawing/2014/main" val="4120071679"/>
                    </a:ext>
                  </a:extLst>
                </a:gridCol>
              </a:tblGrid>
              <a:tr h="47236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C</a:t>
                      </a:r>
                    </a:p>
                  </a:txBody>
                  <a:tcPr>
                    <a:solidFill>
                      <a:srgbClr val="92D050"/>
                    </a:solidFill>
                  </a:tcPr>
                </a:tc>
                <a:tc>
                  <a:txBody>
                    <a:bodyPr/>
                    <a:lstStyle/>
                    <a:p>
                      <a:endParaRPr lang="en-US" dirty="0"/>
                    </a:p>
                  </a:txBody>
                  <a:tcPr>
                    <a:solidFill>
                      <a:srgbClr val="92D050"/>
                    </a:solidFill>
                  </a:tcPr>
                </a:tc>
                <a:tc>
                  <a:txBody>
                    <a:bodyPr/>
                    <a:lstStyle/>
                    <a:p>
                      <a:endParaRPr lang="en-US" dirty="0"/>
                    </a:p>
                  </a:txBody>
                  <a:tcPr>
                    <a:solidFill>
                      <a:srgbClr val="92D050"/>
                    </a:solidFill>
                  </a:tcPr>
                </a:tc>
                <a:tc>
                  <a:txBody>
                    <a:bodyPr/>
                    <a:lstStyle/>
                    <a:p>
                      <a:endParaRPr lang="en-US" dirty="0"/>
                    </a:p>
                  </a:txBody>
                  <a:tcPr>
                    <a:solidFill>
                      <a:srgbClr val="92D050"/>
                    </a:solidFill>
                  </a:tcPr>
                </a:tc>
                <a:tc>
                  <a:txBody>
                    <a:bodyPr/>
                    <a:lstStyle/>
                    <a:p>
                      <a:endParaRPr lang="en-US" dirty="0"/>
                    </a:p>
                  </a:txBody>
                  <a:tcPr>
                    <a:solidFill>
                      <a:srgbClr val="92D050"/>
                    </a:solidFill>
                  </a:tcPr>
                </a:tc>
                <a:extLst>
                  <a:ext uri="{0D108BD9-81ED-4DB2-BD59-A6C34878D82A}">
                    <a16:rowId xmlns:a16="http://schemas.microsoft.com/office/drawing/2014/main" val="10000"/>
                  </a:ext>
                </a:extLst>
              </a:tr>
            </a:tbl>
          </a:graphicData>
        </a:graphic>
      </p:graphicFrame>
      <p:graphicFrame>
        <p:nvGraphicFramePr>
          <p:cNvPr id="117" name="Table 116"/>
          <p:cNvGraphicFramePr>
            <a:graphicFrameLocks noGrp="1"/>
          </p:cNvGraphicFramePr>
          <p:nvPr/>
        </p:nvGraphicFramePr>
        <p:xfrm>
          <a:off x="6187052" y="2357201"/>
          <a:ext cx="636804" cy="376949"/>
        </p:xfrm>
        <a:graphic>
          <a:graphicData uri="http://schemas.openxmlformats.org/drawingml/2006/table">
            <a:tbl>
              <a:tblPr firstRow="1" bandRow="1">
                <a:tableStyleId>{5C22544A-7EE6-4342-B048-85BDC9FD1C3A}</a:tableStyleId>
              </a:tblPr>
              <a:tblGrid>
                <a:gridCol w="636804">
                  <a:extLst>
                    <a:ext uri="{9D8B030D-6E8A-4147-A177-3AD203B41FA5}">
                      <a16:colId xmlns:a16="http://schemas.microsoft.com/office/drawing/2014/main" val="20000"/>
                    </a:ext>
                  </a:extLst>
                </a:gridCol>
              </a:tblGrid>
              <a:tr h="376949">
                <a:tc>
                  <a:txBody>
                    <a:bodyPr/>
                    <a:lstStyle/>
                    <a:p>
                      <a:endParaRPr lang="en-US" dirty="0"/>
                    </a:p>
                  </a:txBody>
                  <a:tcPr>
                    <a:solidFill>
                      <a:srgbClr val="92D050"/>
                    </a:solidFill>
                  </a:tcPr>
                </a:tc>
                <a:extLst>
                  <a:ext uri="{0D108BD9-81ED-4DB2-BD59-A6C34878D82A}">
                    <a16:rowId xmlns:a16="http://schemas.microsoft.com/office/drawing/2014/main" val="10000"/>
                  </a:ext>
                </a:extLst>
              </a:tr>
            </a:tbl>
          </a:graphicData>
        </a:graphic>
      </p:graphicFrame>
      <p:graphicFrame>
        <p:nvGraphicFramePr>
          <p:cNvPr id="118" name="Table 117"/>
          <p:cNvGraphicFramePr>
            <a:graphicFrameLocks noGrp="1"/>
          </p:cNvGraphicFramePr>
          <p:nvPr/>
        </p:nvGraphicFramePr>
        <p:xfrm>
          <a:off x="6175767" y="2737441"/>
          <a:ext cx="1942782" cy="457200"/>
        </p:xfrm>
        <a:graphic>
          <a:graphicData uri="http://schemas.openxmlformats.org/drawingml/2006/table">
            <a:tbl>
              <a:tblPr firstRow="1" bandRow="1">
                <a:tableStyleId>{5C22544A-7EE6-4342-B048-85BDC9FD1C3A}</a:tableStyleId>
              </a:tblPr>
              <a:tblGrid>
                <a:gridCol w="647594">
                  <a:extLst>
                    <a:ext uri="{9D8B030D-6E8A-4147-A177-3AD203B41FA5}">
                      <a16:colId xmlns:a16="http://schemas.microsoft.com/office/drawing/2014/main" val="20000"/>
                    </a:ext>
                  </a:extLst>
                </a:gridCol>
                <a:gridCol w="647594">
                  <a:extLst>
                    <a:ext uri="{9D8B030D-6E8A-4147-A177-3AD203B41FA5}">
                      <a16:colId xmlns:a16="http://schemas.microsoft.com/office/drawing/2014/main" val="20001"/>
                    </a:ext>
                  </a:extLst>
                </a:gridCol>
                <a:gridCol w="647594">
                  <a:extLst>
                    <a:ext uri="{9D8B030D-6E8A-4147-A177-3AD203B41FA5}">
                      <a16:colId xmlns:a16="http://schemas.microsoft.com/office/drawing/2014/main" val="20002"/>
                    </a:ext>
                  </a:extLst>
                </a:gridCol>
              </a:tblGrid>
              <a:tr h="43554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D</a:t>
                      </a:r>
                    </a:p>
                  </a:txBody>
                  <a:tcPr>
                    <a:solidFill>
                      <a:srgbClr val="92D050"/>
                    </a:solidFill>
                  </a:tcPr>
                </a:tc>
                <a:tc>
                  <a:txBody>
                    <a:bodyPr/>
                    <a:lstStyle/>
                    <a:p>
                      <a:endParaRPr lang="en-US" dirty="0"/>
                    </a:p>
                  </a:txBody>
                  <a:tcPr>
                    <a:solidFill>
                      <a:srgbClr val="92D050"/>
                    </a:solidFill>
                  </a:tcPr>
                </a:tc>
                <a:tc>
                  <a:txBody>
                    <a:bodyPr/>
                    <a:lstStyle/>
                    <a:p>
                      <a:endParaRPr lang="en-US" dirty="0"/>
                    </a:p>
                  </a:txBody>
                  <a:tcPr>
                    <a:solidFill>
                      <a:srgbClr val="92D050"/>
                    </a:solidFill>
                  </a:tcPr>
                </a:tc>
                <a:extLst>
                  <a:ext uri="{0D108BD9-81ED-4DB2-BD59-A6C34878D82A}">
                    <a16:rowId xmlns:a16="http://schemas.microsoft.com/office/drawing/2014/main" val="10000"/>
                  </a:ext>
                </a:extLst>
              </a:tr>
            </a:tbl>
          </a:graphicData>
        </a:graphic>
      </p:graphicFrame>
      <p:graphicFrame>
        <p:nvGraphicFramePr>
          <p:cNvPr id="119" name="Table 118"/>
          <p:cNvGraphicFramePr>
            <a:graphicFrameLocks noGrp="1"/>
          </p:cNvGraphicFramePr>
          <p:nvPr/>
        </p:nvGraphicFramePr>
        <p:xfrm>
          <a:off x="6153465" y="3186055"/>
          <a:ext cx="3279835" cy="472087"/>
        </p:xfrm>
        <a:graphic>
          <a:graphicData uri="http://schemas.openxmlformats.org/drawingml/2006/table">
            <a:tbl>
              <a:tblPr firstRow="1" bandRow="1">
                <a:tableStyleId>{5C22544A-7EE6-4342-B048-85BDC9FD1C3A}</a:tableStyleId>
              </a:tblPr>
              <a:tblGrid>
                <a:gridCol w="655967">
                  <a:extLst>
                    <a:ext uri="{9D8B030D-6E8A-4147-A177-3AD203B41FA5}">
                      <a16:colId xmlns:a16="http://schemas.microsoft.com/office/drawing/2014/main" val="20000"/>
                    </a:ext>
                  </a:extLst>
                </a:gridCol>
                <a:gridCol w="655967">
                  <a:extLst>
                    <a:ext uri="{9D8B030D-6E8A-4147-A177-3AD203B41FA5}">
                      <a16:colId xmlns:a16="http://schemas.microsoft.com/office/drawing/2014/main" val="20001"/>
                    </a:ext>
                  </a:extLst>
                </a:gridCol>
                <a:gridCol w="655967">
                  <a:extLst>
                    <a:ext uri="{9D8B030D-6E8A-4147-A177-3AD203B41FA5}">
                      <a16:colId xmlns:a16="http://schemas.microsoft.com/office/drawing/2014/main" val="20002"/>
                    </a:ext>
                  </a:extLst>
                </a:gridCol>
                <a:gridCol w="655967">
                  <a:extLst>
                    <a:ext uri="{9D8B030D-6E8A-4147-A177-3AD203B41FA5}">
                      <a16:colId xmlns:a16="http://schemas.microsoft.com/office/drawing/2014/main" val="20003"/>
                    </a:ext>
                  </a:extLst>
                </a:gridCol>
                <a:gridCol w="655967">
                  <a:extLst>
                    <a:ext uri="{9D8B030D-6E8A-4147-A177-3AD203B41FA5}">
                      <a16:colId xmlns:a16="http://schemas.microsoft.com/office/drawing/2014/main" val="4025646593"/>
                    </a:ext>
                  </a:extLst>
                </a:gridCol>
              </a:tblGrid>
              <a:tr h="472087">
                <a:tc>
                  <a:txBody>
                    <a:bodyPr/>
                    <a:lstStyle/>
                    <a:p>
                      <a:endParaRPr lang="en-US" sz="2400" dirty="0">
                        <a:latin typeface="Tahoma" panose="020B0604030504040204" pitchFamily="34" charset="0"/>
                        <a:ea typeface="Tahoma" panose="020B0604030504040204" pitchFamily="34" charset="0"/>
                        <a:cs typeface="Tahoma" panose="020B0604030504040204" pitchFamily="34" charset="0"/>
                      </a:endParaRPr>
                    </a:p>
                  </a:txBody>
                  <a:tcPr>
                    <a:solidFill>
                      <a:srgbClr val="92D05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P</a:t>
                      </a:r>
                    </a:p>
                  </a:txBody>
                  <a:tcPr>
                    <a:solidFill>
                      <a:srgbClr val="92D050"/>
                    </a:solidFill>
                  </a:tcPr>
                </a:tc>
                <a:tc>
                  <a:txBody>
                    <a:bodyPr/>
                    <a:lstStyle/>
                    <a:p>
                      <a:pPr algn="ctr"/>
                      <a:endParaRPr lang="en-US" sz="2400" dirty="0">
                        <a:latin typeface="Tahoma" panose="020B0604030504040204" pitchFamily="34" charset="0"/>
                        <a:ea typeface="Tahoma" panose="020B0604030504040204" pitchFamily="34" charset="0"/>
                        <a:cs typeface="Tahoma" panose="020B0604030504040204" pitchFamily="34" charset="0"/>
                      </a:endParaRPr>
                    </a:p>
                  </a:txBody>
                  <a:tcPr>
                    <a:solidFill>
                      <a:srgbClr val="92D050"/>
                    </a:solidFill>
                  </a:tcPr>
                </a:tc>
                <a:tc>
                  <a:txBody>
                    <a:bodyPr/>
                    <a:lstStyle/>
                    <a:p>
                      <a:pPr algn="ctr"/>
                      <a:endParaRPr lang="en-US" sz="2400" dirty="0">
                        <a:latin typeface="Tahoma" panose="020B0604030504040204" pitchFamily="34" charset="0"/>
                        <a:ea typeface="Tahoma" panose="020B0604030504040204" pitchFamily="34" charset="0"/>
                        <a:cs typeface="Tahoma" panose="020B0604030504040204" pitchFamily="34" charset="0"/>
                      </a:endParaRPr>
                    </a:p>
                  </a:txBody>
                  <a:tcPr>
                    <a:solidFill>
                      <a:srgbClr val="92D05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A</a:t>
                      </a:r>
                    </a:p>
                  </a:txBody>
                  <a:tcPr>
                    <a:solidFill>
                      <a:srgbClr val="92D050"/>
                    </a:solidFill>
                  </a:tcPr>
                </a:tc>
                <a:extLst>
                  <a:ext uri="{0D108BD9-81ED-4DB2-BD59-A6C34878D82A}">
                    <a16:rowId xmlns:a16="http://schemas.microsoft.com/office/drawing/2014/main" val="10000"/>
                  </a:ext>
                </a:extLst>
              </a:tr>
            </a:tbl>
          </a:graphicData>
        </a:graphic>
      </p:graphicFrame>
      <p:graphicFrame>
        <p:nvGraphicFramePr>
          <p:cNvPr id="120" name="Table 119"/>
          <p:cNvGraphicFramePr>
            <a:graphicFrameLocks noGrp="1"/>
          </p:cNvGraphicFramePr>
          <p:nvPr/>
        </p:nvGraphicFramePr>
        <p:xfrm>
          <a:off x="6161044" y="3599965"/>
          <a:ext cx="1951323" cy="457200"/>
        </p:xfrm>
        <a:graphic>
          <a:graphicData uri="http://schemas.openxmlformats.org/drawingml/2006/table">
            <a:tbl>
              <a:tblPr firstRow="1" bandRow="1">
                <a:tableStyleId>{5C22544A-7EE6-4342-B048-85BDC9FD1C3A}</a:tableStyleId>
              </a:tblPr>
              <a:tblGrid>
                <a:gridCol w="650441">
                  <a:extLst>
                    <a:ext uri="{9D8B030D-6E8A-4147-A177-3AD203B41FA5}">
                      <a16:colId xmlns:a16="http://schemas.microsoft.com/office/drawing/2014/main" val="20000"/>
                    </a:ext>
                  </a:extLst>
                </a:gridCol>
                <a:gridCol w="650441">
                  <a:extLst>
                    <a:ext uri="{9D8B030D-6E8A-4147-A177-3AD203B41FA5}">
                      <a16:colId xmlns:a16="http://schemas.microsoft.com/office/drawing/2014/main" val="20001"/>
                    </a:ext>
                  </a:extLst>
                </a:gridCol>
                <a:gridCol w="650441">
                  <a:extLst>
                    <a:ext uri="{9D8B030D-6E8A-4147-A177-3AD203B41FA5}">
                      <a16:colId xmlns:a16="http://schemas.microsoft.com/office/drawing/2014/main" val="20002"/>
                    </a:ext>
                  </a:extLst>
                </a:gridCol>
              </a:tblGrid>
              <a:tr h="381000">
                <a:tc>
                  <a:txBody>
                    <a:bodyPr/>
                    <a:lstStyle/>
                    <a:p>
                      <a:endParaRPr lang="en-US" dirty="0"/>
                    </a:p>
                  </a:txBody>
                  <a:tcPr>
                    <a:solidFill>
                      <a:srgbClr val="92D05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D</a:t>
                      </a:r>
                    </a:p>
                  </a:txBody>
                  <a:tcPr>
                    <a:solidFill>
                      <a:srgbClr val="92D050"/>
                    </a:solidFill>
                  </a:tcPr>
                </a:tc>
                <a:tc>
                  <a:txBody>
                    <a:bodyPr/>
                    <a:lstStyle/>
                    <a:p>
                      <a:endParaRPr lang="en-US" dirty="0"/>
                    </a:p>
                  </a:txBody>
                  <a:tcPr>
                    <a:solidFill>
                      <a:srgbClr val="92D050"/>
                    </a:solidFill>
                  </a:tcPr>
                </a:tc>
                <a:extLst>
                  <a:ext uri="{0D108BD9-81ED-4DB2-BD59-A6C34878D82A}">
                    <a16:rowId xmlns:a16="http://schemas.microsoft.com/office/drawing/2014/main" val="10000"/>
                  </a:ext>
                </a:extLst>
              </a:tr>
            </a:tbl>
          </a:graphicData>
        </a:graphic>
      </p:graphicFrame>
      <p:graphicFrame>
        <p:nvGraphicFramePr>
          <p:cNvPr id="121" name="Table 120"/>
          <p:cNvGraphicFramePr>
            <a:graphicFrameLocks noGrp="1"/>
          </p:cNvGraphicFramePr>
          <p:nvPr/>
        </p:nvGraphicFramePr>
        <p:xfrm>
          <a:off x="6188256" y="4056040"/>
          <a:ext cx="1279342" cy="415717"/>
        </p:xfrm>
        <a:graphic>
          <a:graphicData uri="http://schemas.openxmlformats.org/drawingml/2006/table">
            <a:tbl>
              <a:tblPr firstRow="1" bandRow="1">
                <a:tableStyleId>{5C22544A-7EE6-4342-B048-85BDC9FD1C3A}</a:tableStyleId>
              </a:tblPr>
              <a:tblGrid>
                <a:gridCol w="639671">
                  <a:extLst>
                    <a:ext uri="{9D8B030D-6E8A-4147-A177-3AD203B41FA5}">
                      <a16:colId xmlns:a16="http://schemas.microsoft.com/office/drawing/2014/main" val="20000"/>
                    </a:ext>
                  </a:extLst>
                </a:gridCol>
                <a:gridCol w="639671">
                  <a:extLst>
                    <a:ext uri="{9D8B030D-6E8A-4147-A177-3AD203B41FA5}">
                      <a16:colId xmlns:a16="http://schemas.microsoft.com/office/drawing/2014/main" val="20001"/>
                    </a:ext>
                  </a:extLst>
                </a:gridCol>
              </a:tblGrid>
              <a:tr h="415717">
                <a:tc>
                  <a:txBody>
                    <a:bodyPr/>
                    <a:lstStyle/>
                    <a:p>
                      <a:endParaRPr lang="en-US" dirty="0"/>
                    </a:p>
                  </a:txBody>
                  <a:tcPr>
                    <a:solidFill>
                      <a:srgbClr val="92D050"/>
                    </a:solidFill>
                  </a:tcPr>
                </a:tc>
                <a:tc>
                  <a:txBody>
                    <a:bodyPr/>
                    <a:lstStyle/>
                    <a:p>
                      <a:endParaRPr lang="en-US" dirty="0"/>
                    </a:p>
                  </a:txBody>
                  <a:tcPr>
                    <a:solidFill>
                      <a:srgbClr val="92D050"/>
                    </a:solidFill>
                  </a:tcPr>
                </a:tc>
                <a:extLst>
                  <a:ext uri="{0D108BD9-81ED-4DB2-BD59-A6C34878D82A}">
                    <a16:rowId xmlns:a16="http://schemas.microsoft.com/office/drawing/2014/main" val="10000"/>
                  </a:ext>
                </a:extLst>
              </a:tr>
            </a:tbl>
          </a:graphicData>
        </a:graphic>
      </p:graphicFrame>
      <p:graphicFrame>
        <p:nvGraphicFramePr>
          <p:cNvPr id="122" name="Table 121"/>
          <p:cNvGraphicFramePr>
            <a:graphicFrameLocks noGrp="1"/>
          </p:cNvGraphicFramePr>
          <p:nvPr/>
        </p:nvGraphicFramePr>
        <p:xfrm>
          <a:off x="6161043" y="4471043"/>
          <a:ext cx="3819840" cy="457200"/>
        </p:xfrm>
        <a:graphic>
          <a:graphicData uri="http://schemas.openxmlformats.org/drawingml/2006/table">
            <a:tbl>
              <a:tblPr firstRow="1" bandRow="1">
                <a:tableStyleId>{5C22544A-7EE6-4342-B048-85BDC9FD1C3A}</a:tableStyleId>
              </a:tblPr>
              <a:tblGrid>
                <a:gridCol w="636640">
                  <a:extLst>
                    <a:ext uri="{9D8B030D-6E8A-4147-A177-3AD203B41FA5}">
                      <a16:colId xmlns:a16="http://schemas.microsoft.com/office/drawing/2014/main" val="20000"/>
                    </a:ext>
                  </a:extLst>
                </a:gridCol>
                <a:gridCol w="636640">
                  <a:extLst>
                    <a:ext uri="{9D8B030D-6E8A-4147-A177-3AD203B41FA5}">
                      <a16:colId xmlns:a16="http://schemas.microsoft.com/office/drawing/2014/main" val="20001"/>
                    </a:ext>
                  </a:extLst>
                </a:gridCol>
                <a:gridCol w="636640">
                  <a:extLst>
                    <a:ext uri="{9D8B030D-6E8A-4147-A177-3AD203B41FA5}">
                      <a16:colId xmlns:a16="http://schemas.microsoft.com/office/drawing/2014/main" val="20002"/>
                    </a:ext>
                  </a:extLst>
                </a:gridCol>
                <a:gridCol w="636640">
                  <a:extLst>
                    <a:ext uri="{9D8B030D-6E8A-4147-A177-3AD203B41FA5}">
                      <a16:colId xmlns:a16="http://schemas.microsoft.com/office/drawing/2014/main" val="20003"/>
                    </a:ext>
                  </a:extLst>
                </a:gridCol>
                <a:gridCol w="636640">
                  <a:extLst>
                    <a:ext uri="{9D8B030D-6E8A-4147-A177-3AD203B41FA5}">
                      <a16:colId xmlns:a16="http://schemas.microsoft.com/office/drawing/2014/main" val="32392619"/>
                    </a:ext>
                  </a:extLst>
                </a:gridCol>
                <a:gridCol w="636640">
                  <a:extLst>
                    <a:ext uri="{9D8B030D-6E8A-4147-A177-3AD203B41FA5}">
                      <a16:colId xmlns:a16="http://schemas.microsoft.com/office/drawing/2014/main" val="3021068885"/>
                    </a:ext>
                  </a:extLst>
                </a:gridCol>
              </a:tblGrid>
              <a:tr h="429673">
                <a:tc>
                  <a:txBody>
                    <a:bodyPr/>
                    <a:lstStyle/>
                    <a:p>
                      <a:pPr algn="ctr"/>
                      <a:endParaRPr lang="en-US" sz="2400" dirty="0">
                        <a:latin typeface="Tahoma" panose="020B0604030504040204" pitchFamily="34" charset="0"/>
                        <a:ea typeface="Tahoma" panose="020B0604030504040204" pitchFamily="34" charset="0"/>
                        <a:cs typeface="Tahoma" panose="020B0604030504040204" pitchFamily="34" charset="0"/>
                      </a:endParaRPr>
                    </a:p>
                  </a:txBody>
                  <a:tcPr>
                    <a:solidFill>
                      <a:srgbClr val="92D05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I</a:t>
                      </a:r>
                    </a:p>
                  </a:txBody>
                  <a:tcPr>
                    <a:solidFill>
                      <a:srgbClr val="92D050"/>
                    </a:solidFill>
                  </a:tcPr>
                </a:tc>
                <a:tc>
                  <a:txBody>
                    <a:bodyPr/>
                    <a:lstStyle/>
                    <a:p>
                      <a:pPr algn="ctr"/>
                      <a:endParaRPr lang="en-US" sz="2400" dirty="0">
                        <a:latin typeface="Tahoma" panose="020B0604030504040204" pitchFamily="34" charset="0"/>
                        <a:ea typeface="Tahoma" panose="020B0604030504040204" pitchFamily="34" charset="0"/>
                        <a:cs typeface="Tahoma" panose="020B0604030504040204" pitchFamily="34" charset="0"/>
                      </a:endParaRPr>
                    </a:p>
                  </a:txBody>
                  <a:tcPr>
                    <a:solidFill>
                      <a:srgbClr val="92D05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U</a:t>
                      </a:r>
                    </a:p>
                  </a:txBody>
                  <a:tcPr>
                    <a:solidFill>
                      <a:srgbClr val="92D050"/>
                    </a:solidFill>
                  </a:tcPr>
                </a:tc>
                <a:tc>
                  <a:txBody>
                    <a:bodyPr/>
                    <a:lstStyle/>
                    <a:p>
                      <a:pPr algn="ctr"/>
                      <a:endParaRPr lang="en-US" sz="2400" dirty="0">
                        <a:latin typeface="Tahoma" panose="020B0604030504040204" pitchFamily="34" charset="0"/>
                        <a:ea typeface="Tahoma" panose="020B0604030504040204" pitchFamily="34" charset="0"/>
                        <a:cs typeface="Tahoma" panose="020B0604030504040204" pitchFamily="34" charset="0"/>
                      </a:endParaRPr>
                    </a:p>
                  </a:txBody>
                  <a:tcPr>
                    <a:solidFill>
                      <a:srgbClr val="92D050"/>
                    </a:solidFill>
                  </a:tcPr>
                </a:tc>
                <a:tc>
                  <a:txBody>
                    <a:bodyPr/>
                    <a:lstStyle/>
                    <a:p>
                      <a:pPr algn="ctr"/>
                      <a:endParaRPr lang="en-US" sz="2400" dirty="0">
                        <a:latin typeface="Tahoma" panose="020B0604030504040204" pitchFamily="34" charset="0"/>
                        <a:ea typeface="Tahoma" panose="020B0604030504040204" pitchFamily="34" charset="0"/>
                        <a:cs typeface="Tahoma" panose="020B0604030504040204" pitchFamily="34" charset="0"/>
                      </a:endParaRPr>
                    </a:p>
                  </a:txBody>
                  <a:tcPr>
                    <a:solidFill>
                      <a:srgbClr val="92D050"/>
                    </a:solidFill>
                  </a:tcPr>
                </a:tc>
                <a:extLst>
                  <a:ext uri="{0D108BD9-81ED-4DB2-BD59-A6C34878D82A}">
                    <a16:rowId xmlns:a16="http://schemas.microsoft.com/office/drawing/2014/main" val="10000"/>
                  </a:ext>
                </a:extLst>
              </a:tr>
            </a:tbl>
          </a:graphicData>
        </a:graphic>
      </p:graphicFrame>
      <p:graphicFrame>
        <p:nvGraphicFramePr>
          <p:cNvPr id="123" name="Table 122"/>
          <p:cNvGraphicFramePr>
            <a:graphicFrameLocks noGrp="1"/>
          </p:cNvGraphicFramePr>
          <p:nvPr/>
        </p:nvGraphicFramePr>
        <p:xfrm>
          <a:off x="6192379" y="4945289"/>
          <a:ext cx="1878585" cy="457200"/>
        </p:xfrm>
        <a:graphic>
          <a:graphicData uri="http://schemas.openxmlformats.org/drawingml/2006/table">
            <a:tbl>
              <a:tblPr firstRow="1" bandRow="1">
                <a:tableStyleId>{5C22544A-7EE6-4342-B048-85BDC9FD1C3A}</a:tableStyleId>
              </a:tblPr>
              <a:tblGrid>
                <a:gridCol w="626195">
                  <a:extLst>
                    <a:ext uri="{9D8B030D-6E8A-4147-A177-3AD203B41FA5}">
                      <a16:colId xmlns:a16="http://schemas.microsoft.com/office/drawing/2014/main" val="20000"/>
                    </a:ext>
                  </a:extLst>
                </a:gridCol>
                <a:gridCol w="626195">
                  <a:extLst>
                    <a:ext uri="{9D8B030D-6E8A-4147-A177-3AD203B41FA5}">
                      <a16:colId xmlns:a16="http://schemas.microsoft.com/office/drawing/2014/main" val="20001"/>
                    </a:ext>
                  </a:extLst>
                </a:gridCol>
                <a:gridCol w="626195">
                  <a:extLst>
                    <a:ext uri="{9D8B030D-6E8A-4147-A177-3AD203B41FA5}">
                      <a16:colId xmlns:a16="http://schemas.microsoft.com/office/drawing/2014/main" val="20002"/>
                    </a:ext>
                  </a:extLst>
                </a:gridCol>
              </a:tblGrid>
              <a:tr h="395156">
                <a:tc>
                  <a:txBody>
                    <a:bodyPr/>
                    <a:lstStyle/>
                    <a:p>
                      <a:endParaRPr lang="en-US" dirty="0"/>
                    </a:p>
                  </a:txBody>
                  <a:tcPr>
                    <a:solidFill>
                      <a:srgbClr val="92D050"/>
                    </a:solidFill>
                  </a:tcPr>
                </a:tc>
                <a:tc>
                  <a:txBody>
                    <a:bodyPr/>
                    <a:lstStyle/>
                    <a:p>
                      <a:endParaRPr lang="en-US" dirty="0"/>
                    </a:p>
                  </a:txBody>
                  <a:tcPr>
                    <a:solidFill>
                      <a:srgbClr val="92D05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A</a:t>
                      </a:r>
                    </a:p>
                  </a:txBody>
                  <a:tcPr>
                    <a:solidFill>
                      <a:srgbClr val="92D050"/>
                    </a:solidFill>
                  </a:tcPr>
                </a:tc>
                <a:extLst>
                  <a:ext uri="{0D108BD9-81ED-4DB2-BD59-A6C34878D82A}">
                    <a16:rowId xmlns:a16="http://schemas.microsoft.com/office/drawing/2014/main" val="10000"/>
                  </a:ext>
                </a:extLst>
              </a:tr>
            </a:tbl>
          </a:graphicData>
        </a:graphic>
      </p:graphicFrame>
      <p:graphicFrame>
        <p:nvGraphicFramePr>
          <p:cNvPr id="124" name="Table 123"/>
          <p:cNvGraphicFramePr>
            <a:graphicFrameLocks noGrp="1"/>
          </p:cNvGraphicFramePr>
          <p:nvPr/>
        </p:nvGraphicFramePr>
        <p:xfrm>
          <a:off x="6202701" y="5387400"/>
          <a:ext cx="1877640" cy="457200"/>
        </p:xfrm>
        <a:graphic>
          <a:graphicData uri="http://schemas.openxmlformats.org/drawingml/2006/table">
            <a:tbl>
              <a:tblPr firstRow="1" bandRow="1">
                <a:tableStyleId>{5C22544A-7EE6-4342-B048-85BDC9FD1C3A}</a:tableStyleId>
              </a:tblPr>
              <a:tblGrid>
                <a:gridCol w="625880">
                  <a:extLst>
                    <a:ext uri="{9D8B030D-6E8A-4147-A177-3AD203B41FA5}">
                      <a16:colId xmlns:a16="http://schemas.microsoft.com/office/drawing/2014/main" val="20000"/>
                    </a:ext>
                  </a:extLst>
                </a:gridCol>
                <a:gridCol w="625880">
                  <a:extLst>
                    <a:ext uri="{9D8B030D-6E8A-4147-A177-3AD203B41FA5}">
                      <a16:colId xmlns:a16="http://schemas.microsoft.com/office/drawing/2014/main" val="20001"/>
                    </a:ext>
                  </a:extLst>
                </a:gridCol>
                <a:gridCol w="625880">
                  <a:extLst>
                    <a:ext uri="{9D8B030D-6E8A-4147-A177-3AD203B41FA5}">
                      <a16:colId xmlns:a16="http://schemas.microsoft.com/office/drawing/2014/main" val="20002"/>
                    </a:ext>
                  </a:extLst>
                </a:gridCol>
              </a:tblGrid>
              <a:tr h="394921">
                <a:tc>
                  <a:txBody>
                    <a:bodyPr/>
                    <a:lstStyle/>
                    <a:p>
                      <a:pPr algn="ctr"/>
                      <a:endParaRPr lang="en-US" sz="2400" dirty="0">
                        <a:latin typeface="Tahoma" panose="020B0604030504040204" pitchFamily="34" charset="0"/>
                        <a:ea typeface="Tahoma" panose="020B0604030504040204" pitchFamily="34" charset="0"/>
                        <a:cs typeface="Tahoma" panose="020B0604030504040204" pitchFamily="34" charset="0"/>
                      </a:endParaRPr>
                    </a:p>
                  </a:txBody>
                  <a:tcPr>
                    <a:solidFill>
                      <a:srgbClr val="92D050"/>
                    </a:solidFill>
                  </a:tcPr>
                </a:tc>
                <a:tc>
                  <a:txBody>
                    <a:bodyPr/>
                    <a:lstStyle/>
                    <a:p>
                      <a:pPr algn="ctr"/>
                      <a:endParaRPr lang="en-US" sz="2400" dirty="0">
                        <a:latin typeface="Tahoma" panose="020B0604030504040204" pitchFamily="34" charset="0"/>
                        <a:ea typeface="Tahoma" panose="020B0604030504040204" pitchFamily="34" charset="0"/>
                        <a:cs typeface="Tahoma" panose="020B0604030504040204" pitchFamily="34" charset="0"/>
                      </a:endParaRPr>
                    </a:p>
                  </a:txBody>
                  <a:tcPr>
                    <a:solidFill>
                      <a:srgbClr val="92D05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a:ln>
                            <a:solidFill>
                              <a:schemeClr val="tx1"/>
                            </a:solidFill>
                          </a:ln>
                          <a:solidFill>
                            <a:srgbClr val="FFFF00"/>
                          </a:solidFill>
                          <a:latin typeface="Tahoma" panose="020B0604030504040204" pitchFamily="34" charset="0"/>
                          <a:ea typeface="Tahoma" panose="020B0604030504040204" pitchFamily="34" charset="0"/>
                          <a:cs typeface="Tahoma" panose="020B0604030504040204" pitchFamily="34" charset="0"/>
                        </a:rPr>
                        <a:t>M</a:t>
                      </a:r>
                    </a:p>
                  </a:txBody>
                  <a:tcPr>
                    <a:solidFill>
                      <a:srgbClr val="92D050"/>
                    </a:solidFill>
                  </a:tcPr>
                </a:tc>
                <a:extLst>
                  <a:ext uri="{0D108BD9-81ED-4DB2-BD59-A6C34878D82A}">
                    <a16:rowId xmlns:a16="http://schemas.microsoft.com/office/drawing/2014/main" val="10000"/>
                  </a:ext>
                </a:extLst>
              </a:tr>
            </a:tbl>
          </a:graphicData>
        </a:graphic>
      </p:graphicFrame>
      <p:sp>
        <p:nvSpPr>
          <p:cNvPr id="125" name="5-Point Star 124"/>
          <p:cNvSpPr/>
          <p:nvPr/>
        </p:nvSpPr>
        <p:spPr>
          <a:xfrm>
            <a:off x="1795020" y="557750"/>
            <a:ext cx="381000" cy="304800"/>
          </a:xfrm>
          <a:prstGeom prst="star5">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a:p>
        </p:txBody>
      </p:sp>
      <p:sp>
        <p:nvSpPr>
          <p:cNvPr id="126" name="5-Point Star 125"/>
          <p:cNvSpPr/>
          <p:nvPr/>
        </p:nvSpPr>
        <p:spPr>
          <a:xfrm>
            <a:off x="1813483" y="1012230"/>
            <a:ext cx="381000" cy="304800"/>
          </a:xfrm>
          <a:prstGeom prst="star5">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a:p>
        </p:txBody>
      </p:sp>
      <p:sp>
        <p:nvSpPr>
          <p:cNvPr id="127" name="5-Point Star 126"/>
          <p:cNvSpPr/>
          <p:nvPr/>
        </p:nvSpPr>
        <p:spPr>
          <a:xfrm>
            <a:off x="1813483" y="1466710"/>
            <a:ext cx="381000" cy="342846"/>
          </a:xfrm>
          <a:prstGeom prst="star5">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a:p>
        </p:txBody>
      </p:sp>
      <p:sp>
        <p:nvSpPr>
          <p:cNvPr id="128" name="5-Point Star 127"/>
          <p:cNvSpPr/>
          <p:nvPr/>
        </p:nvSpPr>
        <p:spPr>
          <a:xfrm>
            <a:off x="1823518" y="1964735"/>
            <a:ext cx="381000" cy="304800"/>
          </a:xfrm>
          <a:prstGeom prst="star5">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a:p>
        </p:txBody>
      </p:sp>
      <p:sp>
        <p:nvSpPr>
          <p:cNvPr id="129" name="5-Point Star 128"/>
          <p:cNvSpPr/>
          <p:nvPr/>
        </p:nvSpPr>
        <p:spPr>
          <a:xfrm>
            <a:off x="1803065" y="2377115"/>
            <a:ext cx="381000" cy="304800"/>
          </a:xfrm>
          <a:prstGeom prst="star5">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a:p>
        </p:txBody>
      </p:sp>
      <p:sp>
        <p:nvSpPr>
          <p:cNvPr id="130" name="5-Point Star 129"/>
          <p:cNvSpPr/>
          <p:nvPr/>
        </p:nvSpPr>
        <p:spPr>
          <a:xfrm>
            <a:off x="1823518" y="2851817"/>
            <a:ext cx="381000" cy="304800"/>
          </a:xfrm>
          <a:prstGeom prst="star5">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a:p>
        </p:txBody>
      </p:sp>
      <p:sp>
        <p:nvSpPr>
          <p:cNvPr id="131" name="5-Point Star 130"/>
          <p:cNvSpPr/>
          <p:nvPr/>
        </p:nvSpPr>
        <p:spPr>
          <a:xfrm>
            <a:off x="1825946" y="3261154"/>
            <a:ext cx="381000" cy="304800"/>
          </a:xfrm>
          <a:prstGeom prst="star5">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a:p>
        </p:txBody>
      </p:sp>
      <p:sp>
        <p:nvSpPr>
          <p:cNvPr id="132" name="5-Point Star 131"/>
          <p:cNvSpPr/>
          <p:nvPr/>
        </p:nvSpPr>
        <p:spPr>
          <a:xfrm>
            <a:off x="1845290" y="3662548"/>
            <a:ext cx="381000" cy="304800"/>
          </a:xfrm>
          <a:prstGeom prst="star5">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a:p>
        </p:txBody>
      </p:sp>
      <p:sp>
        <p:nvSpPr>
          <p:cNvPr id="133" name="5-Point Star 132"/>
          <p:cNvSpPr/>
          <p:nvPr/>
        </p:nvSpPr>
        <p:spPr>
          <a:xfrm>
            <a:off x="1816802" y="4065039"/>
            <a:ext cx="381000" cy="304800"/>
          </a:xfrm>
          <a:prstGeom prst="star5">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a:p>
        </p:txBody>
      </p:sp>
      <p:sp>
        <p:nvSpPr>
          <p:cNvPr id="134" name="5-Point Star 133"/>
          <p:cNvSpPr/>
          <p:nvPr/>
        </p:nvSpPr>
        <p:spPr>
          <a:xfrm>
            <a:off x="1845290" y="4515577"/>
            <a:ext cx="381000" cy="304800"/>
          </a:xfrm>
          <a:prstGeom prst="star5">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a:p>
        </p:txBody>
      </p:sp>
      <p:sp>
        <p:nvSpPr>
          <p:cNvPr id="136" name="5-Point Star 135"/>
          <p:cNvSpPr/>
          <p:nvPr/>
        </p:nvSpPr>
        <p:spPr>
          <a:xfrm>
            <a:off x="1875359" y="4953588"/>
            <a:ext cx="381000" cy="304800"/>
          </a:xfrm>
          <a:prstGeom prst="star5">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a:p>
        </p:txBody>
      </p:sp>
      <p:sp>
        <p:nvSpPr>
          <p:cNvPr id="137" name="5-Point Star 136"/>
          <p:cNvSpPr/>
          <p:nvPr/>
        </p:nvSpPr>
        <p:spPr>
          <a:xfrm>
            <a:off x="1901747" y="5385140"/>
            <a:ext cx="381000" cy="304800"/>
          </a:xfrm>
          <a:prstGeom prst="star5">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a:p>
        </p:txBody>
      </p:sp>
      <p:sp>
        <p:nvSpPr>
          <p:cNvPr id="138" name="5-Point Star 137"/>
          <p:cNvSpPr/>
          <p:nvPr/>
        </p:nvSpPr>
        <p:spPr>
          <a:xfrm>
            <a:off x="5661159" y="8909"/>
            <a:ext cx="443567" cy="304800"/>
          </a:xfrm>
          <a:prstGeom prst="star5">
            <a:avLst/>
          </a:prstGeom>
          <a:solidFill>
            <a:srgbClr val="FFFF00"/>
          </a:solidFill>
        </p:spPr>
        <p:style>
          <a:lnRef idx="1">
            <a:schemeClr val="accent4"/>
          </a:lnRef>
          <a:fillRef idx="2">
            <a:schemeClr val="accent4"/>
          </a:fillRef>
          <a:effectRef idx="1">
            <a:schemeClr val="accent4"/>
          </a:effectRef>
          <a:fontRef idx="minor">
            <a:schemeClr val="dk1"/>
          </a:fontRef>
        </p:style>
        <p:txBody>
          <a:bodyPr anchor="ctr"/>
          <a:lstStyle/>
          <a:p>
            <a:pPr algn="ctr">
              <a:defRPr/>
            </a:pPr>
            <a:endParaRPr lang="en-US">
              <a:solidFill>
                <a:srgbClr val="FFFF00"/>
              </a:solidFill>
            </a:endParaRPr>
          </a:p>
        </p:txBody>
      </p:sp>
      <p:sp>
        <p:nvSpPr>
          <p:cNvPr id="139" name="1"/>
          <p:cNvSpPr>
            <a:spLocks noChangeArrowheads="1"/>
          </p:cNvSpPr>
          <p:nvPr/>
        </p:nvSpPr>
        <p:spPr bwMode="auto">
          <a:xfrm>
            <a:off x="10033327" y="615798"/>
            <a:ext cx="533400" cy="349250"/>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a:defRPr/>
            </a:pPr>
            <a:r>
              <a:rPr lang="en-US" altLang="vi-VN" dirty="0"/>
              <a:t>1</a:t>
            </a:r>
          </a:p>
        </p:txBody>
      </p:sp>
      <p:sp>
        <p:nvSpPr>
          <p:cNvPr id="140" name="2"/>
          <p:cNvSpPr>
            <a:spLocks noChangeArrowheads="1"/>
          </p:cNvSpPr>
          <p:nvPr/>
        </p:nvSpPr>
        <p:spPr bwMode="auto">
          <a:xfrm>
            <a:off x="10045200" y="1034904"/>
            <a:ext cx="533400" cy="350838"/>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a:defRPr/>
            </a:pPr>
            <a:r>
              <a:rPr lang="en-US" altLang="vi-VN" dirty="0"/>
              <a:t>2</a:t>
            </a:r>
          </a:p>
        </p:txBody>
      </p:sp>
      <p:sp>
        <p:nvSpPr>
          <p:cNvPr id="141" name="3"/>
          <p:cNvSpPr>
            <a:spLocks noChangeArrowheads="1"/>
          </p:cNvSpPr>
          <p:nvPr/>
        </p:nvSpPr>
        <p:spPr bwMode="auto">
          <a:xfrm>
            <a:off x="10023128" y="1433777"/>
            <a:ext cx="533400" cy="350838"/>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a:defRPr/>
            </a:pPr>
            <a:r>
              <a:rPr lang="en-US" altLang="vi-VN" dirty="0"/>
              <a:t>3</a:t>
            </a:r>
          </a:p>
        </p:txBody>
      </p:sp>
      <p:sp>
        <p:nvSpPr>
          <p:cNvPr id="142" name="4"/>
          <p:cNvSpPr>
            <a:spLocks noChangeArrowheads="1"/>
          </p:cNvSpPr>
          <p:nvPr/>
        </p:nvSpPr>
        <p:spPr bwMode="auto">
          <a:xfrm>
            <a:off x="10033327" y="1899254"/>
            <a:ext cx="533400" cy="367193"/>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a:defRPr/>
            </a:pPr>
            <a:r>
              <a:rPr lang="en-US" altLang="vi-VN" dirty="0"/>
              <a:t>4</a:t>
            </a:r>
          </a:p>
        </p:txBody>
      </p:sp>
      <p:sp>
        <p:nvSpPr>
          <p:cNvPr id="143" name="5"/>
          <p:cNvSpPr>
            <a:spLocks noChangeArrowheads="1"/>
          </p:cNvSpPr>
          <p:nvPr/>
        </p:nvSpPr>
        <p:spPr bwMode="auto">
          <a:xfrm>
            <a:off x="10039360" y="2340591"/>
            <a:ext cx="533400" cy="350837"/>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a:defRPr/>
            </a:pPr>
            <a:r>
              <a:rPr lang="en-US" altLang="vi-VN" dirty="0"/>
              <a:t>5</a:t>
            </a:r>
          </a:p>
        </p:txBody>
      </p:sp>
      <p:sp>
        <p:nvSpPr>
          <p:cNvPr id="144" name="6"/>
          <p:cNvSpPr>
            <a:spLocks noChangeArrowheads="1"/>
          </p:cNvSpPr>
          <p:nvPr/>
        </p:nvSpPr>
        <p:spPr bwMode="auto">
          <a:xfrm>
            <a:off x="10008624" y="2785546"/>
            <a:ext cx="533400" cy="349250"/>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a:defRPr/>
            </a:pPr>
            <a:r>
              <a:rPr lang="en-US" altLang="vi-VN" dirty="0"/>
              <a:t>6</a:t>
            </a:r>
          </a:p>
        </p:txBody>
      </p:sp>
      <p:sp>
        <p:nvSpPr>
          <p:cNvPr id="145" name="11"/>
          <p:cNvSpPr>
            <a:spLocks noChangeArrowheads="1"/>
          </p:cNvSpPr>
          <p:nvPr/>
        </p:nvSpPr>
        <p:spPr bwMode="auto">
          <a:xfrm>
            <a:off x="9989155" y="4952288"/>
            <a:ext cx="527050" cy="349250"/>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a:defRPr/>
            </a:pPr>
            <a:r>
              <a:rPr lang="en-US" altLang="vi-VN" dirty="0"/>
              <a:t>11</a:t>
            </a:r>
          </a:p>
        </p:txBody>
      </p:sp>
      <p:sp>
        <p:nvSpPr>
          <p:cNvPr id="146" name="10"/>
          <p:cNvSpPr>
            <a:spLocks noChangeArrowheads="1"/>
          </p:cNvSpPr>
          <p:nvPr/>
        </p:nvSpPr>
        <p:spPr bwMode="auto">
          <a:xfrm>
            <a:off x="10039563" y="4465656"/>
            <a:ext cx="539750" cy="39058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a:defRPr/>
            </a:pPr>
            <a:r>
              <a:rPr lang="en-US" altLang="vi-VN" dirty="0"/>
              <a:t>10</a:t>
            </a:r>
          </a:p>
        </p:txBody>
      </p:sp>
      <p:sp>
        <p:nvSpPr>
          <p:cNvPr id="147" name="7"/>
          <p:cNvSpPr>
            <a:spLocks noChangeArrowheads="1"/>
          </p:cNvSpPr>
          <p:nvPr/>
        </p:nvSpPr>
        <p:spPr bwMode="auto">
          <a:xfrm>
            <a:off x="10026917" y="3216979"/>
            <a:ext cx="533400" cy="350838"/>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a:defRPr/>
            </a:pPr>
            <a:r>
              <a:rPr lang="en-US" altLang="vi-VN" dirty="0"/>
              <a:t>7</a:t>
            </a:r>
          </a:p>
        </p:txBody>
      </p:sp>
      <p:sp>
        <p:nvSpPr>
          <p:cNvPr id="148" name="8"/>
          <p:cNvSpPr>
            <a:spLocks noChangeArrowheads="1"/>
          </p:cNvSpPr>
          <p:nvPr/>
        </p:nvSpPr>
        <p:spPr bwMode="auto">
          <a:xfrm>
            <a:off x="10024252" y="3646275"/>
            <a:ext cx="533400" cy="350838"/>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a:defRPr/>
            </a:pPr>
            <a:r>
              <a:rPr lang="en-US" altLang="vi-VN" dirty="0"/>
              <a:t>8</a:t>
            </a:r>
          </a:p>
        </p:txBody>
      </p:sp>
      <p:sp>
        <p:nvSpPr>
          <p:cNvPr id="149" name="9"/>
          <p:cNvSpPr>
            <a:spLocks noChangeArrowheads="1"/>
          </p:cNvSpPr>
          <p:nvPr/>
        </p:nvSpPr>
        <p:spPr bwMode="auto">
          <a:xfrm>
            <a:off x="10015555" y="4026063"/>
            <a:ext cx="533400" cy="349250"/>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a:defRPr/>
            </a:pPr>
            <a:r>
              <a:rPr lang="en-US" altLang="vi-VN" dirty="0"/>
              <a:t>9</a:t>
            </a:r>
          </a:p>
        </p:txBody>
      </p:sp>
      <p:sp>
        <p:nvSpPr>
          <p:cNvPr id="150" name="12"/>
          <p:cNvSpPr>
            <a:spLocks noChangeArrowheads="1"/>
          </p:cNvSpPr>
          <p:nvPr/>
        </p:nvSpPr>
        <p:spPr bwMode="auto">
          <a:xfrm>
            <a:off x="9999588" y="5347557"/>
            <a:ext cx="533400" cy="349250"/>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a:defRPr/>
            </a:pPr>
            <a:r>
              <a:rPr lang="en-US" altLang="vi-VN" dirty="0"/>
              <a:t>12</a:t>
            </a:r>
          </a:p>
        </p:txBody>
      </p:sp>
      <p:sp>
        <p:nvSpPr>
          <p:cNvPr id="151" name="Rectangle 89"/>
          <p:cNvSpPr>
            <a:spLocks noRot="1" noChangeArrowheads="1"/>
          </p:cNvSpPr>
          <p:nvPr/>
        </p:nvSpPr>
        <p:spPr bwMode="auto">
          <a:xfrm>
            <a:off x="2018151" y="5907446"/>
            <a:ext cx="8077200" cy="833315"/>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lstStyle/>
          <a:p>
            <a:pPr marL="609600" indent="-609600" algn="ctr">
              <a:spcBef>
                <a:spcPct val="20000"/>
              </a:spcBef>
              <a:defRPr/>
            </a:pPr>
            <a:r>
              <a:rPr lang="en-US" dirty="0" err="1">
                <a:latin typeface="Times New Roman" panose="02020603050405020304" pitchFamily="18" charset="0"/>
                <a:cs typeface="Times New Roman" panose="02020603050405020304" pitchFamily="18" charset="0"/>
              </a:rPr>
              <a:t>Số</a:t>
            </a:r>
            <a:r>
              <a:rPr lang="en-US" dirty="0">
                <a:latin typeface="Times New Roman" panose="02020603050405020304" pitchFamily="18" charset="0"/>
                <a:cs typeface="Times New Roman" panose="02020603050405020304" pitchFamily="18" charset="0"/>
              </a:rPr>
              <a:t> 1: </a:t>
            </a:r>
            <a:r>
              <a:rPr lang="en-US" dirty="0" err="1">
                <a:latin typeface="Times New Roman" panose="02020603050405020304" pitchFamily="18" charset="0"/>
                <a:cs typeface="Times New Roman" panose="02020603050405020304" pitchFamily="18" charset="0"/>
              </a:rPr>
              <a:t>Món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nước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sợi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từ</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năng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nước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dùng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nấu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từ</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xương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màu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đỏ</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gạch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món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chứa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loại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hải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tám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hai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càng</a:t>
            </a:r>
            <a:r>
              <a:rPr lang="en-US" dirty="0">
                <a:latin typeface="Times New Roman" panose="02020603050405020304" pitchFamily="18" charset="0"/>
                <a:cs typeface="Times New Roman" panose="02020603050405020304" pitchFamily="18" charset="0"/>
              </a:rPr>
              <a:t>.</a:t>
            </a:r>
          </a:p>
          <a:p>
            <a:pPr marL="609600" indent="-609600" algn="ctr">
              <a:spcBef>
                <a:spcPct val="20000"/>
              </a:spcBef>
              <a:defRPr/>
            </a:pPr>
            <a:endParaRPr lang="en-US" altLang="vi-VN" sz="2800" dirty="0">
              <a:solidFill>
                <a:schemeClr val="accent2"/>
              </a:solidFill>
              <a:latin typeface="Times New Roman" panose="02020603050405020304" pitchFamily="18" charset="0"/>
              <a:cs typeface="Times New Roman" panose="02020603050405020304" pitchFamily="18" charset="0"/>
            </a:endParaRPr>
          </a:p>
        </p:txBody>
      </p:sp>
      <p:sp>
        <p:nvSpPr>
          <p:cNvPr id="2412" name="AutoShape 84"/>
          <p:cNvSpPr>
            <a:spLocks noChangeArrowheads="1"/>
          </p:cNvSpPr>
          <p:nvPr/>
        </p:nvSpPr>
        <p:spPr bwMode="auto">
          <a:xfrm>
            <a:off x="1524000" y="-66718"/>
            <a:ext cx="3838674" cy="695907"/>
          </a:xfrm>
          <a:prstGeom prst="horizontalScroll">
            <a:avLst>
              <a:gd name="adj" fmla="val 12500"/>
            </a:avLst>
          </a:prstGeom>
          <a:solidFill>
            <a:srgbClr val="FFCCCC"/>
          </a:solidFill>
          <a:ln w="9525">
            <a:solidFill>
              <a:srgbClr val="0000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1"/>
            <a:r>
              <a:rPr lang="en-US" altLang="vi-VN" sz="2800" b="1" dirty="0">
                <a:solidFill>
                  <a:srgbClr val="0000FF"/>
                </a:solidFill>
                <a:latin typeface="Times New Roman" pitchFamily="18" charset="0"/>
              </a:rPr>
              <a:t>TRÒ CHƠI Ô CHỮ</a:t>
            </a:r>
          </a:p>
        </p:txBody>
      </p:sp>
      <p:sp>
        <p:nvSpPr>
          <p:cNvPr id="165" name="Rectangle 164"/>
          <p:cNvSpPr/>
          <p:nvPr/>
        </p:nvSpPr>
        <p:spPr>
          <a:xfrm>
            <a:off x="2002268" y="5893808"/>
            <a:ext cx="8077200" cy="892910"/>
          </a:xfrm>
          <a:prstGeom prst="rect">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en-US" dirty="0">
              <a:latin typeface="Times New Roman" panose="02020603050405020304" pitchFamily="18" charset="0"/>
              <a:cs typeface="Times New Roman" panose="02020603050405020304" pitchFamily="18" charset="0"/>
            </a:endParaRPr>
          </a:p>
          <a:p>
            <a:pPr algn="ctr">
              <a:defRPr/>
            </a:pPr>
            <a:r>
              <a:rPr lang="en-US" dirty="0" err="1">
                <a:latin typeface="Times New Roman" panose="02020603050405020304" pitchFamily="18" charset="0"/>
                <a:cs typeface="Times New Roman" panose="02020603050405020304" pitchFamily="18" charset="0"/>
              </a:rPr>
              <a:t>Số</a:t>
            </a:r>
            <a:r>
              <a:rPr lang="en-US" dirty="0">
                <a:latin typeface="Times New Roman" panose="02020603050405020304" pitchFamily="18" charset="0"/>
                <a:cs typeface="Times New Roman" panose="02020603050405020304" pitchFamily="18" charset="0"/>
              </a:rPr>
              <a:t> 12: </a:t>
            </a:r>
            <a:r>
              <a:rPr lang="en-US" dirty="0" err="1">
                <a:latin typeface="Times New Roman" panose="02020603050405020304" pitchFamily="18" charset="0"/>
                <a:cs typeface="Times New Roman" panose="02020603050405020304" pitchFamily="18" charset="0"/>
              </a:rPr>
              <a:t>Món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với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hương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hị</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nước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lèo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mùi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vị</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đặc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trưng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Đây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món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hòa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huyện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nhiều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nguyên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liệu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như</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tôm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mực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chả</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thịt</a:t>
            </a:r>
            <a:r>
              <a:rPr lang="en-US" dirty="0">
                <a:latin typeface="Times New Roman" panose="02020603050405020304" pitchFamily="18" charset="0"/>
                <a:cs typeface="Times New Roman" panose="02020603050405020304" pitchFamily="18" charset="0"/>
              </a:rPr>
              <a:t> quay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loại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rau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như</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rau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đắng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rau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muống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bào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bông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súng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kèo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nèo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hẹ</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rau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nhút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giá</a:t>
            </a:r>
            <a:r>
              <a:rPr lang="en-US" dirty="0">
                <a:latin typeface="Times New Roman" pitchFamily="18" charset="0"/>
                <a:cs typeface="Times New Roman" pitchFamily="18" charset="0"/>
              </a:rPr>
              <a:t>,…</a:t>
            </a:r>
          </a:p>
          <a:p>
            <a:pPr algn="ctr">
              <a:defRPr/>
            </a:pPr>
            <a:endParaRPr lang="en-US" dirty="0">
              <a:latin typeface="Times New Roman" pitchFamily="18" charset="0"/>
              <a:cs typeface="Times New Roman" pitchFamily="18" charset="0"/>
            </a:endParaRPr>
          </a:p>
        </p:txBody>
      </p:sp>
      <p:sp>
        <p:nvSpPr>
          <p:cNvPr id="166" name="Rectangle 165"/>
          <p:cNvSpPr/>
          <p:nvPr/>
        </p:nvSpPr>
        <p:spPr>
          <a:xfrm>
            <a:off x="2142159" y="5751998"/>
            <a:ext cx="8077200" cy="867434"/>
          </a:xfrm>
          <a:prstGeom prst="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endParaRPr lang="en-US" dirty="0">
              <a:latin typeface="Times New Roman" panose="02020603050405020304" pitchFamily="18" charset="0"/>
              <a:cs typeface="Times New Roman" panose="02020603050405020304" pitchFamily="18" charset="0"/>
            </a:endParaRPr>
          </a:p>
          <a:p>
            <a:pPr algn="ctr">
              <a:defRPr/>
            </a:pPr>
            <a:r>
              <a:rPr lang="en-US" dirty="0" err="1">
                <a:latin typeface="Times New Roman" panose="02020603050405020304" pitchFamily="18" charset="0"/>
                <a:cs typeface="Times New Roman" panose="02020603050405020304" pitchFamily="18" charset="0"/>
              </a:rPr>
              <a:t>Số</a:t>
            </a:r>
            <a:r>
              <a:rPr lang="en-US" dirty="0">
                <a:latin typeface="Times New Roman" panose="02020603050405020304" pitchFamily="18" charset="0"/>
                <a:cs typeface="Times New Roman" panose="02020603050405020304" pitchFamily="18" charset="0"/>
              </a:rPr>
              <a:t> 2: </a:t>
            </a:r>
            <a:r>
              <a:rPr lang="en-US" dirty="0" err="1">
                <a:latin typeface="Times New Roman" panose="02020603050405020304" pitchFamily="18" charset="0"/>
                <a:cs typeface="Times New Roman" panose="02020603050405020304" pitchFamily="18" charset="0"/>
              </a:rPr>
              <a:t>Món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được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chế</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biến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bằng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phương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như</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nướng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xào</a:t>
            </a:r>
            <a:r>
              <a:rPr lang="en-US" dirty="0">
                <a:latin typeface="Times New Roman" panose="02020603050405020304" pitchFamily="18" charset="0"/>
                <a:cs typeface="Times New Roman" panose="02020603050405020304" pitchFamily="18" charset="0"/>
              </a:rPr>
              <a:t>, rang, </a:t>
            </a:r>
            <a:r>
              <a:rPr lang="en-US" dirty="0" err="1">
                <a:latin typeface="Times New Roman" panose="02020603050405020304" pitchFamily="18" charset="0"/>
                <a:cs typeface="Times New Roman" panose="02020603050405020304" pitchFamily="18" charset="0"/>
              </a:rPr>
              <a:t>luộc</a:t>
            </a: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Nguyên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liệu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chính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loại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hải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Món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này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thường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được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buổi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chiều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hoặc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tối</a:t>
            </a:r>
            <a:r>
              <a:rPr lang="en-US" dirty="0">
                <a:latin typeface="Times New Roman" panose="02020603050405020304" pitchFamily="18" charset="0"/>
                <a:cs typeface="Times New Roman" panose="02020603050405020304" pitchFamily="18" charset="0"/>
              </a:rPr>
              <a:t>.</a:t>
            </a:r>
          </a:p>
          <a:p>
            <a:pPr algn="ctr">
              <a:defRPr/>
            </a:pPr>
            <a:endParaRPr lang="en-US" dirty="0">
              <a:latin typeface="Times New Roman" panose="02020603050405020304" pitchFamily="18" charset="0"/>
              <a:cs typeface="Times New Roman" panose="02020603050405020304" pitchFamily="18" charset="0"/>
            </a:endParaRPr>
          </a:p>
        </p:txBody>
      </p:sp>
      <p:sp>
        <p:nvSpPr>
          <p:cNvPr id="167" name="Rectangle 166"/>
          <p:cNvSpPr/>
          <p:nvPr/>
        </p:nvSpPr>
        <p:spPr>
          <a:xfrm>
            <a:off x="2151522" y="5806093"/>
            <a:ext cx="8077200" cy="846854"/>
          </a:xfrm>
          <a:prstGeom prst="rect">
            <a:avLst/>
          </a:prstGeom>
        </p:spPr>
        <p:style>
          <a:lnRef idx="1">
            <a:schemeClr val="accent6"/>
          </a:lnRef>
          <a:fillRef idx="2">
            <a:schemeClr val="accent6"/>
          </a:fillRef>
          <a:effectRef idx="1">
            <a:schemeClr val="accent6"/>
          </a:effectRef>
          <a:fontRef idx="minor">
            <a:schemeClr val="dk1"/>
          </a:fontRef>
        </p:style>
        <p:txBody>
          <a:bodyPr anchor="ctr"/>
          <a:lstStyle/>
          <a:p>
            <a:r>
              <a:rPr lang="en-US" dirty="0" err="1">
                <a:latin typeface="Times New Roman" panose="02020603050405020304" pitchFamily="18" charset="0"/>
                <a:cs typeface="Times New Roman" panose="02020603050405020304" pitchFamily="18" charset="0"/>
              </a:rPr>
              <a:t>Số</a:t>
            </a:r>
            <a:r>
              <a:rPr lang="en-US" dirty="0">
                <a:latin typeface="Times New Roman" panose="02020603050405020304" pitchFamily="18" charset="0"/>
                <a:cs typeface="Times New Roman" panose="02020603050405020304" pitchFamily="18" charset="0"/>
              </a:rPr>
              <a:t> 3: </a:t>
            </a:r>
            <a:r>
              <a:rPr lang="en-US" dirty="0" err="1">
                <a:latin typeface="Times New Roman" panose="02020603050405020304" pitchFamily="18" charset="0"/>
                <a:cs typeface="Times New Roman" panose="02020603050405020304" pitchFamily="18" charset="0"/>
              </a:rPr>
              <a:t>Một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trong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mười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món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nổi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tiếng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được</a:t>
            </a:r>
            <a:r>
              <a:rPr lang="en-US" dirty="0">
                <a:latin typeface="Times New Roman" panose="02020603050405020304" pitchFamily="18" charset="0"/>
                <a:cs typeface="Times New Roman" panose="02020603050405020304" pitchFamily="18" charset="0"/>
              </a:rPr>
              <a:t> du </a:t>
            </a:r>
            <a:r>
              <a:rPr lang="en-US" dirty="0" err="1">
                <a:latin typeface="Times New Roman" panose="02020603050405020304" pitchFamily="18" charset="0"/>
                <a:cs typeface="Times New Roman" panose="02020603050405020304" pitchFamily="18" charset="0"/>
              </a:rPr>
              <a:t>khách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nước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ngoài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yêu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thích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nhắc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đến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Việt</a:t>
            </a:r>
            <a:r>
              <a:rPr lang="en-US" dirty="0">
                <a:latin typeface="Times New Roman" panose="02020603050405020304" pitchFamily="18" charset="0"/>
                <a:cs typeface="Times New Roman" panose="02020603050405020304" pitchFamily="18" charset="0"/>
              </a:rPr>
              <a:t> Nam.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món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dụng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thể</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khắp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mọi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thể</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cả</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thời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gian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nhau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trong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ngày</a:t>
            </a:r>
            <a:r>
              <a:rPr lang="en-US" dirty="0">
                <a:latin typeface="Times New Roman" panose="02020603050405020304" pitchFamily="18" charset="0"/>
                <a:cs typeface="Times New Roman" panose="02020603050405020304" pitchFamily="18" charset="0"/>
              </a:rPr>
              <a:t>.</a:t>
            </a:r>
          </a:p>
        </p:txBody>
      </p:sp>
      <p:sp>
        <p:nvSpPr>
          <p:cNvPr id="168" name="Rectangle 167"/>
          <p:cNvSpPr/>
          <p:nvPr/>
        </p:nvSpPr>
        <p:spPr>
          <a:xfrm>
            <a:off x="2040411" y="5836296"/>
            <a:ext cx="8077200" cy="833315"/>
          </a:xfrm>
          <a:prstGeom prst="rect">
            <a:avLst/>
          </a:prstGeom>
        </p:spPr>
        <p:style>
          <a:lnRef idx="1">
            <a:schemeClr val="dk1"/>
          </a:lnRef>
          <a:fillRef idx="2">
            <a:schemeClr val="dk1"/>
          </a:fillRef>
          <a:effectRef idx="1">
            <a:schemeClr val="dk1"/>
          </a:effectRef>
          <a:fontRef idx="minor">
            <a:schemeClr val="dk1"/>
          </a:fontRef>
        </p:style>
        <p:txBody>
          <a:bodyPr anchor="ctr"/>
          <a:lstStyle/>
          <a:p>
            <a:pPr algn="ctr">
              <a:defRPr/>
            </a:pPr>
            <a:endParaRPr lang="en-US" dirty="0">
              <a:latin typeface="Times New Roman" panose="02020603050405020304" pitchFamily="18" charset="0"/>
              <a:cs typeface="Times New Roman" panose="02020603050405020304" pitchFamily="18" charset="0"/>
            </a:endParaRPr>
          </a:p>
          <a:p>
            <a:pPr algn="ctr">
              <a:defRPr/>
            </a:pPr>
            <a:r>
              <a:rPr lang="en-US" dirty="0" err="1">
                <a:latin typeface="Times New Roman" panose="02020603050405020304" pitchFamily="18" charset="0"/>
                <a:cs typeface="Times New Roman" panose="02020603050405020304" pitchFamily="18" charset="0"/>
              </a:rPr>
              <a:t>Số</a:t>
            </a:r>
            <a:r>
              <a:rPr lang="en-US" dirty="0">
                <a:latin typeface="Times New Roman" panose="02020603050405020304" pitchFamily="18" charset="0"/>
                <a:cs typeface="Times New Roman" panose="02020603050405020304" pitchFamily="18" charset="0"/>
              </a:rPr>
              <a:t> 4: </a:t>
            </a:r>
            <a:r>
              <a:rPr lang="en-US" dirty="0" err="1">
                <a:latin typeface="Times New Roman" panose="02020603050405020304" pitchFamily="18" charset="0"/>
                <a:cs typeface="Times New Roman" panose="02020603050405020304" pitchFamily="18" charset="0"/>
              </a:rPr>
              <a:t>Món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bắt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nguồn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từ</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người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Hoa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nhưng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đã</a:t>
            </a:r>
            <a:r>
              <a:rPr lang="en-US" dirty="0">
                <a:latin typeface="Times New Roman" panose="02020603050405020304" pitchFamily="18" charset="0"/>
                <a:cs typeface="Times New Roman" panose="02020603050405020304" pitchFamily="18" charset="0"/>
              </a:rPr>
              <a:t> du </a:t>
            </a:r>
            <a:r>
              <a:rPr lang="en-US" dirty="0" err="1">
                <a:latin typeface="Times New Roman" panose="02020603050405020304" pitchFamily="18" charset="0"/>
                <a:cs typeface="Times New Roman" panose="02020603050405020304" pitchFamily="18" charset="0"/>
              </a:rPr>
              <a:t>nhập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Việt</a:t>
            </a:r>
            <a:r>
              <a:rPr lang="en-US" dirty="0">
                <a:latin typeface="Times New Roman" panose="02020603050405020304" pitchFamily="18" charset="0"/>
                <a:cs typeface="Times New Roman" panose="02020603050405020304" pitchFamily="18" charset="0"/>
              </a:rPr>
              <a:t> Nam </a:t>
            </a:r>
            <a:r>
              <a:rPr lang="en-US" dirty="0" err="1">
                <a:latin typeface="Times New Roman" panose="02020603050405020304" pitchFamily="18" charset="0"/>
                <a:cs typeface="Times New Roman" panose="02020603050405020304" pitchFamily="18" charset="0"/>
              </a:rPr>
              <a:t>từ</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lâu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đời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Món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sự</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hợp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trứng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hành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xì</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dầu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đủ</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bào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sợi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kèm</a:t>
            </a:r>
            <a:r>
              <a:rPr lang="en-US" dirty="0">
                <a:latin typeface="Times New Roman" panose="02020603050405020304" pitchFamily="18" charset="0"/>
                <a:cs typeface="Times New Roman" panose="02020603050405020304" pitchFamily="18" charset="0"/>
              </a:rPr>
              <a:t>.</a:t>
            </a:r>
          </a:p>
          <a:p>
            <a:pPr algn="ctr">
              <a:defRPr/>
            </a:pPr>
            <a:endParaRPr lang="en-US" dirty="0">
              <a:latin typeface="Times New Roman" panose="02020603050405020304" pitchFamily="18" charset="0"/>
              <a:cs typeface="Times New Roman" panose="02020603050405020304" pitchFamily="18" charset="0"/>
            </a:endParaRPr>
          </a:p>
        </p:txBody>
      </p:sp>
      <p:sp>
        <p:nvSpPr>
          <p:cNvPr id="169" name="Rectangle 168"/>
          <p:cNvSpPr/>
          <p:nvPr/>
        </p:nvSpPr>
        <p:spPr>
          <a:xfrm>
            <a:off x="2088024" y="5727638"/>
            <a:ext cx="8077200" cy="923708"/>
          </a:xfrm>
          <a:prstGeom prst="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dirty="0">
              <a:latin typeface="Times New Roman" panose="02020603050405020304" pitchFamily="18" charset="0"/>
              <a:cs typeface="Times New Roman" panose="02020603050405020304" pitchFamily="18" charset="0"/>
            </a:endParaRPr>
          </a:p>
          <a:p>
            <a:pPr algn="ctr">
              <a:defRPr/>
            </a:pPr>
            <a:r>
              <a:rPr lang="en-US" dirty="0" err="1">
                <a:latin typeface="Times New Roman" panose="02020603050405020304" pitchFamily="18" charset="0"/>
                <a:cs typeface="Times New Roman" panose="02020603050405020304" pitchFamily="18" charset="0"/>
              </a:rPr>
              <a:t>Số</a:t>
            </a:r>
            <a:r>
              <a:rPr lang="en-US" dirty="0">
                <a:latin typeface="Times New Roman" panose="02020603050405020304" pitchFamily="18" charset="0"/>
                <a:cs typeface="Times New Roman" panose="02020603050405020304" pitchFamily="18" charset="0"/>
              </a:rPr>
              <a:t> 5: </a:t>
            </a:r>
            <a:r>
              <a:rPr lang="en-US" dirty="0" err="1">
                <a:latin typeface="Times New Roman" panose="02020603050405020304" pitchFamily="18" charset="0"/>
                <a:cs typeface="Times New Roman" panose="02020603050405020304" pitchFamily="18" charset="0"/>
              </a:rPr>
              <a:t>Món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ngọt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bắt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nguồn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từ</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Thái</a:t>
            </a:r>
            <a:r>
              <a:rPr lang="en-US" dirty="0">
                <a:latin typeface="Times New Roman" panose="02020603050405020304" pitchFamily="18" charset="0"/>
                <a:cs typeface="Times New Roman" panose="02020603050405020304" pitchFamily="18" charset="0"/>
              </a:rPr>
              <a:t> Lan,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sự</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hòa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quyện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nhiều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nguyên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liệu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như</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khoai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môn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rau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câu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nước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cốt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dừa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loại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cây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như</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mít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sầu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riêng</a:t>
            </a:r>
            <a:r>
              <a:rPr lang="en-US" dirty="0">
                <a:latin typeface="Times New Roman" panose="02020603050405020304" pitchFamily="18" charset="0"/>
                <a:cs typeface="Times New Roman" panose="02020603050405020304" pitchFamily="18" charset="0"/>
              </a:rPr>
              <a:t>.</a:t>
            </a:r>
          </a:p>
          <a:p>
            <a:pPr algn="ctr">
              <a:defRPr/>
            </a:pPr>
            <a:endParaRPr lang="en-US" dirty="0">
              <a:latin typeface="Times New Roman" panose="02020603050405020304" pitchFamily="18" charset="0"/>
              <a:cs typeface="Times New Roman" panose="02020603050405020304" pitchFamily="18" charset="0"/>
            </a:endParaRPr>
          </a:p>
        </p:txBody>
      </p:sp>
      <p:sp>
        <p:nvSpPr>
          <p:cNvPr id="170" name="Rectangle 169"/>
          <p:cNvSpPr/>
          <p:nvPr/>
        </p:nvSpPr>
        <p:spPr>
          <a:xfrm>
            <a:off x="2059467" y="5813665"/>
            <a:ext cx="8077200" cy="934078"/>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r>
              <a:rPr lang="en-US" dirty="0" err="1">
                <a:latin typeface="Times New Roman" panose="02020603050405020304" pitchFamily="18" charset="0"/>
                <a:cs typeface="Times New Roman" panose="02020603050405020304" pitchFamily="18" charset="0"/>
              </a:rPr>
              <a:t>Số</a:t>
            </a:r>
            <a:r>
              <a:rPr lang="en-US" dirty="0">
                <a:latin typeface="Times New Roman" panose="02020603050405020304" pitchFamily="18" charset="0"/>
                <a:cs typeface="Times New Roman" panose="02020603050405020304" pitchFamily="18" charset="0"/>
              </a:rPr>
              <a:t> 6: </a:t>
            </a:r>
            <a:r>
              <a:rPr lang="en-US" dirty="0" err="1">
                <a:latin typeface="Times New Roman" panose="02020603050405020304" pitchFamily="18" charset="0"/>
                <a:cs typeface="Times New Roman" panose="02020603050405020304" pitchFamily="18" charset="0"/>
              </a:rPr>
              <a:t>Món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yêu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thích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mùa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hè</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trẻ</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hợp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cùng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loại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cây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đới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vừa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béo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thơm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thể</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đựng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được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món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trong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cảm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thấy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mát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lạnh</a:t>
            </a:r>
            <a:r>
              <a:rPr lang="en-US" dirty="0">
                <a:latin typeface="Times New Roman" panose="02020603050405020304" pitchFamily="18" charset="0"/>
                <a:cs typeface="Times New Roman" panose="02020603050405020304" pitchFamily="18" charset="0"/>
              </a:rPr>
              <a:t>.</a:t>
            </a:r>
          </a:p>
        </p:txBody>
      </p:sp>
      <p:sp>
        <p:nvSpPr>
          <p:cNvPr id="171" name="Rectangle 170"/>
          <p:cNvSpPr/>
          <p:nvPr/>
        </p:nvSpPr>
        <p:spPr>
          <a:xfrm>
            <a:off x="2018143" y="5779308"/>
            <a:ext cx="8077200" cy="961548"/>
          </a:xfrm>
          <a:prstGeom prst="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endParaRPr lang="en-US" dirty="0">
              <a:latin typeface="Times New Roman" panose="02020603050405020304" pitchFamily="18" charset="0"/>
              <a:cs typeface="Times New Roman" panose="02020603050405020304" pitchFamily="18" charset="0"/>
            </a:endParaRPr>
          </a:p>
          <a:p>
            <a:pPr algn="ctr">
              <a:defRPr/>
            </a:pPr>
            <a:r>
              <a:rPr lang="en-US" dirty="0" err="1">
                <a:latin typeface="Times New Roman" panose="02020603050405020304" pitchFamily="18" charset="0"/>
                <a:cs typeface="Times New Roman" panose="02020603050405020304" pitchFamily="18" charset="0"/>
              </a:rPr>
              <a:t>Số</a:t>
            </a:r>
            <a:r>
              <a:rPr lang="en-US" dirty="0">
                <a:latin typeface="Times New Roman" panose="02020603050405020304" pitchFamily="18" charset="0"/>
                <a:cs typeface="Times New Roman" panose="02020603050405020304" pitchFamily="18" charset="0"/>
              </a:rPr>
              <a:t> 7: </a:t>
            </a:r>
            <a:r>
              <a:rPr lang="en-US" dirty="0" err="1">
                <a:latin typeface="Times New Roman" panose="02020603050405020304" pitchFamily="18" charset="0"/>
                <a:cs typeface="Times New Roman" panose="02020603050405020304" pitchFamily="18" charset="0"/>
              </a:rPr>
              <a:t>Món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khai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vị</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giúp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ấm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thể</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hợp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từ</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nhiều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nguyên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liệu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như</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xương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heo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năng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trứng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trứng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cút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nấm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Trong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gọi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món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nguyên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liệu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loại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hải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tám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hai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càng</a:t>
            </a:r>
            <a:r>
              <a:rPr lang="en-US" dirty="0">
                <a:latin typeface="Times New Roman" panose="02020603050405020304" pitchFamily="18" charset="0"/>
                <a:cs typeface="Times New Roman" panose="02020603050405020304" pitchFamily="18" charset="0"/>
              </a:rPr>
              <a:t>.</a:t>
            </a:r>
          </a:p>
          <a:p>
            <a:pPr algn="ctr">
              <a:defRPr/>
            </a:pPr>
            <a:endParaRPr lang="en-US" dirty="0">
              <a:latin typeface="Times New Roman" panose="02020603050405020304" pitchFamily="18" charset="0"/>
              <a:cs typeface="Times New Roman" panose="02020603050405020304" pitchFamily="18" charset="0"/>
            </a:endParaRPr>
          </a:p>
        </p:txBody>
      </p:sp>
      <p:sp>
        <p:nvSpPr>
          <p:cNvPr id="172" name="Rectangle 171"/>
          <p:cNvSpPr/>
          <p:nvPr/>
        </p:nvSpPr>
        <p:spPr>
          <a:xfrm>
            <a:off x="2053105" y="5794887"/>
            <a:ext cx="8077200" cy="876014"/>
          </a:xfrm>
          <a:prstGeom prst="rect">
            <a:avLst/>
          </a:prstGeom>
          <a:solidFill>
            <a:schemeClr val="accent1">
              <a:lumMod val="20000"/>
              <a:lumOff val="80000"/>
            </a:schemeClr>
          </a:solidFill>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en-US" dirty="0">
              <a:latin typeface="Times New Roman" panose="02020603050405020304" pitchFamily="18" charset="0"/>
              <a:cs typeface="Times New Roman" panose="02020603050405020304" pitchFamily="18" charset="0"/>
            </a:endParaRPr>
          </a:p>
          <a:p>
            <a:pPr algn="ctr">
              <a:defRPr/>
            </a:pPr>
            <a:r>
              <a:rPr lang="en-US" dirty="0" err="1">
                <a:latin typeface="Times New Roman" panose="02020603050405020304" pitchFamily="18" charset="0"/>
                <a:cs typeface="Times New Roman" panose="02020603050405020304" pitchFamily="18" charset="0"/>
              </a:rPr>
              <a:t>Số</a:t>
            </a:r>
            <a:r>
              <a:rPr lang="en-US" dirty="0">
                <a:latin typeface="Times New Roman" panose="02020603050405020304" pitchFamily="18" charset="0"/>
                <a:cs typeface="Times New Roman" panose="02020603050405020304" pitchFamily="18" charset="0"/>
              </a:rPr>
              <a:t> 8: </a:t>
            </a:r>
            <a:r>
              <a:rPr lang="en-US" dirty="0" err="1">
                <a:latin typeface="Times New Roman" panose="02020603050405020304" pitchFamily="18" charset="0"/>
                <a:cs typeface="Times New Roman" panose="02020603050405020304" pitchFamily="18" charset="0"/>
              </a:rPr>
              <a:t>Món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yêu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thích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nhiều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người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cùng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Món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dùng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nóng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hợp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với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nhiều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nguyên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liệu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kèm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vị</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thuốc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bắc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Nguyên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liệu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chính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loài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vật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bốn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chân</a:t>
            </a:r>
            <a:r>
              <a:rPr lang="en-US" dirty="0">
                <a:latin typeface="Times New Roman" panose="02020603050405020304" pitchFamily="18" charset="0"/>
                <a:cs typeface="Times New Roman" panose="02020603050405020304" pitchFamily="18" charset="0"/>
              </a:rPr>
              <a:t>.</a:t>
            </a:r>
          </a:p>
          <a:p>
            <a:pPr algn="ctr">
              <a:defRPr/>
            </a:pPr>
            <a:endParaRPr lang="en-US" dirty="0">
              <a:latin typeface="Times New Roman" panose="02020603050405020304" pitchFamily="18" charset="0"/>
              <a:cs typeface="Times New Roman" panose="02020603050405020304" pitchFamily="18" charset="0"/>
            </a:endParaRPr>
          </a:p>
        </p:txBody>
      </p:sp>
      <p:sp>
        <p:nvSpPr>
          <p:cNvPr id="173" name="Rectangle 172"/>
          <p:cNvSpPr/>
          <p:nvPr/>
        </p:nvSpPr>
        <p:spPr>
          <a:xfrm>
            <a:off x="2008619" y="5801717"/>
            <a:ext cx="8077200" cy="1005015"/>
          </a:xfrm>
          <a:prstGeom prst="rect">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dirty="0"/>
          </a:p>
          <a:p>
            <a:pPr algn="ctr">
              <a:defRPr/>
            </a:pPr>
            <a:r>
              <a:rPr lang="en-US" dirty="0" err="1">
                <a:latin typeface="Times New Roman" panose="02020603050405020304" pitchFamily="18" charset="0"/>
                <a:cs typeface="Times New Roman" panose="02020603050405020304" pitchFamily="18" charset="0"/>
              </a:rPr>
              <a:t>Số</a:t>
            </a:r>
            <a:r>
              <a:rPr lang="en-US" dirty="0">
                <a:latin typeface="Times New Roman" panose="02020603050405020304" pitchFamily="18" charset="0"/>
                <a:cs typeface="Times New Roman" panose="02020603050405020304" pitchFamily="18" charset="0"/>
              </a:rPr>
              <a:t> 9: </a:t>
            </a:r>
            <a:r>
              <a:rPr lang="en-US" dirty="0" err="1">
                <a:latin typeface="Times New Roman" panose="02020603050405020304" pitchFamily="18" charset="0"/>
                <a:cs typeface="Times New Roman" panose="02020603050405020304" pitchFamily="18" charset="0"/>
              </a:rPr>
              <a:t>Món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được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chế</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biến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từ</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gạo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nếp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Gạo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nếp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sau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hấp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chín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hợp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cùng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thịt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nấm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rốt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vị</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sau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chiên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ngập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trong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dầu</a:t>
            </a:r>
            <a:r>
              <a:rPr lang="en-US" dirty="0">
                <a:latin typeface="Times New Roman" panose="02020603050405020304" pitchFamily="18" charset="0"/>
                <a:cs typeface="Times New Roman" panose="02020603050405020304" pitchFamily="18" charset="0"/>
              </a:rPr>
              <a:t>.</a:t>
            </a:r>
          </a:p>
          <a:p>
            <a:pPr algn="ctr">
              <a:defRPr/>
            </a:pPr>
            <a:endParaRPr lang="en-US" dirty="0"/>
          </a:p>
        </p:txBody>
      </p:sp>
      <p:sp>
        <p:nvSpPr>
          <p:cNvPr id="174" name="Rectangle 173"/>
          <p:cNvSpPr/>
          <p:nvPr/>
        </p:nvSpPr>
        <p:spPr>
          <a:xfrm>
            <a:off x="2084854" y="5949843"/>
            <a:ext cx="8077200" cy="888475"/>
          </a:xfrm>
          <a:prstGeom prst="rect">
            <a:avLst/>
          </a:prstGeom>
        </p:spPr>
        <p:style>
          <a:lnRef idx="1">
            <a:schemeClr val="dk1"/>
          </a:lnRef>
          <a:fillRef idx="2">
            <a:schemeClr val="dk1"/>
          </a:fillRef>
          <a:effectRef idx="1">
            <a:schemeClr val="dk1"/>
          </a:effectRef>
          <a:fontRef idx="minor">
            <a:schemeClr val="dk1"/>
          </a:fontRef>
        </p:style>
        <p:txBody>
          <a:bodyPr anchor="ctr"/>
          <a:lstStyle/>
          <a:p>
            <a:pPr algn="ctr">
              <a:defRPr/>
            </a:pPr>
            <a:endParaRPr lang="en-US" dirty="0">
              <a:latin typeface="Times New Roman" panose="02020603050405020304" pitchFamily="18" charset="0"/>
              <a:cs typeface="Times New Roman" panose="02020603050405020304" pitchFamily="18" charset="0"/>
            </a:endParaRPr>
          </a:p>
          <a:p>
            <a:pPr algn="ctr">
              <a:defRPr/>
            </a:pPr>
            <a:r>
              <a:rPr lang="en-US" dirty="0" err="1">
                <a:latin typeface="Times New Roman" panose="02020603050405020304" pitchFamily="18" charset="0"/>
                <a:cs typeface="Times New Roman" panose="02020603050405020304" pitchFamily="18" charset="0"/>
              </a:rPr>
              <a:t>Số</a:t>
            </a:r>
            <a:r>
              <a:rPr lang="en-US" dirty="0">
                <a:latin typeface="Times New Roman" panose="02020603050405020304" pitchFamily="18" charset="0"/>
                <a:cs typeface="Times New Roman" panose="02020603050405020304" pitchFamily="18" charset="0"/>
              </a:rPr>
              <a:t> 10: </a:t>
            </a:r>
            <a:r>
              <a:rPr lang="en-US" dirty="0" err="1">
                <a:latin typeface="Times New Roman" panose="02020603050405020304" pitchFamily="18" charset="0"/>
                <a:cs typeface="Times New Roman" panose="02020603050405020304" pitchFamily="18" charset="0"/>
              </a:rPr>
              <a:t>Món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hợp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từ</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nhiều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loại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rau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sống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bún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tôm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thịt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gói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bằng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bánh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sau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chấm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cùng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mắm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nêm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hoặc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nước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mắm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chua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ngọt</a:t>
            </a:r>
            <a:r>
              <a:rPr lang="en-US" dirty="0">
                <a:latin typeface="Times New Roman" panose="02020603050405020304" pitchFamily="18" charset="0"/>
                <a:cs typeface="Times New Roman" panose="02020603050405020304" pitchFamily="18" charset="0"/>
              </a:rPr>
              <a:t>.</a:t>
            </a:r>
          </a:p>
          <a:p>
            <a:pPr algn="ctr">
              <a:defRPr/>
            </a:pPr>
            <a:endParaRPr lang="en-US" dirty="0">
              <a:latin typeface="Times New Roman" panose="02020603050405020304" pitchFamily="18" charset="0"/>
              <a:cs typeface="Times New Roman" panose="02020603050405020304" pitchFamily="18" charset="0"/>
            </a:endParaRPr>
          </a:p>
        </p:txBody>
      </p:sp>
      <p:sp>
        <p:nvSpPr>
          <p:cNvPr id="175" name="Rectangle 174"/>
          <p:cNvSpPr/>
          <p:nvPr/>
        </p:nvSpPr>
        <p:spPr>
          <a:xfrm>
            <a:off x="2100772" y="5893350"/>
            <a:ext cx="8153400" cy="893982"/>
          </a:xfrm>
          <a:prstGeom prst="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dirty="0"/>
          </a:p>
          <a:p>
            <a:pPr algn="ctr">
              <a:defRPr/>
            </a:pPr>
            <a:r>
              <a:rPr lang="en-US" dirty="0" err="1">
                <a:latin typeface="Times New Roman" panose="02020603050405020304" pitchFamily="18" charset="0"/>
                <a:cs typeface="Times New Roman" panose="02020603050405020304" pitchFamily="18" charset="0"/>
              </a:rPr>
              <a:t>Số</a:t>
            </a:r>
            <a:r>
              <a:rPr lang="en-US" dirty="0">
                <a:latin typeface="Times New Roman" panose="02020603050405020304" pitchFamily="18" charset="0"/>
                <a:cs typeface="Times New Roman" panose="02020603050405020304" pitchFamily="18" charset="0"/>
              </a:rPr>
              <a:t> 11: </a:t>
            </a:r>
            <a:r>
              <a:rPr lang="en-US" dirty="0" err="1">
                <a:latin typeface="Times New Roman" panose="02020603050405020304" pitchFamily="18" charset="0"/>
                <a:cs typeface="Times New Roman" panose="02020603050405020304" pitchFamily="18" charset="0"/>
              </a:rPr>
              <a:t>Món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gồm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bánh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sắn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lạp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xưởng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tôm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khô</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trứng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rau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thơm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lách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tương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đậu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phộng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hành</a:t>
            </a:r>
            <a:r>
              <a:rPr lang="en-US" dirty="0">
                <a:latin typeface="Times New Roman" panose="02020603050405020304" pitchFamily="18" charset="0"/>
                <a:cs typeface="Times New Roman" panose="02020603050405020304" pitchFamily="18" charset="0"/>
              </a:rPr>
              <a:t> phi.</a:t>
            </a:r>
          </a:p>
          <a:p>
            <a:pPr algn="ctr">
              <a:defRPr/>
            </a:pPr>
            <a:endParaRPr lang="en-US" dirty="0"/>
          </a:p>
        </p:txBody>
      </p:sp>
      <p:sp>
        <p:nvSpPr>
          <p:cNvPr id="176" name="Rectangle 175"/>
          <p:cNvSpPr/>
          <p:nvPr/>
        </p:nvSpPr>
        <p:spPr>
          <a:xfrm>
            <a:off x="2018186" y="5876788"/>
            <a:ext cx="8153400" cy="970838"/>
          </a:xfrm>
          <a:prstGeom prst="rect">
            <a:avLst/>
          </a:prstGeom>
        </p:spPr>
        <p:style>
          <a:lnRef idx="1">
            <a:schemeClr val="accent3"/>
          </a:lnRef>
          <a:fillRef idx="2">
            <a:schemeClr val="accent3"/>
          </a:fillRef>
          <a:effectRef idx="1">
            <a:schemeClr val="accent3"/>
          </a:effectRef>
          <a:fontRef idx="minor">
            <a:schemeClr val="dk1"/>
          </a:fontRef>
        </p:style>
        <p:txBody>
          <a:bodyPr anchor="ctr"/>
          <a:lstStyle/>
          <a:p>
            <a:pPr>
              <a:defRPr/>
            </a:pPr>
            <a:endParaRPr lang="en-US" dirty="0">
              <a:latin typeface="Times New Roman" panose="02020603050405020304" pitchFamily="18" charset="0"/>
              <a:cs typeface="Times New Roman" panose="02020603050405020304" pitchFamily="18" charset="0"/>
            </a:endParaRPr>
          </a:p>
          <a:p>
            <a:pPr>
              <a:defRPr/>
            </a:pPr>
            <a:r>
              <a:rPr lang="en-US" dirty="0" err="1">
                <a:latin typeface="Times New Roman" panose="02020603050405020304" pitchFamily="18" charset="0"/>
                <a:cs typeface="Times New Roman" panose="02020603050405020304" pitchFamily="18" charset="0"/>
              </a:rPr>
              <a:t>Số</a:t>
            </a:r>
            <a:r>
              <a:rPr lang="en-US" dirty="0">
                <a:latin typeface="Times New Roman" panose="02020603050405020304" pitchFamily="18" charset="0"/>
                <a:cs typeface="Times New Roman" panose="02020603050405020304" pitchFamily="18" charset="0"/>
              </a:rPr>
              <a:t> 6: </a:t>
            </a:r>
            <a:r>
              <a:rPr lang="en-US" dirty="0" err="1">
                <a:latin typeface="Times New Roman" panose="02020603050405020304" pitchFamily="18" charset="0"/>
                <a:cs typeface="Times New Roman" panose="02020603050405020304" pitchFamily="18" charset="0"/>
              </a:rPr>
              <a:t>Món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yêu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thích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mùa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hè</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trẻ</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hợp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cùng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loại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cây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đới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vừa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béo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thơm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thể</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đựng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được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món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trong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cảm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thấy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mát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lạnh</a:t>
            </a:r>
            <a:r>
              <a:rPr lang="en-US" dirty="0">
                <a:latin typeface="Times New Roman" panose="02020603050405020304" pitchFamily="18" charset="0"/>
                <a:cs typeface="Times New Roman" panose="02020603050405020304" pitchFamily="18" charset="0"/>
              </a:rPr>
              <a:t>.</a:t>
            </a:r>
          </a:p>
          <a:p>
            <a:pPr algn="ctr">
              <a:defRPr/>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3556200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0"/>
                                        </p:tgtEl>
                                        <p:attrNameLst>
                                          <p:attrName>style.visibility</p:attrName>
                                        </p:attrNameLst>
                                      </p:cBhvr>
                                      <p:to>
                                        <p:strVal val="visible"/>
                                      </p:to>
                                    </p:set>
                                    <p:animEffect transition="in" filter="fade">
                                      <p:cBhvr>
                                        <p:cTn id="7" dur="5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125"/>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10" presetClass="exit" presetSubtype="0" fill="hold" nodeType="clickEffect">
                                  <p:stCondLst>
                                    <p:cond delay="0"/>
                                  </p:stCondLst>
                                  <p:childTnLst>
                                    <p:animEffect transition="out" filter="fade">
                                      <p:cBhvr>
                                        <p:cTn id="12" dur="500"/>
                                        <p:tgtEl>
                                          <p:spTgt spid="45"/>
                                        </p:tgtEl>
                                      </p:cBhvr>
                                    </p:animEffect>
                                    <p:set>
                                      <p:cBhvr>
                                        <p:cTn id="13" dur="1" fill="hold">
                                          <p:stCondLst>
                                            <p:cond delay="499"/>
                                          </p:stCondLst>
                                        </p:cTn>
                                        <p:tgtEl>
                                          <p:spTgt spid="45"/>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72"/>
                                        </p:tgtEl>
                                      </p:cBhvr>
                                    </p:animEffect>
                                    <p:set>
                                      <p:cBhvr>
                                        <p:cTn id="16" dur="1" fill="hold">
                                          <p:stCondLst>
                                            <p:cond delay="499"/>
                                          </p:stCondLst>
                                        </p:cTn>
                                        <p:tgtEl>
                                          <p:spTgt spid="72"/>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46"/>
                                        </p:tgtEl>
                                      </p:cBhvr>
                                    </p:animEffect>
                                    <p:set>
                                      <p:cBhvr>
                                        <p:cTn id="19" dur="1" fill="hold">
                                          <p:stCondLst>
                                            <p:cond delay="499"/>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125"/>
                  </p:tgtEl>
                </p:cond>
              </p:nextCondLst>
            </p:seq>
            <p:seq concurrent="1" nextAc="seek">
              <p:cTn id="20" restart="whenNotActive" fill="hold" evtFilter="cancelBubble" nodeType="interactiveSeq">
                <p:stCondLst>
                  <p:cond evt="onClick" delay="0">
                    <p:tgtEl>
                      <p:spTgt spid="126"/>
                    </p:tgtEl>
                  </p:cond>
                </p:stCondLst>
                <p:endSync evt="end" delay="0">
                  <p:rtn val="all"/>
                </p:endSync>
                <p:childTnLst>
                  <p:par>
                    <p:cTn id="21" fill="hold" nodeType="clickPar">
                      <p:stCondLst>
                        <p:cond delay="0"/>
                      </p:stCondLst>
                      <p:childTnLst>
                        <p:par>
                          <p:cTn id="22" fill="hold" nodeType="withGroup">
                            <p:stCondLst>
                              <p:cond delay="0"/>
                            </p:stCondLst>
                            <p:childTnLst>
                              <p:par>
                                <p:cTn id="23" presetID="10" presetClass="exit" presetSubtype="0" fill="hold" nodeType="clickEffect">
                                  <p:stCondLst>
                                    <p:cond delay="0"/>
                                  </p:stCondLst>
                                  <p:childTnLst>
                                    <p:animEffect transition="out" filter="fade">
                                      <p:cBhvr>
                                        <p:cTn id="24" dur="500"/>
                                        <p:tgtEl>
                                          <p:spTgt spid="63"/>
                                        </p:tgtEl>
                                      </p:cBhvr>
                                    </p:animEffect>
                                    <p:set>
                                      <p:cBhvr>
                                        <p:cTn id="25" dur="1" fill="hold">
                                          <p:stCondLst>
                                            <p:cond delay="499"/>
                                          </p:stCondLst>
                                        </p:cTn>
                                        <p:tgtEl>
                                          <p:spTgt spid="63"/>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73"/>
                                        </p:tgtEl>
                                      </p:cBhvr>
                                    </p:animEffect>
                                    <p:set>
                                      <p:cBhvr>
                                        <p:cTn id="28" dur="1" fill="hold">
                                          <p:stCondLst>
                                            <p:cond delay="499"/>
                                          </p:stCondLst>
                                        </p:cTn>
                                        <p:tgtEl>
                                          <p:spTgt spid="73"/>
                                        </p:tgtEl>
                                        <p:attrNameLst>
                                          <p:attrName>style.visibility</p:attrName>
                                        </p:attrNameLst>
                                      </p:cBhvr>
                                      <p:to>
                                        <p:strVal val="hidden"/>
                                      </p:to>
                                    </p:set>
                                  </p:childTnLst>
                                </p:cTn>
                              </p:par>
                            </p:childTnLst>
                          </p:cTn>
                        </p:par>
                      </p:childTnLst>
                    </p:cTn>
                  </p:par>
                </p:childTnLst>
              </p:cTn>
              <p:nextCondLst>
                <p:cond evt="onClick" delay="0">
                  <p:tgtEl>
                    <p:spTgt spid="126"/>
                  </p:tgtEl>
                </p:cond>
              </p:nextCondLst>
            </p:seq>
            <p:seq concurrent="1" nextAc="seek">
              <p:cTn id="29" restart="whenNotActive" fill="hold" evtFilter="cancelBubble" nodeType="interactiveSeq">
                <p:stCondLst>
                  <p:cond evt="onClick" delay="0">
                    <p:tgtEl>
                      <p:spTgt spid="127"/>
                    </p:tgtEl>
                  </p:cond>
                </p:stCondLst>
                <p:endSync evt="end" delay="0">
                  <p:rtn val="all"/>
                </p:endSync>
                <p:childTnLst>
                  <p:par>
                    <p:cTn id="30" fill="hold" nodeType="clickPar">
                      <p:stCondLst>
                        <p:cond delay="0"/>
                      </p:stCondLst>
                      <p:childTnLst>
                        <p:par>
                          <p:cTn id="31" fill="hold" nodeType="withGroup">
                            <p:stCondLst>
                              <p:cond delay="0"/>
                            </p:stCondLst>
                            <p:childTnLst>
                              <p:par>
                                <p:cTn id="32" presetID="10" presetClass="exit" presetSubtype="0" fill="hold" nodeType="clickEffect">
                                  <p:stCondLst>
                                    <p:cond delay="0"/>
                                  </p:stCondLst>
                                  <p:childTnLst>
                                    <p:animEffect transition="out" filter="fade">
                                      <p:cBhvr>
                                        <p:cTn id="33" dur="500"/>
                                        <p:tgtEl>
                                          <p:spTgt spid="105"/>
                                        </p:tgtEl>
                                      </p:cBhvr>
                                    </p:animEffect>
                                    <p:set>
                                      <p:cBhvr>
                                        <p:cTn id="34" dur="1" fill="hold">
                                          <p:stCondLst>
                                            <p:cond delay="499"/>
                                          </p:stCondLst>
                                        </p:cTn>
                                        <p:tgtEl>
                                          <p:spTgt spid="105"/>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115"/>
                                        </p:tgtEl>
                                      </p:cBhvr>
                                    </p:animEffect>
                                    <p:set>
                                      <p:cBhvr>
                                        <p:cTn id="37" dur="1" fill="hold">
                                          <p:stCondLst>
                                            <p:cond delay="499"/>
                                          </p:stCondLst>
                                        </p:cTn>
                                        <p:tgtEl>
                                          <p:spTgt spid="115"/>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74"/>
                                        </p:tgtEl>
                                      </p:cBhvr>
                                    </p:animEffect>
                                    <p:set>
                                      <p:cBhvr>
                                        <p:cTn id="40" dur="1" fill="hold">
                                          <p:stCondLst>
                                            <p:cond delay="499"/>
                                          </p:stCondLst>
                                        </p:cTn>
                                        <p:tgtEl>
                                          <p:spTgt spid="74"/>
                                        </p:tgtEl>
                                        <p:attrNameLst>
                                          <p:attrName>style.visibility</p:attrName>
                                        </p:attrNameLst>
                                      </p:cBhvr>
                                      <p:to>
                                        <p:strVal val="hidden"/>
                                      </p:to>
                                    </p:set>
                                  </p:childTnLst>
                                </p:cTn>
                              </p:par>
                            </p:childTnLst>
                          </p:cTn>
                        </p:par>
                      </p:childTnLst>
                    </p:cTn>
                  </p:par>
                </p:childTnLst>
              </p:cTn>
              <p:nextCondLst>
                <p:cond evt="onClick" delay="0">
                  <p:tgtEl>
                    <p:spTgt spid="127"/>
                  </p:tgtEl>
                </p:cond>
              </p:nextCondLst>
            </p:seq>
            <p:seq concurrent="1" nextAc="seek">
              <p:cTn id="41" restart="whenNotActive" fill="hold" evtFilter="cancelBubble" nodeType="interactiveSeq">
                <p:stCondLst>
                  <p:cond evt="onClick" delay="0">
                    <p:tgtEl>
                      <p:spTgt spid="128"/>
                    </p:tgtEl>
                  </p:cond>
                </p:stCondLst>
                <p:endSync evt="end" delay="0">
                  <p:rtn val="all"/>
                </p:endSync>
                <p:childTnLst>
                  <p:par>
                    <p:cTn id="42" fill="hold" nodeType="clickPar">
                      <p:stCondLst>
                        <p:cond delay="0"/>
                      </p:stCondLst>
                      <p:childTnLst>
                        <p:par>
                          <p:cTn id="43" fill="hold" nodeType="withGroup">
                            <p:stCondLst>
                              <p:cond delay="0"/>
                            </p:stCondLst>
                            <p:childTnLst>
                              <p:par>
                                <p:cTn id="44" presetID="10" presetClass="exit" presetSubtype="0" fill="hold" nodeType="clickEffect">
                                  <p:stCondLst>
                                    <p:cond delay="0"/>
                                  </p:stCondLst>
                                  <p:childTnLst>
                                    <p:animEffect transition="out" filter="fade">
                                      <p:cBhvr>
                                        <p:cTn id="45" dur="500"/>
                                        <p:tgtEl>
                                          <p:spTgt spid="106"/>
                                        </p:tgtEl>
                                      </p:cBhvr>
                                    </p:animEffect>
                                    <p:set>
                                      <p:cBhvr>
                                        <p:cTn id="46" dur="1" fill="hold">
                                          <p:stCondLst>
                                            <p:cond delay="499"/>
                                          </p:stCondLst>
                                        </p:cTn>
                                        <p:tgtEl>
                                          <p:spTgt spid="106"/>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75"/>
                                        </p:tgtEl>
                                      </p:cBhvr>
                                    </p:animEffect>
                                    <p:set>
                                      <p:cBhvr>
                                        <p:cTn id="49" dur="1" fill="hold">
                                          <p:stCondLst>
                                            <p:cond delay="499"/>
                                          </p:stCondLst>
                                        </p:cTn>
                                        <p:tgtEl>
                                          <p:spTgt spid="75"/>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116"/>
                                        </p:tgtEl>
                                      </p:cBhvr>
                                    </p:animEffect>
                                    <p:set>
                                      <p:cBhvr>
                                        <p:cTn id="52" dur="1" fill="hold">
                                          <p:stCondLst>
                                            <p:cond delay="499"/>
                                          </p:stCondLst>
                                        </p:cTn>
                                        <p:tgtEl>
                                          <p:spTgt spid="116"/>
                                        </p:tgtEl>
                                        <p:attrNameLst>
                                          <p:attrName>style.visibility</p:attrName>
                                        </p:attrNameLst>
                                      </p:cBhvr>
                                      <p:to>
                                        <p:strVal val="hidden"/>
                                      </p:to>
                                    </p:set>
                                  </p:childTnLst>
                                </p:cTn>
                              </p:par>
                            </p:childTnLst>
                          </p:cTn>
                        </p:par>
                      </p:childTnLst>
                    </p:cTn>
                  </p:par>
                </p:childTnLst>
              </p:cTn>
              <p:nextCondLst>
                <p:cond evt="onClick" delay="0">
                  <p:tgtEl>
                    <p:spTgt spid="128"/>
                  </p:tgtEl>
                </p:cond>
              </p:nextCondLst>
            </p:seq>
            <p:seq concurrent="1" nextAc="seek">
              <p:cTn id="53" restart="whenNotActive" fill="hold" evtFilter="cancelBubble" nodeType="interactiveSeq">
                <p:stCondLst>
                  <p:cond evt="onClick" delay="0">
                    <p:tgtEl>
                      <p:spTgt spid="129"/>
                    </p:tgtEl>
                  </p:cond>
                </p:stCondLst>
                <p:endSync evt="end" delay="0">
                  <p:rtn val="all"/>
                </p:endSync>
                <p:childTnLst>
                  <p:par>
                    <p:cTn id="54" fill="hold" nodeType="clickPar">
                      <p:stCondLst>
                        <p:cond delay="0"/>
                      </p:stCondLst>
                      <p:childTnLst>
                        <p:par>
                          <p:cTn id="55" fill="hold" nodeType="withGroup">
                            <p:stCondLst>
                              <p:cond delay="0"/>
                            </p:stCondLst>
                            <p:childTnLst>
                              <p:par>
                                <p:cTn id="56" presetID="10" presetClass="exit" presetSubtype="0" fill="hold" nodeType="clickEffect">
                                  <p:stCondLst>
                                    <p:cond delay="0"/>
                                  </p:stCondLst>
                                  <p:childTnLst>
                                    <p:animEffect transition="out" filter="fade">
                                      <p:cBhvr>
                                        <p:cTn id="57" dur="500"/>
                                        <p:tgtEl>
                                          <p:spTgt spid="112"/>
                                        </p:tgtEl>
                                      </p:cBhvr>
                                    </p:animEffect>
                                    <p:set>
                                      <p:cBhvr>
                                        <p:cTn id="58" dur="1" fill="hold">
                                          <p:stCondLst>
                                            <p:cond delay="499"/>
                                          </p:stCondLst>
                                        </p:cTn>
                                        <p:tgtEl>
                                          <p:spTgt spid="112"/>
                                        </p:tgtEl>
                                        <p:attrNameLst>
                                          <p:attrName>style.visibility</p:attrName>
                                        </p:attrNameLst>
                                      </p:cBhvr>
                                      <p:to>
                                        <p:strVal val="hidden"/>
                                      </p:to>
                                    </p:set>
                                  </p:childTnLst>
                                </p:cTn>
                              </p:par>
                              <p:par>
                                <p:cTn id="59" presetID="10" presetClass="exit" presetSubtype="0" fill="hold" nodeType="withEffect">
                                  <p:stCondLst>
                                    <p:cond delay="0"/>
                                  </p:stCondLst>
                                  <p:childTnLst>
                                    <p:animEffect transition="out" filter="fade">
                                      <p:cBhvr>
                                        <p:cTn id="60" dur="500"/>
                                        <p:tgtEl>
                                          <p:spTgt spid="117"/>
                                        </p:tgtEl>
                                      </p:cBhvr>
                                    </p:animEffect>
                                    <p:set>
                                      <p:cBhvr>
                                        <p:cTn id="61" dur="1" fill="hold">
                                          <p:stCondLst>
                                            <p:cond delay="499"/>
                                          </p:stCondLst>
                                        </p:cTn>
                                        <p:tgtEl>
                                          <p:spTgt spid="117"/>
                                        </p:tgtEl>
                                        <p:attrNameLst>
                                          <p:attrName>style.visibility</p:attrName>
                                        </p:attrNameLst>
                                      </p:cBhvr>
                                      <p:to>
                                        <p:strVal val="hidden"/>
                                      </p:to>
                                    </p:set>
                                  </p:childTnLst>
                                </p:cTn>
                              </p:par>
                              <p:par>
                                <p:cTn id="62" presetID="10" presetClass="exit" presetSubtype="0" fill="hold" nodeType="withEffect">
                                  <p:stCondLst>
                                    <p:cond delay="0"/>
                                  </p:stCondLst>
                                  <p:childTnLst>
                                    <p:animEffect transition="out" filter="fade">
                                      <p:cBhvr>
                                        <p:cTn id="63" dur="500"/>
                                        <p:tgtEl>
                                          <p:spTgt spid="76"/>
                                        </p:tgtEl>
                                      </p:cBhvr>
                                    </p:animEffect>
                                    <p:set>
                                      <p:cBhvr>
                                        <p:cTn id="64" dur="1" fill="hold">
                                          <p:stCondLst>
                                            <p:cond delay="499"/>
                                          </p:stCondLst>
                                        </p:cTn>
                                        <p:tgtEl>
                                          <p:spTgt spid="76"/>
                                        </p:tgtEl>
                                        <p:attrNameLst>
                                          <p:attrName>style.visibility</p:attrName>
                                        </p:attrNameLst>
                                      </p:cBhvr>
                                      <p:to>
                                        <p:strVal val="hidden"/>
                                      </p:to>
                                    </p:set>
                                  </p:childTnLst>
                                </p:cTn>
                              </p:par>
                            </p:childTnLst>
                          </p:cTn>
                        </p:par>
                      </p:childTnLst>
                    </p:cTn>
                  </p:par>
                </p:childTnLst>
              </p:cTn>
              <p:nextCondLst>
                <p:cond evt="onClick" delay="0">
                  <p:tgtEl>
                    <p:spTgt spid="129"/>
                  </p:tgtEl>
                </p:cond>
              </p:nextCondLst>
            </p:seq>
            <p:seq concurrent="1" nextAc="seek">
              <p:cTn id="65" restart="whenNotActive" fill="hold" evtFilter="cancelBubble" nodeType="interactiveSeq">
                <p:stCondLst>
                  <p:cond evt="onClick" delay="0">
                    <p:tgtEl>
                      <p:spTgt spid="130"/>
                    </p:tgtEl>
                  </p:cond>
                </p:stCondLst>
                <p:endSync evt="end" delay="0">
                  <p:rtn val="all"/>
                </p:endSync>
                <p:childTnLst>
                  <p:par>
                    <p:cTn id="66" fill="hold" nodeType="clickPar">
                      <p:stCondLst>
                        <p:cond delay="0"/>
                      </p:stCondLst>
                      <p:childTnLst>
                        <p:par>
                          <p:cTn id="67" fill="hold" nodeType="withGroup">
                            <p:stCondLst>
                              <p:cond delay="0"/>
                            </p:stCondLst>
                            <p:childTnLst>
                              <p:par>
                                <p:cTn id="68" presetID="10" presetClass="exit" presetSubtype="0" fill="hold" nodeType="clickEffect">
                                  <p:stCondLst>
                                    <p:cond delay="0"/>
                                  </p:stCondLst>
                                  <p:childTnLst>
                                    <p:animEffect transition="out" filter="fade">
                                      <p:cBhvr>
                                        <p:cTn id="69" dur="500"/>
                                        <p:tgtEl>
                                          <p:spTgt spid="118"/>
                                        </p:tgtEl>
                                      </p:cBhvr>
                                    </p:animEffect>
                                    <p:set>
                                      <p:cBhvr>
                                        <p:cTn id="70" dur="1" fill="hold">
                                          <p:stCondLst>
                                            <p:cond delay="499"/>
                                          </p:stCondLst>
                                        </p:cTn>
                                        <p:tgtEl>
                                          <p:spTgt spid="118"/>
                                        </p:tgtEl>
                                        <p:attrNameLst>
                                          <p:attrName>style.visibility</p:attrName>
                                        </p:attrNameLst>
                                      </p:cBhvr>
                                      <p:to>
                                        <p:strVal val="hidden"/>
                                      </p:to>
                                    </p:set>
                                  </p:childTnLst>
                                </p:cTn>
                              </p:par>
                              <p:par>
                                <p:cTn id="71" presetID="10" presetClass="exit" presetSubtype="0" fill="hold" nodeType="withEffect">
                                  <p:stCondLst>
                                    <p:cond delay="0"/>
                                  </p:stCondLst>
                                  <p:childTnLst>
                                    <p:animEffect transition="out" filter="fade">
                                      <p:cBhvr>
                                        <p:cTn id="72" dur="500"/>
                                        <p:tgtEl>
                                          <p:spTgt spid="108"/>
                                        </p:tgtEl>
                                      </p:cBhvr>
                                    </p:animEffect>
                                    <p:set>
                                      <p:cBhvr>
                                        <p:cTn id="73" dur="1" fill="hold">
                                          <p:stCondLst>
                                            <p:cond delay="499"/>
                                          </p:stCondLst>
                                        </p:cTn>
                                        <p:tgtEl>
                                          <p:spTgt spid="108"/>
                                        </p:tgtEl>
                                        <p:attrNameLst>
                                          <p:attrName>style.visibility</p:attrName>
                                        </p:attrNameLst>
                                      </p:cBhvr>
                                      <p:to>
                                        <p:strVal val="hidden"/>
                                      </p:to>
                                    </p:set>
                                  </p:childTnLst>
                                </p:cTn>
                              </p:par>
                              <p:par>
                                <p:cTn id="74" presetID="10" presetClass="exit" presetSubtype="0" fill="hold" nodeType="withEffect">
                                  <p:stCondLst>
                                    <p:cond delay="0"/>
                                  </p:stCondLst>
                                  <p:childTnLst>
                                    <p:animEffect transition="out" filter="fade">
                                      <p:cBhvr>
                                        <p:cTn id="75" dur="500"/>
                                        <p:tgtEl>
                                          <p:spTgt spid="77"/>
                                        </p:tgtEl>
                                      </p:cBhvr>
                                    </p:animEffect>
                                    <p:set>
                                      <p:cBhvr>
                                        <p:cTn id="76" dur="1" fill="hold">
                                          <p:stCondLst>
                                            <p:cond delay="499"/>
                                          </p:stCondLst>
                                        </p:cTn>
                                        <p:tgtEl>
                                          <p:spTgt spid="77"/>
                                        </p:tgtEl>
                                        <p:attrNameLst>
                                          <p:attrName>style.visibility</p:attrName>
                                        </p:attrNameLst>
                                      </p:cBhvr>
                                      <p:to>
                                        <p:strVal val="hidden"/>
                                      </p:to>
                                    </p:set>
                                  </p:childTnLst>
                                </p:cTn>
                              </p:par>
                            </p:childTnLst>
                          </p:cTn>
                        </p:par>
                      </p:childTnLst>
                    </p:cTn>
                  </p:par>
                </p:childTnLst>
              </p:cTn>
              <p:nextCondLst>
                <p:cond evt="onClick" delay="0">
                  <p:tgtEl>
                    <p:spTgt spid="130"/>
                  </p:tgtEl>
                </p:cond>
              </p:nextCondLst>
            </p:seq>
            <p:seq concurrent="1" nextAc="seek">
              <p:cTn id="77" restart="whenNotActive" fill="hold" evtFilter="cancelBubble" nodeType="interactiveSeq">
                <p:stCondLst>
                  <p:cond evt="onClick" delay="0">
                    <p:tgtEl>
                      <p:spTgt spid="131"/>
                    </p:tgtEl>
                  </p:cond>
                </p:stCondLst>
                <p:endSync evt="end" delay="0">
                  <p:rtn val="all"/>
                </p:endSync>
                <p:childTnLst>
                  <p:par>
                    <p:cTn id="78" fill="hold" nodeType="clickPar">
                      <p:stCondLst>
                        <p:cond delay="0"/>
                      </p:stCondLst>
                      <p:childTnLst>
                        <p:par>
                          <p:cTn id="79" fill="hold" nodeType="withGroup">
                            <p:stCondLst>
                              <p:cond delay="0"/>
                            </p:stCondLst>
                            <p:childTnLst>
                              <p:par>
                                <p:cTn id="80" presetID="10" presetClass="exit" presetSubtype="0" fill="hold" nodeType="withEffect">
                                  <p:stCondLst>
                                    <p:cond delay="0"/>
                                  </p:stCondLst>
                                  <p:childTnLst>
                                    <p:animEffect transition="out" filter="fade">
                                      <p:cBhvr>
                                        <p:cTn id="81" dur="500"/>
                                        <p:tgtEl>
                                          <p:spTgt spid="78"/>
                                        </p:tgtEl>
                                      </p:cBhvr>
                                    </p:animEffect>
                                    <p:set>
                                      <p:cBhvr>
                                        <p:cTn id="82" dur="1" fill="hold">
                                          <p:stCondLst>
                                            <p:cond delay="499"/>
                                          </p:stCondLst>
                                        </p:cTn>
                                        <p:tgtEl>
                                          <p:spTgt spid="78"/>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119"/>
                                        </p:tgtEl>
                                      </p:cBhvr>
                                    </p:animEffect>
                                    <p:set>
                                      <p:cBhvr>
                                        <p:cTn id="85" dur="1" fill="hold">
                                          <p:stCondLst>
                                            <p:cond delay="499"/>
                                          </p:stCondLst>
                                        </p:cTn>
                                        <p:tgtEl>
                                          <p:spTgt spid="119"/>
                                        </p:tgtEl>
                                        <p:attrNameLst>
                                          <p:attrName>style.visibility</p:attrName>
                                        </p:attrNameLst>
                                      </p:cBhvr>
                                      <p:to>
                                        <p:strVal val="hidden"/>
                                      </p:to>
                                    </p:set>
                                  </p:childTnLst>
                                </p:cTn>
                              </p:par>
                            </p:childTnLst>
                          </p:cTn>
                        </p:par>
                      </p:childTnLst>
                    </p:cTn>
                  </p:par>
                </p:childTnLst>
              </p:cTn>
              <p:nextCondLst>
                <p:cond evt="onClick" delay="0">
                  <p:tgtEl>
                    <p:spTgt spid="131"/>
                  </p:tgtEl>
                </p:cond>
              </p:nextCondLst>
            </p:seq>
            <p:seq concurrent="1" nextAc="seek">
              <p:cTn id="86" restart="whenNotActive" fill="hold" evtFilter="cancelBubble" nodeType="interactiveSeq">
                <p:stCondLst>
                  <p:cond evt="onClick" delay="0">
                    <p:tgtEl>
                      <p:spTgt spid="132"/>
                    </p:tgtEl>
                  </p:cond>
                </p:stCondLst>
                <p:endSync evt="end" delay="0">
                  <p:rtn val="all"/>
                </p:endSync>
                <p:childTnLst>
                  <p:par>
                    <p:cTn id="87" fill="hold" nodeType="clickPar">
                      <p:stCondLst>
                        <p:cond delay="0"/>
                      </p:stCondLst>
                      <p:childTnLst>
                        <p:par>
                          <p:cTn id="88" fill="hold" nodeType="withGroup">
                            <p:stCondLst>
                              <p:cond delay="0"/>
                            </p:stCondLst>
                            <p:childTnLst>
                              <p:par>
                                <p:cTn id="89" presetID="10" presetClass="exit" presetSubtype="0" fill="hold" nodeType="clickEffect">
                                  <p:stCondLst>
                                    <p:cond delay="0"/>
                                  </p:stCondLst>
                                  <p:childTnLst>
                                    <p:animEffect transition="out" filter="fade">
                                      <p:cBhvr>
                                        <p:cTn id="90" dur="500"/>
                                        <p:tgtEl>
                                          <p:spTgt spid="120"/>
                                        </p:tgtEl>
                                      </p:cBhvr>
                                    </p:animEffect>
                                    <p:set>
                                      <p:cBhvr>
                                        <p:cTn id="91" dur="1" fill="hold">
                                          <p:stCondLst>
                                            <p:cond delay="499"/>
                                          </p:stCondLst>
                                        </p:cTn>
                                        <p:tgtEl>
                                          <p:spTgt spid="120"/>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79"/>
                                        </p:tgtEl>
                                      </p:cBhvr>
                                    </p:animEffect>
                                    <p:set>
                                      <p:cBhvr>
                                        <p:cTn id="94" dur="1" fill="hold">
                                          <p:stCondLst>
                                            <p:cond delay="499"/>
                                          </p:stCondLst>
                                        </p:cTn>
                                        <p:tgtEl>
                                          <p:spTgt spid="79"/>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110"/>
                                        </p:tgtEl>
                                      </p:cBhvr>
                                    </p:animEffect>
                                    <p:set>
                                      <p:cBhvr>
                                        <p:cTn id="97" dur="1" fill="hold">
                                          <p:stCondLst>
                                            <p:cond delay="499"/>
                                          </p:stCondLst>
                                        </p:cTn>
                                        <p:tgtEl>
                                          <p:spTgt spid="110"/>
                                        </p:tgtEl>
                                        <p:attrNameLst>
                                          <p:attrName>style.visibility</p:attrName>
                                        </p:attrNameLst>
                                      </p:cBhvr>
                                      <p:to>
                                        <p:strVal val="hidden"/>
                                      </p:to>
                                    </p:set>
                                  </p:childTnLst>
                                </p:cTn>
                              </p:par>
                            </p:childTnLst>
                          </p:cTn>
                        </p:par>
                      </p:childTnLst>
                    </p:cTn>
                  </p:par>
                </p:childTnLst>
              </p:cTn>
              <p:nextCondLst>
                <p:cond evt="onClick" delay="0">
                  <p:tgtEl>
                    <p:spTgt spid="132"/>
                  </p:tgtEl>
                </p:cond>
              </p:nextCondLst>
            </p:seq>
            <p:seq concurrent="1" nextAc="seek">
              <p:cTn id="98" restart="whenNotActive" fill="hold" evtFilter="cancelBubble" nodeType="interactiveSeq">
                <p:stCondLst>
                  <p:cond evt="onClick" delay="0">
                    <p:tgtEl>
                      <p:spTgt spid="133"/>
                    </p:tgtEl>
                  </p:cond>
                </p:stCondLst>
                <p:endSync evt="end" delay="0">
                  <p:rtn val="all"/>
                </p:endSync>
                <p:childTnLst>
                  <p:par>
                    <p:cTn id="99" fill="hold" nodeType="clickPar">
                      <p:stCondLst>
                        <p:cond delay="0"/>
                      </p:stCondLst>
                      <p:childTnLst>
                        <p:par>
                          <p:cTn id="100" fill="hold" nodeType="withGroup">
                            <p:stCondLst>
                              <p:cond delay="0"/>
                            </p:stCondLst>
                            <p:childTnLst>
                              <p:par>
                                <p:cTn id="101" presetID="10" presetClass="exit" presetSubtype="0" fill="hold" nodeType="clickEffect">
                                  <p:stCondLst>
                                    <p:cond delay="0"/>
                                  </p:stCondLst>
                                  <p:childTnLst>
                                    <p:animEffect transition="out" filter="fade">
                                      <p:cBhvr>
                                        <p:cTn id="102" dur="500"/>
                                        <p:tgtEl>
                                          <p:spTgt spid="111"/>
                                        </p:tgtEl>
                                      </p:cBhvr>
                                    </p:animEffect>
                                    <p:set>
                                      <p:cBhvr>
                                        <p:cTn id="103" dur="1" fill="hold">
                                          <p:stCondLst>
                                            <p:cond delay="499"/>
                                          </p:stCondLst>
                                        </p:cTn>
                                        <p:tgtEl>
                                          <p:spTgt spid="111"/>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80"/>
                                        </p:tgtEl>
                                      </p:cBhvr>
                                    </p:animEffect>
                                    <p:set>
                                      <p:cBhvr>
                                        <p:cTn id="106" dur="1" fill="hold">
                                          <p:stCondLst>
                                            <p:cond delay="499"/>
                                          </p:stCondLst>
                                        </p:cTn>
                                        <p:tgtEl>
                                          <p:spTgt spid="80"/>
                                        </p:tgtEl>
                                        <p:attrNameLst>
                                          <p:attrName>style.visibility</p:attrName>
                                        </p:attrNameLst>
                                      </p:cBhvr>
                                      <p:to>
                                        <p:strVal val="hidden"/>
                                      </p:to>
                                    </p:set>
                                  </p:childTnLst>
                                </p:cTn>
                              </p:par>
                              <p:par>
                                <p:cTn id="107" presetID="10" presetClass="exit" presetSubtype="0" fill="hold" nodeType="withEffect">
                                  <p:stCondLst>
                                    <p:cond delay="0"/>
                                  </p:stCondLst>
                                  <p:childTnLst>
                                    <p:animEffect transition="out" filter="fade">
                                      <p:cBhvr>
                                        <p:cTn id="108" dur="500"/>
                                        <p:tgtEl>
                                          <p:spTgt spid="121"/>
                                        </p:tgtEl>
                                      </p:cBhvr>
                                    </p:animEffect>
                                    <p:set>
                                      <p:cBhvr>
                                        <p:cTn id="109" dur="1" fill="hold">
                                          <p:stCondLst>
                                            <p:cond delay="499"/>
                                          </p:stCondLst>
                                        </p:cTn>
                                        <p:tgtEl>
                                          <p:spTgt spid="121"/>
                                        </p:tgtEl>
                                        <p:attrNameLst>
                                          <p:attrName>style.visibility</p:attrName>
                                        </p:attrNameLst>
                                      </p:cBhvr>
                                      <p:to>
                                        <p:strVal val="hidden"/>
                                      </p:to>
                                    </p:set>
                                  </p:childTnLst>
                                </p:cTn>
                              </p:par>
                            </p:childTnLst>
                          </p:cTn>
                        </p:par>
                      </p:childTnLst>
                    </p:cTn>
                  </p:par>
                </p:childTnLst>
              </p:cTn>
              <p:nextCondLst>
                <p:cond evt="onClick" delay="0">
                  <p:tgtEl>
                    <p:spTgt spid="133"/>
                  </p:tgtEl>
                </p:cond>
              </p:nextCondLst>
            </p:seq>
            <p:seq concurrent="1" nextAc="seek">
              <p:cTn id="110" restart="whenNotActive" fill="hold" evtFilter="cancelBubble" nodeType="interactiveSeq">
                <p:stCondLst>
                  <p:cond evt="onClick" delay="0">
                    <p:tgtEl>
                      <p:spTgt spid="134"/>
                    </p:tgtEl>
                  </p:cond>
                </p:stCondLst>
                <p:endSync evt="end" delay="0">
                  <p:rtn val="all"/>
                </p:endSync>
                <p:childTnLst>
                  <p:par>
                    <p:cTn id="111" fill="hold" nodeType="clickPar">
                      <p:stCondLst>
                        <p:cond delay="0"/>
                      </p:stCondLst>
                      <p:childTnLst>
                        <p:par>
                          <p:cTn id="112" fill="hold" nodeType="withGroup">
                            <p:stCondLst>
                              <p:cond delay="0"/>
                            </p:stCondLst>
                            <p:childTnLst>
                              <p:par>
                                <p:cTn id="113" presetID="10" presetClass="exit" presetSubtype="0" fill="hold" nodeType="withEffect">
                                  <p:stCondLst>
                                    <p:cond delay="0"/>
                                  </p:stCondLst>
                                  <p:childTnLst>
                                    <p:animEffect transition="out" filter="fade">
                                      <p:cBhvr>
                                        <p:cTn id="114" dur="500"/>
                                        <p:tgtEl>
                                          <p:spTgt spid="81"/>
                                        </p:tgtEl>
                                      </p:cBhvr>
                                    </p:animEffect>
                                    <p:set>
                                      <p:cBhvr>
                                        <p:cTn id="115" dur="1" fill="hold">
                                          <p:stCondLst>
                                            <p:cond delay="499"/>
                                          </p:stCondLst>
                                        </p:cTn>
                                        <p:tgtEl>
                                          <p:spTgt spid="81"/>
                                        </p:tgtEl>
                                        <p:attrNameLst>
                                          <p:attrName>style.visibility</p:attrName>
                                        </p:attrNameLst>
                                      </p:cBhvr>
                                      <p:to>
                                        <p:strVal val="hidden"/>
                                      </p:to>
                                    </p:set>
                                  </p:childTnLst>
                                </p:cTn>
                              </p:par>
                              <p:par>
                                <p:cTn id="116" presetID="10" presetClass="exit" presetSubtype="0" fill="hold" nodeType="withEffect">
                                  <p:stCondLst>
                                    <p:cond delay="0"/>
                                  </p:stCondLst>
                                  <p:childTnLst>
                                    <p:animEffect transition="out" filter="fade">
                                      <p:cBhvr>
                                        <p:cTn id="117" dur="500"/>
                                        <p:tgtEl>
                                          <p:spTgt spid="122"/>
                                        </p:tgtEl>
                                      </p:cBhvr>
                                    </p:animEffect>
                                    <p:set>
                                      <p:cBhvr>
                                        <p:cTn id="118" dur="1" fill="hold">
                                          <p:stCondLst>
                                            <p:cond delay="499"/>
                                          </p:stCondLst>
                                        </p:cTn>
                                        <p:tgtEl>
                                          <p:spTgt spid="122"/>
                                        </p:tgtEl>
                                        <p:attrNameLst>
                                          <p:attrName>style.visibility</p:attrName>
                                        </p:attrNameLst>
                                      </p:cBhvr>
                                      <p:to>
                                        <p:strVal val="hidden"/>
                                      </p:to>
                                    </p:set>
                                  </p:childTnLst>
                                </p:cTn>
                              </p:par>
                            </p:childTnLst>
                          </p:cTn>
                        </p:par>
                      </p:childTnLst>
                    </p:cTn>
                  </p:par>
                </p:childTnLst>
              </p:cTn>
              <p:nextCondLst>
                <p:cond evt="onClick" delay="0">
                  <p:tgtEl>
                    <p:spTgt spid="134"/>
                  </p:tgtEl>
                </p:cond>
              </p:nextCondLst>
            </p:seq>
            <p:seq concurrent="1" nextAc="seek">
              <p:cTn id="119" restart="whenNotActive" fill="hold" evtFilter="cancelBubble" nodeType="interactiveSeq">
                <p:stCondLst>
                  <p:cond evt="onClick" delay="0">
                    <p:tgtEl>
                      <p:spTgt spid="136"/>
                    </p:tgtEl>
                  </p:cond>
                </p:stCondLst>
                <p:endSync evt="end" delay="0">
                  <p:rtn val="all"/>
                </p:endSync>
                <p:childTnLst>
                  <p:par>
                    <p:cTn id="120" fill="hold" nodeType="clickPar">
                      <p:stCondLst>
                        <p:cond delay="0"/>
                      </p:stCondLst>
                      <p:childTnLst>
                        <p:par>
                          <p:cTn id="121" fill="hold" nodeType="withGroup">
                            <p:stCondLst>
                              <p:cond delay="0"/>
                            </p:stCondLst>
                            <p:childTnLst>
                              <p:par>
                                <p:cTn id="122" presetID="10" presetClass="exit" presetSubtype="0" fill="hold" nodeType="clickEffect">
                                  <p:stCondLst>
                                    <p:cond delay="0"/>
                                  </p:stCondLst>
                                  <p:childTnLst>
                                    <p:animEffect transition="out" filter="fade">
                                      <p:cBhvr>
                                        <p:cTn id="123" dur="500"/>
                                        <p:tgtEl>
                                          <p:spTgt spid="123"/>
                                        </p:tgtEl>
                                      </p:cBhvr>
                                    </p:animEffect>
                                    <p:set>
                                      <p:cBhvr>
                                        <p:cTn id="124" dur="1" fill="hold">
                                          <p:stCondLst>
                                            <p:cond delay="499"/>
                                          </p:stCondLst>
                                        </p:cTn>
                                        <p:tgtEl>
                                          <p:spTgt spid="123"/>
                                        </p:tgtEl>
                                        <p:attrNameLst>
                                          <p:attrName>style.visibility</p:attrName>
                                        </p:attrNameLst>
                                      </p:cBhvr>
                                      <p:to>
                                        <p:strVal val="hidden"/>
                                      </p:to>
                                    </p:set>
                                  </p:childTnLst>
                                </p:cTn>
                              </p:par>
                              <p:par>
                                <p:cTn id="125" presetID="10" presetClass="exit" presetSubtype="0" fill="hold" nodeType="withEffect">
                                  <p:stCondLst>
                                    <p:cond delay="0"/>
                                  </p:stCondLst>
                                  <p:childTnLst>
                                    <p:animEffect transition="out" filter="fade">
                                      <p:cBhvr>
                                        <p:cTn id="126" dur="500"/>
                                        <p:tgtEl>
                                          <p:spTgt spid="95"/>
                                        </p:tgtEl>
                                      </p:cBhvr>
                                    </p:animEffect>
                                    <p:set>
                                      <p:cBhvr>
                                        <p:cTn id="127" dur="1" fill="hold">
                                          <p:stCondLst>
                                            <p:cond delay="499"/>
                                          </p:stCondLst>
                                        </p:cTn>
                                        <p:tgtEl>
                                          <p:spTgt spid="95"/>
                                        </p:tgtEl>
                                        <p:attrNameLst>
                                          <p:attrName>style.visibility</p:attrName>
                                        </p:attrNameLst>
                                      </p:cBhvr>
                                      <p:to>
                                        <p:strVal val="hidden"/>
                                      </p:to>
                                    </p:set>
                                  </p:childTnLst>
                                </p:cTn>
                              </p:par>
                              <p:par>
                                <p:cTn id="128" presetID="10" presetClass="exit" presetSubtype="0" fill="hold" nodeType="withEffect">
                                  <p:stCondLst>
                                    <p:cond delay="0"/>
                                  </p:stCondLst>
                                  <p:childTnLst>
                                    <p:animEffect transition="out" filter="fade">
                                      <p:cBhvr>
                                        <p:cTn id="129" dur="500"/>
                                        <p:tgtEl>
                                          <p:spTgt spid="82"/>
                                        </p:tgtEl>
                                      </p:cBhvr>
                                    </p:animEffect>
                                    <p:set>
                                      <p:cBhvr>
                                        <p:cTn id="130" dur="1" fill="hold">
                                          <p:stCondLst>
                                            <p:cond delay="499"/>
                                          </p:stCondLst>
                                        </p:cTn>
                                        <p:tgtEl>
                                          <p:spTgt spid="82"/>
                                        </p:tgtEl>
                                        <p:attrNameLst>
                                          <p:attrName>style.visibility</p:attrName>
                                        </p:attrNameLst>
                                      </p:cBhvr>
                                      <p:to>
                                        <p:strVal val="hidden"/>
                                      </p:to>
                                    </p:set>
                                  </p:childTnLst>
                                </p:cTn>
                              </p:par>
                            </p:childTnLst>
                          </p:cTn>
                        </p:par>
                      </p:childTnLst>
                    </p:cTn>
                  </p:par>
                </p:childTnLst>
              </p:cTn>
              <p:nextCondLst>
                <p:cond evt="onClick" delay="0">
                  <p:tgtEl>
                    <p:spTgt spid="136"/>
                  </p:tgtEl>
                </p:cond>
              </p:nextCondLst>
            </p:seq>
            <p:seq concurrent="1" nextAc="seek">
              <p:cTn id="131" restart="whenNotActive" fill="hold" evtFilter="cancelBubble" nodeType="interactiveSeq">
                <p:stCondLst>
                  <p:cond evt="onClick" delay="0">
                    <p:tgtEl>
                      <p:spTgt spid="137"/>
                    </p:tgtEl>
                  </p:cond>
                </p:stCondLst>
                <p:endSync evt="end" delay="0">
                  <p:rtn val="all"/>
                </p:endSync>
                <p:childTnLst>
                  <p:par>
                    <p:cTn id="132" fill="hold" nodeType="clickPar">
                      <p:stCondLst>
                        <p:cond delay="0"/>
                      </p:stCondLst>
                      <p:childTnLst>
                        <p:par>
                          <p:cTn id="133" fill="hold" nodeType="withGroup">
                            <p:stCondLst>
                              <p:cond delay="0"/>
                            </p:stCondLst>
                            <p:childTnLst>
                              <p:par>
                                <p:cTn id="134" presetID="10" presetClass="exit" presetSubtype="0" fill="hold" nodeType="clickEffect">
                                  <p:stCondLst>
                                    <p:cond delay="0"/>
                                  </p:stCondLst>
                                  <p:childTnLst>
                                    <p:animEffect transition="out" filter="fade">
                                      <p:cBhvr>
                                        <p:cTn id="135" dur="500"/>
                                        <p:tgtEl>
                                          <p:spTgt spid="124"/>
                                        </p:tgtEl>
                                      </p:cBhvr>
                                    </p:animEffect>
                                    <p:set>
                                      <p:cBhvr>
                                        <p:cTn id="136" dur="1" fill="hold">
                                          <p:stCondLst>
                                            <p:cond delay="499"/>
                                          </p:stCondLst>
                                        </p:cTn>
                                        <p:tgtEl>
                                          <p:spTgt spid="124"/>
                                        </p:tgtEl>
                                        <p:attrNameLst>
                                          <p:attrName>style.visibility</p:attrName>
                                        </p:attrNameLst>
                                      </p:cBhvr>
                                      <p:to>
                                        <p:strVal val="hidden"/>
                                      </p:to>
                                    </p:set>
                                  </p:childTnLst>
                                </p:cTn>
                              </p:par>
                              <p:par>
                                <p:cTn id="137" presetID="10" presetClass="exit" presetSubtype="0" fill="hold" nodeType="withEffect">
                                  <p:stCondLst>
                                    <p:cond delay="0"/>
                                  </p:stCondLst>
                                  <p:childTnLst>
                                    <p:animEffect transition="out" filter="fade">
                                      <p:cBhvr>
                                        <p:cTn id="138" dur="500"/>
                                        <p:tgtEl>
                                          <p:spTgt spid="100"/>
                                        </p:tgtEl>
                                      </p:cBhvr>
                                    </p:animEffect>
                                    <p:set>
                                      <p:cBhvr>
                                        <p:cTn id="139" dur="1" fill="hold">
                                          <p:stCondLst>
                                            <p:cond delay="499"/>
                                          </p:stCondLst>
                                        </p:cTn>
                                        <p:tgtEl>
                                          <p:spTgt spid="100"/>
                                        </p:tgtEl>
                                        <p:attrNameLst>
                                          <p:attrName>style.visibility</p:attrName>
                                        </p:attrNameLst>
                                      </p:cBhvr>
                                      <p:to>
                                        <p:strVal val="hidden"/>
                                      </p:to>
                                    </p:set>
                                  </p:childTnLst>
                                </p:cTn>
                              </p:par>
                              <p:par>
                                <p:cTn id="140" presetID="10" presetClass="exit" presetSubtype="0" fill="hold" nodeType="withEffect">
                                  <p:stCondLst>
                                    <p:cond delay="0"/>
                                  </p:stCondLst>
                                  <p:childTnLst>
                                    <p:animEffect transition="out" filter="fade">
                                      <p:cBhvr>
                                        <p:cTn id="141" dur="500"/>
                                        <p:tgtEl>
                                          <p:spTgt spid="83"/>
                                        </p:tgtEl>
                                      </p:cBhvr>
                                    </p:animEffect>
                                    <p:set>
                                      <p:cBhvr>
                                        <p:cTn id="142" dur="1" fill="hold">
                                          <p:stCondLst>
                                            <p:cond delay="499"/>
                                          </p:stCondLst>
                                        </p:cTn>
                                        <p:tgtEl>
                                          <p:spTgt spid="83"/>
                                        </p:tgtEl>
                                        <p:attrNameLst>
                                          <p:attrName>style.visibility</p:attrName>
                                        </p:attrNameLst>
                                      </p:cBhvr>
                                      <p:to>
                                        <p:strVal val="hidden"/>
                                      </p:to>
                                    </p:set>
                                  </p:childTnLst>
                                </p:cTn>
                              </p:par>
                            </p:childTnLst>
                          </p:cTn>
                        </p:par>
                      </p:childTnLst>
                    </p:cTn>
                  </p:par>
                </p:childTnLst>
              </p:cTn>
              <p:nextCondLst>
                <p:cond evt="onClick" delay="0">
                  <p:tgtEl>
                    <p:spTgt spid="137"/>
                  </p:tgtEl>
                </p:cond>
              </p:nextCondLst>
            </p:seq>
            <p:seq concurrent="1" nextAc="seek">
              <p:cTn id="143" restart="whenNotActive" fill="hold" evtFilter="cancelBubble" nodeType="interactiveSeq">
                <p:stCondLst>
                  <p:cond evt="onClick" delay="0">
                    <p:tgtEl>
                      <p:spTgt spid="138"/>
                    </p:tgtEl>
                  </p:cond>
                </p:stCondLst>
                <p:endSync evt="end" delay="0">
                  <p:rtn val="all"/>
                </p:endSync>
                <p:childTnLst>
                  <p:par>
                    <p:cTn id="144" fill="hold" nodeType="clickPar">
                      <p:stCondLst>
                        <p:cond delay="0"/>
                      </p:stCondLst>
                      <p:childTnLst>
                        <p:par>
                          <p:cTn id="145" fill="hold" nodeType="withGroup">
                            <p:stCondLst>
                              <p:cond delay="0"/>
                            </p:stCondLst>
                            <p:childTnLst>
                              <p:par>
                                <p:cTn id="146" presetID="21" presetClass="exit" presetSubtype="1" fill="hold" nodeType="clickEffect">
                                  <p:stCondLst>
                                    <p:cond delay="0"/>
                                  </p:stCondLst>
                                  <p:childTnLst>
                                    <p:animEffect transition="out" filter="wheel(1)">
                                      <p:cBhvr>
                                        <p:cTn id="147" dur="2000"/>
                                        <p:tgtEl>
                                          <p:spTgt spid="72"/>
                                        </p:tgtEl>
                                      </p:cBhvr>
                                    </p:animEffect>
                                    <p:set>
                                      <p:cBhvr>
                                        <p:cTn id="148" dur="1" fill="hold">
                                          <p:stCondLst>
                                            <p:cond delay="1999"/>
                                          </p:stCondLst>
                                        </p:cTn>
                                        <p:tgtEl>
                                          <p:spTgt spid="72"/>
                                        </p:tgtEl>
                                        <p:attrNameLst>
                                          <p:attrName>style.visibility</p:attrName>
                                        </p:attrNameLst>
                                      </p:cBhvr>
                                      <p:to>
                                        <p:strVal val="hidden"/>
                                      </p:to>
                                    </p:set>
                                  </p:childTnLst>
                                </p:cTn>
                              </p:par>
                              <p:par>
                                <p:cTn id="149" presetID="21" presetClass="exit" presetSubtype="1" fill="hold" nodeType="withEffect">
                                  <p:stCondLst>
                                    <p:cond delay="0"/>
                                  </p:stCondLst>
                                  <p:childTnLst>
                                    <p:animEffect transition="out" filter="wheel(1)">
                                      <p:cBhvr>
                                        <p:cTn id="150" dur="2000"/>
                                        <p:tgtEl>
                                          <p:spTgt spid="73"/>
                                        </p:tgtEl>
                                      </p:cBhvr>
                                    </p:animEffect>
                                    <p:set>
                                      <p:cBhvr>
                                        <p:cTn id="151" dur="1" fill="hold">
                                          <p:stCondLst>
                                            <p:cond delay="1999"/>
                                          </p:stCondLst>
                                        </p:cTn>
                                        <p:tgtEl>
                                          <p:spTgt spid="73"/>
                                        </p:tgtEl>
                                        <p:attrNameLst>
                                          <p:attrName>style.visibility</p:attrName>
                                        </p:attrNameLst>
                                      </p:cBhvr>
                                      <p:to>
                                        <p:strVal val="hidden"/>
                                      </p:to>
                                    </p:set>
                                  </p:childTnLst>
                                </p:cTn>
                              </p:par>
                              <p:par>
                                <p:cTn id="152" presetID="21" presetClass="exit" presetSubtype="1" fill="hold" nodeType="withEffect">
                                  <p:stCondLst>
                                    <p:cond delay="0"/>
                                  </p:stCondLst>
                                  <p:childTnLst>
                                    <p:animEffect transition="out" filter="wheel(1)">
                                      <p:cBhvr>
                                        <p:cTn id="153" dur="2000"/>
                                        <p:tgtEl>
                                          <p:spTgt spid="74"/>
                                        </p:tgtEl>
                                      </p:cBhvr>
                                    </p:animEffect>
                                    <p:set>
                                      <p:cBhvr>
                                        <p:cTn id="154" dur="1" fill="hold">
                                          <p:stCondLst>
                                            <p:cond delay="1999"/>
                                          </p:stCondLst>
                                        </p:cTn>
                                        <p:tgtEl>
                                          <p:spTgt spid="74"/>
                                        </p:tgtEl>
                                        <p:attrNameLst>
                                          <p:attrName>style.visibility</p:attrName>
                                        </p:attrNameLst>
                                      </p:cBhvr>
                                      <p:to>
                                        <p:strVal val="hidden"/>
                                      </p:to>
                                    </p:set>
                                  </p:childTnLst>
                                </p:cTn>
                              </p:par>
                              <p:par>
                                <p:cTn id="155" presetID="21" presetClass="exit" presetSubtype="1" fill="hold" nodeType="withEffect">
                                  <p:stCondLst>
                                    <p:cond delay="0"/>
                                  </p:stCondLst>
                                  <p:childTnLst>
                                    <p:animEffect transition="out" filter="wheel(1)">
                                      <p:cBhvr>
                                        <p:cTn id="156" dur="2000"/>
                                        <p:tgtEl>
                                          <p:spTgt spid="75"/>
                                        </p:tgtEl>
                                      </p:cBhvr>
                                    </p:animEffect>
                                    <p:set>
                                      <p:cBhvr>
                                        <p:cTn id="157" dur="1" fill="hold">
                                          <p:stCondLst>
                                            <p:cond delay="1999"/>
                                          </p:stCondLst>
                                        </p:cTn>
                                        <p:tgtEl>
                                          <p:spTgt spid="75"/>
                                        </p:tgtEl>
                                        <p:attrNameLst>
                                          <p:attrName>style.visibility</p:attrName>
                                        </p:attrNameLst>
                                      </p:cBhvr>
                                      <p:to>
                                        <p:strVal val="hidden"/>
                                      </p:to>
                                    </p:set>
                                  </p:childTnLst>
                                </p:cTn>
                              </p:par>
                              <p:par>
                                <p:cTn id="158" presetID="21" presetClass="exit" presetSubtype="1" fill="hold" nodeType="withEffect">
                                  <p:stCondLst>
                                    <p:cond delay="0"/>
                                  </p:stCondLst>
                                  <p:childTnLst>
                                    <p:animEffect transition="out" filter="wheel(1)">
                                      <p:cBhvr>
                                        <p:cTn id="159" dur="2000"/>
                                        <p:tgtEl>
                                          <p:spTgt spid="76"/>
                                        </p:tgtEl>
                                      </p:cBhvr>
                                    </p:animEffect>
                                    <p:set>
                                      <p:cBhvr>
                                        <p:cTn id="160" dur="1" fill="hold">
                                          <p:stCondLst>
                                            <p:cond delay="1999"/>
                                          </p:stCondLst>
                                        </p:cTn>
                                        <p:tgtEl>
                                          <p:spTgt spid="76"/>
                                        </p:tgtEl>
                                        <p:attrNameLst>
                                          <p:attrName>style.visibility</p:attrName>
                                        </p:attrNameLst>
                                      </p:cBhvr>
                                      <p:to>
                                        <p:strVal val="hidden"/>
                                      </p:to>
                                    </p:set>
                                  </p:childTnLst>
                                </p:cTn>
                              </p:par>
                              <p:par>
                                <p:cTn id="161" presetID="21" presetClass="exit" presetSubtype="1" fill="hold" nodeType="withEffect">
                                  <p:stCondLst>
                                    <p:cond delay="0"/>
                                  </p:stCondLst>
                                  <p:childTnLst>
                                    <p:animEffect transition="out" filter="wheel(1)">
                                      <p:cBhvr>
                                        <p:cTn id="162" dur="2000"/>
                                        <p:tgtEl>
                                          <p:spTgt spid="77"/>
                                        </p:tgtEl>
                                      </p:cBhvr>
                                    </p:animEffect>
                                    <p:set>
                                      <p:cBhvr>
                                        <p:cTn id="163" dur="1" fill="hold">
                                          <p:stCondLst>
                                            <p:cond delay="1999"/>
                                          </p:stCondLst>
                                        </p:cTn>
                                        <p:tgtEl>
                                          <p:spTgt spid="77"/>
                                        </p:tgtEl>
                                        <p:attrNameLst>
                                          <p:attrName>style.visibility</p:attrName>
                                        </p:attrNameLst>
                                      </p:cBhvr>
                                      <p:to>
                                        <p:strVal val="hidden"/>
                                      </p:to>
                                    </p:set>
                                  </p:childTnLst>
                                </p:cTn>
                              </p:par>
                              <p:par>
                                <p:cTn id="164" presetID="21" presetClass="exit" presetSubtype="1" fill="hold" nodeType="withEffect">
                                  <p:stCondLst>
                                    <p:cond delay="0"/>
                                  </p:stCondLst>
                                  <p:childTnLst>
                                    <p:animEffect transition="out" filter="wheel(1)">
                                      <p:cBhvr>
                                        <p:cTn id="165" dur="2000"/>
                                        <p:tgtEl>
                                          <p:spTgt spid="78"/>
                                        </p:tgtEl>
                                      </p:cBhvr>
                                    </p:animEffect>
                                    <p:set>
                                      <p:cBhvr>
                                        <p:cTn id="166" dur="1" fill="hold">
                                          <p:stCondLst>
                                            <p:cond delay="1999"/>
                                          </p:stCondLst>
                                        </p:cTn>
                                        <p:tgtEl>
                                          <p:spTgt spid="78"/>
                                        </p:tgtEl>
                                        <p:attrNameLst>
                                          <p:attrName>style.visibility</p:attrName>
                                        </p:attrNameLst>
                                      </p:cBhvr>
                                      <p:to>
                                        <p:strVal val="hidden"/>
                                      </p:to>
                                    </p:set>
                                  </p:childTnLst>
                                </p:cTn>
                              </p:par>
                              <p:par>
                                <p:cTn id="167" presetID="21" presetClass="exit" presetSubtype="1" fill="hold" nodeType="withEffect">
                                  <p:stCondLst>
                                    <p:cond delay="0"/>
                                  </p:stCondLst>
                                  <p:childTnLst>
                                    <p:animEffect transition="out" filter="wheel(1)">
                                      <p:cBhvr>
                                        <p:cTn id="168" dur="2000"/>
                                        <p:tgtEl>
                                          <p:spTgt spid="79"/>
                                        </p:tgtEl>
                                      </p:cBhvr>
                                    </p:animEffect>
                                    <p:set>
                                      <p:cBhvr>
                                        <p:cTn id="169" dur="1" fill="hold">
                                          <p:stCondLst>
                                            <p:cond delay="1999"/>
                                          </p:stCondLst>
                                        </p:cTn>
                                        <p:tgtEl>
                                          <p:spTgt spid="79"/>
                                        </p:tgtEl>
                                        <p:attrNameLst>
                                          <p:attrName>style.visibility</p:attrName>
                                        </p:attrNameLst>
                                      </p:cBhvr>
                                      <p:to>
                                        <p:strVal val="hidden"/>
                                      </p:to>
                                    </p:set>
                                  </p:childTnLst>
                                </p:cTn>
                              </p:par>
                              <p:par>
                                <p:cTn id="170" presetID="21" presetClass="exit" presetSubtype="1" fill="hold" nodeType="withEffect">
                                  <p:stCondLst>
                                    <p:cond delay="0"/>
                                  </p:stCondLst>
                                  <p:childTnLst>
                                    <p:animEffect transition="out" filter="wheel(1)">
                                      <p:cBhvr>
                                        <p:cTn id="171" dur="2000"/>
                                        <p:tgtEl>
                                          <p:spTgt spid="80"/>
                                        </p:tgtEl>
                                      </p:cBhvr>
                                    </p:animEffect>
                                    <p:set>
                                      <p:cBhvr>
                                        <p:cTn id="172" dur="1" fill="hold">
                                          <p:stCondLst>
                                            <p:cond delay="1999"/>
                                          </p:stCondLst>
                                        </p:cTn>
                                        <p:tgtEl>
                                          <p:spTgt spid="80"/>
                                        </p:tgtEl>
                                        <p:attrNameLst>
                                          <p:attrName>style.visibility</p:attrName>
                                        </p:attrNameLst>
                                      </p:cBhvr>
                                      <p:to>
                                        <p:strVal val="hidden"/>
                                      </p:to>
                                    </p:set>
                                  </p:childTnLst>
                                </p:cTn>
                              </p:par>
                              <p:par>
                                <p:cTn id="173" presetID="21" presetClass="exit" presetSubtype="1" fill="hold" nodeType="withEffect">
                                  <p:stCondLst>
                                    <p:cond delay="0"/>
                                  </p:stCondLst>
                                  <p:childTnLst>
                                    <p:animEffect transition="out" filter="wheel(1)">
                                      <p:cBhvr>
                                        <p:cTn id="174" dur="2000"/>
                                        <p:tgtEl>
                                          <p:spTgt spid="81"/>
                                        </p:tgtEl>
                                      </p:cBhvr>
                                    </p:animEffect>
                                    <p:set>
                                      <p:cBhvr>
                                        <p:cTn id="175" dur="1" fill="hold">
                                          <p:stCondLst>
                                            <p:cond delay="1999"/>
                                          </p:stCondLst>
                                        </p:cTn>
                                        <p:tgtEl>
                                          <p:spTgt spid="81"/>
                                        </p:tgtEl>
                                        <p:attrNameLst>
                                          <p:attrName>style.visibility</p:attrName>
                                        </p:attrNameLst>
                                      </p:cBhvr>
                                      <p:to>
                                        <p:strVal val="hidden"/>
                                      </p:to>
                                    </p:set>
                                  </p:childTnLst>
                                </p:cTn>
                              </p:par>
                              <p:par>
                                <p:cTn id="176" presetID="21" presetClass="exit" presetSubtype="1" fill="hold" nodeType="withEffect">
                                  <p:stCondLst>
                                    <p:cond delay="0"/>
                                  </p:stCondLst>
                                  <p:childTnLst>
                                    <p:animEffect transition="out" filter="wheel(1)">
                                      <p:cBhvr>
                                        <p:cTn id="177" dur="2000"/>
                                        <p:tgtEl>
                                          <p:spTgt spid="82"/>
                                        </p:tgtEl>
                                      </p:cBhvr>
                                    </p:animEffect>
                                    <p:set>
                                      <p:cBhvr>
                                        <p:cTn id="178" dur="1" fill="hold">
                                          <p:stCondLst>
                                            <p:cond delay="1999"/>
                                          </p:stCondLst>
                                        </p:cTn>
                                        <p:tgtEl>
                                          <p:spTgt spid="82"/>
                                        </p:tgtEl>
                                        <p:attrNameLst>
                                          <p:attrName>style.visibility</p:attrName>
                                        </p:attrNameLst>
                                      </p:cBhvr>
                                      <p:to>
                                        <p:strVal val="hidden"/>
                                      </p:to>
                                    </p:set>
                                  </p:childTnLst>
                                </p:cTn>
                              </p:par>
                              <p:par>
                                <p:cTn id="179" presetID="21" presetClass="exit" presetSubtype="1" fill="hold" nodeType="withEffect">
                                  <p:stCondLst>
                                    <p:cond delay="0"/>
                                  </p:stCondLst>
                                  <p:childTnLst>
                                    <p:animEffect transition="out" filter="wheel(1)">
                                      <p:cBhvr>
                                        <p:cTn id="180" dur="2000"/>
                                        <p:tgtEl>
                                          <p:spTgt spid="83"/>
                                        </p:tgtEl>
                                      </p:cBhvr>
                                    </p:animEffect>
                                    <p:set>
                                      <p:cBhvr>
                                        <p:cTn id="181" dur="1" fill="hold">
                                          <p:stCondLst>
                                            <p:cond delay="1999"/>
                                          </p:stCondLst>
                                        </p:cTn>
                                        <p:tgtEl>
                                          <p:spTgt spid="83"/>
                                        </p:tgtEl>
                                        <p:attrNameLst>
                                          <p:attrName>style.visibility</p:attrName>
                                        </p:attrNameLst>
                                      </p:cBhvr>
                                      <p:to>
                                        <p:strVal val="hidden"/>
                                      </p:to>
                                    </p:set>
                                  </p:childTnLst>
                                </p:cTn>
                              </p:par>
                            </p:childTnLst>
                          </p:cTn>
                        </p:par>
                      </p:childTnLst>
                    </p:cTn>
                  </p:par>
                </p:childTnLst>
              </p:cTn>
              <p:nextCondLst>
                <p:cond evt="onClick" delay="0">
                  <p:tgtEl>
                    <p:spTgt spid="138"/>
                  </p:tgtEl>
                </p:cond>
              </p:nextCondLst>
            </p:seq>
            <p:seq concurrent="1" nextAc="seek">
              <p:cTn id="182" restart="whenNotActive" fill="hold" evtFilter="cancelBubble" nodeType="interactiveSeq">
                <p:stCondLst>
                  <p:cond evt="onClick" delay="0">
                    <p:tgtEl>
                      <p:spTgt spid="139"/>
                    </p:tgtEl>
                  </p:cond>
                </p:stCondLst>
                <p:endSync evt="end" delay="0">
                  <p:rtn val="all"/>
                </p:endSync>
                <p:childTnLst>
                  <p:par>
                    <p:cTn id="183" fill="hold" nodeType="clickPar">
                      <p:stCondLst>
                        <p:cond delay="0"/>
                      </p:stCondLst>
                      <p:childTnLst>
                        <p:par>
                          <p:cTn id="184" fill="hold" nodeType="withGroup">
                            <p:stCondLst>
                              <p:cond delay="0"/>
                            </p:stCondLst>
                            <p:childTnLst>
                              <p:par>
                                <p:cTn id="185" presetID="53" presetClass="entr" presetSubtype="16" fill="hold" grpId="0" nodeType="clickEffect">
                                  <p:stCondLst>
                                    <p:cond delay="0"/>
                                  </p:stCondLst>
                                  <p:childTnLst>
                                    <p:set>
                                      <p:cBhvr>
                                        <p:cTn id="186" dur="1" fill="hold">
                                          <p:stCondLst>
                                            <p:cond delay="0"/>
                                          </p:stCondLst>
                                        </p:cTn>
                                        <p:tgtEl>
                                          <p:spTgt spid="151"/>
                                        </p:tgtEl>
                                        <p:attrNameLst>
                                          <p:attrName>style.visibility</p:attrName>
                                        </p:attrNameLst>
                                      </p:cBhvr>
                                      <p:to>
                                        <p:strVal val="visible"/>
                                      </p:to>
                                    </p:set>
                                    <p:anim calcmode="lin" valueType="num">
                                      <p:cBhvr>
                                        <p:cTn id="187" dur="500" fill="hold"/>
                                        <p:tgtEl>
                                          <p:spTgt spid="151"/>
                                        </p:tgtEl>
                                        <p:attrNameLst>
                                          <p:attrName>ppt_w</p:attrName>
                                        </p:attrNameLst>
                                      </p:cBhvr>
                                      <p:tavLst>
                                        <p:tav tm="0">
                                          <p:val>
                                            <p:fltVal val="0"/>
                                          </p:val>
                                        </p:tav>
                                        <p:tav tm="100000">
                                          <p:val>
                                            <p:strVal val="#ppt_w"/>
                                          </p:val>
                                        </p:tav>
                                      </p:tavLst>
                                    </p:anim>
                                    <p:anim calcmode="lin" valueType="num">
                                      <p:cBhvr>
                                        <p:cTn id="188" dur="500" fill="hold"/>
                                        <p:tgtEl>
                                          <p:spTgt spid="151"/>
                                        </p:tgtEl>
                                        <p:attrNameLst>
                                          <p:attrName>ppt_h</p:attrName>
                                        </p:attrNameLst>
                                      </p:cBhvr>
                                      <p:tavLst>
                                        <p:tav tm="0">
                                          <p:val>
                                            <p:fltVal val="0"/>
                                          </p:val>
                                        </p:tav>
                                        <p:tav tm="100000">
                                          <p:val>
                                            <p:strVal val="#ppt_h"/>
                                          </p:val>
                                        </p:tav>
                                      </p:tavLst>
                                    </p:anim>
                                    <p:animEffect transition="in" filter="fade">
                                      <p:cBhvr>
                                        <p:cTn id="189" dur="500"/>
                                        <p:tgtEl>
                                          <p:spTgt spid="151"/>
                                        </p:tgtEl>
                                      </p:cBhvr>
                                    </p:animEffect>
                                  </p:childTnLst>
                                </p:cTn>
                              </p:par>
                            </p:childTnLst>
                          </p:cTn>
                        </p:par>
                      </p:childTnLst>
                    </p:cTn>
                  </p:par>
                  <p:par>
                    <p:cTn id="190" fill="hold" nodeType="clickPar">
                      <p:stCondLst>
                        <p:cond delay="indefinite"/>
                      </p:stCondLst>
                      <p:childTnLst>
                        <p:par>
                          <p:cTn id="191" fill="hold" nodeType="withGroup">
                            <p:stCondLst>
                              <p:cond delay="0"/>
                            </p:stCondLst>
                            <p:childTnLst>
                              <p:par>
                                <p:cTn id="192" presetID="10" presetClass="exit" presetSubtype="0" fill="hold" grpId="1" nodeType="clickEffect">
                                  <p:stCondLst>
                                    <p:cond delay="0"/>
                                  </p:stCondLst>
                                  <p:childTnLst>
                                    <p:animEffect transition="out" filter="fade">
                                      <p:cBhvr>
                                        <p:cTn id="193" dur="500"/>
                                        <p:tgtEl>
                                          <p:spTgt spid="151"/>
                                        </p:tgtEl>
                                      </p:cBhvr>
                                    </p:animEffect>
                                    <p:set>
                                      <p:cBhvr>
                                        <p:cTn id="194" dur="1" fill="hold">
                                          <p:stCondLst>
                                            <p:cond delay="499"/>
                                          </p:stCondLst>
                                        </p:cTn>
                                        <p:tgtEl>
                                          <p:spTgt spid="151"/>
                                        </p:tgtEl>
                                        <p:attrNameLst>
                                          <p:attrName>style.visibility</p:attrName>
                                        </p:attrNameLst>
                                      </p:cBhvr>
                                      <p:to>
                                        <p:strVal val="hidden"/>
                                      </p:to>
                                    </p:set>
                                  </p:childTnLst>
                                </p:cTn>
                              </p:par>
                            </p:childTnLst>
                          </p:cTn>
                        </p:par>
                      </p:childTnLst>
                    </p:cTn>
                  </p:par>
                </p:childTnLst>
              </p:cTn>
              <p:nextCondLst>
                <p:cond evt="onClick" delay="0">
                  <p:tgtEl>
                    <p:spTgt spid="139"/>
                  </p:tgtEl>
                </p:cond>
              </p:nextCondLst>
            </p:seq>
            <p:seq concurrent="1" nextAc="seek">
              <p:cTn id="195" restart="whenNotActive" fill="hold" evtFilter="cancelBubble" nodeType="interactiveSeq">
                <p:stCondLst>
                  <p:cond evt="onClick" delay="0">
                    <p:tgtEl>
                      <p:spTgt spid="150"/>
                    </p:tgtEl>
                  </p:cond>
                </p:stCondLst>
                <p:endSync evt="end" delay="0">
                  <p:rtn val="all"/>
                </p:endSync>
                <p:childTnLst>
                  <p:par>
                    <p:cTn id="196" fill="hold" nodeType="clickPar">
                      <p:stCondLst>
                        <p:cond delay="0"/>
                      </p:stCondLst>
                      <p:childTnLst>
                        <p:par>
                          <p:cTn id="197" fill="hold" nodeType="withGroup">
                            <p:stCondLst>
                              <p:cond delay="0"/>
                            </p:stCondLst>
                            <p:childTnLst>
                              <p:par>
                                <p:cTn id="198" presetID="22" presetClass="entr" presetSubtype="4" fill="hold" grpId="0" nodeType="clickEffect">
                                  <p:stCondLst>
                                    <p:cond delay="0"/>
                                  </p:stCondLst>
                                  <p:childTnLst>
                                    <p:set>
                                      <p:cBhvr>
                                        <p:cTn id="199" dur="1" fill="hold">
                                          <p:stCondLst>
                                            <p:cond delay="0"/>
                                          </p:stCondLst>
                                        </p:cTn>
                                        <p:tgtEl>
                                          <p:spTgt spid="165"/>
                                        </p:tgtEl>
                                        <p:attrNameLst>
                                          <p:attrName>style.visibility</p:attrName>
                                        </p:attrNameLst>
                                      </p:cBhvr>
                                      <p:to>
                                        <p:strVal val="visible"/>
                                      </p:to>
                                    </p:set>
                                    <p:animEffect transition="in" filter="wipe(down)">
                                      <p:cBhvr>
                                        <p:cTn id="200" dur="500"/>
                                        <p:tgtEl>
                                          <p:spTgt spid="165"/>
                                        </p:tgtEl>
                                      </p:cBhvr>
                                    </p:animEffect>
                                  </p:childTnLst>
                                </p:cTn>
                              </p:par>
                            </p:childTnLst>
                          </p:cTn>
                        </p:par>
                      </p:childTnLst>
                    </p:cTn>
                  </p:par>
                  <p:par>
                    <p:cTn id="201" fill="hold" nodeType="clickPar">
                      <p:stCondLst>
                        <p:cond delay="indefinite"/>
                      </p:stCondLst>
                      <p:childTnLst>
                        <p:par>
                          <p:cTn id="202" fill="hold" nodeType="withGroup">
                            <p:stCondLst>
                              <p:cond delay="0"/>
                            </p:stCondLst>
                            <p:childTnLst>
                              <p:par>
                                <p:cTn id="203" presetID="10" presetClass="exit" presetSubtype="0" fill="hold" grpId="1" nodeType="clickEffect">
                                  <p:stCondLst>
                                    <p:cond delay="0"/>
                                  </p:stCondLst>
                                  <p:childTnLst>
                                    <p:animEffect transition="out" filter="fade">
                                      <p:cBhvr>
                                        <p:cTn id="204" dur="500"/>
                                        <p:tgtEl>
                                          <p:spTgt spid="165"/>
                                        </p:tgtEl>
                                      </p:cBhvr>
                                    </p:animEffect>
                                    <p:set>
                                      <p:cBhvr>
                                        <p:cTn id="205" dur="1" fill="hold">
                                          <p:stCondLst>
                                            <p:cond delay="499"/>
                                          </p:stCondLst>
                                        </p:cTn>
                                        <p:tgtEl>
                                          <p:spTgt spid="165"/>
                                        </p:tgtEl>
                                        <p:attrNameLst>
                                          <p:attrName>style.visibility</p:attrName>
                                        </p:attrNameLst>
                                      </p:cBhvr>
                                      <p:to>
                                        <p:strVal val="hidden"/>
                                      </p:to>
                                    </p:set>
                                  </p:childTnLst>
                                </p:cTn>
                              </p:par>
                            </p:childTnLst>
                          </p:cTn>
                        </p:par>
                      </p:childTnLst>
                    </p:cTn>
                  </p:par>
                </p:childTnLst>
              </p:cTn>
              <p:nextCondLst>
                <p:cond evt="onClick" delay="0">
                  <p:tgtEl>
                    <p:spTgt spid="150"/>
                  </p:tgtEl>
                </p:cond>
              </p:nextCondLst>
            </p:seq>
            <p:seq concurrent="1" nextAc="seek">
              <p:cTn id="206" restart="whenNotActive" fill="hold" evtFilter="cancelBubble" nodeType="interactiveSeq">
                <p:stCondLst>
                  <p:cond evt="onClick" delay="0">
                    <p:tgtEl>
                      <p:spTgt spid="140"/>
                    </p:tgtEl>
                  </p:cond>
                </p:stCondLst>
                <p:endSync evt="end" delay="0">
                  <p:rtn val="all"/>
                </p:endSync>
                <p:childTnLst>
                  <p:par>
                    <p:cTn id="207" fill="hold" nodeType="clickPar">
                      <p:stCondLst>
                        <p:cond delay="0"/>
                      </p:stCondLst>
                      <p:childTnLst>
                        <p:par>
                          <p:cTn id="208" fill="hold" nodeType="withGroup">
                            <p:stCondLst>
                              <p:cond delay="0"/>
                            </p:stCondLst>
                            <p:childTnLst>
                              <p:par>
                                <p:cTn id="209" presetID="10" presetClass="entr" presetSubtype="0" fill="hold" grpId="0" nodeType="clickEffect">
                                  <p:stCondLst>
                                    <p:cond delay="0"/>
                                  </p:stCondLst>
                                  <p:childTnLst>
                                    <p:set>
                                      <p:cBhvr>
                                        <p:cTn id="210" dur="1" fill="hold">
                                          <p:stCondLst>
                                            <p:cond delay="0"/>
                                          </p:stCondLst>
                                        </p:cTn>
                                        <p:tgtEl>
                                          <p:spTgt spid="166"/>
                                        </p:tgtEl>
                                        <p:attrNameLst>
                                          <p:attrName>style.visibility</p:attrName>
                                        </p:attrNameLst>
                                      </p:cBhvr>
                                      <p:to>
                                        <p:strVal val="visible"/>
                                      </p:to>
                                    </p:set>
                                    <p:animEffect transition="in" filter="fade">
                                      <p:cBhvr>
                                        <p:cTn id="211" dur="500"/>
                                        <p:tgtEl>
                                          <p:spTgt spid="166"/>
                                        </p:tgtEl>
                                      </p:cBhvr>
                                    </p:animEffect>
                                  </p:childTnLst>
                                </p:cTn>
                              </p:par>
                            </p:childTnLst>
                          </p:cTn>
                        </p:par>
                      </p:childTnLst>
                    </p:cTn>
                  </p:par>
                  <p:par>
                    <p:cTn id="212" fill="hold" nodeType="clickPar">
                      <p:stCondLst>
                        <p:cond delay="indefinite"/>
                      </p:stCondLst>
                      <p:childTnLst>
                        <p:par>
                          <p:cTn id="213" fill="hold" nodeType="withGroup">
                            <p:stCondLst>
                              <p:cond delay="0"/>
                            </p:stCondLst>
                            <p:childTnLst>
                              <p:par>
                                <p:cTn id="214" presetID="10" presetClass="exit" presetSubtype="0" fill="hold" grpId="1" nodeType="clickEffect">
                                  <p:stCondLst>
                                    <p:cond delay="0"/>
                                  </p:stCondLst>
                                  <p:childTnLst>
                                    <p:animEffect transition="out" filter="fade">
                                      <p:cBhvr>
                                        <p:cTn id="215" dur="500"/>
                                        <p:tgtEl>
                                          <p:spTgt spid="166"/>
                                        </p:tgtEl>
                                      </p:cBhvr>
                                    </p:animEffect>
                                    <p:set>
                                      <p:cBhvr>
                                        <p:cTn id="216" dur="1" fill="hold">
                                          <p:stCondLst>
                                            <p:cond delay="499"/>
                                          </p:stCondLst>
                                        </p:cTn>
                                        <p:tgtEl>
                                          <p:spTgt spid="166"/>
                                        </p:tgtEl>
                                        <p:attrNameLst>
                                          <p:attrName>style.visibility</p:attrName>
                                        </p:attrNameLst>
                                      </p:cBhvr>
                                      <p:to>
                                        <p:strVal val="hidden"/>
                                      </p:to>
                                    </p:set>
                                  </p:childTnLst>
                                </p:cTn>
                              </p:par>
                            </p:childTnLst>
                          </p:cTn>
                        </p:par>
                      </p:childTnLst>
                    </p:cTn>
                  </p:par>
                </p:childTnLst>
              </p:cTn>
              <p:nextCondLst>
                <p:cond evt="onClick" delay="0">
                  <p:tgtEl>
                    <p:spTgt spid="140"/>
                  </p:tgtEl>
                </p:cond>
              </p:nextCondLst>
            </p:seq>
            <p:seq concurrent="1" nextAc="seek">
              <p:cTn id="217" restart="whenNotActive" fill="hold" evtFilter="cancelBubble" nodeType="interactiveSeq">
                <p:stCondLst>
                  <p:cond evt="onClick" delay="0">
                    <p:tgtEl>
                      <p:spTgt spid="141"/>
                    </p:tgtEl>
                  </p:cond>
                </p:stCondLst>
                <p:endSync evt="end" delay="0">
                  <p:rtn val="all"/>
                </p:endSync>
                <p:childTnLst>
                  <p:par>
                    <p:cTn id="218" fill="hold" nodeType="clickPar">
                      <p:stCondLst>
                        <p:cond delay="0"/>
                      </p:stCondLst>
                      <p:childTnLst>
                        <p:par>
                          <p:cTn id="219" fill="hold" nodeType="withGroup">
                            <p:stCondLst>
                              <p:cond delay="0"/>
                            </p:stCondLst>
                            <p:childTnLst>
                              <p:par>
                                <p:cTn id="220" presetID="10" presetClass="entr" presetSubtype="0" fill="hold" grpId="0" nodeType="clickEffect">
                                  <p:stCondLst>
                                    <p:cond delay="0"/>
                                  </p:stCondLst>
                                  <p:childTnLst>
                                    <p:set>
                                      <p:cBhvr>
                                        <p:cTn id="221" dur="1" fill="hold">
                                          <p:stCondLst>
                                            <p:cond delay="0"/>
                                          </p:stCondLst>
                                        </p:cTn>
                                        <p:tgtEl>
                                          <p:spTgt spid="167"/>
                                        </p:tgtEl>
                                        <p:attrNameLst>
                                          <p:attrName>style.visibility</p:attrName>
                                        </p:attrNameLst>
                                      </p:cBhvr>
                                      <p:to>
                                        <p:strVal val="visible"/>
                                      </p:to>
                                    </p:set>
                                    <p:animEffect transition="in" filter="fade">
                                      <p:cBhvr>
                                        <p:cTn id="222" dur="500"/>
                                        <p:tgtEl>
                                          <p:spTgt spid="167"/>
                                        </p:tgtEl>
                                      </p:cBhvr>
                                    </p:animEffect>
                                  </p:childTnLst>
                                </p:cTn>
                              </p:par>
                            </p:childTnLst>
                          </p:cTn>
                        </p:par>
                      </p:childTnLst>
                    </p:cTn>
                  </p:par>
                  <p:par>
                    <p:cTn id="223" fill="hold" nodeType="clickPar">
                      <p:stCondLst>
                        <p:cond delay="indefinite"/>
                      </p:stCondLst>
                      <p:childTnLst>
                        <p:par>
                          <p:cTn id="224" fill="hold" nodeType="withGroup">
                            <p:stCondLst>
                              <p:cond delay="0"/>
                            </p:stCondLst>
                            <p:childTnLst>
                              <p:par>
                                <p:cTn id="225" presetID="10" presetClass="exit" presetSubtype="0" fill="hold" grpId="1" nodeType="clickEffect">
                                  <p:stCondLst>
                                    <p:cond delay="0"/>
                                  </p:stCondLst>
                                  <p:childTnLst>
                                    <p:animEffect transition="out" filter="fade">
                                      <p:cBhvr>
                                        <p:cTn id="226" dur="500"/>
                                        <p:tgtEl>
                                          <p:spTgt spid="167"/>
                                        </p:tgtEl>
                                      </p:cBhvr>
                                    </p:animEffect>
                                    <p:set>
                                      <p:cBhvr>
                                        <p:cTn id="227" dur="1" fill="hold">
                                          <p:stCondLst>
                                            <p:cond delay="499"/>
                                          </p:stCondLst>
                                        </p:cTn>
                                        <p:tgtEl>
                                          <p:spTgt spid="167"/>
                                        </p:tgtEl>
                                        <p:attrNameLst>
                                          <p:attrName>style.visibility</p:attrName>
                                        </p:attrNameLst>
                                      </p:cBhvr>
                                      <p:to>
                                        <p:strVal val="hidden"/>
                                      </p:to>
                                    </p:set>
                                  </p:childTnLst>
                                </p:cTn>
                              </p:par>
                            </p:childTnLst>
                          </p:cTn>
                        </p:par>
                      </p:childTnLst>
                    </p:cTn>
                  </p:par>
                </p:childTnLst>
              </p:cTn>
              <p:nextCondLst>
                <p:cond evt="onClick" delay="0">
                  <p:tgtEl>
                    <p:spTgt spid="141"/>
                  </p:tgtEl>
                </p:cond>
              </p:nextCondLst>
            </p:seq>
            <p:seq concurrent="1" nextAc="seek">
              <p:cTn id="228" restart="whenNotActive" fill="hold" evtFilter="cancelBubble" nodeType="interactiveSeq">
                <p:stCondLst>
                  <p:cond evt="onClick" delay="0">
                    <p:tgtEl>
                      <p:spTgt spid="142"/>
                    </p:tgtEl>
                  </p:cond>
                </p:stCondLst>
                <p:endSync evt="end" delay="0">
                  <p:rtn val="all"/>
                </p:endSync>
                <p:childTnLst>
                  <p:par>
                    <p:cTn id="229" fill="hold" nodeType="clickPar">
                      <p:stCondLst>
                        <p:cond delay="0"/>
                      </p:stCondLst>
                      <p:childTnLst>
                        <p:par>
                          <p:cTn id="230" fill="hold" nodeType="withGroup">
                            <p:stCondLst>
                              <p:cond delay="0"/>
                            </p:stCondLst>
                            <p:childTnLst>
                              <p:par>
                                <p:cTn id="231" presetID="10" presetClass="entr" presetSubtype="0" fill="hold" grpId="0" nodeType="clickEffect">
                                  <p:stCondLst>
                                    <p:cond delay="0"/>
                                  </p:stCondLst>
                                  <p:childTnLst>
                                    <p:set>
                                      <p:cBhvr>
                                        <p:cTn id="232" dur="1" fill="hold">
                                          <p:stCondLst>
                                            <p:cond delay="0"/>
                                          </p:stCondLst>
                                        </p:cTn>
                                        <p:tgtEl>
                                          <p:spTgt spid="168"/>
                                        </p:tgtEl>
                                        <p:attrNameLst>
                                          <p:attrName>style.visibility</p:attrName>
                                        </p:attrNameLst>
                                      </p:cBhvr>
                                      <p:to>
                                        <p:strVal val="visible"/>
                                      </p:to>
                                    </p:set>
                                    <p:animEffect transition="in" filter="fade">
                                      <p:cBhvr>
                                        <p:cTn id="233" dur="500"/>
                                        <p:tgtEl>
                                          <p:spTgt spid="168"/>
                                        </p:tgtEl>
                                      </p:cBhvr>
                                    </p:animEffect>
                                  </p:childTnLst>
                                </p:cTn>
                              </p:par>
                            </p:childTnLst>
                          </p:cTn>
                        </p:par>
                      </p:childTnLst>
                    </p:cTn>
                  </p:par>
                  <p:par>
                    <p:cTn id="234" fill="hold" nodeType="clickPar">
                      <p:stCondLst>
                        <p:cond delay="indefinite"/>
                      </p:stCondLst>
                      <p:childTnLst>
                        <p:par>
                          <p:cTn id="235" fill="hold" nodeType="withGroup">
                            <p:stCondLst>
                              <p:cond delay="0"/>
                            </p:stCondLst>
                            <p:childTnLst>
                              <p:par>
                                <p:cTn id="236" presetID="10" presetClass="exit" presetSubtype="0" fill="hold" grpId="1" nodeType="clickEffect">
                                  <p:stCondLst>
                                    <p:cond delay="0"/>
                                  </p:stCondLst>
                                  <p:childTnLst>
                                    <p:animEffect transition="out" filter="fade">
                                      <p:cBhvr>
                                        <p:cTn id="237" dur="500"/>
                                        <p:tgtEl>
                                          <p:spTgt spid="168"/>
                                        </p:tgtEl>
                                      </p:cBhvr>
                                    </p:animEffect>
                                    <p:set>
                                      <p:cBhvr>
                                        <p:cTn id="238" dur="1" fill="hold">
                                          <p:stCondLst>
                                            <p:cond delay="499"/>
                                          </p:stCondLst>
                                        </p:cTn>
                                        <p:tgtEl>
                                          <p:spTgt spid="168"/>
                                        </p:tgtEl>
                                        <p:attrNameLst>
                                          <p:attrName>style.visibility</p:attrName>
                                        </p:attrNameLst>
                                      </p:cBhvr>
                                      <p:to>
                                        <p:strVal val="hidden"/>
                                      </p:to>
                                    </p:set>
                                  </p:childTnLst>
                                </p:cTn>
                              </p:par>
                            </p:childTnLst>
                          </p:cTn>
                        </p:par>
                      </p:childTnLst>
                    </p:cTn>
                  </p:par>
                </p:childTnLst>
              </p:cTn>
              <p:nextCondLst>
                <p:cond evt="onClick" delay="0">
                  <p:tgtEl>
                    <p:spTgt spid="142"/>
                  </p:tgtEl>
                </p:cond>
              </p:nextCondLst>
            </p:seq>
            <p:seq concurrent="1" nextAc="seek">
              <p:cTn id="239" restart="whenNotActive" fill="hold" evtFilter="cancelBubble" nodeType="interactiveSeq">
                <p:stCondLst>
                  <p:cond evt="onClick" delay="0">
                    <p:tgtEl>
                      <p:spTgt spid="143"/>
                    </p:tgtEl>
                  </p:cond>
                </p:stCondLst>
                <p:endSync evt="end" delay="0">
                  <p:rtn val="all"/>
                </p:endSync>
                <p:childTnLst>
                  <p:par>
                    <p:cTn id="240" fill="hold" nodeType="clickPar">
                      <p:stCondLst>
                        <p:cond delay="0"/>
                      </p:stCondLst>
                      <p:childTnLst>
                        <p:par>
                          <p:cTn id="241" fill="hold" nodeType="withGroup">
                            <p:stCondLst>
                              <p:cond delay="0"/>
                            </p:stCondLst>
                            <p:childTnLst>
                              <p:par>
                                <p:cTn id="242" presetID="10" presetClass="entr" presetSubtype="0" fill="hold" grpId="0" nodeType="clickEffect">
                                  <p:stCondLst>
                                    <p:cond delay="0"/>
                                  </p:stCondLst>
                                  <p:childTnLst>
                                    <p:set>
                                      <p:cBhvr>
                                        <p:cTn id="243" dur="1" fill="hold">
                                          <p:stCondLst>
                                            <p:cond delay="0"/>
                                          </p:stCondLst>
                                        </p:cTn>
                                        <p:tgtEl>
                                          <p:spTgt spid="169"/>
                                        </p:tgtEl>
                                        <p:attrNameLst>
                                          <p:attrName>style.visibility</p:attrName>
                                        </p:attrNameLst>
                                      </p:cBhvr>
                                      <p:to>
                                        <p:strVal val="visible"/>
                                      </p:to>
                                    </p:set>
                                    <p:animEffect transition="in" filter="fade">
                                      <p:cBhvr>
                                        <p:cTn id="244" dur="500"/>
                                        <p:tgtEl>
                                          <p:spTgt spid="169"/>
                                        </p:tgtEl>
                                      </p:cBhvr>
                                    </p:animEffect>
                                  </p:childTnLst>
                                </p:cTn>
                              </p:par>
                            </p:childTnLst>
                          </p:cTn>
                        </p:par>
                      </p:childTnLst>
                    </p:cTn>
                  </p:par>
                  <p:par>
                    <p:cTn id="245" fill="hold" nodeType="clickPar">
                      <p:stCondLst>
                        <p:cond delay="indefinite"/>
                      </p:stCondLst>
                      <p:childTnLst>
                        <p:par>
                          <p:cTn id="246" fill="hold" nodeType="withGroup">
                            <p:stCondLst>
                              <p:cond delay="0"/>
                            </p:stCondLst>
                            <p:childTnLst>
                              <p:par>
                                <p:cTn id="247" presetID="10" presetClass="exit" presetSubtype="0" fill="hold" grpId="1" nodeType="clickEffect">
                                  <p:stCondLst>
                                    <p:cond delay="0"/>
                                  </p:stCondLst>
                                  <p:childTnLst>
                                    <p:animEffect transition="out" filter="fade">
                                      <p:cBhvr>
                                        <p:cTn id="248" dur="500"/>
                                        <p:tgtEl>
                                          <p:spTgt spid="169"/>
                                        </p:tgtEl>
                                      </p:cBhvr>
                                    </p:animEffect>
                                    <p:set>
                                      <p:cBhvr>
                                        <p:cTn id="249" dur="1" fill="hold">
                                          <p:stCondLst>
                                            <p:cond delay="499"/>
                                          </p:stCondLst>
                                        </p:cTn>
                                        <p:tgtEl>
                                          <p:spTgt spid="169"/>
                                        </p:tgtEl>
                                        <p:attrNameLst>
                                          <p:attrName>style.visibility</p:attrName>
                                        </p:attrNameLst>
                                      </p:cBhvr>
                                      <p:to>
                                        <p:strVal val="hidden"/>
                                      </p:to>
                                    </p:set>
                                  </p:childTnLst>
                                </p:cTn>
                              </p:par>
                            </p:childTnLst>
                          </p:cTn>
                        </p:par>
                      </p:childTnLst>
                    </p:cTn>
                  </p:par>
                </p:childTnLst>
              </p:cTn>
              <p:nextCondLst>
                <p:cond evt="onClick" delay="0">
                  <p:tgtEl>
                    <p:spTgt spid="143"/>
                  </p:tgtEl>
                </p:cond>
              </p:nextCondLst>
            </p:seq>
            <p:seq concurrent="1" nextAc="seek">
              <p:cTn id="250" restart="whenNotActive" fill="hold" evtFilter="cancelBubble" nodeType="interactiveSeq">
                <p:stCondLst>
                  <p:cond evt="onClick" delay="0">
                    <p:tgtEl>
                      <p:spTgt spid="144"/>
                    </p:tgtEl>
                  </p:cond>
                </p:stCondLst>
                <p:endSync evt="end" delay="0">
                  <p:rtn val="all"/>
                </p:endSync>
                <p:childTnLst>
                  <p:par>
                    <p:cTn id="251" fill="hold" nodeType="clickPar">
                      <p:stCondLst>
                        <p:cond delay="0"/>
                      </p:stCondLst>
                      <p:childTnLst>
                        <p:par>
                          <p:cTn id="252" fill="hold" nodeType="withGroup">
                            <p:stCondLst>
                              <p:cond delay="0"/>
                            </p:stCondLst>
                            <p:childTnLst>
                              <p:par>
                                <p:cTn id="253" presetID="10" presetClass="entr" presetSubtype="0" fill="hold" grpId="0" nodeType="clickEffect">
                                  <p:stCondLst>
                                    <p:cond delay="0"/>
                                  </p:stCondLst>
                                  <p:childTnLst>
                                    <p:set>
                                      <p:cBhvr>
                                        <p:cTn id="254" dur="1" fill="hold">
                                          <p:stCondLst>
                                            <p:cond delay="0"/>
                                          </p:stCondLst>
                                        </p:cTn>
                                        <p:tgtEl>
                                          <p:spTgt spid="176"/>
                                        </p:tgtEl>
                                        <p:attrNameLst>
                                          <p:attrName>style.visibility</p:attrName>
                                        </p:attrNameLst>
                                      </p:cBhvr>
                                      <p:to>
                                        <p:strVal val="visible"/>
                                      </p:to>
                                    </p:set>
                                    <p:animEffect transition="in" filter="fade">
                                      <p:cBhvr>
                                        <p:cTn id="255" dur="500"/>
                                        <p:tgtEl>
                                          <p:spTgt spid="176"/>
                                        </p:tgtEl>
                                      </p:cBhvr>
                                    </p:animEffect>
                                  </p:childTnLst>
                                </p:cTn>
                              </p:par>
                            </p:childTnLst>
                          </p:cTn>
                        </p:par>
                      </p:childTnLst>
                    </p:cTn>
                  </p:par>
                  <p:par>
                    <p:cTn id="256" fill="hold" nodeType="clickPar">
                      <p:stCondLst>
                        <p:cond delay="indefinite"/>
                      </p:stCondLst>
                      <p:childTnLst>
                        <p:par>
                          <p:cTn id="257" fill="hold" nodeType="withGroup">
                            <p:stCondLst>
                              <p:cond delay="0"/>
                            </p:stCondLst>
                            <p:childTnLst>
                              <p:par>
                                <p:cTn id="258" presetID="10" presetClass="exit" presetSubtype="0" fill="hold" grpId="1" nodeType="clickEffect">
                                  <p:stCondLst>
                                    <p:cond delay="0"/>
                                  </p:stCondLst>
                                  <p:childTnLst>
                                    <p:animEffect transition="out" filter="fade">
                                      <p:cBhvr>
                                        <p:cTn id="259" dur="500"/>
                                        <p:tgtEl>
                                          <p:spTgt spid="176"/>
                                        </p:tgtEl>
                                      </p:cBhvr>
                                    </p:animEffect>
                                    <p:set>
                                      <p:cBhvr>
                                        <p:cTn id="260" dur="1" fill="hold">
                                          <p:stCondLst>
                                            <p:cond delay="499"/>
                                          </p:stCondLst>
                                        </p:cTn>
                                        <p:tgtEl>
                                          <p:spTgt spid="176"/>
                                        </p:tgtEl>
                                        <p:attrNameLst>
                                          <p:attrName>style.visibility</p:attrName>
                                        </p:attrNameLst>
                                      </p:cBhvr>
                                      <p:to>
                                        <p:strVal val="hidden"/>
                                      </p:to>
                                    </p:set>
                                  </p:childTnLst>
                                </p:cTn>
                              </p:par>
                            </p:childTnLst>
                          </p:cTn>
                        </p:par>
                      </p:childTnLst>
                    </p:cTn>
                  </p:par>
                </p:childTnLst>
              </p:cTn>
              <p:nextCondLst>
                <p:cond evt="onClick" delay="0">
                  <p:tgtEl>
                    <p:spTgt spid="144"/>
                  </p:tgtEl>
                </p:cond>
              </p:nextCondLst>
            </p:seq>
            <p:seq concurrent="1" nextAc="seek">
              <p:cTn id="261" restart="whenNotActive" fill="hold" evtFilter="cancelBubble" nodeType="interactiveSeq">
                <p:stCondLst>
                  <p:cond evt="onClick" delay="0">
                    <p:tgtEl>
                      <p:spTgt spid="147"/>
                    </p:tgtEl>
                  </p:cond>
                </p:stCondLst>
                <p:endSync evt="end" delay="0">
                  <p:rtn val="all"/>
                </p:endSync>
                <p:childTnLst>
                  <p:par>
                    <p:cTn id="262" fill="hold" nodeType="clickPar">
                      <p:stCondLst>
                        <p:cond delay="0"/>
                      </p:stCondLst>
                      <p:childTnLst>
                        <p:par>
                          <p:cTn id="263" fill="hold" nodeType="withGroup">
                            <p:stCondLst>
                              <p:cond delay="0"/>
                            </p:stCondLst>
                            <p:childTnLst>
                              <p:par>
                                <p:cTn id="264" presetID="10" presetClass="entr" presetSubtype="0" fill="hold" grpId="0" nodeType="clickEffect">
                                  <p:stCondLst>
                                    <p:cond delay="0"/>
                                  </p:stCondLst>
                                  <p:childTnLst>
                                    <p:set>
                                      <p:cBhvr>
                                        <p:cTn id="265" dur="1" fill="hold">
                                          <p:stCondLst>
                                            <p:cond delay="0"/>
                                          </p:stCondLst>
                                        </p:cTn>
                                        <p:tgtEl>
                                          <p:spTgt spid="171"/>
                                        </p:tgtEl>
                                        <p:attrNameLst>
                                          <p:attrName>style.visibility</p:attrName>
                                        </p:attrNameLst>
                                      </p:cBhvr>
                                      <p:to>
                                        <p:strVal val="visible"/>
                                      </p:to>
                                    </p:set>
                                    <p:animEffect transition="in" filter="fade">
                                      <p:cBhvr>
                                        <p:cTn id="266" dur="500"/>
                                        <p:tgtEl>
                                          <p:spTgt spid="171"/>
                                        </p:tgtEl>
                                      </p:cBhvr>
                                    </p:animEffect>
                                  </p:childTnLst>
                                </p:cTn>
                              </p:par>
                            </p:childTnLst>
                          </p:cTn>
                        </p:par>
                      </p:childTnLst>
                    </p:cTn>
                  </p:par>
                  <p:par>
                    <p:cTn id="267" fill="hold">
                      <p:stCondLst>
                        <p:cond delay="indefinite"/>
                      </p:stCondLst>
                      <p:childTnLst>
                        <p:par>
                          <p:cTn id="268" fill="hold">
                            <p:stCondLst>
                              <p:cond delay="0"/>
                            </p:stCondLst>
                            <p:childTnLst>
                              <p:par>
                                <p:cTn id="269" presetID="10" presetClass="exit" presetSubtype="0" fill="hold" grpId="1" nodeType="clickEffect">
                                  <p:stCondLst>
                                    <p:cond delay="0"/>
                                  </p:stCondLst>
                                  <p:childTnLst>
                                    <p:animEffect transition="out" filter="fade">
                                      <p:cBhvr>
                                        <p:cTn id="270" dur="500"/>
                                        <p:tgtEl>
                                          <p:spTgt spid="171"/>
                                        </p:tgtEl>
                                      </p:cBhvr>
                                    </p:animEffect>
                                    <p:set>
                                      <p:cBhvr>
                                        <p:cTn id="271" dur="1" fill="hold">
                                          <p:stCondLst>
                                            <p:cond delay="499"/>
                                          </p:stCondLst>
                                        </p:cTn>
                                        <p:tgtEl>
                                          <p:spTgt spid="171"/>
                                        </p:tgtEl>
                                        <p:attrNameLst>
                                          <p:attrName>style.visibility</p:attrName>
                                        </p:attrNameLst>
                                      </p:cBhvr>
                                      <p:to>
                                        <p:strVal val="hidden"/>
                                      </p:to>
                                    </p:set>
                                  </p:childTnLst>
                                </p:cTn>
                              </p:par>
                            </p:childTnLst>
                          </p:cTn>
                        </p:par>
                      </p:childTnLst>
                    </p:cTn>
                  </p:par>
                </p:childTnLst>
              </p:cTn>
              <p:nextCondLst>
                <p:cond evt="onClick" delay="0">
                  <p:tgtEl>
                    <p:spTgt spid="147"/>
                  </p:tgtEl>
                </p:cond>
              </p:nextCondLst>
            </p:seq>
            <p:seq concurrent="1" nextAc="seek">
              <p:cTn id="272" restart="whenNotActive" fill="hold" evtFilter="cancelBubble" nodeType="interactiveSeq">
                <p:stCondLst>
                  <p:cond evt="onClick" delay="0">
                    <p:tgtEl>
                      <p:spTgt spid="148"/>
                    </p:tgtEl>
                  </p:cond>
                </p:stCondLst>
                <p:endSync evt="end" delay="0">
                  <p:rtn val="all"/>
                </p:endSync>
                <p:childTnLst>
                  <p:par>
                    <p:cTn id="273" fill="hold" nodeType="clickPar">
                      <p:stCondLst>
                        <p:cond delay="0"/>
                      </p:stCondLst>
                      <p:childTnLst>
                        <p:par>
                          <p:cTn id="274" fill="hold" nodeType="withGroup">
                            <p:stCondLst>
                              <p:cond delay="0"/>
                            </p:stCondLst>
                            <p:childTnLst>
                              <p:par>
                                <p:cTn id="275" presetID="10" presetClass="entr" presetSubtype="0" fill="hold" grpId="0" nodeType="clickEffect">
                                  <p:stCondLst>
                                    <p:cond delay="0"/>
                                  </p:stCondLst>
                                  <p:childTnLst>
                                    <p:set>
                                      <p:cBhvr>
                                        <p:cTn id="276" dur="1" fill="hold">
                                          <p:stCondLst>
                                            <p:cond delay="0"/>
                                          </p:stCondLst>
                                        </p:cTn>
                                        <p:tgtEl>
                                          <p:spTgt spid="172"/>
                                        </p:tgtEl>
                                        <p:attrNameLst>
                                          <p:attrName>style.visibility</p:attrName>
                                        </p:attrNameLst>
                                      </p:cBhvr>
                                      <p:to>
                                        <p:strVal val="visible"/>
                                      </p:to>
                                    </p:set>
                                    <p:animEffect transition="in" filter="fade">
                                      <p:cBhvr>
                                        <p:cTn id="277" dur="500"/>
                                        <p:tgtEl>
                                          <p:spTgt spid="172"/>
                                        </p:tgtEl>
                                      </p:cBhvr>
                                    </p:animEffect>
                                  </p:childTnLst>
                                </p:cTn>
                              </p:par>
                            </p:childTnLst>
                          </p:cTn>
                        </p:par>
                      </p:childTnLst>
                    </p:cTn>
                  </p:par>
                  <p:par>
                    <p:cTn id="278" fill="hold" nodeType="clickPar">
                      <p:stCondLst>
                        <p:cond delay="indefinite"/>
                      </p:stCondLst>
                      <p:childTnLst>
                        <p:par>
                          <p:cTn id="279" fill="hold" nodeType="withGroup">
                            <p:stCondLst>
                              <p:cond delay="0"/>
                            </p:stCondLst>
                            <p:childTnLst>
                              <p:par>
                                <p:cTn id="280" presetID="10" presetClass="exit" presetSubtype="0" fill="hold" grpId="1" nodeType="clickEffect">
                                  <p:stCondLst>
                                    <p:cond delay="0"/>
                                  </p:stCondLst>
                                  <p:childTnLst>
                                    <p:animEffect transition="out" filter="fade">
                                      <p:cBhvr>
                                        <p:cTn id="281" dur="500"/>
                                        <p:tgtEl>
                                          <p:spTgt spid="172"/>
                                        </p:tgtEl>
                                      </p:cBhvr>
                                    </p:animEffect>
                                    <p:set>
                                      <p:cBhvr>
                                        <p:cTn id="282" dur="1" fill="hold">
                                          <p:stCondLst>
                                            <p:cond delay="499"/>
                                          </p:stCondLst>
                                        </p:cTn>
                                        <p:tgtEl>
                                          <p:spTgt spid="172"/>
                                        </p:tgtEl>
                                        <p:attrNameLst>
                                          <p:attrName>style.visibility</p:attrName>
                                        </p:attrNameLst>
                                      </p:cBhvr>
                                      <p:to>
                                        <p:strVal val="hidden"/>
                                      </p:to>
                                    </p:set>
                                  </p:childTnLst>
                                </p:cTn>
                              </p:par>
                            </p:childTnLst>
                          </p:cTn>
                        </p:par>
                      </p:childTnLst>
                    </p:cTn>
                  </p:par>
                </p:childTnLst>
              </p:cTn>
              <p:nextCondLst>
                <p:cond evt="onClick" delay="0">
                  <p:tgtEl>
                    <p:spTgt spid="148"/>
                  </p:tgtEl>
                </p:cond>
              </p:nextCondLst>
            </p:seq>
            <p:seq concurrent="1" nextAc="seek">
              <p:cTn id="283" restart="whenNotActive" fill="hold" evtFilter="cancelBubble" nodeType="interactiveSeq">
                <p:stCondLst>
                  <p:cond evt="onClick" delay="0">
                    <p:tgtEl>
                      <p:spTgt spid="149"/>
                    </p:tgtEl>
                  </p:cond>
                </p:stCondLst>
                <p:endSync evt="end" delay="0">
                  <p:rtn val="all"/>
                </p:endSync>
                <p:childTnLst>
                  <p:par>
                    <p:cTn id="284" fill="hold" nodeType="clickPar">
                      <p:stCondLst>
                        <p:cond delay="0"/>
                      </p:stCondLst>
                      <p:childTnLst>
                        <p:par>
                          <p:cTn id="285" fill="hold" nodeType="withGroup">
                            <p:stCondLst>
                              <p:cond delay="0"/>
                            </p:stCondLst>
                            <p:childTnLst>
                              <p:par>
                                <p:cTn id="286" presetID="10" presetClass="entr" presetSubtype="0" fill="hold" grpId="0" nodeType="clickEffect">
                                  <p:stCondLst>
                                    <p:cond delay="0"/>
                                  </p:stCondLst>
                                  <p:childTnLst>
                                    <p:set>
                                      <p:cBhvr>
                                        <p:cTn id="287" dur="1" fill="hold">
                                          <p:stCondLst>
                                            <p:cond delay="0"/>
                                          </p:stCondLst>
                                        </p:cTn>
                                        <p:tgtEl>
                                          <p:spTgt spid="173"/>
                                        </p:tgtEl>
                                        <p:attrNameLst>
                                          <p:attrName>style.visibility</p:attrName>
                                        </p:attrNameLst>
                                      </p:cBhvr>
                                      <p:to>
                                        <p:strVal val="visible"/>
                                      </p:to>
                                    </p:set>
                                    <p:animEffect transition="in" filter="fade">
                                      <p:cBhvr>
                                        <p:cTn id="288" dur="500"/>
                                        <p:tgtEl>
                                          <p:spTgt spid="173"/>
                                        </p:tgtEl>
                                      </p:cBhvr>
                                    </p:animEffect>
                                  </p:childTnLst>
                                </p:cTn>
                              </p:par>
                            </p:childTnLst>
                          </p:cTn>
                        </p:par>
                      </p:childTnLst>
                    </p:cTn>
                  </p:par>
                  <p:par>
                    <p:cTn id="289" fill="hold" nodeType="clickPar">
                      <p:stCondLst>
                        <p:cond delay="indefinite"/>
                      </p:stCondLst>
                      <p:childTnLst>
                        <p:par>
                          <p:cTn id="290" fill="hold" nodeType="withGroup">
                            <p:stCondLst>
                              <p:cond delay="0"/>
                            </p:stCondLst>
                            <p:childTnLst>
                              <p:par>
                                <p:cTn id="291" presetID="10" presetClass="exit" presetSubtype="0" fill="hold" grpId="1" nodeType="clickEffect">
                                  <p:stCondLst>
                                    <p:cond delay="0"/>
                                  </p:stCondLst>
                                  <p:childTnLst>
                                    <p:animEffect transition="out" filter="fade">
                                      <p:cBhvr>
                                        <p:cTn id="292" dur="500"/>
                                        <p:tgtEl>
                                          <p:spTgt spid="173"/>
                                        </p:tgtEl>
                                      </p:cBhvr>
                                    </p:animEffect>
                                    <p:set>
                                      <p:cBhvr>
                                        <p:cTn id="293" dur="1" fill="hold">
                                          <p:stCondLst>
                                            <p:cond delay="499"/>
                                          </p:stCondLst>
                                        </p:cTn>
                                        <p:tgtEl>
                                          <p:spTgt spid="173"/>
                                        </p:tgtEl>
                                        <p:attrNameLst>
                                          <p:attrName>style.visibility</p:attrName>
                                        </p:attrNameLst>
                                      </p:cBhvr>
                                      <p:to>
                                        <p:strVal val="hidden"/>
                                      </p:to>
                                    </p:set>
                                  </p:childTnLst>
                                </p:cTn>
                              </p:par>
                            </p:childTnLst>
                          </p:cTn>
                        </p:par>
                      </p:childTnLst>
                    </p:cTn>
                  </p:par>
                </p:childTnLst>
              </p:cTn>
              <p:nextCondLst>
                <p:cond evt="onClick" delay="0">
                  <p:tgtEl>
                    <p:spTgt spid="149"/>
                  </p:tgtEl>
                </p:cond>
              </p:nextCondLst>
            </p:seq>
            <p:seq concurrent="1" nextAc="seek">
              <p:cTn id="294" restart="whenNotActive" fill="hold" evtFilter="cancelBubble" nodeType="interactiveSeq">
                <p:stCondLst>
                  <p:cond evt="onClick" delay="0">
                    <p:tgtEl>
                      <p:spTgt spid="146"/>
                    </p:tgtEl>
                  </p:cond>
                </p:stCondLst>
                <p:endSync evt="end" delay="0">
                  <p:rtn val="all"/>
                </p:endSync>
                <p:childTnLst>
                  <p:par>
                    <p:cTn id="295" fill="hold" nodeType="clickPar">
                      <p:stCondLst>
                        <p:cond delay="0"/>
                      </p:stCondLst>
                      <p:childTnLst>
                        <p:par>
                          <p:cTn id="296" fill="hold" nodeType="withGroup">
                            <p:stCondLst>
                              <p:cond delay="0"/>
                            </p:stCondLst>
                            <p:childTnLst>
                              <p:par>
                                <p:cTn id="297" presetID="10" presetClass="entr" presetSubtype="0" fill="hold" grpId="0" nodeType="clickEffect">
                                  <p:stCondLst>
                                    <p:cond delay="0"/>
                                  </p:stCondLst>
                                  <p:childTnLst>
                                    <p:set>
                                      <p:cBhvr>
                                        <p:cTn id="298" dur="1" fill="hold">
                                          <p:stCondLst>
                                            <p:cond delay="0"/>
                                          </p:stCondLst>
                                        </p:cTn>
                                        <p:tgtEl>
                                          <p:spTgt spid="174"/>
                                        </p:tgtEl>
                                        <p:attrNameLst>
                                          <p:attrName>style.visibility</p:attrName>
                                        </p:attrNameLst>
                                      </p:cBhvr>
                                      <p:to>
                                        <p:strVal val="visible"/>
                                      </p:to>
                                    </p:set>
                                    <p:animEffect transition="in" filter="fade">
                                      <p:cBhvr>
                                        <p:cTn id="299" dur="500"/>
                                        <p:tgtEl>
                                          <p:spTgt spid="174"/>
                                        </p:tgtEl>
                                      </p:cBhvr>
                                    </p:animEffect>
                                  </p:childTnLst>
                                </p:cTn>
                              </p:par>
                            </p:childTnLst>
                          </p:cTn>
                        </p:par>
                      </p:childTnLst>
                    </p:cTn>
                  </p:par>
                  <p:par>
                    <p:cTn id="300" fill="hold" nodeType="clickPar">
                      <p:stCondLst>
                        <p:cond delay="indefinite"/>
                      </p:stCondLst>
                      <p:childTnLst>
                        <p:par>
                          <p:cTn id="301" fill="hold" nodeType="withGroup">
                            <p:stCondLst>
                              <p:cond delay="0"/>
                            </p:stCondLst>
                            <p:childTnLst>
                              <p:par>
                                <p:cTn id="302" presetID="10" presetClass="exit" presetSubtype="0" fill="hold" grpId="1" nodeType="clickEffect">
                                  <p:stCondLst>
                                    <p:cond delay="0"/>
                                  </p:stCondLst>
                                  <p:childTnLst>
                                    <p:animEffect transition="out" filter="fade">
                                      <p:cBhvr>
                                        <p:cTn id="303" dur="500"/>
                                        <p:tgtEl>
                                          <p:spTgt spid="174"/>
                                        </p:tgtEl>
                                      </p:cBhvr>
                                    </p:animEffect>
                                    <p:set>
                                      <p:cBhvr>
                                        <p:cTn id="304" dur="1" fill="hold">
                                          <p:stCondLst>
                                            <p:cond delay="499"/>
                                          </p:stCondLst>
                                        </p:cTn>
                                        <p:tgtEl>
                                          <p:spTgt spid="174"/>
                                        </p:tgtEl>
                                        <p:attrNameLst>
                                          <p:attrName>style.visibility</p:attrName>
                                        </p:attrNameLst>
                                      </p:cBhvr>
                                      <p:to>
                                        <p:strVal val="hidden"/>
                                      </p:to>
                                    </p:set>
                                  </p:childTnLst>
                                </p:cTn>
                              </p:par>
                            </p:childTnLst>
                          </p:cTn>
                        </p:par>
                      </p:childTnLst>
                    </p:cTn>
                  </p:par>
                </p:childTnLst>
              </p:cTn>
              <p:nextCondLst>
                <p:cond evt="onClick" delay="0">
                  <p:tgtEl>
                    <p:spTgt spid="146"/>
                  </p:tgtEl>
                </p:cond>
              </p:nextCondLst>
            </p:seq>
            <p:seq concurrent="1" nextAc="seek">
              <p:cTn id="305" restart="whenNotActive" fill="hold" evtFilter="cancelBubble" nodeType="interactiveSeq">
                <p:stCondLst>
                  <p:cond evt="onClick" delay="0">
                    <p:tgtEl>
                      <p:spTgt spid="145"/>
                    </p:tgtEl>
                  </p:cond>
                </p:stCondLst>
                <p:endSync evt="end" delay="0">
                  <p:rtn val="all"/>
                </p:endSync>
                <p:childTnLst>
                  <p:par>
                    <p:cTn id="306" fill="hold" nodeType="clickPar">
                      <p:stCondLst>
                        <p:cond delay="0"/>
                      </p:stCondLst>
                      <p:childTnLst>
                        <p:par>
                          <p:cTn id="307" fill="hold" nodeType="withGroup">
                            <p:stCondLst>
                              <p:cond delay="0"/>
                            </p:stCondLst>
                            <p:childTnLst>
                              <p:par>
                                <p:cTn id="308" presetID="10" presetClass="entr" presetSubtype="0" fill="hold" grpId="0" nodeType="clickEffect">
                                  <p:stCondLst>
                                    <p:cond delay="0"/>
                                  </p:stCondLst>
                                  <p:childTnLst>
                                    <p:set>
                                      <p:cBhvr>
                                        <p:cTn id="309" dur="1" fill="hold">
                                          <p:stCondLst>
                                            <p:cond delay="0"/>
                                          </p:stCondLst>
                                        </p:cTn>
                                        <p:tgtEl>
                                          <p:spTgt spid="175"/>
                                        </p:tgtEl>
                                        <p:attrNameLst>
                                          <p:attrName>style.visibility</p:attrName>
                                        </p:attrNameLst>
                                      </p:cBhvr>
                                      <p:to>
                                        <p:strVal val="visible"/>
                                      </p:to>
                                    </p:set>
                                    <p:animEffect transition="in" filter="fade">
                                      <p:cBhvr>
                                        <p:cTn id="310" dur="500"/>
                                        <p:tgtEl>
                                          <p:spTgt spid="175"/>
                                        </p:tgtEl>
                                      </p:cBhvr>
                                    </p:animEffect>
                                  </p:childTnLst>
                                </p:cTn>
                              </p:par>
                            </p:childTnLst>
                          </p:cTn>
                        </p:par>
                      </p:childTnLst>
                    </p:cTn>
                  </p:par>
                  <p:par>
                    <p:cTn id="311" fill="hold" nodeType="clickPar">
                      <p:stCondLst>
                        <p:cond delay="indefinite"/>
                      </p:stCondLst>
                      <p:childTnLst>
                        <p:par>
                          <p:cTn id="312" fill="hold" nodeType="withGroup">
                            <p:stCondLst>
                              <p:cond delay="0"/>
                            </p:stCondLst>
                            <p:childTnLst>
                              <p:par>
                                <p:cTn id="313" presetID="10" presetClass="exit" presetSubtype="0" fill="hold" grpId="1" nodeType="clickEffect">
                                  <p:stCondLst>
                                    <p:cond delay="0"/>
                                  </p:stCondLst>
                                  <p:childTnLst>
                                    <p:animEffect transition="out" filter="fade">
                                      <p:cBhvr>
                                        <p:cTn id="314" dur="500"/>
                                        <p:tgtEl>
                                          <p:spTgt spid="175"/>
                                        </p:tgtEl>
                                      </p:cBhvr>
                                    </p:animEffect>
                                    <p:set>
                                      <p:cBhvr>
                                        <p:cTn id="315" dur="1" fill="hold">
                                          <p:stCondLst>
                                            <p:cond delay="499"/>
                                          </p:stCondLst>
                                        </p:cTn>
                                        <p:tgtEl>
                                          <p:spTgt spid="175"/>
                                        </p:tgtEl>
                                        <p:attrNameLst>
                                          <p:attrName>style.visibility</p:attrName>
                                        </p:attrNameLst>
                                      </p:cBhvr>
                                      <p:to>
                                        <p:strVal val="hidden"/>
                                      </p:to>
                                    </p:set>
                                  </p:childTnLst>
                                </p:cTn>
                              </p:par>
                            </p:childTnLst>
                          </p:cTn>
                        </p:par>
                      </p:childTnLst>
                    </p:cTn>
                  </p:par>
                </p:childTnLst>
              </p:cTn>
              <p:nextCondLst>
                <p:cond evt="onClick" delay="0">
                  <p:tgtEl>
                    <p:spTgt spid="145"/>
                  </p:tgtEl>
                </p:cond>
              </p:nextCondLst>
            </p:seq>
          </p:childTnLst>
        </p:cTn>
      </p:par>
    </p:tnLst>
    <p:bldLst>
      <p:bldP spid="151" grpId="0" animBg="1"/>
      <p:bldP spid="151" grpId="1" animBg="1"/>
      <p:bldP spid="165" grpId="0" animBg="1"/>
      <p:bldP spid="165" grpId="1" animBg="1"/>
      <p:bldP spid="166" grpId="0" animBg="1"/>
      <p:bldP spid="166" grpId="1" animBg="1"/>
      <p:bldP spid="167" grpId="0" animBg="1"/>
      <p:bldP spid="167" grpId="1" animBg="1"/>
      <p:bldP spid="168" grpId="0" animBg="1"/>
      <p:bldP spid="168" grpId="1" animBg="1"/>
      <p:bldP spid="169" grpId="0" animBg="1"/>
      <p:bldP spid="169" grpId="1" animBg="1"/>
      <p:bldP spid="170" grpId="0" animBg="1"/>
      <p:bldP spid="171" grpId="0" animBg="1"/>
      <p:bldP spid="171" grpId="1" animBg="1"/>
      <p:bldP spid="172" grpId="0" animBg="1"/>
      <p:bldP spid="172" grpId="1" animBg="1"/>
      <p:bldP spid="173" grpId="0" animBg="1"/>
      <p:bldP spid="173" grpId="1" animBg="1"/>
      <p:bldP spid="174" grpId="0" animBg="1"/>
      <p:bldP spid="174" grpId="1" animBg="1"/>
      <p:bldP spid="175" grpId="0" animBg="1"/>
      <p:bldP spid="175" grpId="1" animBg="1"/>
      <p:bldP spid="176" grpId="0" animBg="1"/>
      <p:bldP spid="176"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DED1A2"/>
        </a:solidFill>
        <a:effectLst/>
      </p:bgPr>
    </p:bg>
    <p:spTree>
      <p:nvGrpSpPr>
        <p:cNvPr id="1" name=""/>
        <p:cNvGrpSpPr/>
        <p:nvPr/>
      </p:nvGrpSpPr>
      <p:grpSpPr>
        <a:xfrm>
          <a:off x="0" y="0"/>
          <a:ext cx="0" cy="0"/>
          <a:chOff x="0" y="0"/>
          <a:chExt cx="0" cy="0"/>
        </a:xfrm>
      </p:grpSpPr>
      <p:pic>
        <p:nvPicPr>
          <p:cNvPr id="6" name="Hình ảnh 5" descr="Ảnh có chứa văn bản, mẫu họa&#10;&#10;Mô tả được tạo tự động">
            <a:extLst>
              <a:ext uri="{FF2B5EF4-FFF2-40B4-BE49-F238E27FC236}">
                <a16:creationId xmlns:a16="http://schemas.microsoft.com/office/drawing/2014/main" id="{4F4C856F-D995-43DD-B084-7A621135C650}"/>
              </a:ext>
            </a:extLst>
          </p:cNvPr>
          <p:cNvPicPr>
            <a:picLocks noChangeAspect="1"/>
          </p:cNvPicPr>
          <p:nvPr/>
        </p:nvPicPr>
        <p:blipFill rotWithShape="1">
          <a:blip r:embed="rId2">
            <a:alphaModFix/>
            <a:extLst>
              <a:ext uri="{BEBA8EAE-BF5A-486C-A8C5-ECC9F3942E4B}">
                <a14:imgProps xmlns:a14="http://schemas.microsoft.com/office/drawing/2010/main">
                  <a14:imgLayer r:embed="rId3">
                    <a14:imgEffect>
                      <a14:colorTemperature colorTemp="5530"/>
                    </a14:imgEffect>
                    <a14:imgEffect>
                      <a14:saturation sat="164000"/>
                    </a14:imgEffect>
                    <a14:imgEffect>
                      <a14:brightnessContrast bright="-37000"/>
                    </a14:imgEffect>
                  </a14:imgLayer>
                </a14:imgProps>
              </a:ext>
              <a:ext uri="{28A0092B-C50C-407E-A947-70E740481C1C}">
                <a14:useLocalDpi xmlns:a14="http://schemas.microsoft.com/office/drawing/2010/main" val="0"/>
              </a:ext>
            </a:extLst>
          </a:blip>
          <a:srcRect l="25117" r="27998"/>
          <a:stretch/>
        </p:blipFill>
        <p:spPr>
          <a:xfrm>
            <a:off x="-2231647" y="-827228"/>
            <a:ext cx="6247325" cy="8877082"/>
          </a:xfrm>
          <a:prstGeom prst="rect">
            <a:avLst/>
          </a:prstGeom>
          <a:effectLst>
            <a:outerShdw blurRad="50800" dist="50800" dir="5400000" algn="ctr" rotWithShape="0">
              <a:srgbClr val="000000">
                <a:alpha val="0"/>
              </a:srgbClr>
            </a:outerShdw>
            <a:softEdge rad="1270000"/>
          </a:effectLst>
        </p:spPr>
      </p:pic>
      <p:pic>
        <p:nvPicPr>
          <p:cNvPr id="26" name="Hình ảnh 25" descr="Ảnh có chứa người, trong nhà, người phụ nữ&#10;&#10;Mô tả được tạo tự động">
            <a:extLst>
              <a:ext uri="{FF2B5EF4-FFF2-40B4-BE49-F238E27FC236}">
                <a16:creationId xmlns:a16="http://schemas.microsoft.com/office/drawing/2014/main" id="{A37F9339-90D0-404A-ABD4-AAA68D926E9F}"/>
              </a:ext>
            </a:extLst>
          </p:cNvPr>
          <p:cNvPicPr>
            <a:picLocks noChangeAspect="1"/>
          </p:cNvPicPr>
          <p:nvPr/>
        </p:nvPicPr>
        <p:blipFill rotWithShape="1">
          <a:blip r:embed="rId4">
            <a:alphaModFix amt="42000"/>
            <a:extLst>
              <a:ext uri="{BEBA8EAE-BF5A-486C-A8C5-ECC9F3942E4B}">
                <a14:imgProps xmlns:a14="http://schemas.microsoft.com/office/drawing/2010/main">
                  <a14:imgLayer r:embed="rId5">
                    <a14:imgEffect>
                      <a14:backgroundRemoval t="3300" b="95000" l="10000" r="96800">
                        <a14:foregroundMark x1="32500" y1="67000" x2="30400" y2="85200"/>
                        <a14:foregroundMark x1="50300" y1="91100" x2="65300" y2="91400"/>
                        <a14:foregroundMark x1="81100" y1="62800" x2="84100" y2="76700"/>
                        <a14:foregroundMark x1="52200" y1="19300" x2="49600" y2="30200"/>
                        <a14:foregroundMark x1="43200" y1="22500" x2="42600" y2="26400"/>
                        <a14:foregroundMark x1="41600" y1="22500" x2="41100" y2="25200"/>
                        <a14:foregroundMark x1="60200" y1="11600" x2="69400" y2="19700"/>
                        <a14:foregroundMark x1="64800" y1="7900" x2="71000" y2="14500"/>
                        <a14:foregroundMark x1="74100" y1="19100" x2="77900" y2="29000"/>
                        <a14:foregroundMark x1="67000" y1="33900" x2="66600" y2="35300"/>
                        <a14:foregroundMark x1="66300" y1="7000" x2="70700" y2="5800"/>
                        <a14:foregroundMark x1="60500" y1="3900" x2="65700" y2="3900"/>
                        <a14:foregroundMark x1="48500" y1="9500" x2="50700" y2="7400"/>
                        <a14:foregroundMark x1="43800" y1="13000" x2="46300" y2="9900"/>
                        <a14:foregroundMark x1="54900" y1="3300" x2="59800" y2="3300"/>
                        <a14:foregroundMark x1="43500" y1="12000" x2="43200" y2="14500"/>
                        <a14:foregroundMark x1="40700" y1="15100" x2="40800" y2="17500"/>
                        <a14:foregroundMark x1="38100" y1="20900" x2="38100" y2="20900"/>
                        <a14:foregroundMark x1="39000" y1="19100" x2="39000" y2="19100"/>
                        <a14:foregroundMark x1="26400" y1="64400" x2="28100" y2="72600"/>
                        <a14:foregroundMark x1="30400" y1="56600" x2="30600" y2="62100"/>
                        <a14:foregroundMark x1="72700" y1="95000" x2="81600" y2="92900"/>
                        <a14:foregroundMark x1="96500" y1="87000" x2="96800" y2="90800"/>
                        <a14:foregroundMark x1="76200" y1="11300" x2="76200" y2="11300"/>
                        <a14:foregroundMark x1="50000" y1="6700" x2="53300" y2="5000"/>
                        <a14:foregroundMark x1="51800" y1="3400" x2="52500" y2="3400"/>
                        <a14:backgroundMark x1="74000" y1="37600" x2="79200" y2="41500"/>
                      </a14:backgroundRemoval>
                    </a14:imgEffect>
                  </a14:imgLayer>
                </a14:imgProps>
              </a:ext>
              <a:ext uri="{28A0092B-C50C-407E-A947-70E740481C1C}">
                <a14:useLocalDpi xmlns:a14="http://schemas.microsoft.com/office/drawing/2010/main" val="0"/>
              </a:ext>
            </a:extLst>
          </a:blip>
          <a:srcRect l="-37344" t="19530" r="80485" b="19269"/>
          <a:stretch/>
        </p:blipFill>
        <p:spPr>
          <a:xfrm flipH="1">
            <a:off x="0" y="0"/>
            <a:ext cx="6553200" cy="6887313"/>
          </a:xfrm>
          <a:prstGeom prst="rect">
            <a:avLst/>
          </a:prstGeom>
        </p:spPr>
      </p:pic>
      <p:sp>
        <p:nvSpPr>
          <p:cNvPr id="7" name="Oval 40">
            <a:extLst>
              <a:ext uri="{FF2B5EF4-FFF2-40B4-BE49-F238E27FC236}">
                <a16:creationId xmlns:a16="http://schemas.microsoft.com/office/drawing/2014/main" id="{D32BBA78-C301-47F1-95E8-5A7C201F70C3}"/>
              </a:ext>
            </a:extLst>
          </p:cNvPr>
          <p:cNvSpPr/>
          <p:nvPr/>
        </p:nvSpPr>
        <p:spPr>
          <a:xfrm>
            <a:off x="900369" y="4494195"/>
            <a:ext cx="727032" cy="715226"/>
          </a:xfrm>
          <a:prstGeom prst="ellipse">
            <a:avLst/>
          </a:prstGeom>
          <a:solidFill>
            <a:srgbClr val="AB8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dirty="0"/>
          </a:p>
        </p:txBody>
      </p:sp>
      <p:sp>
        <p:nvSpPr>
          <p:cNvPr id="8" name="Oval 39">
            <a:extLst>
              <a:ext uri="{FF2B5EF4-FFF2-40B4-BE49-F238E27FC236}">
                <a16:creationId xmlns:a16="http://schemas.microsoft.com/office/drawing/2014/main" id="{17693BFD-C344-43E1-B416-58F025FB2CD2}"/>
              </a:ext>
            </a:extLst>
          </p:cNvPr>
          <p:cNvSpPr/>
          <p:nvPr/>
        </p:nvSpPr>
        <p:spPr>
          <a:xfrm>
            <a:off x="3288498" y="231158"/>
            <a:ext cx="1118943" cy="1060996"/>
          </a:xfrm>
          <a:prstGeom prst="ellipse">
            <a:avLst/>
          </a:prstGeom>
          <a:solidFill>
            <a:srgbClr val="BBA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dirty="0"/>
          </a:p>
        </p:txBody>
      </p:sp>
      <p:sp>
        <p:nvSpPr>
          <p:cNvPr id="10" name="Oval 41">
            <a:extLst>
              <a:ext uri="{FF2B5EF4-FFF2-40B4-BE49-F238E27FC236}">
                <a16:creationId xmlns:a16="http://schemas.microsoft.com/office/drawing/2014/main" id="{FF392F9F-DF48-4B06-A782-E24676D4361A}"/>
              </a:ext>
            </a:extLst>
          </p:cNvPr>
          <p:cNvSpPr/>
          <p:nvPr/>
        </p:nvSpPr>
        <p:spPr>
          <a:xfrm>
            <a:off x="2519594" y="471688"/>
            <a:ext cx="529004" cy="556650"/>
          </a:xfrm>
          <a:prstGeom prst="ellipse">
            <a:avLst/>
          </a:prstGeom>
          <a:solidFill>
            <a:srgbClr val="AB8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dirty="0"/>
          </a:p>
        </p:txBody>
      </p:sp>
      <p:sp>
        <p:nvSpPr>
          <p:cNvPr id="11" name="Oval 42">
            <a:extLst>
              <a:ext uri="{FF2B5EF4-FFF2-40B4-BE49-F238E27FC236}">
                <a16:creationId xmlns:a16="http://schemas.microsoft.com/office/drawing/2014/main" id="{203577F6-F377-4E28-BEEA-14EF883E43CF}"/>
              </a:ext>
            </a:extLst>
          </p:cNvPr>
          <p:cNvSpPr/>
          <p:nvPr/>
        </p:nvSpPr>
        <p:spPr>
          <a:xfrm>
            <a:off x="2880660" y="4910266"/>
            <a:ext cx="1380602" cy="1363249"/>
          </a:xfrm>
          <a:prstGeom prst="ellipse">
            <a:avLst/>
          </a:prstGeom>
          <a:solidFill>
            <a:srgbClr val="BBA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dirty="0"/>
          </a:p>
        </p:txBody>
      </p:sp>
      <p:sp>
        <p:nvSpPr>
          <p:cNvPr id="12" name="Oval 38">
            <a:extLst>
              <a:ext uri="{FF2B5EF4-FFF2-40B4-BE49-F238E27FC236}">
                <a16:creationId xmlns:a16="http://schemas.microsoft.com/office/drawing/2014/main" id="{C48218D1-DD74-4A44-AF1E-562D5C047C2B}"/>
              </a:ext>
            </a:extLst>
          </p:cNvPr>
          <p:cNvSpPr/>
          <p:nvPr/>
        </p:nvSpPr>
        <p:spPr>
          <a:xfrm>
            <a:off x="1997102" y="5094493"/>
            <a:ext cx="653572" cy="691575"/>
          </a:xfrm>
          <a:prstGeom prst="ellipse">
            <a:avLst/>
          </a:prstGeom>
          <a:solidFill>
            <a:srgbClr val="BBA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dirty="0"/>
          </a:p>
        </p:txBody>
      </p:sp>
      <p:sp>
        <p:nvSpPr>
          <p:cNvPr id="13" name="Moon 48">
            <a:extLst>
              <a:ext uri="{FF2B5EF4-FFF2-40B4-BE49-F238E27FC236}">
                <a16:creationId xmlns:a16="http://schemas.microsoft.com/office/drawing/2014/main" id="{95AD3EAE-7566-414E-A158-D44F2A1067C8}"/>
              </a:ext>
            </a:extLst>
          </p:cNvPr>
          <p:cNvSpPr/>
          <p:nvPr/>
        </p:nvSpPr>
        <p:spPr>
          <a:xfrm>
            <a:off x="2032154" y="380546"/>
            <a:ext cx="420350" cy="725416"/>
          </a:xfrm>
          <a:prstGeom prst="moon">
            <a:avLst/>
          </a:prstGeom>
          <a:solidFill>
            <a:srgbClr val="AB8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14" name="Moon 50">
            <a:extLst>
              <a:ext uri="{FF2B5EF4-FFF2-40B4-BE49-F238E27FC236}">
                <a16:creationId xmlns:a16="http://schemas.microsoft.com/office/drawing/2014/main" id="{8442918D-A4A7-4885-BDD9-1FB7E562A643}"/>
              </a:ext>
            </a:extLst>
          </p:cNvPr>
          <p:cNvSpPr/>
          <p:nvPr/>
        </p:nvSpPr>
        <p:spPr>
          <a:xfrm flipH="1">
            <a:off x="4252805" y="4588765"/>
            <a:ext cx="1006368" cy="1811456"/>
          </a:xfrm>
          <a:prstGeom prst="moon">
            <a:avLst/>
          </a:prstGeom>
          <a:solidFill>
            <a:srgbClr val="AB8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15" name="Sun 49">
            <a:extLst>
              <a:ext uri="{FF2B5EF4-FFF2-40B4-BE49-F238E27FC236}">
                <a16:creationId xmlns:a16="http://schemas.microsoft.com/office/drawing/2014/main" id="{D16F0DB0-07C0-4CA1-BA7D-334810491931}"/>
              </a:ext>
            </a:extLst>
          </p:cNvPr>
          <p:cNvSpPr/>
          <p:nvPr/>
        </p:nvSpPr>
        <p:spPr>
          <a:xfrm rot="12152563">
            <a:off x="522925" y="5395419"/>
            <a:ext cx="907955" cy="837076"/>
          </a:xfrm>
          <a:prstGeom prst="sun">
            <a:avLst/>
          </a:prstGeom>
          <a:solidFill>
            <a:srgbClr val="AB8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16" name="Oval 52">
            <a:extLst>
              <a:ext uri="{FF2B5EF4-FFF2-40B4-BE49-F238E27FC236}">
                <a16:creationId xmlns:a16="http://schemas.microsoft.com/office/drawing/2014/main" id="{FDC1375E-A419-4634-90DB-D95565886248}"/>
              </a:ext>
            </a:extLst>
          </p:cNvPr>
          <p:cNvSpPr/>
          <p:nvPr/>
        </p:nvSpPr>
        <p:spPr>
          <a:xfrm>
            <a:off x="2242329" y="6144164"/>
            <a:ext cx="508876" cy="492375"/>
          </a:xfrm>
          <a:prstGeom prst="ellipse">
            <a:avLst/>
          </a:prstGeom>
          <a:solidFill>
            <a:srgbClr val="AB8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dirty="0">
              <a:solidFill>
                <a:srgbClr val="AB8953"/>
              </a:solidFill>
            </a:endParaRPr>
          </a:p>
        </p:txBody>
      </p:sp>
      <p:pic>
        <p:nvPicPr>
          <p:cNvPr id="25" name="Picture 5">
            <a:extLst>
              <a:ext uri="{FF2B5EF4-FFF2-40B4-BE49-F238E27FC236}">
                <a16:creationId xmlns:a16="http://schemas.microsoft.com/office/drawing/2014/main" id="{3A8E6832-39AD-411A-9116-63AC9FB3ADF4}"/>
              </a:ext>
            </a:extLst>
          </p:cNvPr>
          <p:cNvPicPr>
            <a:picLocks noChangeAspect="1"/>
          </p:cNvPicPr>
          <p:nvPr/>
        </p:nvPicPr>
        <p:blipFill>
          <a:blip r:embed="rId6">
            <a:alphaModFix/>
            <a:extLst>
              <a:ext uri="{28A0092B-C50C-407E-A947-70E740481C1C}">
                <a14:useLocalDpi xmlns:a14="http://schemas.microsoft.com/office/drawing/2010/main" val="0"/>
              </a:ext>
            </a:extLst>
          </a:blip>
          <a:stretch>
            <a:fillRect/>
          </a:stretch>
        </p:blipFill>
        <p:spPr>
          <a:xfrm rot="3853847">
            <a:off x="948211" y="1240426"/>
            <a:ext cx="3187046" cy="3187046"/>
          </a:xfrm>
          <a:prstGeom prst="rect">
            <a:avLst/>
          </a:prstGeom>
        </p:spPr>
      </p:pic>
      <p:pic>
        <p:nvPicPr>
          <p:cNvPr id="27" name="Picture 7">
            <a:extLst>
              <a:ext uri="{FF2B5EF4-FFF2-40B4-BE49-F238E27FC236}">
                <a16:creationId xmlns:a16="http://schemas.microsoft.com/office/drawing/2014/main" id="{A75AAF01-9406-48C5-A898-044E2BF20AFB}"/>
              </a:ext>
            </a:extLst>
          </p:cNvPr>
          <p:cNvPicPr>
            <a:picLocks noChangeAspect="1"/>
          </p:cNvPicPr>
          <p:nvPr/>
        </p:nvPicPr>
        <p:blipFill>
          <a:blip r:embed="rId7">
            <a:alphaModFix/>
            <a:extLst>
              <a:ext uri="{28A0092B-C50C-407E-A947-70E740481C1C}">
                <a14:useLocalDpi xmlns:a14="http://schemas.microsoft.com/office/drawing/2010/main" val="0"/>
              </a:ext>
            </a:extLst>
          </a:blip>
          <a:stretch>
            <a:fillRect/>
          </a:stretch>
        </p:blipFill>
        <p:spPr>
          <a:xfrm rot="579761">
            <a:off x="2488010" y="2161968"/>
            <a:ext cx="3094754" cy="3094754"/>
          </a:xfrm>
          <a:prstGeom prst="rect">
            <a:avLst/>
          </a:prstGeom>
        </p:spPr>
      </p:pic>
      <p:sp>
        <p:nvSpPr>
          <p:cNvPr id="28" name="Rectangle: Rounded Corners 21">
            <a:extLst>
              <a:ext uri="{FF2B5EF4-FFF2-40B4-BE49-F238E27FC236}">
                <a16:creationId xmlns:a16="http://schemas.microsoft.com/office/drawing/2014/main" id="{6A044C57-6FA0-4993-A1A6-4CFE34C3D5FB}"/>
              </a:ext>
            </a:extLst>
          </p:cNvPr>
          <p:cNvSpPr/>
          <p:nvPr/>
        </p:nvSpPr>
        <p:spPr>
          <a:xfrm>
            <a:off x="5733175" y="100883"/>
            <a:ext cx="5588945" cy="1288058"/>
          </a:xfrm>
          <a:prstGeom prst="roundRect">
            <a:avLst>
              <a:gd name="adj" fmla="val 13282"/>
            </a:avLst>
          </a:prstGeom>
          <a:solidFill>
            <a:srgbClr val="000000">
              <a:alpha val="3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7200" dirty="0">
              <a:solidFill>
                <a:srgbClr val="FFFF00"/>
              </a:solidFill>
              <a:latin typeface="Times New Roman" panose="02020603050405020304" pitchFamily="18" charset="0"/>
              <a:cs typeface="Times New Roman" panose="02020603050405020304" pitchFamily="18" charset="0"/>
            </a:endParaRPr>
          </a:p>
          <a:p>
            <a:r>
              <a:rPr lang="en-US" sz="7200" dirty="0">
                <a:solidFill>
                  <a:srgbClr val="FFFF00"/>
                </a:solidFill>
                <a:latin typeface="Times New Roman" panose="02020603050405020304" pitchFamily="18" charset="0"/>
                <a:cs typeface="Times New Roman" panose="02020603050405020304" pitchFamily="18" charset="0"/>
              </a:rPr>
              <a:t>VẬN DỤNG</a:t>
            </a:r>
          </a:p>
          <a:p>
            <a:endParaRPr lang="en-MY" sz="7200" i="0" dirty="0">
              <a:solidFill>
                <a:srgbClr val="FFFF00"/>
              </a:solidFill>
              <a:effectLst/>
              <a:latin typeface="Lobster" panose="00000500000000000000" pitchFamily="2" charset="-93"/>
              <a:cs typeface="Arial" panose="020B0604020202020204" pitchFamily="34" charset="0"/>
            </a:endParaRPr>
          </a:p>
        </p:txBody>
      </p:sp>
      <p:sp>
        <p:nvSpPr>
          <p:cNvPr id="29" name="!! shape 10">
            <a:extLst>
              <a:ext uri="{FF2B5EF4-FFF2-40B4-BE49-F238E27FC236}">
                <a16:creationId xmlns:a16="http://schemas.microsoft.com/office/drawing/2014/main" id="{D6E77DCD-9F9B-4A77-9495-764A5BE0D69D}"/>
              </a:ext>
            </a:extLst>
          </p:cNvPr>
          <p:cNvSpPr/>
          <p:nvPr/>
        </p:nvSpPr>
        <p:spPr>
          <a:xfrm>
            <a:off x="5747565" y="1493703"/>
            <a:ext cx="6279335" cy="5053526"/>
          </a:xfrm>
          <a:prstGeom prst="roundRect">
            <a:avLst>
              <a:gd name="adj" fmla="val 5547"/>
            </a:avLst>
          </a:prstGeom>
          <a:solidFill>
            <a:srgbClr val="000000">
              <a:alpha val="3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endParaRPr lang="en-MY" sz="2400" i="0" dirty="0">
              <a:solidFill>
                <a:srgbClr val="C0A475"/>
              </a:solidFill>
              <a:effectLst/>
              <a:latin typeface="Arial" panose="020B0604020202020204" pitchFamily="34" charset="0"/>
              <a:cs typeface="Arial" panose="020B0604020202020204" pitchFamily="34" charset="0"/>
            </a:endParaRPr>
          </a:p>
        </p:txBody>
      </p:sp>
      <p:sp>
        <p:nvSpPr>
          <p:cNvPr id="3" name="TextBox 2"/>
          <p:cNvSpPr txBox="1"/>
          <p:nvPr/>
        </p:nvSpPr>
        <p:spPr>
          <a:xfrm>
            <a:off x="5949990" y="1388941"/>
            <a:ext cx="6076909" cy="5016758"/>
          </a:xfrm>
          <a:prstGeom prst="rect">
            <a:avLst/>
          </a:prstGeom>
          <a:noFill/>
        </p:spPr>
        <p:txBody>
          <a:bodyPr wrap="square" rtlCol="0">
            <a:spAutoFit/>
          </a:bodyPr>
          <a:lstStyle/>
          <a:p>
            <a:r>
              <a:rPr lang="en-US" sz="4000" dirty="0" err="1">
                <a:latin typeface="Times New Roman" panose="02020603050405020304" pitchFamily="18" charset="0"/>
                <a:cs typeface="Times New Roman" panose="02020603050405020304" pitchFamily="18" charset="0"/>
              </a:rPr>
              <a:t>Em</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hãy</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lựa</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chọn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một</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món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ăn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mà</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em</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yêu</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thích</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và</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có</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thể</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tự</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làm</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được</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để</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thực</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hành</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tại</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nhà</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ghi</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nhận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lại</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quá</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trình</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làm</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bằng</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hình</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chụp</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sau</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đó</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trình</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bày</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trước</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lớp</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về</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cách</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chế</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biến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món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ăn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em</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yêu</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thích</a:t>
            </a:r>
            <a:r>
              <a:rPr lang="en-US" sz="40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40286057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DED1A2"/>
        </a:solidFill>
        <a:effectLst/>
      </p:bgPr>
    </p:bg>
    <p:spTree>
      <p:nvGrpSpPr>
        <p:cNvPr id="1" name=""/>
        <p:cNvGrpSpPr/>
        <p:nvPr/>
      </p:nvGrpSpPr>
      <p:grpSpPr>
        <a:xfrm>
          <a:off x="0" y="0"/>
          <a:ext cx="0" cy="0"/>
          <a:chOff x="0" y="0"/>
          <a:chExt cx="0" cy="0"/>
        </a:xfrm>
      </p:grpSpPr>
      <p:pic>
        <p:nvPicPr>
          <p:cNvPr id="38" name="Picture 13">
            <a:extLst>
              <a:ext uri="{FF2B5EF4-FFF2-40B4-BE49-F238E27FC236}">
                <a16:creationId xmlns:a16="http://schemas.microsoft.com/office/drawing/2014/main" id="{0E176E91-8D0E-4B4A-BA32-5DB2AA022952}"/>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rot="9900000">
            <a:off x="-12738" y="4533352"/>
            <a:ext cx="2107404" cy="2171572"/>
          </a:xfrm>
          <a:prstGeom prst="rect">
            <a:avLst/>
          </a:prstGeom>
        </p:spPr>
      </p:pic>
      <p:sp>
        <p:nvSpPr>
          <p:cNvPr id="22" name="Rectangle: Rounded Corners 1">
            <a:extLst>
              <a:ext uri="{FF2B5EF4-FFF2-40B4-BE49-F238E27FC236}">
                <a16:creationId xmlns:a16="http://schemas.microsoft.com/office/drawing/2014/main" id="{52593B22-7C8E-4A70-82EF-1D1BD1A9F76B}"/>
              </a:ext>
            </a:extLst>
          </p:cNvPr>
          <p:cNvSpPr/>
          <p:nvPr/>
        </p:nvSpPr>
        <p:spPr>
          <a:xfrm>
            <a:off x="46925" y="1482571"/>
            <a:ext cx="2016848" cy="3388818"/>
          </a:xfrm>
          <a:prstGeom prst="roundRect">
            <a:avLst/>
          </a:prstGeom>
          <a:solidFill>
            <a:srgbClr val="AB8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MY" sz="4000" dirty="0">
                <a:solidFill>
                  <a:srgbClr val="FFFF00"/>
                </a:solidFill>
                <a:latin typeface="Times New Roman" panose="02020603050405020304" pitchFamily="18" charset="0"/>
                <a:cs typeface="Times New Roman" panose="02020603050405020304" pitchFamily="18" charset="0"/>
              </a:rPr>
              <a:t>GỎI CUỐN</a:t>
            </a:r>
          </a:p>
        </p:txBody>
      </p:sp>
      <p:sp>
        <p:nvSpPr>
          <p:cNvPr id="23" name="Rectangle: Rounded Corners 20">
            <a:extLst>
              <a:ext uri="{FF2B5EF4-FFF2-40B4-BE49-F238E27FC236}">
                <a16:creationId xmlns:a16="http://schemas.microsoft.com/office/drawing/2014/main" id="{3DBEF538-F221-4D15-8D93-8A65157C3CF5}"/>
              </a:ext>
            </a:extLst>
          </p:cNvPr>
          <p:cNvSpPr/>
          <p:nvPr/>
        </p:nvSpPr>
        <p:spPr>
          <a:xfrm>
            <a:off x="2002639" y="30714"/>
            <a:ext cx="3523973" cy="2240552"/>
          </a:xfrm>
          <a:prstGeom prst="roundRect">
            <a:avLst/>
          </a:prstGeom>
          <a:solidFill>
            <a:srgbClr val="012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b="1" dirty="0">
              <a:solidFill>
                <a:srgbClr val="FFFF00"/>
              </a:solidFill>
              <a:latin typeface="Times New Roman" panose="02020603050405020304" pitchFamily="18" charset="0"/>
              <a:cs typeface="Times New Roman" panose="02020603050405020304" pitchFamily="18" charset="0"/>
            </a:endParaRPr>
          </a:p>
          <a:p>
            <a:r>
              <a:rPr lang="en-US" sz="2000" b="1" dirty="0">
                <a:solidFill>
                  <a:srgbClr val="FFFF00"/>
                </a:solidFill>
                <a:latin typeface="Times New Roman" panose="02020603050405020304" pitchFamily="18" charset="0"/>
                <a:cs typeface="Times New Roman" panose="02020603050405020304" pitchFamily="18" charset="0"/>
              </a:rPr>
              <a:t>a) </a:t>
            </a:r>
            <a:r>
              <a:rPr lang="en-US" sz="2000" b="1" dirty="0" err="1">
                <a:solidFill>
                  <a:srgbClr val="FFFF00"/>
                </a:solidFill>
                <a:latin typeface="Times New Roman" panose="02020603050405020304" pitchFamily="18" charset="0"/>
                <a:cs typeface="Times New Roman" panose="02020603050405020304" pitchFamily="18" charset="0"/>
              </a:rPr>
              <a:t>Chuẩn</a:t>
            </a:r>
            <a:r>
              <a:rPr lang="en-US" sz="2000" b="1" dirty="0">
                <a:solidFill>
                  <a:srgbClr val="FFFF00"/>
                </a:solidFill>
                <a:latin typeface="Times New Roman" panose="02020603050405020304" pitchFamily="18" charset="0"/>
                <a:cs typeface="Times New Roman" panose="02020603050405020304" pitchFamily="18" charset="0"/>
              </a:rPr>
              <a:t> </a:t>
            </a:r>
            <a:r>
              <a:rPr lang="en-US" sz="2000" b="1" dirty="0" err="1">
                <a:solidFill>
                  <a:srgbClr val="FFFF00"/>
                </a:solidFill>
                <a:latin typeface="Times New Roman" panose="02020603050405020304" pitchFamily="18" charset="0"/>
                <a:cs typeface="Times New Roman" panose="02020603050405020304" pitchFamily="18" charset="0"/>
              </a:rPr>
              <a:t>bị</a:t>
            </a:r>
            <a:r>
              <a:rPr lang="en-US" sz="2000" b="1" dirty="0">
                <a:solidFill>
                  <a:srgbClr val="FFFF00"/>
                </a:solidFill>
                <a:latin typeface="Times New Roman" panose="02020603050405020304" pitchFamily="18" charset="0"/>
                <a:cs typeface="Times New Roman" panose="02020603050405020304" pitchFamily="18" charset="0"/>
              </a:rPr>
              <a:t> </a:t>
            </a:r>
            <a:r>
              <a:rPr lang="en-US" sz="2000" b="1" dirty="0" err="1">
                <a:solidFill>
                  <a:srgbClr val="FFFF00"/>
                </a:solidFill>
                <a:latin typeface="Times New Roman" panose="02020603050405020304" pitchFamily="18" charset="0"/>
                <a:cs typeface="Times New Roman" panose="02020603050405020304" pitchFamily="18" charset="0"/>
              </a:rPr>
              <a:t>nguyên</a:t>
            </a:r>
            <a:r>
              <a:rPr lang="en-US" sz="2000" b="1" dirty="0">
                <a:solidFill>
                  <a:srgbClr val="FFFF00"/>
                </a:solidFill>
                <a:latin typeface="Times New Roman" panose="02020603050405020304" pitchFamily="18" charset="0"/>
                <a:cs typeface="Times New Roman" panose="02020603050405020304" pitchFamily="18" charset="0"/>
              </a:rPr>
              <a:t> </a:t>
            </a:r>
            <a:r>
              <a:rPr lang="en-US" sz="2000" b="1" dirty="0" err="1">
                <a:solidFill>
                  <a:srgbClr val="FFFF00"/>
                </a:solidFill>
                <a:latin typeface="Times New Roman" panose="02020603050405020304" pitchFamily="18" charset="0"/>
                <a:cs typeface="Times New Roman" panose="02020603050405020304" pitchFamily="18" charset="0"/>
              </a:rPr>
              <a:t>liệu</a:t>
            </a:r>
            <a:endParaRPr lang="en-US" sz="2000" b="1" dirty="0">
              <a:solidFill>
                <a:srgbClr val="FFFF00"/>
              </a:solidFill>
              <a:latin typeface="Times New Roman" panose="02020603050405020304" pitchFamily="18" charset="0"/>
              <a:cs typeface="Times New Roman" panose="02020603050405020304" pitchFamily="18" charset="0"/>
            </a:endParaRPr>
          </a:p>
          <a:p>
            <a:r>
              <a:rPr lang="vi-VN" dirty="0">
                <a:latin typeface="Times New Roman" panose="02020603050405020304" pitchFamily="18" charset="0"/>
                <a:cs typeface="Times New Roman" panose="02020603050405020304" pitchFamily="18" charset="0"/>
              </a:rPr>
              <a:t>500gr t</a:t>
            </a:r>
            <a:r>
              <a:rPr lang="en-US" dirty="0" err="1">
                <a:latin typeface="Times New Roman" panose="02020603050405020304" pitchFamily="18" charset="0"/>
                <a:cs typeface="Times New Roman" panose="02020603050405020304" pitchFamily="18" charset="0"/>
              </a:rPr>
              <a:t>ôm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tươi</a:t>
            </a:r>
            <a:r>
              <a:rPr lang="en-US" dirty="0">
                <a:latin typeface="Times New Roman" panose="02020603050405020304" pitchFamily="18" charset="0"/>
                <a:cs typeface="Times New Roman" panose="02020603050405020304" pitchFamily="18" charset="0"/>
              </a:rPr>
              <a:t> </a:t>
            </a:r>
            <a:endParaRPr lang="vi-VN"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3</a:t>
            </a:r>
            <a:r>
              <a:rPr lang="vi-VN" dirty="0">
                <a:latin typeface="Times New Roman" panose="02020603050405020304" pitchFamily="18" charset="0"/>
                <a:cs typeface="Times New Roman" panose="02020603050405020304" pitchFamily="18" charset="0"/>
              </a:rPr>
              <a:t>00gr thịt ba chỉ</a:t>
            </a:r>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500gr </a:t>
            </a:r>
            <a:r>
              <a:rPr lang="en-US" dirty="0" err="1">
                <a:latin typeface="Times New Roman" panose="02020603050405020304" pitchFamily="18" charset="0"/>
                <a:cs typeface="Times New Roman" panose="02020603050405020304" pitchFamily="18" charset="0"/>
              </a:rPr>
              <a:t>rau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sống</a:t>
            </a:r>
            <a:endParaRPr lang="vi-VN"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2</a:t>
            </a:r>
            <a:r>
              <a:rPr lang="vi-VN" dirty="0">
                <a:latin typeface="Times New Roman" panose="02020603050405020304" pitchFamily="18" charset="0"/>
                <a:cs typeface="Times New Roman" panose="02020603050405020304" pitchFamily="18" charset="0"/>
              </a:rPr>
              <a:t>00gr bún tươi</a:t>
            </a:r>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1 </a:t>
            </a:r>
            <a:r>
              <a:rPr lang="en-US" dirty="0" err="1">
                <a:latin typeface="Times New Roman" panose="02020603050405020304" pitchFamily="18" charset="0"/>
                <a:cs typeface="Times New Roman" panose="02020603050405020304" pitchFamily="18" charset="0"/>
              </a:rPr>
              <a:t>gói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bánh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tráng</a:t>
            </a:r>
            <a:endParaRPr lang="en-US" dirty="0">
              <a:latin typeface="Times New Roman" panose="02020603050405020304" pitchFamily="18" charset="0"/>
              <a:cs typeface="Times New Roman" panose="02020603050405020304" pitchFamily="18" charset="0"/>
            </a:endParaRPr>
          </a:p>
          <a:p>
            <a:r>
              <a:rPr lang="en-US" dirty="0" err="1">
                <a:latin typeface="Times New Roman" panose="02020603050405020304" pitchFamily="18" charset="0"/>
                <a:cs typeface="Times New Roman" panose="02020603050405020304" pitchFamily="18" charset="0"/>
              </a:rPr>
              <a:t>Nước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chắm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mắm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nêm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nước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mắm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chua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ngọt</a:t>
            </a:r>
            <a:r>
              <a:rPr lang="en-US" dirty="0">
                <a:latin typeface="Times New Roman" panose="02020603050405020304" pitchFamily="18" charset="0"/>
                <a:cs typeface="Times New Roman" panose="02020603050405020304" pitchFamily="18" charset="0"/>
              </a:rPr>
              <a:t> hay </a:t>
            </a:r>
            <a:r>
              <a:rPr lang="en-US" dirty="0" err="1">
                <a:latin typeface="Times New Roman" panose="02020603050405020304" pitchFamily="18" charset="0"/>
                <a:cs typeface="Times New Roman" panose="02020603050405020304" pitchFamily="18" charset="0"/>
              </a:rPr>
              <a:t>tương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ngọt</a:t>
            </a:r>
            <a:endParaRPr lang="vi-VN" dirty="0">
              <a:latin typeface="Times New Roman" panose="02020603050405020304" pitchFamily="18" charset="0"/>
              <a:cs typeface="Times New Roman" panose="02020603050405020304" pitchFamily="18" charset="0"/>
            </a:endParaRPr>
          </a:p>
          <a:p>
            <a:endParaRPr lang="vi-VN" dirty="0">
              <a:latin typeface="Times New Roman" panose="02020603050405020304" pitchFamily="18" charset="0"/>
              <a:cs typeface="Times New Roman" panose="02020603050405020304" pitchFamily="18" charset="0"/>
            </a:endParaRPr>
          </a:p>
        </p:txBody>
      </p:sp>
      <p:sp>
        <p:nvSpPr>
          <p:cNvPr id="30" name="Rectangle: Rounded Corners 22">
            <a:extLst>
              <a:ext uri="{FF2B5EF4-FFF2-40B4-BE49-F238E27FC236}">
                <a16:creationId xmlns:a16="http://schemas.microsoft.com/office/drawing/2014/main" id="{484430E6-8223-4727-BEF1-DA7B7AB3E604}"/>
              </a:ext>
            </a:extLst>
          </p:cNvPr>
          <p:cNvSpPr/>
          <p:nvPr/>
        </p:nvSpPr>
        <p:spPr>
          <a:xfrm>
            <a:off x="2063773" y="2317072"/>
            <a:ext cx="3726023" cy="4509886"/>
          </a:xfrm>
          <a:prstGeom prst="roundRect">
            <a:avLst/>
          </a:prstGeom>
          <a:solidFill>
            <a:srgbClr val="2A3D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rgbClr val="FFFF00"/>
                </a:solidFill>
                <a:latin typeface="Times New Roman" panose="02020603050405020304" pitchFamily="18" charset="0"/>
                <a:cs typeface="Times New Roman" panose="02020603050405020304" pitchFamily="18" charset="0"/>
              </a:rPr>
              <a:t>b) </a:t>
            </a:r>
            <a:r>
              <a:rPr lang="en-US" sz="2000" b="1" dirty="0" err="1">
                <a:solidFill>
                  <a:srgbClr val="FFFF00"/>
                </a:solidFill>
                <a:latin typeface="Times New Roman" panose="02020603050405020304" pitchFamily="18" charset="0"/>
                <a:cs typeface="Times New Roman" panose="02020603050405020304" pitchFamily="18" charset="0"/>
              </a:rPr>
              <a:t>Cách</a:t>
            </a:r>
            <a:r>
              <a:rPr lang="en-US" sz="2000" b="1" dirty="0">
                <a:solidFill>
                  <a:srgbClr val="FFFF00"/>
                </a:solidFill>
                <a:latin typeface="Times New Roman" panose="02020603050405020304" pitchFamily="18" charset="0"/>
                <a:cs typeface="Times New Roman" panose="02020603050405020304" pitchFamily="18" charset="0"/>
              </a:rPr>
              <a:t> </a:t>
            </a:r>
            <a:r>
              <a:rPr lang="en-US" sz="2000" b="1" dirty="0" err="1">
                <a:solidFill>
                  <a:srgbClr val="FFFF00"/>
                </a:solidFill>
                <a:latin typeface="Times New Roman" panose="02020603050405020304" pitchFamily="18" charset="0"/>
                <a:cs typeface="Times New Roman" panose="02020603050405020304" pitchFamily="18" charset="0"/>
              </a:rPr>
              <a:t>làm</a:t>
            </a:r>
            <a:endParaRPr lang="en-US" sz="2000" b="1" dirty="0">
              <a:solidFill>
                <a:srgbClr val="FFFF00"/>
              </a:solidFill>
              <a:latin typeface="Times New Roman" panose="02020603050405020304" pitchFamily="18" charset="0"/>
              <a:cs typeface="Times New Roman" panose="02020603050405020304" pitchFamily="18" charset="0"/>
            </a:endParaRPr>
          </a:p>
          <a:p>
            <a:r>
              <a:rPr lang="vi-VN" dirty="0">
                <a:latin typeface="Times New Roman" panose="02020603050405020304" pitchFamily="18" charset="0"/>
                <a:cs typeface="Times New Roman" panose="02020603050405020304" pitchFamily="18" charset="0"/>
              </a:rPr>
              <a:t>– Thịt luộc chín, cắt lát mỏng. </a:t>
            </a:r>
            <a:endParaRPr lang="en-US" dirty="0">
              <a:latin typeface="Times New Roman" panose="02020603050405020304" pitchFamily="18" charset="0"/>
              <a:cs typeface="Times New Roman" panose="02020603050405020304" pitchFamily="18" charset="0"/>
            </a:endParaRPr>
          </a:p>
          <a:p>
            <a:r>
              <a:rPr lang="vi-VN" dirty="0">
                <a:latin typeface="Times New Roman" panose="02020603050405020304" pitchFamily="18" charset="0"/>
                <a:cs typeface="Times New Roman" panose="02020603050405020304" pitchFamily="18" charset="0"/>
              </a:rPr>
              <a:t>– Tôm luộc chín, lột sạch vỏ, cắt đôi theo chiều dọc.</a:t>
            </a:r>
            <a:endParaRPr lang="en-US" dirty="0">
              <a:latin typeface="Times New Roman" panose="02020603050405020304" pitchFamily="18" charset="0"/>
              <a:cs typeface="Times New Roman" panose="02020603050405020304" pitchFamily="18" charset="0"/>
            </a:endParaRPr>
          </a:p>
          <a:p>
            <a:r>
              <a:rPr lang="vi-VN" dirty="0">
                <a:latin typeface="Times New Roman" panose="02020603050405020304" pitchFamily="18" charset="0"/>
                <a:cs typeface="Times New Roman" panose="02020603050405020304" pitchFamily="18" charset="0"/>
              </a:rPr>
              <a:t> – Rau sống rửa sạch. </a:t>
            </a:r>
            <a:endParaRPr lang="en-US" dirty="0">
              <a:latin typeface="Times New Roman" panose="02020603050405020304" pitchFamily="18" charset="0"/>
              <a:cs typeface="Times New Roman" panose="02020603050405020304" pitchFamily="18" charset="0"/>
            </a:endParaRPr>
          </a:p>
          <a:p>
            <a:r>
              <a:rPr lang="vi-VN" dirty="0">
                <a:latin typeface="Times New Roman" panose="02020603050405020304" pitchFamily="18" charset="0"/>
                <a:cs typeface="Times New Roman" panose="02020603050405020304" pitchFamily="18" charset="0"/>
              </a:rPr>
              <a:t>– Làm ướt bánh tráng, cho rau, giá, hẹ, bún, thịt và tôm vào cuốn tròn lại. </a:t>
            </a:r>
            <a:endParaRPr lang="en-US" dirty="0">
              <a:latin typeface="Times New Roman" panose="02020603050405020304" pitchFamily="18" charset="0"/>
              <a:cs typeface="Times New Roman" panose="02020603050405020304" pitchFamily="18" charset="0"/>
            </a:endParaRPr>
          </a:p>
          <a:p>
            <a:r>
              <a:rPr lang="vi-VN" dirty="0">
                <a:latin typeface="Times New Roman" panose="02020603050405020304" pitchFamily="18" charset="0"/>
                <a:cs typeface="Times New Roman" panose="02020603050405020304" pitchFamily="18" charset="0"/>
              </a:rPr>
              <a:t>– Gỏi cuốn có thể chấm cùng mắm nêm pha với thơm, nước mắm tỏi ớt chua ngọt hoặc sốt tương đen kèm với đồ chua và hành phi tùy theo sở thích của mỗi người</a:t>
            </a:r>
            <a:r>
              <a:rPr lang="vi-VN" sz="2000" dirty="0">
                <a:latin typeface="Times New Roman" panose="02020603050405020304" pitchFamily="18" charset="0"/>
                <a:cs typeface="Times New Roman" panose="02020603050405020304" pitchFamily="18" charset="0"/>
              </a:rPr>
              <a:t>.</a:t>
            </a:r>
            <a:endParaRPr lang="en-MY" sz="2000" dirty="0">
              <a:solidFill>
                <a:schemeClr val="bg1"/>
              </a:solidFill>
              <a:latin typeface="Times New Roman" panose="02020603050405020304" pitchFamily="18" charset="0"/>
              <a:cs typeface="Times New Roman" panose="02020603050405020304" pitchFamily="18" charset="0"/>
            </a:endParaRPr>
          </a:p>
        </p:txBody>
      </p:sp>
      <p:sp>
        <p:nvSpPr>
          <p:cNvPr id="10" name="Oval 41">
            <a:extLst>
              <a:ext uri="{FF2B5EF4-FFF2-40B4-BE49-F238E27FC236}">
                <a16:creationId xmlns:a16="http://schemas.microsoft.com/office/drawing/2014/main" id="{FF392F9F-DF48-4B06-A782-E24676D4361A}"/>
              </a:ext>
            </a:extLst>
          </p:cNvPr>
          <p:cNvSpPr/>
          <p:nvPr/>
        </p:nvSpPr>
        <p:spPr>
          <a:xfrm>
            <a:off x="776462" y="467462"/>
            <a:ext cx="529004" cy="556650"/>
          </a:xfrm>
          <a:prstGeom prst="ellipse">
            <a:avLst/>
          </a:prstGeom>
          <a:solidFill>
            <a:srgbClr val="AB8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dirty="0"/>
          </a:p>
        </p:txBody>
      </p:sp>
      <p:sp>
        <p:nvSpPr>
          <p:cNvPr id="13" name="Moon 48">
            <a:extLst>
              <a:ext uri="{FF2B5EF4-FFF2-40B4-BE49-F238E27FC236}">
                <a16:creationId xmlns:a16="http://schemas.microsoft.com/office/drawing/2014/main" id="{95AD3EAE-7566-414E-A158-D44F2A1067C8}"/>
              </a:ext>
            </a:extLst>
          </p:cNvPr>
          <p:cNvSpPr/>
          <p:nvPr/>
        </p:nvSpPr>
        <p:spPr>
          <a:xfrm>
            <a:off x="180592" y="401432"/>
            <a:ext cx="420350" cy="725416"/>
          </a:xfrm>
          <a:prstGeom prst="moon">
            <a:avLst/>
          </a:prstGeom>
          <a:solidFill>
            <a:srgbClr val="AB8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32" name="Moon 50">
            <a:extLst>
              <a:ext uri="{FF2B5EF4-FFF2-40B4-BE49-F238E27FC236}">
                <a16:creationId xmlns:a16="http://schemas.microsoft.com/office/drawing/2014/main" id="{ED6CF086-C939-4BE3-BF5C-ED966A7EDB98}"/>
              </a:ext>
            </a:extLst>
          </p:cNvPr>
          <p:cNvSpPr/>
          <p:nvPr/>
        </p:nvSpPr>
        <p:spPr>
          <a:xfrm rot="695606" flipH="1">
            <a:off x="5187519" y="5221194"/>
            <a:ext cx="1006368" cy="1811456"/>
          </a:xfrm>
          <a:prstGeom prst="moon">
            <a:avLst/>
          </a:prstGeom>
          <a:solidFill>
            <a:srgbClr val="AB8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34" name="Sun 49">
            <a:extLst>
              <a:ext uri="{FF2B5EF4-FFF2-40B4-BE49-F238E27FC236}">
                <a16:creationId xmlns:a16="http://schemas.microsoft.com/office/drawing/2014/main" id="{953937E7-1384-4790-904F-3BBA8E87B145}"/>
              </a:ext>
            </a:extLst>
          </p:cNvPr>
          <p:cNvSpPr/>
          <p:nvPr/>
        </p:nvSpPr>
        <p:spPr>
          <a:xfrm rot="19836831">
            <a:off x="220768" y="5820970"/>
            <a:ext cx="907955" cy="837076"/>
          </a:xfrm>
          <a:prstGeom prst="sun">
            <a:avLst/>
          </a:prstGeom>
          <a:solidFill>
            <a:srgbClr val="AB8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pic>
        <p:nvPicPr>
          <p:cNvPr id="1026" name="Picture 2" descr="gỏi cuốn tôm thị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89796" y="1036087"/>
            <a:ext cx="6402204" cy="4252827"/>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7" descr="A bowl of soup&#10;&#10;Description automatically generated with low confidence">
            <a:extLst>
              <a:ext uri="{FF2B5EF4-FFF2-40B4-BE49-F238E27FC236}">
                <a16:creationId xmlns:a16="http://schemas.microsoft.com/office/drawing/2014/main" id="{9FA1A6FB-556C-4490-A74F-3CC07BF5E1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9000000">
            <a:off x="5401878" y="-267728"/>
            <a:ext cx="1938026" cy="2063736"/>
          </a:xfrm>
          <a:prstGeom prst="rect">
            <a:avLst/>
          </a:prstGeom>
        </p:spPr>
      </p:pic>
      <p:pic>
        <p:nvPicPr>
          <p:cNvPr id="37" name="Picture 17" descr="A plate of food&#10;&#10;Description automatically generated with medium confidence">
            <a:extLst>
              <a:ext uri="{FF2B5EF4-FFF2-40B4-BE49-F238E27FC236}">
                <a16:creationId xmlns:a16="http://schemas.microsoft.com/office/drawing/2014/main" id="{F9AB1723-C513-47EE-9D25-03497586D9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2600000">
            <a:off x="10071336" y="4747044"/>
            <a:ext cx="2455636" cy="2455636"/>
          </a:xfrm>
          <a:prstGeom prst="rect">
            <a:avLst/>
          </a:prstGeom>
        </p:spPr>
      </p:pic>
      <p:sp>
        <p:nvSpPr>
          <p:cNvPr id="4" name="TextBox 3"/>
          <p:cNvSpPr txBox="1"/>
          <p:nvPr/>
        </p:nvSpPr>
        <p:spPr>
          <a:xfrm>
            <a:off x="7806496" y="36575"/>
            <a:ext cx="4305023" cy="861774"/>
          </a:xfrm>
          <a:prstGeom prst="rect">
            <a:avLst/>
          </a:prstGeom>
          <a:noFill/>
        </p:spPr>
        <p:txBody>
          <a:bodyPr wrap="square" rtlCol="0">
            <a:spAutoFit/>
          </a:bodyPr>
          <a:lstStyle/>
          <a:p>
            <a:r>
              <a:rPr lang="en-US" sz="5000" dirty="0">
                <a:solidFill>
                  <a:srgbClr val="022730"/>
                </a:solidFill>
                <a:latin typeface="Times New Roman" panose="02020603050405020304" pitchFamily="18" charset="0"/>
                <a:cs typeface="Times New Roman" panose="02020603050405020304" pitchFamily="18" charset="0"/>
              </a:rPr>
              <a:t>VẬN DỤNG</a:t>
            </a:r>
          </a:p>
        </p:txBody>
      </p:sp>
    </p:spTree>
    <p:extLst>
      <p:ext uri="{BB962C8B-B14F-4D97-AF65-F5344CB8AC3E}">
        <p14:creationId xmlns:p14="http://schemas.microsoft.com/office/powerpoint/2010/main" val="22048061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descr="A picture containing outdoor, sky, mountain, nature&#10;&#10;Description automatically generated">
            <a:extLst>
              <a:ext uri="{FF2B5EF4-FFF2-40B4-BE49-F238E27FC236}">
                <a16:creationId xmlns:a16="http://schemas.microsoft.com/office/drawing/2014/main" id="{AD8F6951-173A-9A66-D0D0-5DF67E2E891C}"/>
              </a:ext>
            </a:extLst>
          </p:cNvPr>
          <p:cNvPicPr>
            <a:picLocks noChangeAspect="1"/>
          </p:cNvPicPr>
          <p:nvPr/>
        </p:nvPicPr>
        <p:blipFill rotWithShape="1">
          <a:blip r:embed="rId2"/>
          <a:srcRect l="24245" r="31077" b="27218"/>
          <a:stretch/>
        </p:blipFill>
        <p:spPr>
          <a:xfrm>
            <a:off x="1355342" y="1630807"/>
            <a:ext cx="2631300" cy="2835920"/>
          </a:xfrm>
          <a:prstGeom prst="rect">
            <a:avLst/>
          </a:prstGeom>
        </p:spPr>
      </p:pic>
      <p:pic>
        <p:nvPicPr>
          <p:cNvPr id="31" name="!!Picture 30">
            <a:extLst>
              <a:ext uri="{FF2B5EF4-FFF2-40B4-BE49-F238E27FC236}">
                <a16:creationId xmlns:a16="http://schemas.microsoft.com/office/drawing/2014/main" id="{48BCE97B-0E77-98F7-ACB1-875BC3EDE760}"/>
              </a:ext>
            </a:extLst>
          </p:cNvPr>
          <p:cNvPicPr>
            <a:picLocks noChangeAspect="1"/>
          </p:cNvPicPr>
          <p:nvPr/>
        </p:nvPicPr>
        <p:blipFill>
          <a:blip r:embed="rId3"/>
          <a:srcRect l="23621" r="23621"/>
          <a:stretch/>
        </p:blipFill>
        <p:spPr>
          <a:xfrm>
            <a:off x="4780350" y="1661225"/>
            <a:ext cx="2631300" cy="2805501"/>
          </a:xfrm>
          <a:prstGeom prst="rect">
            <a:avLst/>
          </a:prstGeom>
        </p:spPr>
      </p:pic>
      <p:pic>
        <p:nvPicPr>
          <p:cNvPr id="32" name="!!Picture 31">
            <a:extLst>
              <a:ext uri="{FF2B5EF4-FFF2-40B4-BE49-F238E27FC236}">
                <a16:creationId xmlns:a16="http://schemas.microsoft.com/office/drawing/2014/main" id="{304E0766-C0D0-B238-3EC2-37DEB20AA2D0}"/>
              </a:ext>
            </a:extLst>
          </p:cNvPr>
          <p:cNvPicPr>
            <a:picLocks noChangeAspect="1"/>
          </p:cNvPicPr>
          <p:nvPr/>
        </p:nvPicPr>
        <p:blipFill>
          <a:blip r:embed="rId4"/>
          <a:srcRect l="15349" r="15349"/>
          <a:stretch/>
        </p:blipFill>
        <p:spPr>
          <a:xfrm>
            <a:off x="8205357" y="1672029"/>
            <a:ext cx="2631300" cy="2835921"/>
          </a:xfrm>
          <a:prstGeom prst="rect">
            <a:avLst/>
          </a:prstGeom>
        </p:spPr>
      </p:pic>
      <p:sp>
        <p:nvSpPr>
          <p:cNvPr id="33" name="!!TextBox 32">
            <a:extLst>
              <a:ext uri="{FF2B5EF4-FFF2-40B4-BE49-F238E27FC236}">
                <a16:creationId xmlns:a16="http://schemas.microsoft.com/office/drawing/2014/main" id="{6B9CF19D-31A2-0E48-D9BD-AB73BD726644}"/>
              </a:ext>
            </a:extLst>
          </p:cNvPr>
          <p:cNvSpPr txBox="1"/>
          <p:nvPr/>
        </p:nvSpPr>
        <p:spPr>
          <a:xfrm>
            <a:off x="1254059" y="4639364"/>
            <a:ext cx="1720635" cy="461665"/>
          </a:xfrm>
          <a:prstGeom prst="rect">
            <a:avLst/>
          </a:prstGeom>
          <a:noFill/>
        </p:spPr>
        <p:txBody>
          <a:bodyPr wrap="square" rtlCol="0">
            <a:spAutoFit/>
          </a:bodyPr>
          <a:lstStyle/>
          <a:p>
            <a:r>
              <a:rPr lang="vi-VN" sz="2400" dirty="0">
                <a:solidFill>
                  <a:schemeClr val="accent5">
                    <a:lumMod val="20000"/>
                    <a:lumOff val="80000"/>
                  </a:schemeClr>
                </a:solidFill>
                <a:latin typeface="Anton" pitchFamily="2" charset="77"/>
              </a:rPr>
              <a:t>CẦU VÀNG</a:t>
            </a:r>
          </a:p>
        </p:txBody>
      </p:sp>
      <p:sp>
        <p:nvSpPr>
          <p:cNvPr id="34" name="!!TextBox 33">
            <a:extLst>
              <a:ext uri="{FF2B5EF4-FFF2-40B4-BE49-F238E27FC236}">
                <a16:creationId xmlns:a16="http://schemas.microsoft.com/office/drawing/2014/main" id="{243896AB-0081-2157-4ACD-D5E19F8375C4}"/>
              </a:ext>
            </a:extLst>
          </p:cNvPr>
          <p:cNvSpPr txBox="1"/>
          <p:nvPr/>
        </p:nvSpPr>
        <p:spPr>
          <a:xfrm>
            <a:off x="4668117" y="4598143"/>
            <a:ext cx="1720635" cy="461665"/>
          </a:xfrm>
          <a:prstGeom prst="rect">
            <a:avLst/>
          </a:prstGeom>
          <a:noFill/>
        </p:spPr>
        <p:txBody>
          <a:bodyPr wrap="square" rtlCol="0">
            <a:spAutoFit/>
          </a:bodyPr>
          <a:lstStyle/>
          <a:p>
            <a:r>
              <a:rPr lang="vi-VN" sz="2400" dirty="0">
                <a:solidFill>
                  <a:schemeClr val="accent5">
                    <a:lumMod val="20000"/>
                    <a:lumOff val="80000"/>
                  </a:schemeClr>
                </a:solidFill>
                <a:latin typeface="Anton" pitchFamily="2" charset="77"/>
              </a:rPr>
              <a:t>HỘI AN</a:t>
            </a:r>
          </a:p>
        </p:txBody>
      </p:sp>
      <p:sp>
        <p:nvSpPr>
          <p:cNvPr id="35" name="!!TextBox 34">
            <a:extLst>
              <a:ext uri="{FF2B5EF4-FFF2-40B4-BE49-F238E27FC236}">
                <a16:creationId xmlns:a16="http://schemas.microsoft.com/office/drawing/2014/main" id="{8E511B86-AC1D-693A-9423-A21C1CC2424C}"/>
              </a:ext>
            </a:extLst>
          </p:cNvPr>
          <p:cNvSpPr txBox="1"/>
          <p:nvPr/>
        </p:nvSpPr>
        <p:spPr>
          <a:xfrm>
            <a:off x="8146846" y="4598143"/>
            <a:ext cx="2328238" cy="461665"/>
          </a:xfrm>
          <a:prstGeom prst="rect">
            <a:avLst/>
          </a:prstGeom>
          <a:noFill/>
        </p:spPr>
        <p:txBody>
          <a:bodyPr wrap="square" rtlCol="0">
            <a:spAutoFit/>
          </a:bodyPr>
          <a:lstStyle/>
          <a:p>
            <a:r>
              <a:rPr lang="vi-VN" sz="2400" dirty="0">
                <a:solidFill>
                  <a:schemeClr val="accent5">
                    <a:lumMod val="20000"/>
                    <a:lumOff val="80000"/>
                  </a:schemeClr>
                </a:solidFill>
                <a:latin typeface="Anton" pitchFamily="2" charset="77"/>
              </a:rPr>
              <a:t>CHỢ BẾN THÀNH</a:t>
            </a:r>
          </a:p>
        </p:txBody>
      </p:sp>
      <p:sp>
        <p:nvSpPr>
          <p:cNvPr id="36" name="!!TextBox 35">
            <a:extLst>
              <a:ext uri="{FF2B5EF4-FFF2-40B4-BE49-F238E27FC236}">
                <a16:creationId xmlns:a16="http://schemas.microsoft.com/office/drawing/2014/main" id="{EFF7135A-E21E-D5C1-D060-A1C4D35E8673}"/>
              </a:ext>
            </a:extLst>
          </p:cNvPr>
          <p:cNvSpPr txBox="1"/>
          <p:nvPr/>
        </p:nvSpPr>
        <p:spPr>
          <a:xfrm>
            <a:off x="1222166" y="5059808"/>
            <a:ext cx="2822985" cy="1292662"/>
          </a:xfrm>
          <a:prstGeom prst="rect">
            <a:avLst/>
          </a:prstGeom>
          <a:noFill/>
        </p:spPr>
        <p:txBody>
          <a:bodyPr wrap="square" rtlCol="0">
            <a:spAutoFit/>
          </a:bodyPr>
          <a:lstStyle/>
          <a:p>
            <a:r>
              <a:rPr lang="vi-VN" sz="1200" b="0" i="0" u="none" strike="noStrike" dirty="0">
                <a:solidFill>
                  <a:schemeClr val="accent5">
                    <a:lumMod val="20000"/>
                    <a:lumOff val="80000"/>
                  </a:schemeClr>
                </a:solidFill>
                <a:effectLst/>
                <a:latin typeface="Tahoma" panose="020B0604030504040204" pitchFamily="34" charset="0"/>
              </a:rPr>
              <a:t>Cầu Vàng Đà Nẵng là cây cầu dài khoảng 150m, nằm trên núi Bà Nà. Cây cầu được xây dựng vào năm 2018. Cầu vàng đặc sắc bởi ở giữa cầu có 2 bàn tay được tạc từ đá, tạo nên nét đặc trưng riêng biệt</a:t>
            </a:r>
            <a:r>
              <a:rPr lang="vi-VN" b="0" i="0" u="none" strike="noStrike" dirty="0">
                <a:solidFill>
                  <a:schemeClr val="accent5">
                    <a:lumMod val="20000"/>
                    <a:lumOff val="80000"/>
                  </a:schemeClr>
                </a:solidFill>
                <a:effectLst/>
                <a:latin typeface="Tahoma" panose="020B0604030504040204" pitchFamily="34" charset="0"/>
              </a:rPr>
              <a:t>.</a:t>
            </a:r>
            <a:endParaRPr lang="vi-VN" dirty="0">
              <a:solidFill>
                <a:schemeClr val="accent5">
                  <a:lumMod val="20000"/>
                  <a:lumOff val="80000"/>
                </a:schemeClr>
              </a:solidFill>
            </a:endParaRPr>
          </a:p>
        </p:txBody>
      </p:sp>
      <p:sp>
        <p:nvSpPr>
          <p:cNvPr id="37" name="!!TextBox 36">
            <a:extLst>
              <a:ext uri="{FF2B5EF4-FFF2-40B4-BE49-F238E27FC236}">
                <a16:creationId xmlns:a16="http://schemas.microsoft.com/office/drawing/2014/main" id="{29DD3D4B-B5AE-3D62-CBDD-AE1D78D24EC8}"/>
              </a:ext>
            </a:extLst>
          </p:cNvPr>
          <p:cNvSpPr txBox="1"/>
          <p:nvPr/>
        </p:nvSpPr>
        <p:spPr>
          <a:xfrm>
            <a:off x="4652616" y="5037910"/>
            <a:ext cx="2822985" cy="1384995"/>
          </a:xfrm>
          <a:prstGeom prst="rect">
            <a:avLst/>
          </a:prstGeom>
          <a:noFill/>
        </p:spPr>
        <p:txBody>
          <a:bodyPr wrap="square" rtlCol="0">
            <a:spAutoFit/>
          </a:bodyPr>
          <a:lstStyle/>
          <a:p>
            <a:r>
              <a:rPr lang="vi-VN" sz="1200" b="0" i="0" u="none" strike="noStrike" dirty="0">
                <a:solidFill>
                  <a:schemeClr val="accent5">
                    <a:lumMod val="20000"/>
                    <a:lumOff val="80000"/>
                  </a:schemeClr>
                </a:solidFill>
                <a:effectLst/>
                <a:latin typeface="arial" panose="020B0604020202020204" pitchFamily="34" charset="0"/>
              </a:rPr>
              <a:t>Hội An là một thành phố trực thuộc tỉnh Quảng Nam, Việt Nam. Phố cổ Hội An từng là một thương cảng quốc tế sầm uất, gồm những di sản kiến trúc đã có từ hàng trăm năm trước, được UNESCO công nhận là di sản văn hóa thế giới từ năm 1999</a:t>
            </a:r>
            <a:endParaRPr lang="vi-VN" dirty="0">
              <a:solidFill>
                <a:schemeClr val="accent5">
                  <a:lumMod val="20000"/>
                  <a:lumOff val="80000"/>
                </a:schemeClr>
              </a:solidFill>
            </a:endParaRPr>
          </a:p>
        </p:txBody>
      </p:sp>
      <p:sp>
        <p:nvSpPr>
          <p:cNvPr id="38" name="!!TextBox 37">
            <a:extLst>
              <a:ext uri="{FF2B5EF4-FFF2-40B4-BE49-F238E27FC236}">
                <a16:creationId xmlns:a16="http://schemas.microsoft.com/office/drawing/2014/main" id="{F2FB2757-163F-8C74-796A-44132EAFF7CB}"/>
              </a:ext>
            </a:extLst>
          </p:cNvPr>
          <p:cNvSpPr txBox="1"/>
          <p:nvPr/>
        </p:nvSpPr>
        <p:spPr>
          <a:xfrm>
            <a:off x="8159054" y="5019065"/>
            <a:ext cx="2822985" cy="1384995"/>
          </a:xfrm>
          <a:prstGeom prst="rect">
            <a:avLst/>
          </a:prstGeom>
          <a:noFill/>
        </p:spPr>
        <p:txBody>
          <a:bodyPr wrap="square" rtlCol="0">
            <a:spAutoFit/>
          </a:bodyPr>
          <a:lstStyle/>
          <a:p>
            <a:r>
              <a:rPr lang="vi-VN" sz="1200" b="0" i="0" u="none" strike="noStrike" dirty="0">
                <a:solidFill>
                  <a:schemeClr val="accent5">
                    <a:lumMod val="20000"/>
                    <a:lumOff val="80000"/>
                  </a:schemeClr>
                </a:solidFill>
                <a:effectLst/>
                <a:latin typeface="arial" panose="020B0604020202020204" pitchFamily="34" charset="0"/>
              </a:rPr>
              <a:t>Chợ Bến Thành là một ngôi chợ nằm tại quận 1, Thành phố Hồ Chí Minh. Chợ được khởi công xây dựng từ năm 1912, hình ảnh đồng hồ ở cửa nam của ngôi chợ này được xem là biểu tượng không chính thức của Thành phố Hồ Chí Minh.</a:t>
            </a:r>
            <a:endParaRPr lang="vi-VN" dirty="0">
              <a:solidFill>
                <a:schemeClr val="accent5">
                  <a:lumMod val="20000"/>
                  <a:lumOff val="80000"/>
                </a:schemeClr>
              </a:solidFill>
            </a:endParaRPr>
          </a:p>
        </p:txBody>
      </p:sp>
      <p:sp>
        <p:nvSpPr>
          <p:cNvPr id="2" name="!!Rectangle 1">
            <a:extLst>
              <a:ext uri="{FF2B5EF4-FFF2-40B4-BE49-F238E27FC236}">
                <a16:creationId xmlns:a16="http://schemas.microsoft.com/office/drawing/2014/main" id="{B045F491-AABB-EAC2-16A4-236064F0C5AE}"/>
              </a:ext>
            </a:extLst>
          </p:cNvPr>
          <p:cNvSpPr/>
          <p:nvPr/>
        </p:nvSpPr>
        <p:spPr>
          <a:xfrm>
            <a:off x="0" y="-10805"/>
            <a:ext cx="12192000" cy="6857999"/>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4" name="!!Picture 13" descr="Icon&#10;&#10;Description automatically generated">
            <a:extLst>
              <a:ext uri="{FF2B5EF4-FFF2-40B4-BE49-F238E27FC236}">
                <a16:creationId xmlns:a16="http://schemas.microsoft.com/office/drawing/2014/main" id="{EF4DE084-9602-7F02-D477-DFB06AA7EBB0}"/>
              </a:ext>
            </a:extLst>
          </p:cNvPr>
          <p:cNvPicPr>
            <a:picLocks noChangeAspect="1"/>
          </p:cNvPicPr>
          <p:nvPr/>
        </p:nvPicPr>
        <p:blipFill>
          <a:blip r:embed="rId5"/>
          <a:stretch>
            <a:fillRect/>
          </a:stretch>
        </p:blipFill>
        <p:spPr>
          <a:xfrm>
            <a:off x="11550195" y="226804"/>
            <a:ext cx="450270" cy="300180"/>
          </a:xfrm>
          <a:prstGeom prst="rect">
            <a:avLst/>
          </a:prstGeom>
        </p:spPr>
      </p:pic>
      <p:cxnSp>
        <p:nvCxnSpPr>
          <p:cNvPr id="10" name="!!1">
            <a:extLst>
              <a:ext uri="{FF2B5EF4-FFF2-40B4-BE49-F238E27FC236}">
                <a16:creationId xmlns:a16="http://schemas.microsoft.com/office/drawing/2014/main" id="{8F5F7AA0-067D-276B-969E-E7D73860FE98}"/>
              </a:ext>
            </a:extLst>
          </p:cNvPr>
          <p:cNvCxnSpPr>
            <a:cxnSpLocks/>
          </p:cNvCxnSpPr>
          <p:nvPr/>
        </p:nvCxnSpPr>
        <p:spPr>
          <a:xfrm>
            <a:off x="320962" y="925010"/>
            <a:ext cx="11547" cy="5922184"/>
          </a:xfrm>
          <a:prstGeom prst="line">
            <a:avLst/>
          </a:prstGeom>
          <a:ln w="381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pic>
        <p:nvPicPr>
          <p:cNvPr id="16" name="Picture 15" descr="Map&#10;&#10;Description automatically generated with medium confidence">
            <a:extLst>
              <a:ext uri="{FF2B5EF4-FFF2-40B4-BE49-F238E27FC236}">
                <a16:creationId xmlns:a16="http://schemas.microsoft.com/office/drawing/2014/main" id="{89725205-2EA1-E91D-3E46-E7FE56EA61C0}"/>
              </a:ext>
            </a:extLst>
          </p:cNvPr>
          <p:cNvPicPr>
            <a:picLocks noChangeAspect="1"/>
          </p:cNvPicPr>
          <p:nvPr/>
        </p:nvPicPr>
        <p:blipFill rotWithShape="1">
          <a:blip r:embed="rId6">
            <a:duotone>
              <a:prstClr val="black"/>
              <a:srgbClr val="D9C3A5">
                <a:tint val="50000"/>
                <a:satMod val="180000"/>
              </a:srgbClr>
            </a:duotone>
            <a:extLst>
              <a:ext uri="{BEBA8EAE-BF5A-486C-A8C5-ECC9F3942E4B}">
                <a14:imgProps xmlns:a14="http://schemas.microsoft.com/office/drawing/2010/main">
                  <a14:imgLayer r:embed="rId7">
                    <a14:imgEffect>
                      <a14:backgroundRemoval t="10000" b="90000" l="10000" r="90000"/>
                    </a14:imgEffect>
                  </a14:imgLayer>
                </a14:imgProps>
              </a:ext>
            </a:extLst>
          </a:blip>
          <a:srcRect l="34004" r="30897"/>
          <a:stretch/>
        </p:blipFill>
        <p:spPr>
          <a:xfrm rot="21225596">
            <a:off x="46392" y="16430"/>
            <a:ext cx="549140" cy="881346"/>
          </a:xfrm>
          <a:prstGeom prst="rect">
            <a:avLst/>
          </a:prstGeom>
        </p:spPr>
      </p:pic>
      <p:sp>
        <p:nvSpPr>
          <p:cNvPr id="17" name="Oval 16">
            <a:extLst>
              <a:ext uri="{FF2B5EF4-FFF2-40B4-BE49-F238E27FC236}">
                <a16:creationId xmlns:a16="http://schemas.microsoft.com/office/drawing/2014/main" id="{5FF45412-DCD8-EE53-B0A4-701996A957C8}"/>
              </a:ext>
            </a:extLst>
          </p:cNvPr>
          <p:cNvSpPr/>
          <p:nvPr/>
        </p:nvSpPr>
        <p:spPr>
          <a:xfrm>
            <a:off x="193303" y="1091009"/>
            <a:ext cx="255318" cy="253583"/>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3" name="Rectangle 2"/>
          <p:cNvSpPr/>
          <p:nvPr/>
        </p:nvSpPr>
        <p:spPr>
          <a:xfrm>
            <a:off x="865315" y="526984"/>
            <a:ext cx="3179836" cy="707886"/>
          </a:xfrm>
          <a:prstGeom prst="rect">
            <a:avLst/>
          </a:prstGeom>
        </p:spPr>
        <p:txBody>
          <a:bodyPr wrap="square">
            <a:spAutoFit/>
          </a:bodyPr>
          <a:lstStyle/>
          <a:p>
            <a:r>
              <a:rPr lang="en-US" sz="4000" b="1" dirty="0">
                <a:solidFill>
                  <a:srgbClr val="FF0000"/>
                </a:solidFill>
                <a:latin typeface="Times New Roman" panose="02020603050405020304" pitchFamily="18" charset="0"/>
                <a:cs typeface="Times New Roman" panose="02020603050405020304" pitchFamily="18" charset="0"/>
              </a:rPr>
              <a:t>MỤC TIÊU</a:t>
            </a:r>
            <a:endParaRPr lang="en-US" sz="4000" dirty="0"/>
          </a:p>
        </p:txBody>
      </p:sp>
      <p:sp>
        <p:nvSpPr>
          <p:cNvPr id="4" name="TextBox 3"/>
          <p:cNvSpPr txBox="1"/>
          <p:nvPr/>
        </p:nvSpPr>
        <p:spPr>
          <a:xfrm>
            <a:off x="641804" y="1344592"/>
            <a:ext cx="11358661" cy="4524315"/>
          </a:xfrm>
          <a:prstGeom prst="rect">
            <a:avLst/>
          </a:prstGeom>
          <a:noFill/>
        </p:spPr>
        <p:txBody>
          <a:bodyPr wrap="square" rtlCol="0">
            <a:spAutoFit/>
          </a:bodyPr>
          <a:lstStyle/>
          <a:p>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Học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sinh</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giới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thiệu</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được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các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món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ăn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được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nhiều</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người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biết</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đến</a:t>
            </a:r>
            <a:r>
              <a:rPr lang="en-US" sz="3600" dirty="0">
                <a:latin typeface="Times New Roman" panose="02020603050405020304" pitchFamily="18" charset="0"/>
                <a:cs typeface="Times New Roman" panose="02020603050405020304" pitchFamily="18" charset="0"/>
              </a:rPr>
              <a:t> ở </a:t>
            </a:r>
            <a:r>
              <a:rPr lang="en-US" sz="3600" dirty="0" err="1">
                <a:latin typeface="Times New Roman" panose="02020603050405020304" pitchFamily="18" charset="0"/>
                <a:cs typeface="Times New Roman" panose="02020603050405020304" pitchFamily="18" charset="0"/>
              </a:rPr>
              <a:t>Thành</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Phố</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Hồ</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Chí</a:t>
            </a:r>
            <a:r>
              <a:rPr lang="en-US" sz="3600" dirty="0">
                <a:latin typeface="Times New Roman" panose="02020603050405020304" pitchFamily="18" charset="0"/>
                <a:cs typeface="Times New Roman" panose="02020603050405020304" pitchFamily="18" charset="0"/>
              </a:rPr>
              <a:t> Minh.</a:t>
            </a:r>
          </a:p>
          <a:p>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Nêu</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được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các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đặc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trưng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trong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văn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hóa</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ẩm</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thực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Thành</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phố</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Hồ</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Chí</a:t>
            </a:r>
            <a:r>
              <a:rPr lang="en-US" sz="3600" dirty="0">
                <a:latin typeface="Times New Roman" panose="02020603050405020304" pitchFamily="18" charset="0"/>
                <a:cs typeface="Times New Roman" panose="02020603050405020304" pitchFamily="18" charset="0"/>
              </a:rPr>
              <a:t> Minh.</a:t>
            </a:r>
          </a:p>
          <a:p>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Tìm</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hiểu</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về</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cách</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chế</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biến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thành</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phần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nguyên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liệu</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của</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một</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số</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món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ăn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nổi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tiếng</a:t>
            </a:r>
            <a:r>
              <a:rPr lang="en-US" sz="3600" dirty="0">
                <a:latin typeface="Times New Roman" panose="02020603050405020304" pitchFamily="18" charset="0"/>
                <a:cs typeface="Times New Roman" panose="02020603050405020304" pitchFamily="18" charset="0"/>
              </a:rPr>
              <a:t> ở </a:t>
            </a:r>
            <a:r>
              <a:rPr lang="en-US" sz="3600" dirty="0" err="1">
                <a:latin typeface="Times New Roman" panose="02020603050405020304" pitchFamily="18" charset="0"/>
                <a:cs typeface="Times New Roman" panose="02020603050405020304" pitchFamily="18" charset="0"/>
              </a:rPr>
              <a:t>Thành</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phố</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Hồ</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Chí</a:t>
            </a:r>
            <a:r>
              <a:rPr lang="en-US" sz="3600" dirty="0">
                <a:latin typeface="Times New Roman" panose="02020603050405020304" pitchFamily="18" charset="0"/>
                <a:cs typeface="Times New Roman" panose="02020603050405020304" pitchFamily="18" charset="0"/>
              </a:rPr>
              <a:t> Minh.</a:t>
            </a:r>
          </a:p>
          <a:p>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Biết</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tự</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làm</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một</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món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ăn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đặc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trưng</a:t>
            </a:r>
            <a:r>
              <a:rPr lang="en-US" sz="3600" dirty="0">
                <a:latin typeface="Times New Roman" panose="02020603050405020304" pitchFamily="18" charset="0"/>
                <a:cs typeface="Times New Roman" panose="02020603050405020304" pitchFamily="18" charset="0"/>
              </a:rPr>
              <a:t> ở </a:t>
            </a:r>
            <a:r>
              <a:rPr lang="en-US" sz="3600" dirty="0" err="1">
                <a:latin typeface="Times New Roman" panose="02020603050405020304" pitchFamily="18" charset="0"/>
                <a:cs typeface="Times New Roman" panose="02020603050405020304" pitchFamily="18" charset="0"/>
              </a:rPr>
              <a:t>thành</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phố</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Hồ</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Chí</a:t>
            </a:r>
            <a:r>
              <a:rPr lang="en-US" sz="3600" dirty="0">
                <a:latin typeface="Times New Roman" panose="02020603050405020304" pitchFamily="18" charset="0"/>
                <a:cs typeface="Times New Roman" panose="02020603050405020304" pitchFamily="18" charset="0"/>
              </a:rPr>
              <a:t> Minh.</a:t>
            </a:r>
          </a:p>
        </p:txBody>
      </p:sp>
    </p:spTree>
    <p:extLst>
      <p:ext uri="{BB962C8B-B14F-4D97-AF65-F5344CB8AC3E}">
        <p14:creationId xmlns:p14="http://schemas.microsoft.com/office/powerpoint/2010/main" val="3307256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randombar(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randombar(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randombar(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randombar(horizontal)">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DED1A2"/>
        </a:solidFill>
        <a:effectLst/>
      </p:bgPr>
    </p:bg>
    <p:spTree>
      <p:nvGrpSpPr>
        <p:cNvPr id="1" name=""/>
        <p:cNvGrpSpPr/>
        <p:nvPr/>
      </p:nvGrpSpPr>
      <p:grpSpPr>
        <a:xfrm>
          <a:off x="0" y="0"/>
          <a:ext cx="0" cy="0"/>
          <a:chOff x="0" y="0"/>
          <a:chExt cx="0" cy="0"/>
        </a:xfrm>
      </p:grpSpPr>
      <p:pic>
        <p:nvPicPr>
          <p:cNvPr id="25" name="Picture 5">
            <a:extLst>
              <a:ext uri="{FF2B5EF4-FFF2-40B4-BE49-F238E27FC236}">
                <a16:creationId xmlns:a16="http://schemas.microsoft.com/office/drawing/2014/main" id="{3A8E6832-39AD-411A-9116-63AC9FB3ADF4}"/>
              </a:ext>
            </a:extLst>
          </p:cNvPr>
          <p:cNvPicPr>
            <a:picLocks noChangeAspect="1"/>
          </p:cNvPicPr>
          <p:nvPr/>
        </p:nvPicPr>
        <p:blipFill>
          <a:blip r:embed="rId2">
            <a:alphaModFix/>
            <a:extLst>
              <a:ext uri="{28A0092B-C50C-407E-A947-70E740481C1C}">
                <a14:useLocalDpi xmlns:a14="http://schemas.microsoft.com/office/drawing/2010/main" val="0"/>
              </a:ext>
            </a:extLst>
          </a:blip>
          <a:stretch>
            <a:fillRect/>
          </a:stretch>
        </p:blipFill>
        <p:spPr>
          <a:xfrm rot="6960116">
            <a:off x="2899920" y="-110584"/>
            <a:ext cx="4468651" cy="4468651"/>
          </a:xfrm>
          <a:prstGeom prst="rect">
            <a:avLst/>
          </a:prstGeom>
        </p:spPr>
      </p:pic>
      <p:pic>
        <p:nvPicPr>
          <p:cNvPr id="27" name="Picture 7">
            <a:extLst>
              <a:ext uri="{FF2B5EF4-FFF2-40B4-BE49-F238E27FC236}">
                <a16:creationId xmlns:a16="http://schemas.microsoft.com/office/drawing/2014/main" id="{A75AAF01-9406-48C5-A898-044E2BF20AFB}"/>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rot="437023">
            <a:off x="5142909" y="619408"/>
            <a:ext cx="4339246" cy="4339246"/>
          </a:xfrm>
          <a:prstGeom prst="rect">
            <a:avLst/>
          </a:prstGeom>
        </p:spPr>
      </p:pic>
      <p:sp>
        <p:nvSpPr>
          <p:cNvPr id="8" name="Oval 39">
            <a:extLst>
              <a:ext uri="{FF2B5EF4-FFF2-40B4-BE49-F238E27FC236}">
                <a16:creationId xmlns:a16="http://schemas.microsoft.com/office/drawing/2014/main" id="{17693BFD-C344-43E1-B416-58F025FB2CD2}"/>
              </a:ext>
            </a:extLst>
          </p:cNvPr>
          <p:cNvSpPr/>
          <p:nvPr/>
        </p:nvSpPr>
        <p:spPr>
          <a:xfrm>
            <a:off x="7312532" y="191385"/>
            <a:ext cx="1118943" cy="1060996"/>
          </a:xfrm>
          <a:prstGeom prst="ellipse">
            <a:avLst/>
          </a:prstGeom>
          <a:solidFill>
            <a:srgbClr val="BBA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dirty="0"/>
          </a:p>
        </p:txBody>
      </p:sp>
      <p:sp>
        <p:nvSpPr>
          <p:cNvPr id="10" name="Oval 41">
            <a:extLst>
              <a:ext uri="{FF2B5EF4-FFF2-40B4-BE49-F238E27FC236}">
                <a16:creationId xmlns:a16="http://schemas.microsoft.com/office/drawing/2014/main" id="{FF392F9F-DF48-4B06-A782-E24676D4361A}"/>
              </a:ext>
            </a:extLst>
          </p:cNvPr>
          <p:cNvSpPr/>
          <p:nvPr/>
        </p:nvSpPr>
        <p:spPr>
          <a:xfrm>
            <a:off x="2776915" y="482721"/>
            <a:ext cx="529004" cy="556650"/>
          </a:xfrm>
          <a:prstGeom prst="ellipse">
            <a:avLst/>
          </a:prstGeom>
          <a:solidFill>
            <a:srgbClr val="AB8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dirty="0"/>
          </a:p>
        </p:txBody>
      </p:sp>
      <p:sp>
        <p:nvSpPr>
          <p:cNvPr id="13" name="Moon 48">
            <a:extLst>
              <a:ext uri="{FF2B5EF4-FFF2-40B4-BE49-F238E27FC236}">
                <a16:creationId xmlns:a16="http://schemas.microsoft.com/office/drawing/2014/main" id="{95AD3EAE-7566-414E-A158-D44F2A1067C8}"/>
              </a:ext>
            </a:extLst>
          </p:cNvPr>
          <p:cNvSpPr/>
          <p:nvPr/>
        </p:nvSpPr>
        <p:spPr>
          <a:xfrm>
            <a:off x="1139140" y="721081"/>
            <a:ext cx="420350" cy="725416"/>
          </a:xfrm>
          <a:prstGeom prst="moon">
            <a:avLst/>
          </a:prstGeom>
          <a:solidFill>
            <a:srgbClr val="AB8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31" name="Oval 42">
            <a:extLst>
              <a:ext uri="{FF2B5EF4-FFF2-40B4-BE49-F238E27FC236}">
                <a16:creationId xmlns:a16="http://schemas.microsoft.com/office/drawing/2014/main" id="{E300E382-C6F2-46E0-ADDE-4A7AE179F574}"/>
              </a:ext>
            </a:extLst>
          </p:cNvPr>
          <p:cNvSpPr/>
          <p:nvPr/>
        </p:nvSpPr>
        <p:spPr>
          <a:xfrm>
            <a:off x="10811398" y="5176423"/>
            <a:ext cx="1380602" cy="1363249"/>
          </a:xfrm>
          <a:prstGeom prst="ellipse">
            <a:avLst/>
          </a:prstGeom>
          <a:solidFill>
            <a:srgbClr val="BBA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dirty="0"/>
          </a:p>
        </p:txBody>
      </p:sp>
      <p:sp>
        <p:nvSpPr>
          <p:cNvPr id="32" name="Moon 50">
            <a:extLst>
              <a:ext uri="{FF2B5EF4-FFF2-40B4-BE49-F238E27FC236}">
                <a16:creationId xmlns:a16="http://schemas.microsoft.com/office/drawing/2014/main" id="{ED6CF086-C939-4BE3-BF5C-ED966A7EDB98}"/>
              </a:ext>
            </a:extLst>
          </p:cNvPr>
          <p:cNvSpPr/>
          <p:nvPr/>
        </p:nvSpPr>
        <p:spPr>
          <a:xfrm rot="20333844" flipH="1">
            <a:off x="10225950" y="482272"/>
            <a:ext cx="1006368" cy="1811456"/>
          </a:xfrm>
          <a:prstGeom prst="moon">
            <a:avLst/>
          </a:prstGeom>
          <a:solidFill>
            <a:srgbClr val="AB8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34" name="Sun 49">
            <a:extLst>
              <a:ext uri="{FF2B5EF4-FFF2-40B4-BE49-F238E27FC236}">
                <a16:creationId xmlns:a16="http://schemas.microsoft.com/office/drawing/2014/main" id="{953937E7-1384-4790-904F-3BBA8E87B145}"/>
              </a:ext>
            </a:extLst>
          </p:cNvPr>
          <p:cNvSpPr/>
          <p:nvPr/>
        </p:nvSpPr>
        <p:spPr>
          <a:xfrm rot="3288001">
            <a:off x="293149" y="5202451"/>
            <a:ext cx="907955" cy="837076"/>
          </a:xfrm>
          <a:prstGeom prst="sun">
            <a:avLst/>
          </a:prstGeom>
          <a:solidFill>
            <a:srgbClr val="AB8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21" name="Rectangle: Rounded Corners 21">
            <a:extLst>
              <a:ext uri="{FF2B5EF4-FFF2-40B4-BE49-F238E27FC236}">
                <a16:creationId xmlns:a16="http://schemas.microsoft.com/office/drawing/2014/main" id="{000B35A6-D937-492B-BBCC-0EE7143A752B}"/>
              </a:ext>
            </a:extLst>
          </p:cNvPr>
          <p:cNvSpPr/>
          <p:nvPr/>
        </p:nvSpPr>
        <p:spPr>
          <a:xfrm>
            <a:off x="1349315" y="4867200"/>
            <a:ext cx="9560307" cy="1322976"/>
          </a:xfrm>
          <a:prstGeom prst="roundRect">
            <a:avLst>
              <a:gd name="adj" fmla="val 1328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MY" sz="6000" dirty="0" err="1">
                <a:solidFill>
                  <a:srgbClr val="022730"/>
                </a:solidFill>
                <a:latin typeface="Times New Roman" panose="02020603050405020304" pitchFamily="18" charset="0"/>
                <a:cs typeface="Times New Roman" panose="02020603050405020304" pitchFamily="18" charset="0"/>
              </a:rPr>
              <a:t>Cảm</a:t>
            </a:r>
            <a:r>
              <a:rPr lang="en-MY" sz="6000" dirty="0">
                <a:solidFill>
                  <a:srgbClr val="022730"/>
                </a:solidFill>
                <a:latin typeface="Times New Roman" panose="02020603050405020304" pitchFamily="18" charset="0"/>
                <a:cs typeface="Times New Roman" panose="02020603050405020304" pitchFamily="18" charset="0"/>
              </a:rPr>
              <a:t> </a:t>
            </a:r>
            <a:r>
              <a:rPr lang="en-MY" sz="6000" dirty="0" err="1">
                <a:solidFill>
                  <a:srgbClr val="022730"/>
                </a:solidFill>
                <a:latin typeface="Times New Roman" panose="02020603050405020304" pitchFamily="18" charset="0"/>
                <a:cs typeface="Times New Roman" panose="02020603050405020304" pitchFamily="18" charset="0"/>
              </a:rPr>
              <a:t>ơn</a:t>
            </a:r>
            <a:r>
              <a:rPr lang="en-MY" sz="6000" dirty="0">
                <a:solidFill>
                  <a:srgbClr val="022730"/>
                </a:solidFill>
                <a:latin typeface="Times New Roman" panose="02020603050405020304" pitchFamily="18" charset="0"/>
                <a:cs typeface="Times New Roman" panose="02020603050405020304" pitchFamily="18" charset="0"/>
              </a:rPr>
              <a:t> </a:t>
            </a:r>
            <a:r>
              <a:rPr lang="en-MY" sz="6000" dirty="0" err="1">
                <a:solidFill>
                  <a:srgbClr val="022730"/>
                </a:solidFill>
                <a:latin typeface="Times New Roman" panose="02020603050405020304" pitchFamily="18" charset="0"/>
                <a:cs typeface="Times New Roman" panose="02020603050405020304" pitchFamily="18" charset="0"/>
              </a:rPr>
              <a:t>các</a:t>
            </a:r>
            <a:r>
              <a:rPr lang="en-MY" sz="6000" dirty="0">
                <a:solidFill>
                  <a:srgbClr val="022730"/>
                </a:solidFill>
                <a:latin typeface="Times New Roman" panose="02020603050405020304" pitchFamily="18" charset="0"/>
                <a:cs typeface="Times New Roman" panose="02020603050405020304" pitchFamily="18" charset="0"/>
              </a:rPr>
              <a:t> </a:t>
            </a:r>
            <a:r>
              <a:rPr lang="en-MY" sz="6000" dirty="0" err="1">
                <a:solidFill>
                  <a:srgbClr val="022730"/>
                </a:solidFill>
                <a:latin typeface="Times New Roman" panose="02020603050405020304" pitchFamily="18" charset="0"/>
                <a:cs typeface="Times New Roman" panose="02020603050405020304" pitchFamily="18" charset="0"/>
              </a:rPr>
              <a:t>em</a:t>
            </a:r>
            <a:r>
              <a:rPr lang="en-MY" sz="6000" dirty="0">
                <a:solidFill>
                  <a:srgbClr val="022730"/>
                </a:solidFill>
                <a:latin typeface="Times New Roman" panose="02020603050405020304" pitchFamily="18" charset="0"/>
                <a:cs typeface="Times New Roman" panose="02020603050405020304" pitchFamily="18" charset="0"/>
              </a:rPr>
              <a:t> </a:t>
            </a:r>
            <a:r>
              <a:rPr lang="en-MY" sz="6000" dirty="0" err="1">
                <a:solidFill>
                  <a:srgbClr val="022730"/>
                </a:solidFill>
                <a:latin typeface="Times New Roman" panose="02020603050405020304" pitchFamily="18" charset="0"/>
                <a:cs typeface="Times New Roman" panose="02020603050405020304" pitchFamily="18" charset="0"/>
              </a:rPr>
              <a:t>đã</a:t>
            </a:r>
            <a:r>
              <a:rPr lang="en-MY" sz="6000" dirty="0">
                <a:solidFill>
                  <a:srgbClr val="022730"/>
                </a:solidFill>
                <a:latin typeface="Times New Roman" panose="02020603050405020304" pitchFamily="18" charset="0"/>
                <a:cs typeface="Times New Roman" panose="02020603050405020304" pitchFamily="18" charset="0"/>
              </a:rPr>
              <a:t> </a:t>
            </a:r>
            <a:r>
              <a:rPr lang="en-MY" sz="6000" dirty="0" err="1">
                <a:solidFill>
                  <a:srgbClr val="022730"/>
                </a:solidFill>
                <a:latin typeface="Times New Roman" panose="02020603050405020304" pitchFamily="18" charset="0"/>
                <a:cs typeface="Times New Roman" panose="02020603050405020304" pitchFamily="18" charset="0"/>
              </a:rPr>
              <a:t>lắng</a:t>
            </a:r>
            <a:r>
              <a:rPr lang="en-MY" sz="6000" dirty="0">
                <a:solidFill>
                  <a:srgbClr val="022730"/>
                </a:solidFill>
                <a:latin typeface="Times New Roman" panose="02020603050405020304" pitchFamily="18" charset="0"/>
                <a:cs typeface="Times New Roman" panose="02020603050405020304" pitchFamily="18" charset="0"/>
              </a:rPr>
              <a:t> </a:t>
            </a:r>
            <a:r>
              <a:rPr lang="en-MY" sz="6000" dirty="0" err="1">
                <a:solidFill>
                  <a:srgbClr val="022730"/>
                </a:solidFill>
                <a:latin typeface="Times New Roman" panose="02020603050405020304" pitchFamily="18" charset="0"/>
                <a:cs typeface="Times New Roman" panose="02020603050405020304" pitchFamily="18" charset="0"/>
              </a:rPr>
              <a:t>nghe</a:t>
            </a:r>
            <a:r>
              <a:rPr lang="en-MY" sz="6000" dirty="0">
                <a:solidFill>
                  <a:srgbClr val="022730"/>
                </a:solidFill>
                <a:latin typeface="Times New Roman" panose="02020603050405020304" pitchFamily="18" charset="0"/>
                <a:cs typeface="Times New Roman" panose="02020603050405020304" pitchFamily="18" charset="0"/>
              </a:rPr>
              <a:t>!</a:t>
            </a:r>
            <a:endParaRPr lang="en-MY" sz="13800" i="0" dirty="0">
              <a:solidFill>
                <a:srgbClr val="C0A475"/>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300593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descr="A picture containing outdoor, sky, mountain, nature&#10;&#10;Description automatically generated">
            <a:extLst>
              <a:ext uri="{FF2B5EF4-FFF2-40B4-BE49-F238E27FC236}">
                <a16:creationId xmlns:a16="http://schemas.microsoft.com/office/drawing/2014/main" id="{AD8F6951-173A-9A66-D0D0-5DF67E2E891C}"/>
              </a:ext>
            </a:extLst>
          </p:cNvPr>
          <p:cNvPicPr>
            <a:picLocks noChangeAspect="1"/>
          </p:cNvPicPr>
          <p:nvPr/>
        </p:nvPicPr>
        <p:blipFill rotWithShape="1">
          <a:blip r:embed="rId2"/>
          <a:srcRect l="24245" r="31077" b="27218"/>
          <a:stretch/>
        </p:blipFill>
        <p:spPr>
          <a:xfrm>
            <a:off x="1355342" y="1630807"/>
            <a:ext cx="2631300" cy="2835920"/>
          </a:xfrm>
          <a:prstGeom prst="rect">
            <a:avLst/>
          </a:prstGeom>
        </p:spPr>
      </p:pic>
      <p:pic>
        <p:nvPicPr>
          <p:cNvPr id="31" name="!!Picture 30">
            <a:extLst>
              <a:ext uri="{FF2B5EF4-FFF2-40B4-BE49-F238E27FC236}">
                <a16:creationId xmlns:a16="http://schemas.microsoft.com/office/drawing/2014/main" id="{48BCE97B-0E77-98F7-ACB1-875BC3EDE760}"/>
              </a:ext>
            </a:extLst>
          </p:cNvPr>
          <p:cNvPicPr>
            <a:picLocks noChangeAspect="1"/>
          </p:cNvPicPr>
          <p:nvPr/>
        </p:nvPicPr>
        <p:blipFill>
          <a:blip r:embed="rId3"/>
          <a:srcRect l="23621" r="23621"/>
          <a:stretch/>
        </p:blipFill>
        <p:spPr>
          <a:xfrm>
            <a:off x="4780350" y="1661225"/>
            <a:ext cx="2631300" cy="2805501"/>
          </a:xfrm>
          <a:prstGeom prst="rect">
            <a:avLst/>
          </a:prstGeom>
        </p:spPr>
      </p:pic>
      <p:pic>
        <p:nvPicPr>
          <p:cNvPr id="32" name="!!Picture 31">
            <a:extLst>
              <a:ext uri="{FF2B5EF4-FFF2-40B4-BE49-F238E27FC236}">
                <a16:creationId xmlns:a16="http://schemas.microsoft.com/office/drawing/2014/main" id="{304E0766-C0D0-B238-3EC2-37DEB20AA2D0}"/>
              </a:ext>
            </a:extLst>
          </p:cNvPr>
          <p:cNvPicPr>
            <a:picLocks noChangeAspect="1"/>
          </p:cNvPicPr>
          <p:nvPr/>
        </p:nvPicPr>
        <p:blipFill>
          <a:blip r:embed="rId4"/>
          <a:srcRect l="15349" r="15349"/>
          <a:stretch/>
        </p:blipFill>
        <p:spPr>
          <a:xfrm>
            <a:off x="8205357" y="1672029"/>
            <a:ext cx="2631300" cy="2835921"/>
          </a:xfrm>
          <a:prstGeom prst="rect">
            <a:avLst/>
          </a:prstGeom>
        </p:spPr>
      </p:pic>
      <p:sp>
        <p:nvSpPr>
          <p:cNvPr id="33" name="!!TextBox 32">
            <a:extLst>
              <a:ext uri="{FF2B5EF4-FFF2-40B4-BE49-F238E27FC236}">
                <a16:creationId xmlns:a16="http://schemas.microsoft.com/office/drawing/2014/main" id="{6B9CF19D-31A2-0E48-D9BD-AB73BD726644}"/>
              </a:ext>
            </a:extLst>
          </p:cNvPr>
          <p:cNvSpPr txBox="1"/>
          <p:nvPr/>
        </p:nvSpPr>
        <p:spPr>
          <a:xfrm>
            <a:off x="1254059" y="4639364"/>
            <a:ext cx="1720635" cy="461665"/>
          </a:xfrm>
          <a:prstGeom prst="rect">
            <a:avLst/>
          </a:prstGeom>
          <a:noFill/>
        </p:spPr>
        <p:txBody>
          <a:bodyPr wrap="square" rtlCol="0">
            <a:spAutoFit/>
          </a:bodyPr>
          <a:lstStyle/>
          <a:p>
            <a:r>
              <a:rPr lang="vi-VN" sz="2400" dirty="0">
                <a:solidFill>
                  <a:schemeClr val="accent5">
                    <a:lumMod val="20000"/>
                    <a:lumOff val="80000"/>
                  </a:schemeClr>
                </a:solidFill>
                <a:latin typeface="Anton" pitchFamily="2" charset="77"/>
              </a:rPr>
              <a:t>CẦU VÀNG</a:t>
            </a:r>
          </a:p>
        </p:txBody>
      </p:sp>
      <p:sp>
        <p:nvSpPr>
          <p:cNvPr id="34" name="!!TextBox 33">
            <a:extLst>
              <a:ext uri="{FF2B5EF4-FFF2-40B4-BE49-F238E27FC236}">
                <a16:creationId xmlns:a16="http://schemas.microsoft.com/office/drawing/2014/main" id="{243896AB-0081-2157-4ACD-D5E19F8375C4}"/>
              </a:ext>
            </a:extLst>
          </p:cNvPr>
          <p:cNvSpPr txBox="1"/>
          <p:nvPr/>
        </p:nvSpPr>
        <p:spPr>
          <a:xfrm>
            <a:off x="4668117" y="4598143"/>
            <a:ext cx="1720635" cy="461665"/>
          </a:xfrm>
          <a:prstGeom prst="rect">
            <a:avLst/>
          </a:prstGeom>
          <a:noFill/>
        </p:spPr>
        <p:txBody>
          <a:bodyPr wrap="square" rtlCol="0">
            <a:spAutoFit/>
          </a:bodyPr>
          <a:lstStyle/>
          <a:p>
            <a:r>
              <a:rPr lang="vi-VN" sz="2400" dirty="0">
                <a:solidFill>
                  <a:schemeClr val="accent5">
                    <a:lumMod val="20000"/>
                    <a:lumOff val="80000"/>
                  </a:schemeClr>
                </a:solidFill>
                <a:latin typeface="Anton" pitchFamily="2" charset="77"/>
              </a:rPr>
              <a:t>HỘI AN</a:t>
            </a:r>
          </a:p>
        </p:txBody>
      </p:sp>
      <p:sp>
        <p:nvSpPr>
          <p:cNvPr id="35" name="!!TextBox 34">
            <a:extLst>
              <a:ext uri="{FF2B5EF4-FFF2-40B4-BE49-F238E27FC236}">
                <a16:creationId xmlns:a16="http://schemas.microsoft.com/office/drawing/2014/main" id="{8E511B86-AC1D-693A-9423-A21C1CC2424C}"/>
              </a:ext>
            </a:extLst>
          </p:cNvPr>
          <p:cNvSpPr txBox="1"/>
          <p:nvPr/>
        </p:nvSpPr>
        <p:spPr>
          <a:xfrm>
            <a:off x="8146846" y="4598143"/>
            <a:ext cx="2328238" cy="461665"/>
          </a:xfrm>
          <a:prstGeom prst="rect">
            <a:avLst/>
          </a:prstGeom>
          <a:noFill/>
        </p:spPr>
        <p:txBody>
          <a:bodyPr wrap="square" rtlCol="0">
            <a:spAutoFit/>
          </a:bodyPr>
          <a:lstStyle/>
          <a:p>
            <a:r>
              <a:rPr lang="vi-VN" sz="2400" dirty="0">
                <a:solidFill>
                  <a:schemeClr val="accent5">
                    <a:lumMod val="20000"/>
                    <a:lumOff val="80000"/>
                  </a:schemeClr>
                </a:solidFill>
                <a:latin typeface="Anton" pitchFamily="2" charset="77"/>
              </a:rPr>
              <a:t>CHỢ BẾN THÀNH</a:t>
            </a:r>
          </a:p>
        </p:txBody>
      </p:sp>
      <p:sp>
        <p:nvSpPr>
          <p:cNvPr id="36" name="!!TextBox 35">
            <a:extLst>
              <a:ext uri="{FF2B5EF4-FFF2-40B4-BE49-F238E27FC236}">
                <a16:creationId xmlns:a16="http://schemas.microsoft.com/office/drawing/2014/main" id="{EFF7135A-E21E-D5C1-D060-A1C4D35E8673}"/>
              </a:ext>
            </a:extLst>
          </p:cNvPr>
          <p:cNvSpPr txBox="1"/>
          <p:nvPr/>
        </p:nvSpPr>
        <p:spPr>
          <a:xfrm>
            <a:off x="1222166" y="5059808"/>
            <a:ext cx="2822985" cy="1292662"/>
          </a:xfrm>
          <a:prstGeom prst="rect">
            <a:avLst/>
          </a:prstGeom>
          <a:noFill/>
        </p:spPr>
        <p:txBody>
          <a:bodyPr wrap="square" rtlCol="0">
            <a:spAutoFit/>
          </a:bodyPr>
          <a:lstStyle/>
          <a:p>
            <a:r>
              <a:rPr lang="vi-VN" sz="1200" b="0" i="0" u="none" strike="noStrike" dirty="0">
                <a:solidFill>
                  <a:schemeClr val="accent5">
                    <a:lumMod val="20000"/>
                    <a:lumOff val="80000"/>
                  </a:schemeClr>
                </a:solidFill>
                <a:effectLst/>
                <a:latin typeface="Tahoma" panose="020B0604030504040204" pitchFamily="34" charset="0"/>
              </a:rPr>
              <a:t>Cầu Vàng Đà Nẵng là cây cầu dài khoảng 150m, nằm trên núi Bà Nà. Cây cầu được xây dựng vào năm 2018. Cầu vàng đặc sắc bởi ở giữa cầu có 2 bàn tay được tạc từ đá, tạo nên nét đặc trưng riêng biệt</a:t>
            </a:r>
            <a:r>
              <a:rPr lang="vi-VN" b="0" i="0" u="none" strike="noStrike" dirty="0">
                <a:solidFill>
                  <a:schemeClr val="accent5">
                    <a:lumMod val="20000"/>
                    <a:lumOff val="80000"/>
                  </a:schemeClr>
                </a:solidFill>
                <a:effectLst/>
                <a:latin typeface="Tahoma" panose="020B0604030504040204" pitchFamily="34" charset="0"/>
              </a:rPr>
              <a:t>.</a:t>
            </a:r>
            <a:endParaRPr lang="vi-VN" dirty="0">
              <a:solidFill>
                <a:schemeClr val="accent5">
                  <a:lumMod val="20000"/>
                  <a:lumOff val="80000"/>
                </a:schemeClr>
              </a:solidFill>
            </a:endParaRPr>
          </a:p>
        </p:txBody>
      </p:sp>
      <p:sp>
        <p:nvSpPr>
          <p:cNvPr id="37" name="!!TextBox 36">
            <a:extLst>
              <a:ext uri="{FF2B5EF4-FFF2-40B4-BE49-F238E27FC236}">
                <a16:creationId xmlns:a16="http://schemas.microsoft.com/office/drawing/2014/main" id="{29DD3D4B-B5AE-3D62-CBDD-AE1D78D24EC8}"/>
              </a:ext>
            </a:extLst>
          </p:cNvPr>
          <p:cNvSpPr txBox="1"/>
          <p:nvPr/>
        </p:nvSpPr>
        <p:spPr>
          <a:xfrm>
            <a:off x="4652616" y="5037910"/>
            <a:ext cx="2822985" cy="1384995"/>
          </a:xfrm>
          <a:prstGeom prst="rect">
            <a:avLst/>
          </a:prstGeom>
          <a:noFill/>
        </p:spPr>
        <p:txBody>
          <a:bodyPr wrap="square" rtlCol="0">
            <a:spAutoFit/>
          </a:bodyPr>
          <a:lstStyle/>
          <a:p>
            <a:r>
              <a:rPr lang="vi-VN" sz="1200" b="0" i="0" u="none" strike="noStrike" dirty="0">
                <a:solidFill>
                  <a:schemeClr val="accent5">
                    <a:lumMod val="20000"/>
                    <a:lumOff val="80000"/>
                  </a:schemeClr>
                </a:solidFill>
                <a:effectLst/>
                <a:latin typeface="arial" panose="020B0604020202020204" pitchFamily="34" charset="0"/>
              </a:rPr>
              <a:t>Hội An là một thành phố trực thuộc tỉnh Quảng Nam, Việt Nam. Phố cổ Hội An từng là một thương cảng quốc tế sầm uất, gồm những di sản kiến trúc đã có từ hàng trăm năm trước, được UNESCO công nhận là di sản văn hóa thế giới từ năm 1999</a:t>
            </a:r>
            <a:endParaRPr lang="vi-VN" dirty="0">
              <a:solidFill>
                <a:schemeClr val="accent5">
                  <a:lumMod val="20000"/>
                  <a:lumOff val="80000"/>
                </a:schemeClr>
              </a:solidFill>
            </a:endParaRPr>
          </a:p>
        </p:txBody>
      </p:sp>
      <p:sp>
        <p:nvSpPr>
          <p:cNvPr id="38" name="!!TextBox 37">
            <a:extLst>
              <a:ext uri="{FF2B5EF4-FFF2-40B4-BE49-F238E27FC236}">
                <a16:creationId xmlns:a16="http://schemas.microsoft.com/office/drawing/2014/main" id="{F2FB2757-163F-8C74-796A-44132EAFF7CB}"/>
              </a:ext>
            </a:extLst>
          </p:cNvPr>
          <p:cNvSpPr txBox="1"/>
          <p:nvPr/>
        </p:nvSpPr>
        <p:spPr>
          <a:xfrm>
            <a:off x="8159054" y="5019065"/>
            <a:ext cx="2822985" cy="1384995"/>
          </a:xfrm>
          <a:prstGeom prst="rect">
            <a:avLst/>
          </a:prstGeom>
          <a:noFill/>
        </p:spPr>
        <p:txBody>
          <a:bodyPr wrap="square" rtlCol="0">
            <a:spAutoFit/>
          </a:bodyPr>
          <a:lstStyle/>
          <a:p>
            <a:r>
              <a:rPr lang="vi-VN" sz="1200" b="0" i="0" u="none" strike="noStrike" dirty="0">
                <a:solidFill>
                  <a:schemeClr val="accent5">
                    <a:lumMod val="20000"/>
                    <a:lumOff val="80000"/>
                  </a:schemeClr>
                </a:solidFill>
                <a:effectLst/>
                <a:latin typeface="arial" panose="020B0604020202020204" pitchFamily="34" charset="0"/>
              </a:rPr>
              <a:t>Chợ Bến Thành là một ngôi chợ nằm tại quận 1, Thành phố Hồ Chí Minh. Chợ được khởi công xây dựng từ năm 1912, hình ảnh đồng hồ ở cửa nam của ngôi chợ này được xem là biểu tượng không chính thức của Thành phố Hồ Chí Minh.</a:t>
            </a:r>
            <a:endParaRPr lang="vi-VN" dirty="0">
              <a:solidFill>
                <a:schemeClr val="accent5">
                  <a:lumMod val="20000"/>
                  <a:lumOff val="80000"/>
                </a:schemeClr>
              </a:solidFill>
            </a:endParaRPr>
          </a:p>
        </p:txBody>
      </p:sp>
      <p:sp>
        <p:nvSpPr>
          <p:cNvPr id="2" name="!!Rectangle 1">
            <a:extLst>
              <a:ext uri="{FF2B5EF4-FFF2-40B4-BE49-F238E27FC236}">
                <a16:creationId xmlns:a16="http://schemas.microsoft.com/office/drawing/2014/main" id="{B045F491-AABB-EAC2-16A4-236064F0C5AE}"/>
              </a:ext>
            </a:extLst>
          </p:cNvPr>
          <p:cNvSpPr/>
          <p:nvPr/>
        </p:nvSpPr>
        <p:spPr>
          <a:xfrm>
            <a:off x="0" y="-10805"/>
            <a:ext cx="12192000" cy="6857999"/>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descr="Icon&#10;&#10;Description automatically generated">
            <a:extLst>
              <a:ext uri="{FF2B5EF4-FFF2-40B4-BE49-F238E27FC236}">
                <a16:creationId xmlns:a16="http://schemas.microsoft.com/office/drawing/2014/main" id="{EF4DE084-9602-7F02-D477-DFB06AA7EBB0}"/>
              </a:ext>
            </a:extLst>
          </p:cNvPr>
          <p:cNvPicPr>
            <a:picLocks noChangeAspect="1"/>
          </p:cNvPicPr>
          <p:nvPr/>
        </p:nvPicPr>
        <p:blipFill>
          <a:blip r:embed="rId5"/>
          <a:stretch>
            <a:fillRect/>
          </a:stretch>
        </p:blipFill>
        <p:spPr>
          <a:xfrm>
            <a:off x="11550195" y="226804"/>
            <a:ext cx="450270" cy="300180"/>
          </a:xfrm>
          <a:prstGeom prst="rect">
            <a:avLst/>
          </a:prstGeom>
        </p:spPr>
      </p:pic>
      <p:cxnSp>
        <p:nvCxnSpPr>
          <p:cNvPr id="10" name="!!1">
            <a:extLst>
              <a:ext uri="{FF2B5EF4-FFF2-40B4-BE49-F238E27FC236}">
                <a16:creationId xmlns:a16="http://schemas.microsoft.com/office/drawing/2014/main" id="{8F5F7AA0-067D-276B-969E-E7D73860FE98}"/>
              </a:ext>
            </a:extLst>
          </p:cNvPr>
          <p:cNvCxnSpPr>
            <a:cxnSpLocks/>
          </p:cNvCxnSpPr>
          <p:nvPr/>
        </p:nvCxnSpPr>
        <p:spPr>
          <a:xfrm flipH="1">
            <a:off x="318655" y="925010"/>
            <a:ext cx="2307" cy="5922184"/>
          </a:xfrm>
          <a:prstGeom prst="line">
            <a:avLst/>
          </a:prstGeom>
          <a:ln w="381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pic>
        <p:nvPicPr>
          <p:cNvPr id="16" name="Picture 15" descr="Map&#10;&#10;Description automatically generated with medium confidence">
            <a:extLst>
              <a:ext uri="{FF2B5EF4-FFF2-40B4-BE49-F238E27FC236}">
                <a16:creationId xmlns:a16="http://schemas.microsoft.com/office/drawing/2014/main" id="{89725205-2EA1-E91D-3E46-E7FE56EA61C0}"/>
              </a:ext>
            </a:extLst>
          </p:cNvPr>
          <p:cNvPicPr>
            <a:picLocks noChangeAspect="1"/>
          </p:cNvPicPr>
          <p:nvPr/>
        </p:nvPicPr>
        <p:blipFill rotWithShape="1">
          <a:blip r:embed="rId6">
            <a:duotone>
              <a:prstClr val="black"/>
              <a:srgbClr val="D9C3A5">
                <a:tint val="50000"/>
                <a:satMod val="180000"/>
              </a:srgbClr>
            </a:duotone>
            <a:extLst>
              <a:ext uri="{BEBA8EAE-BF5A-486C-A8C5-ECC9F3942E4B}">
                <a14:imgProps xmlns:a14="http://schemas.microsoft.com/office/drawing/2010/main">
                  <a14:imgLayer r:embed="rId7">
                    <a14:imgEffect>
                      <a14:backgroundRemoval t="10000" b="90000" l="10000" r="90000"/>
                    </a14:imgEffect>
                  </a14:imgLayer>
                </a14:imgProps>
              </a:ext>
            </a:extLst>
          </a:blip>
          <a:srcRect l="34004" r="30897"/>
          <a:stretch/>
        </p:blipFill>
        <p:spPr>
          <a:xfrm rot="21225596">
            <a:off x="46392" y="16430"/>
            <a:ext cx="549140" cy="881346"/>
          </a:xfrm>
          <a:prstGeom prst="rect">
            <a:avLst/>
          </a:prstGeom>
        </p:spPr>
      </p:pic>
      <p:sp>
        <p:nvSpPr>
          <p:cNvPr id="17" name="Oval 16">
            <a:extLst>
              <a:ext uri="{FF2B5EF4-FFF2-40B4-BE49-F238E27FC236}">
                <a16:creationId xmlns:a16="http://schemas.microsoft.com/office/drawing/2014/main" id="{5FF45412-DCD8-EE53-B0A4-701996A957C8}"/>
              </a:ext>
            </a:extLst>
          </p:cNvPr>
          <p:cNvSpPr/>
          <p:nvPr/>
        </p:nvSpPr>
        <p:spPr>
          <a:xfrm>
            <a:off x="208922" y="1678631"/>
            <a:ext cx="255318" cy="253583"/>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1" name="TextBox 20"/>
          <p:cNvSpPr txBox="1"/>
          <p:nvPr/>
        </p:nvSpPr>
        <p:spPr>
          <a:xfrm>
            <a:off x="396625" y="1574139"/>
            <a:ext cx="11761305" cy="4708981"/>
          </a:xfrm>
          <a:prstGeom prst="rect">
            <a:avLst/>
          </a:prstGeom>
          <a:noFill/>
        </p:spPr>
        <p:txBody>
          <a:bodyPr wrap="square" rtlCol="0">
            <a:spAutoFit/>
          </a:bodyPr>
          <a:lstStyle/>
          <a:p>
            <a:r>
              <a:rPr lang="en-US" sz="5000" b="1" dirty="0" err="1">
                <a:solidFill>
                  <a:srgbClr val="FF0000"/>
                </a:solidFill>
                <a:latin typeface="Times New Roman" panose="02020603050405020304" pitchFamily="18" charset="0"/>
                <a:cs typeface="Times New Roman" panose="02020603050405020304" pitchFamily="18" charset="0"/>
              </a:rPr>
              <a:t>Em</a:t>
            </a:r>
            <a:r>
              <a:rPr lang="en-US" sz="5000" b="1" dirty="0">
                <a:solidFill>
                  <a:srgbClr val="FF0000"/>
                </a:solidFill>
                <a:latin typeface="Times New Roman" panose="02020603050405020304" pitchFamily="18" charset="0"/>
                <a:cs typeface="Times New Roman" panose="02020603050405020304" pitchFamily="18" charset="0"/>
              </a:rPr>
              <a:t> </a:t>
            </a:r>
            <a:r>
              <a:rPr lang="en-US" sz="5000" b="1" dirty="0" err="1">
                <a:solidFill>
                  <a:srgbClr val="FF0000"/>
                </a:solidFill>
                <a:latin typeface="Times New Roman" panose="02020603050405020304" pitchFamily="18" charset="0"/>
                <a:cs typeface="Times New Roman" panose="02020603050405020304" pitchFamily="18" charset="0"/>
              </a:rPr>
              <a:t>hãy</a:t>
            </a:r>
            <a:r>
              <a:rPr lang="en-US" sz="5000" b="1" dirty="0">
                <a:solidFill>
                  <a:srgbClr val="FF0000"/>
                </a:solidFill>
                <a:latin typeface="Times New Roman" panose="02020603050405020304" pitchFamily="18" charset="0"/>
                <a:cs typeface="Times New Roman" panose="02020603050405020304" pitchFamily="18" charset="0"/>
              </a:rPr>
              <a:t> </a:t>
            </a:r>
            <a:r>
              <a:rPr lang="en-US" sz="5000" b="1" dirty="0" err="1">
                <a:solidFill>
                  <a:srgbClr val="FF0000"/>
                </a:solidFill>
                <a:latin typeface="Times New Roman" panose="02020603050405020304" pitchFamily="18" charset="0"/>
                <a:cs typeface="Times New Roman" panose="02020603050405020304" pitchFamily="18" charset="0"/>
              </a:rPr>
              <a:t>kể</a:t>
            </a:r>
            <a:r>
              <a:rPr lang="en-US" sz="5000" b="1" dirty="0">
                <a:solidFill>
                  <a:srgbClr val="FF0000"/>
                </a:solidFill>
                <a:latin typeface="Times New Roman" panose="02020603050405020304" pitchFamily="18" charset="0"/>
                <a:cs typeface="Times New Roman" panose="02020603050405020304" pitchFamily="18" charset="0"/>
              </a:rPr>
              <a:t> </a:t>
            </a:r>
            <a:r>
              <a:rPr lang="en-US" sz="5000" b="1" dirty="0" err="1">
                <a:solidFill>
                  <a:srgbClr val="FF0000"/>
                </a:solidFill>
                <a:latin typeface="Times New Roman" panose="02020603050405020304" pitchFamily="18" charset="0"/>
                <a:cs typeface="Times New Roman" panose="02020603050405020304" pitchFamily="18" charset="0"/>
              </a:rPr>
              <a:t>tên</a:t>
            </a:r>
            <a:r>
              <a:rPr lang="en-US" sz="5000" b="1" dirty="0">
                <a:solidFill>
                  <a:srgbClr val="FF0000"/>
                </a:solidFill>
                <a:latin typeface="Times New Roman" panose="02020603050405020304" pitchFamily="18" charset="0"/>
                <a:cs typeface="Times New Roman" panose="02020603050405020304" pitchFamily="18" charset="0"/>
              </a:rPr>
              <a:t> </a:t>
            </a:r>
            <a:r>
              <a:rPr lang="en-US" sz="5000" b="1" dirty="0" err="1">
                <a:solidFill>
                  <a:srgbClr val="FF0000"/>
                </a:solidFill>
                <a:latin typeface="Times New Roman" panose="02020603050405020304" pitchFamily="18" charset="0"/>
                <a:cs typeface="Times New Roman" panose="02020603050405020304" pitchFamily="18" charset="0"/>
              </a:rPr>
              <a:t>các</a:t>
            </a:r>
            <a:r>
              <a:rPr lang="en-US" sz="5000" b="1" dirty="0">
                <a:solidFill>
                  <a:srgbClr val="FF0000"/>
                </a:solidFill>
                <a:latin typeface="Times New Roman" panose="02020603050405020304" pitchFamily="18" charset="0"/>
                <a:cs typeface="Times New Roman" panose="02020603050405020304" pitchFamily="18" charset="0"/>
              </a:rPr>
              <a:t> </a:t>
            </a:r>
            <a:r>
              <a:rPr lang="en-US" sz="5000" b="1" dirty="0" err="1">
                <a:solidFill>
                  <a:srgbClr val="FF0000"/>
                </a:solidFill>
                <a:latin typeface="Times New Roman" panose="02020603050405020304" pitchFamily="18" charset="0"/>
                <a:cs typeface="Times New Roman" panose="02020603050405020304" pitchFamily="18" charset="0"/>
              </a:rPr>
              <a:t>món</a:t>
            </a:r>
            <a:r>
              <a:rPr lang="en-US" sz="5000" b="1" dirty="0">
                <a:solidFill>
                  <a:srgbClr val="FF0000"/>
                </a:solidFill>
                <a:latin typeface="Times New Roman" panose="02020603050405020304" pitchFamily="18" charset="0"/>
                <a:cs typeface="Times New Roman" panose="02020603050405020304" pitchFamily="18" charset="0"/>
              </a:rPr>
              <a:t> </a:t>
            </a:r>
            <a:r>
              <a:rPr lang="en-US" sz="5000" b="1" dirty="0" err="1">
                <a:solidFill>
                  <a:srgbClr val="FF0000"/>
                </a:solidFill>
                <a:latin typeface="Times New Roman" panose="02020603050405020304" pitchFamily="18" charset="0"/>
                <a:cs typeface="Times New Roman" panose="02020603050405020304" pitchFamily="18" charset="0"/>
              </a:rPr>
              <a:t>ăn</a:t>
            </a:r>
            <a:r>
              <a:rPr lang="en-US" sz="5000" b="1" dirty="0">
                <a:solidFill>
                  <a:srgbClr val="FF0000"/>
                </a:solidFill>
                <a:latin typeface="Times New Roman" panose="02020603050405020304" pitchFamily="18" charset="0"/>
                <a:cs typeface="Times New Roman" panose="02020603050405020304" pitchFamily="18" charset="0"/>
              </a:rPr>
              <a:t> ở </a:t>
            </a:r>
            <a:r>
              <a:rPr lang="en-US" sz="5000" b="1" dirty="0" err="1">
                <a:solidFill>
                  <a:srgbClr val="FF0000"/>
                </a:solidFill>
                <a:latin typeface="Times New Roman" panose="02020603050405020304" pitchFamily="18" charset="0"/>
                <a:cs typeface="Times New Roman" panose="02020603050405020304" pitchFamily="18" charset="0"/>
              </a:rPr>
              <a:t>Thành</a:t>
            </a:r>
            <a:r>
              <a:rPr lang="en-US" sz="5000" b="1" dirty="0">
                <a:solidFill>
                  <a:srgbClr val="FF0000"/>
                </a:solidFill>
                <a:latin typeface="Times New Roman" panose="02020603050405020304" pitchFamily="18" charset="0"/>
                <a:cs typeface="Times New Roman" panose="02020603050405020304" pitchFamily="18" charset="0"/>
              </a:rPr>
              <a:t> </a:t>
            </a:r>
            <a:r>
              <a:rPr lang="en-US" sz="5000" b="1" dirty="0" err="1">
                <a:solidFill>
                  <a:srgbClr val="FF0000"/>
                </a:solidFill>
                <a:latin typeface="Times New Roman" panose="02020603050405020304" pitchFamily="18" charset="0"/>
                <a:cs typeface="Times New Roman" panose="02020603050405020304" pitchFamily="18" charset="0"/>
              </a:rPr>
              <a:t>phố</a:t>
            </a:r>
            <a:r>
              <a:rPr lang="en-US" sz="5000" b="1" dirty="0">
                <a:solidFill>
                  <a:srgbClr val="FF0000"/>
                </a:solidFill>
                <a:latin typeface="Times New Roman" panose="02020603050405020304" pitchFamily="18" charset="0"/>
                <a:cs typeface="Times New Roman" panose="02020603050405020304" pitchFamily="18" charset="0"/>
              </a:rPr>
              <a:t> </a:t>
            </a:r>
            <a:r>
              <a:rPr lang="en-US" sz="5000" b="1" dirty="0" err="1">
                <a:solidFill>
                  <a:srgbClr val="FF0000"/>
                </a:solidFill>
                <a:latin typeface="Times New Roman" panose="02020603050405020304" pitchFamily="18" charset="0"/>
                <a:cs typeface="Times New Roman" panose="02020603050405020304" pitchFamily="18" charset="0"/>
              </a:rPr>
              <a:t>Hồ</a:t>
            </a:r>
            <a:r>
              <a:rPr lang="en-US" sz="5000" b="1" dirty="0">
                <a:solidFill>
                  <a:srgbClr val="FF0000"/>
                </a:solidFill>
                <a:latin typeface="Times New Roman" panose="02020603050405020304" pitchFamily="18" charset="0"/>
                <a:cs typeface="Times New Roman" panose="02020603050405020304" pitchFamily="18" charset="0"/>
              </a:rPr>
              <a:t> </a:t>
            </a:r>
            <a:r>
              <a:rPr lang="en-US" sz="5000" b="1" dirty="0" err="1">
                <a:solidFill>
                  <a:srgbClr val="FF0000"/>
                </a:solidFill>
                <a:latin typeface="Times New Roman" panose="02020603050405020304" pitchFamily="18" charset="0"/>
                <a:cs typeface="Times New Roman" panose="02020603050405020304" pitchFamily="18" charset="0"/>
              </a:rPr>
              <a:t>Chí</a:t>
            </a:r>
            <a:r>
              <a:rPr lang="en-US" sz="5000" b="1" dirty="0">
                <a:solidFill>
                  <a:srgbClr val="FF0000"/>
                </a:solidFill>
                <a:latin typeface="Times New Roman" panose="02020603050405020304" pitchFamily="18" charset="0"/>
                <a:cs typeface="Times New Roman" panose="02020603050405020304" pitchFamily="18" charset="0"/>
              </a:rPr>
              <a:t> Minh </a:t>
            </a:r>
            <a:r>
              <a:rPr lang="en-US" sz="5000" b="1" dirty="0" err="1">
                <a:solidFill>
                  <a:srgbClr val="FF0000"/>
                </a:solidFill>
                <a:latin typeface="Times New Roman" panose="02020603050405020304" pitchFamily="18" charset="0"/>
                <a:cs typeface="Times New Roman" panose="02020603050405020304" pitchFamily="18" charset="0"/>
              </a:rPr>
              <a:t>bắt</a:t>
            </a:r>
            <a:r>
              <a:rPr lang="en-US" sz="5000" b="1" dirty="0">
                <a:solidFill>
                  <a:srgbClr val="FF0000"/>
                </a:solidFill>
                <a:latin typeface="Times New Roman" panose="02020603050405020304" pitchFamily="18" charset="0"/>
                <a:cs typeface="Times New Roman" panose="02020603050405020304" pitchFamily="18" charset="0"/>
              </a:rPr>
              <a:t> </a:t>
            </a:r>
            <a:r>
              <a:rPr lang="en-US" sz="5000" b="1" dirty="0" err="1">
                <a:solidFill>
                  <a:srgbClr val="FF0000"/>
                </a:solidFill>
                <a:latin typeface="Times New Roman" panose="02020603050405020304" pitchFamily="18" charset="0"/>
                <a:cs typeface="Times New Roman" panose="02020603050405020304" pitchFamily="18" charset="0"/>
              </a:rPr>
              <a:t>đầu</a:t>
            </a:r>
            <a:r>
              <a:rPr lang="en-US" sz="5000" b="1" dirty="0">
                <a:solidFill>
                  <a:srgbClr val="FF0000"/>
                </a:solidFill>
                <a:latin typeface="Times New Roman" panose="02020603050405020304" pitchFamily="18" charset="0"/>
                <a:cs typeface="Times New Roman" panose="02020603050405020304" pitchFamily="18" charset="0"/>
              </a:rPr>
              <a:t> </a:t>
            </a:r>
            <a:r>
              <a:rPr lang="en-US" sz="5000" b="1" dirty="0" err="1">
                <a:solidFill>
                  <a:srgbClr val="FF0000"/>
                </a:solidFill>
                <a:latin typeface="Times New Roman" panose="02020603050405020304" pitchFamily="18" charset="0"/>
                <a:cs typeface="Times New Roman" panose="02020603050405020304" pitchFamily="18" charset="0"/>
              </a:rPr>
              <a:t>bằng</a:t>
            </a:r>
            <a:r>
              <a:rPr lang="en-US" sz="5000" b="1" dirty="0">
                <a:solidFill>
                  <a:srgbClr val="FF0000"/>
                </a:solidFill>
                <a:latin typeface="Times New Roman" panose="02020603050405020304" pitchFamily="18" charset="0"/>
                <a:cs typeface="Times New Roman" panose="02020603050405020304" pitchFamily="18" charset="0"/>
              </a:rPr>
              <a:t> </a:t>
            </a:r>
            <a:r>
              <a:rPr lang="en-US" sz="5000" b="1" dirty="0" err="1">
                <a:solidFill>
                  <a:srgbClr val="FF0000"/>
                </a:solidFill>
                <a:latin typeface="Times New Roman" panose="02020603050405020304" pitchFamily="18" charset="0"/>
                <a:cs typeface="Times New Roman" panose="02020603050405020304" pitchFamily="18" charset="0"/>
              </a:rPr>
              <a:t>chữ</a:t>
            </a:r>
            <a:r>
              <a:rPr lang="en-US" sz="5000" b="1" dirty="0">
                <a:solidFill>
                  <a:srgbClr val="FF0000"/>
                </a:solidFill>
                <a:latin typeface="Times New Roman" panose="02020603050405020304" pitchFamily="18" charset="0"/>
                <a:cs typeface="Times New Roman" panose="02020603050405020304" pitchFamily="18" charset="0"/>
              </a:rPr>
              <a:t> “BÁNH”?</a:t>
            </a:r>
          </a:p>
          <a:p>
            <a:endParaRPr lang="en-US" sz="5000" dirty="0">
              <a:solidFill>
                <a:srgbClr val="002060"/>
              </a:solidFill>
              <a:latin typeface="Times New Roman" panose="02020603050405020304" pitchFamily="18" charset="0"/>
              <a:cs typeface="Times New Roman" panose="02020603050405020304" pitchFamily="18" charset="0"/>
            </a:endParaRPr>
          </a:p>
          <a:p>
            <a:r>
              <a:rPr lang="en-US" sz="5000" dirty="0" err="1">
                <a:solidFill>
                  <a:srgbClr val="002060"/>
                </a:solidFill>
                <a:latin typeface="Times New Roman" panose="02020603050405020304" pitchFamily="18" charset="0"/>
                <a:cs typeface="Times New Roman" panose="02020603050405020304" pitchFamily="18" charset="0"/>
              </a:rPr>
              <a:t>Thi</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đua</a:t>
            </a:r>
            <a:r>
              <a:rPr lang="en-US" sz="5000" dirty="0">
                <a:solidFill>
                  <a:srgbClr val="002060"/>
                </a:solidFill>
                <a:latin typeface="Times New Roman" panose="02020603050405020304" pitchFamily="18" charset="0"/>
                <a:cs typeface="Times New Roman" panose="02020603050405020304" pitchFamily="18" charset="0"/>
              </a:rPr>
              <a:t>: AI NHANH HƠN</a:t>
            </a:r>
          </a:p>
          <a:p>
            <a:r>
              <a:rPr lang="en-US" sz="5000" dirty="0" err="1">
                <a:solidFill>
                  <a:srgbClr val="002060"/>
                </a:solidFill>
                <a:latin typeface="Times New Roman" panose="02020603050405020304" pitchFamily="18" charset="0"/>
                <a:cs typeface="Times New Roman" panose="02020603050405020304" pitchFamily="18" charset="0"/>
              </a:rPr>
              <a:t>Lớp</a:t>
            </a:r>
            <a:r>
              <a:rPr lang="en-US" sz="5000" dirty="0">
                <a:solidFill>
                  <a:srgbClr val="002060"/>
                </a:solidFill>
                <a:latin typeface="Times New Roman" panose="02020603050405020304" pitchFamily="18" charset="0"/>
                <a:cs typeface="Times New Roman" panose="02020603050405020304" pitchFamily="18" charset="0"/>
              </a:rPr>
              <a:t> chia </a:t>
            </a:r>
            <a:r>
              <a:rPr lang="en-US" sz="5000" dirty="0" err="1">
                <a:solidFill>
                  <a:srgbClr val="002060"/>
                </a:solidFill>
                <a:latin typeface="Times New Roman" panose="02020603050405020304" pitchFamily="18" charset="0"/>
                <a:cs typeface="Times New Roman" panose="02020603050405020304" pitchFamily="18" charset="0"/>
              </a:rPr>
              <a:t>làm</a:t>
            </a:r>
            <a:r>
              <a:rPr lang="en-US" sz="5000" dirty="0">
                <a:solidFill>
                  <a:srgbClr val="002060"/>
                </a:solidFill>
                <a:latin typeface="Times New Roman" panose="02020603050405020304" pitchFamily="18" charset="0"/>
                <a:cs typeface="Times New Roman" panose="02020603050405020304" pitchFamily="18" charset="0"/>
              </a:rPr>
              <a:t> 2 </a:t>
            </a:r>
            <a:r>
              <a:rPr lang="en-US" sz="5000" dirty="0" err="1">
                <a:solidFill>
                  <a:srgbClr val="002060"/>
                </a:solidFill>
                <a:latin typeface="Times New Roman" panose="02020603050405020304" pitchFamily="18" charset="0"/>
                <a:cs typeface="Times New Roman" panose="02020603050405020304" pitchFamily="18" charset="0"/>
              </a:rPr>
              <a:t>nhóm</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trong</a:t>
            </a:r>
            <a:r>
              <a:rPr lang="en-US" sz="5000" dirty="0">
                <a:solidFill>
                  <a:srgbClr val="002060"/>
                </a:solidFill>
                <a:latin typeface="Times New Roman" panose="02020603050405020304" pitchFamily="18" charset="0"/>
                <a:cs typeface="Times New Roman" panose="02020603050405020304" pitchFamily="18" charset="0"/>
              </a:rPr>
              <a:t> 3 </a:t>
            </a:r>
            <a:r>
              <a:rPr lang="en-US" sz="5000" dirty="0" err="1">
                <a:solidFill>
                  <a:srgbClr val="002060"/>
                </a:solidFill>
                <a:latin typeface="Times New Roman" panose="02020603050405020304" pitchFamily="18" charset="0"/>
                <a:cs typeface="Times New Roman" panose="02020603050405020304" pitchFamily="18" charset="0"/>
              </a:rPr>
              <a:t>phút</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các</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thành</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viên</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thảo</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luận</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và</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ghi</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đáp</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án</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lên</a:t>
            </a:r>
            <a:r>
              <a:rPr lang="en-US" sz="5000" dirty="0">
                <a:solidFill>
                  <a:srgbClr val="002060"/>
                </a:solidFill>
                <a:latin typeface="Times New Roman" panose="02020603050405020304" pitchFamily="18" charset="0"/>
                <a:cs typeface="Times New Roman" panose="02020603050405020304" pitchFamily="18" charset="0"/>
              </a:rPr>
              <a:t> </a:t>
            </a:r>
            <a:r>
              <a:rPr lang="en-US" sz="5000" dirty="0" err="1">
                <a:solidFill>
                  <a:srgbClr val="002060"/>
                </a:solidFill>
                <a:latin typeface="Times New Roman" panose="02020603050405020304" pitchFamily="18" charset="0"/>
                <a:cs typeface="Times New Roman" panose="02020603050405020304" pitchFamily="18" charset="0"/>
              </a:rPr>
              <a:t>bảng</a:t>
            </a:r>
            <a:r>
              <a:rPr lang="en-US" sz="5000" dirty="0">
                <a:solidFill>
                  <a:srgbClr val="002060"/>
                </a:solidFill>
                <a:latin typeface="Times New Roman" panose="02020603050405020304" pitchFamily="18" charset="0"/>
                <a:cs typeface="Times New Roman" panose="02020603050405020304" pitchFamily="18" charset="0"/>
              </a:rPr>
              <a:t>. </a:t>
            </a:r>
          </a:p>
        </p:txBody>
      </p:sp>
      <p:sp>
        <p:nvSpPr>
          <p:cNvPr id="3" name="TextBox 2"/>
          <p:cNvSpPr txBox="1"/>
          <p:nvPr/>
        </p:nvSpPr>
        <p:spPr>
          <a:xfrm>
            <a:off x="3681126" y="304047"/>
            <a:ext cx="4765963" cy="1015663"/>
          </a:xfrm>
          <a:prstGeom prst="rect">
            <a:avLst/>
          </a:prstGeom>
          <a:noFill/>
        </p:spPr>
        <p:txBody>
          <a:bodyPr wrap="square" rtlCol="0">
            <a:spAutoFit/>
          </a:bodyPr>
          <a:lstStyle/>
          <a:p>
            <a:r>
              <a:rPr lang="en-US" sz="6000" b="1" dirty="0">
                <a:solidFill>
                  <a:srgbClr val="FF0000"/>
                </a:solidFill>
                <a:latin typeface="Times New Roman" panose="02020603050405020304" pitchFamily="18" charset="0"/>
                <a:cs typeface="Times New Roman" panose="02020603050405020304" pitchFamily="18" charset="0"/>
              </a:rPr>
              <a:t>KHỞI ĐỘNG</a:t>
            </a:r>
            <a:endParaRPr lang="en-US" sz="6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758164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 calcmode="lin" valueType="num">
                                      <p:cBhvr additive="base">
                                        <p:cTn id="12"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1">
                                            <p:txEl>
                                              <p:pRg st="2" end="2"/>
                                            </p:txEl>
                                          </p:spTgt>
                                        </p:tgtEl>
                                        <p:attrNameLst>
                                          <p:attrName>style.visibility</p:attrName>
                                        </p:attrNameLst>
                                      </p:cBhvr>
                                      <p:to>
                                        <p:strVal val="visible"/>
                                      </p:to>
                                    </p:set>
                                    <p:anim calcmode="lin" valueType="num">
                                      <p:cBhvr additive="base">
                                        <p:cTn id="18" dur="500" fill="hold"/>
                                        <p:tgtEl>
                                          <p:spTgt spid="21">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1">
                                            <p:txEl>
                                              <p:pRg st="3" end="3"/>
                                            </p:txEl>
                                          </p:spTgt>
                                        </p:tgtEl>
                                        <p:attrNameLst>
                                          <p:attrName>style.visibility</p:attrName>
                                        </p:attrNameLst>
                                      </p:cBhvr>
                                      <p:to>
                                        <p:strVal val="visible"/>
                                      </p:to>
                                    </p:set>
                                    <p:anim calcmode="lin" valueType="num">
                                      <p:cBhvr additive="base">
                                        <p:cTn id="24" dur="500" fill="hold"/>
                                        <p:tgtEl>
                                          <p:spTgt spid="21">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descr="A picture containing outdoor, sky, mountain, nature&#10;&#10;Description automatically generated">
            <a:extLst>
              <a:ext uri="{FF2B5EF4-FFF2-40B4-BE49-F238E27FC236}">
                <a16:creationId xmlns:a16="http://schemas.microsoft.com/office/drawing/2014/main" id="{AD8F6951-173A-9A66-D0D0-5DF67E2E891C}"/>
              </a:ext>
            </a:extLst>
          </p:cNvPr>
          <p:cNvPicPr>
            <a:picLocks noChangeAspect="1"/>
          </p:cNvPicPr>
          <p:nvPr/>
        </p:nvPicPr>
        <p:blipFill rotWithShape="1">
          <a:blip r:embed="rId2"/>
          <a:srcRect l="24245" r="31077" b="27218"/>
          <a:stretch/>
        </p:blipFill>
        <p:spPr>
          <a:xfrm>
            <a:off x="1355342" y="1630807"/>
            <a:ext cx="2631300" cy="2835920"/>
          </a:xfrm>
          <a:prstGeom prst="rect">
            <a:avLst/>
          </a:prstGeom>
        </p:spPr>
      </p:pic>
      <p:pic>
        <p:nvPicPr>
          <p:cNvPr id="31" name="!!Picture 30">
            <a:extLst>
              <a:ext uri="{FF2B5EF4-FFF2-40B4-BE49-F238E27FC236}">
                <a16:creationId xmlns:a16="http://schemas.microsoft.com/office/drawing/2014/main" id="{48BCE97B-0E77-98F7-ACB1-875BC3EDE760}"/>
              </a:ext>
            </a:extLst>
          </p:cNvPr>
          <p:cNvPicPr>
            <a:picLocks noChangeAspect="1"/>
          </p:cNvPicPr>
          <p:nvPr/>
        </p:nvPicPr>
        <p:blipFill>
          <a:blip r:embed="rId3"/>
          <a:srcRect l="23621" r="23621"/>
          <a:stretch/>
        </p:blipFill>
        <p:spPr>
          <a:xfrm>
            <a:off x="4780350" y="1661225"/>
            <a:ext cx="2631300" cy="2805501"/>
          </a:xfrm>
          <a:prstGeom prst="rect">
            <a:avLst/>
          </a:prstGeom>
        </p:spPr>
      </p:pic>
      <p:pic>
        <p:nvPicPr>
          <p:cNvPr id="32" name="!!Picture 31">
            <a:extLst>
              <a:ext uri="{FF2B5EF4-FFF2-40B4-BE49-F238E27FC236}">
                <a16:creationId xmlns:a16="http://schemas.microsoft.com/office/drawing/2014/main" id="{304E0766-C0D0-B238-3EC2-37DEB20AA2D0}"/>
              </a:ext>
            </a:extLst>
          </p:cNvPr>
          <p:cNvPicPr>
            <a:picLocks noChangeAspect="1"/>
          </p:cNvPicPr>
          <p:nvPr/>
        </p:nvPicPr>
        <p:blipFill>
          <a:blip r:embed="rId4"/>
          <a:srcRect l="15349" r="15349"/>
          <a:stretch/>
        </p:blipFill>
        <p:spPr>
          <a:xfrm>
            <a:off x="8205357" y="1672029"/>
            <a:ext cx="2631300" cy="2835921"/>
          </a:xfrm>
          <a:prstGeom prst="rect">
            <a:avLst/>
          </a:prstGeom>
        </p:spPr>
      </p:pic>
      <p:sp>
        <p:nvSpPr>
          <p:cNvPr id="33" name="!!TextBox 32">
            <a:extLst>
              <a:ext uri="{FF2B5EF4-FFF2-40B4-BE49-F238E27FC236}">
                <a16:creationId xmlns:a16="http://schemas.microsoft.com/office/drawing/2014/main" id="{6B9CF19D-31A2-0E48-D9BD-AB73BD726644}"/>
              </a:ext>
            </a:extLst>
          </p:cNvPr>
          <p:cNvSpPr txBox="1"/>
          <p:nvPr/>
        </p:nvSpPr>
        <p:spPr>
          <a:xfrm>
            <a:off x="1254059" y="4639364"/>
            <a:ext cx="1720635" cy="461665"/>
          </a:xfrm>
          <a:prstGeom prst="rect">
            <a:avLst/>
          </a:prstGeom>
          <a:noFill/>
        </p:spPr>
        <p:txBody>
          <a:bodyPr wrap="square" rtlCol="0">
            <a:spAutoFit/>
          </a:bodyPr>
          <a:lstStyle/>
          <a:p>
            <a:r>
              <a:rPr lang="vi-VN" sz="2400" dirty="0">
                <a:solidFill>
                  <a:schemeClr val="accent5">
                    <a:lumMod val="20000"/>
                    <a:lumOff val="80000"/>
                  </a:schemeClr>
                </a:solidFill>
                <a:latin typeface="Anton" pitchFamily="2" charset="77"/>
              </a:rPr>
              <a:t>CẦU VÀNG</a:t>
            </a:r>
          </a:p>
        </p:txBody>
      </p:sp>
      <p:sp>
        <p:nvSpPr>
          <p:cNvPr id="34" name="!!TextBox 33">
            <a:extLst>
              <a:ext uri="{FF2B5EF4-FFF2-40B4-BE49-F238E27FC236}">
                <a16:creationId xmlns:a16="http://schemas.microsoft.com/office/drawing/2014/main" id="{243896AB-0081-2157-4ACD-D5E19F8375C4}"/>
              </a:ext>
            </a:extLst>
          </p:cNvPr>
          <p:cNvSpPr txBox="1"/>
          <p:nvPr/>
        </p:nvSpPr>
        <p:spPr>
          <a:xfrm>
            <a:off x="4668117" y="4598143"/>
            <a:ext cx="1720635" cy="461665"/>
          </a:xfrm>
          <a:prstGeom prst="rect">
            <a:avLst/>
          </a:prstGeom>
          <a:noFill/>
        </p:spPr>
        <p:txBody>
          <a:bodyPr wrap="square" rtlCol="0">
            <a:spAutoFit/>
          </a:bodyPr>
          <a:lstStyle/>
          <a:p>
            <a:r>
              <a:rPr lang="vi-VN" sz="2400" dirty="0">
                <a:solidFill>
                  <a:schemeClr val="accent5">
                    <a:lumMod val="20000"/>
                    <a:lumOff val="80000"/>
                  </a:schemeClr>
                </a:solidFill>
                <a:latin typeface="Anton" pitchFamily="2" charset="77"/>
              </a:rPr>
              <a:t>HỘI AN</a:t>
            </a:r>
          </a:p>
        </p:txBody>
      </p:sp>
      <p:sp>
        <p:nvSpPr>
          <p:cNvPr id="35" name="!!TextBox 34">
            <a:extLst>
              <a:ext uri="{FF2B5EF4-FFF2-40B4-BE49-F238E27FC236}">
                <a16:creationId xmlns:a16="http://schemas.microsoft.com/office/drawing/2014/main" id="{8E511B86-AC1D-693A-9423-A21C1CC2424C}"/>
              </a:ext>
            </a:extLst>
          </p:cNvPr>
          <p:cNvSpPr txBox="1"/>
          <p:nvPr/>
        </p:nvSpPr>
        <p:spPr>
          <a:xfrm>
            <a:off x="8146846" y="4598143"/>
            <a:ext cx="2328238" cy="461665"/>
          </a:xfrm>
          <a:prstGeom prst="rect">
            <a:avLst/>
          </a:prstGeom>
          <a:noFill/>
        </p:spPr>
        <p:txBody>
          <a:bodyPr wrap="square" rtlCol="0">
            <a:spAutoFit/>
          </a:bodyPr>
          <a:lstStyle/>
          <a:p>
            <a:r>
              <a:rPr lang="vi-VN" sz="2400" dirty="0">
                <a:solidFill>
                  <a:schemeClr val="accent5">
                    <a:lumMod val="20000"/>
                    <a:lumOff val="80000"/>
                  </a:schemeClr>
                </a:solidFill>
                <a:latin typeface="Anton" pitchFamily="2" charset="77"/>
              </a:rPr>
              <a:t>CHỢ BẾN THÀNH</a:t>
            </a:r>
          </a:p>
        </p:txBody>
      </p:sp>
      <p:sp>
        <p:nvSpPr>
          <p:cNvPr id="36" name="!!TextBox 35">
            <a:extLst>
              <a:ext uri="{FF2B5EF4-FFF2-40B4-BE49-F238E27FC236}">
                <a16:creationId xmlns:a16="http://schemas.microsoft.com/office/drawing/2014/main" id="{EFF7135A-E21E-D5C1-D060-A1C4D35E8673}"/>
              </a:ext>
            </a:extLst>
          </p:cNvPr>
          <p:cNvSpPr txBox="1"/>
          <p:nvPr/>
        </p:nvSpPr>
        <p:spPr>
          <a:xfrm>
            <a:off x="1222166" y="5059808"/>
            <a:ext cx="2822985" cy="1292662"/>
          </a:xfrm>
          <a:prstGeom prst="rect">
            <a:avLst/>
          </a:prstGeom>
          <a:noFill/>
        </p:spPr>
        <p:txBody>
          <a:bodyPr wrap="square" rtlCol="0">
            <a:spAutoFit/>
          </a:bodyPr>
          <a:lstStyle/>
          <a:p>
            <a:r>
              <a:rPr lang="vi-VN" sz="1200" b="0" i="0" u="none" strike="noStrike" dirty="0">
                <a:solidFill>
                  <a:schemeClr val="accent5">
                    <a:lumMod val="20000"/>
                    <a:lumOff val="80000"/>
                  </a:schemeClr>
                </a:solidFill>
                <a:effectLst/>
                <a:latin typeface="Tahoma" panose="020B0604030504040204" pitchFamily="34" charset="0"/>
              </a:rPr>
              <a:t>Cầu Vàng Đà Nẵng là cây cầu dài khoảng 150m, nằm trên núi Bà Nà. Cây cầu được xây dựng vào năm 2018. Cầu vàng đặc sắc bởi ở giữa cầu có 2 bàn tay được tạc từ đá, tạo nên nét đặc trưng riêng biệt</a:t>
            </a:r>
            <a:r>
              <a:rPr lang="vi-VN" b="0" i="0" u="none" strike="noStrike" dirty="0">
                <a:solidFill>
                  <a:schemeClr val="accent5">
                    <a:lumMod val="20000"/>
                    <a:lumOff val="80000"/>
                  </a:schemeClr>
                </a:solidFill>
                <a:effectLst/>
                <a:latin typeface="Tahoma" panose="020B0604030504040204" pitchFamily="34" charset="0"/>
              </a:rPr>
              <a:t>.</a:t>
            </a:r>
            <a:endParaRPr lang="vi-VN" dirty="0">
              <a:solidFill>
                <a:schemeClr val="accent5">
                  <a:lumMod val="20000"/>
                  <a:lumOff val="80000"/>
                </a:schemeClr>
              </a:solidFill>
            </a:endParaRPr>
          </a:p>
        </p:txBody>
      </p:sp>
      <p:sp>
        <p:nvSpPr>
          <p:cNvPr id="37" name="!!TextBox 36">
            <a:extLst>
              <a:ext uri="{FF2B5EF4-FFF2-40B4-BE49-F238E27FC236}">
                <a16:creationId xmlns:a16="http://schemas.microsoft.com/office/drawing/2014/main" id="{29DD3D4B-B5AE-3D62-CBDD-AE1D78D24EC8}"/>
              </a:ext>
            </a:extLst>
          </p:cNvPr>
          <p:cNvSpPr txBox="1"/>
          <p:nvPr/>
        </p:nvSpPr>
        <p:spPr>
          <a:xfrm>
            <a:off x="4652616" y="5037910"/>
            <a:ext cx="2822985" cy="1384995"/>
          </a:xfrm>
          <a:prstGeom prst="rect">
            <a:avLst/>
          </a:prstGeom>
          <a:noFill/>
        </p:spPr>
        <p:txBody>
          <a:bodyPr wrap="square" rtlCol="0">
            <a:spAutoFit/>
          </a:bodyPr>
          <a:lstStyle/>
          <a:p>
            <a:r>
              <a:rPr lang="vi-VN" sz="1200" b="0" i="0" u="none" strike="noStrike" dirty="0">
                <a:solidFill>
                  <a:schemeClr val="accent5">
                    <a:lumMod val="20000"/>
                    <a:lumOff val="80000"/>
                  </a:schemeClr>
                </a:solidFill>
                <a:effectLst/>
                <a:latin typeface="arial" panose="020B0604020202020204" pitchFamily="34" charset="0"/>
              </a:rPr>
              <a:t>Hội An là một thành phố trực thuộc tỉnh Quảng Nam, Việt Nam. Phố cổ Hội An từng là một thương cảng quốc tế sầm uất, gồm những di sản kiến trúc đã có từ hàng trăm năm trước, được UNESCO công nhận là di sản văn hóa thế giới từ năm 1999</a:t>
            </a:r>
            <a:endParaRPr lang="vi-VN" dirty="0">
              <a:solidFill>
                <a:schemeClr val="accent5">
                  <a:lumMod val="20000"/>
                  <a:lumOff val="80000"/>
                </a:schemeClr>
              </a:solidFill>
            </a:endParaRPr>
          </a:p>
        </p:txBody>
      </p:sp>
      <p:sp>
        <p:nvSpPr>
          <p:cNvPr id="38" name="!!TextBox 37">
            <a:extLst>
              <a:ext uri="{FF2B5EF4-FFF2-40B4-BE49-F238E27FC236}">
                <a16:creationId xmlns:a16="http://schemas.microsoft.com/office/drawing/2014/main" id="{F2FB2757-163F-8C74-796A-44132EAFF7CB}"/>
              </a:ext>
            </a:extLst>
          </p:cNvPr>
          <p:cNvSpPr txBox="1"/>
          <p:nvPr/>
        </p:nvSpPr>
        <p:spPr>
          <a:xfrm>
            <a:off x="8159054" y="5019065"/>
            <a:ext cx="2822985" cy="1384995"/>
          </a:xfrm>
          <a:prstGeom prst="rect">
            <a:avLst/>
          </a:prstGeom>
          <a:noFill/>
        </p:spPr>
        <p:txBody>
          <a:bodyPr wrap="square" rtlCol="0">
            <a:spAutoFit/>
          </a:bodyPr>
          <a:lstStyle/>
          <a:p>
            <a:r>
              <a:rPr lang="vi-VN" sz="1200" b="0" i="0" u="none" strike="noStrike" dirty="0">
                <a:solidFill>
                  <a:schemeClr val="accent5">
                    <a:lumMod val="20000"/>
                    <a:lumOff val="80000"/>
                  </a:schemeClr>
                </a:solidFill>
                <a:effectLst/>
                <a:latin typeface="arial" panose="020B0604020202020204" pitchFamily="34" charset="0"/>
              </a:rPr>
              <a:t>Chợ Bến Thành là một ngôi chợ nằm tại quận 1, Thành phố Hồ Chí Minh. Chợ được khởi công xây dựng từ năm 1912, hình ảnh đồng hồ ở cửa nam của ngôi chợ này được xem là biểu tượng không chính thức của Thành phố Hồ Chí Minh.</a:t>
            </a:r>
            <a:endParaRPr lang="vi-VN" dirty="0">
              <a:solidFill>
                <a:schemeClr val="accent5">
                  <a:lumMod val="20000"/>
                  <a:lumOff val="80000"/>
                </a:schemeClr>
              </a:solidFill>
            </a:endParaRPr>
          </a:p>
        </p:txBody>
      </p:sp>
      <p:sp>
        <p:nvSpPr>
          <p:cNvPr id="2" name="!!Rectangle 1">
            <a:extLst>
              <a:ext uri="{FF2B5EF4-FFF2-40B4-BE49-F238E27FC236}">
                <a16:creationId xmlns:a16="http://schemas.microsoft.com/office/drawing/2014/main" id="{B045F491-AABB-EAC2-16A4-236064F0C5AE}"/>
              </a:ext>
            </a:extLst>
          </p:cNvPr>
          <p:cNvSpPr/>
          <p:nvPr/>
        </p:nvSpPr>
        <p:spPr>
          <a:xfrm>
            <a:off x="-31892" y="27475"/>
            <a:ext cx="12192000" cy="6857999"/>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cxnSp>
        <p:nvCxnSpPr>
          <p:cNvPr id="10" name="!!1">
            <a:extLst>
              <a:ext uri="{FF2B5EF4-FFF2-40B4-BE49-F238E27FC236}">
                <a16:creationId xmlns:a16="http://schemas.microsoft.com/office/drawing/2014/main" id="{8F5F7AA0-067D-276B-969E-E7D73860FE98}"/>
              </a:ext>
            </a:extLst>
          </p:cNvPr>
          <p:cNvCxnSpPr>
            <a:cxnSpLocks/>
          </p:cNvCxnSpPr>
          <p:nvPr/>
        </p:nvCxnSpPr>
        <p:spPr>
          <a:xfrm>
            <a:off x="320962" y="925010"/>
            <a:ext cx="0" cy="5960464"/>
          </a:xfrm>
          <a:prstGeom prst="line">
            <a:avLst/>
          </a:prstGeom>
          <a:ln w="381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pic>
        <p:nvPicPr>
          <p:cNvPr id="16" name="Picture 15" descr="Map&#10;&#10;Description automatically generated with medium confidence">
            <a:extLst>
              <a:ext uri="{FF2B5EF4-FFF2-40B4-BE49-F238E27FC236}">
                <a16:creationId xmlns:a16="http://schemas.microsoft.com/office/drawing/2014/main" id="{89725205-2EA1-E91D-3E46-E7FE56EA61C0}"/>
              </a:ext>
            </a:extLst>
          </p:cNvPr>
          <p:cNvPicPr>
            <a:picLocks noChangeAspect="1"/>
          </p:cNvPicPr>
          <p:nvPr/>
        </p:nvPicPr>
        <p:blipFill rotWithShape="1">
          <a:blip r:embed="rId5">
            <a:duotone>
              <a:prstClr val="black"/>
              <a:srgbClr val="D9C3A5">
                <a:tint val="50000"/>
                <a:satMod val="180000"/>
              </a:srgbClr>
            </a:duotone>
            <a:extLst>
              <a:ext uri="{BEBA8EAE-BF5A-486C-A8C5-ECC9F3942E4B}">
                <a14:imgProps xmlns:a14="http://schemas.microsoft.com/office/drawing/2010/main">
                  <a14:imgLayer r:embed="rId6">
                    <a14:imgEffect>
                      <a14:backgroundRemoval t="10000" b="90000" l="10000" r="90000"/>
                    </a14:imgEffect>
                  </a14:imgLayer>
                </a14:imgProps>
              </a:ext>
            </a:extLst>
          </a:blip>
          <a:srcRect l="34004" r="30897"/>
          <a:stretch/>
        </p:blipFill>
        <p:spPr>
          <a:xfrm rot="21225596">
            <a:off x="46392" y="16430"/>
            <a:ext cx="549140" cy="881346"/>
          </a:xfrm>
          <a:prstGeom prst="rect">
            <a:avLst/>
          </a:prstGeom>
        </p:spPr>
      </p:pic>
      <p:sp>
        <p:nvSpPr>
          <p:cNvPr id="17" name="Oval 16">
            <a:extLst>
              <a:ext uri="{FF2B5EF4-FFF2-40B4-BE49-F238E27FC236}">
                <a16:creationId xmlns:a16="http://schemas.microsoft.com/office/drawing/2014/main" id="{5FF45412-DCD8-EE53-B0A4-701996A957C8}"/>
              </a:ext>
            </a:extLst>
          </p:cNvPr>
          <p:cNvSpPr/>
          <p:nvPr/>
        </p:nvSpPr>
        <p:spPr>
          <a:xfrm>
            <a:off x="205869" y="1806857"/>
            <a:ext cx="255318" cy="253583"/>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9" name="Picture 6" descr="Các món ăn ngon ở sài gòn - Bánh Mì Sài Gò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5701" y="112950"/>
            <a:ext cx="3722491" cy="303571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8"/>
          <a:stretch>
            <a:fillRect/>
          </a:stretch>
        </p:blipFill>
        <p:spPr>
          <a:xfrm>
            <a:off x="4321274" y="0"/>
            <a:ext cx="3967475" cy="3120319"/>
          </a:xfrm>
          <a:prstGeom prst="rect">
            <a:avLst/>
          </a:prstGeom>
        </p:spPr>
      </p:pic>
      <p:sp>
        <p:nvSpPr>
          <p:cNvPr id="6" name="TextBox 5"/>
          <p:cNvSpPr txBox="1"/>
          <p:nvPr/>
        </p:nvSpPr>
        <p:spPr>
          <a:xfrm>
            <a:off x="1483392" y="3256420"/>
            <a:ext cx="3169224" cy="400110"/>
          </a:xfrm>
          <a:prstGeom prst="rect">
            <a:avLst/>
          </a:prstGeom>
          <a:noFill/>
        </p:spPr>
        <p:txBody>
          <a:bodyPr wrap="square" rtlCol="0">
            <a:spAutoFit/>
          </a:bodyPr>
          <a:lstStyle/>
          <a:p>
            <a:r>
              <a:rPr lang="en-US" sz="2000" dirty="0">
                <a:latin typeface="Times New Roman" panose="02020603050405020304" pitchFamily="18" charset="0"/>
                <a:cs typeface="Times New Roman" panose="02020603050405020304" pitchFamily="18" charset="0"/>
              </a:rPr>
              <a:t>  BÁNH MÌ</a:t>
            </a:r>
          </a:p>
        </p:txBody>
      </p:sp>
      <p:sp>
        <p:nvSpPr>
          <p:cNvPr id="7" name="TextBox 6"/>
          <p:cNvSpPr txBox="1"/>
          <p:nvPr/>
        </p:nvSpPr>
        <p:spPr>
          <a:xfrm>
            <a:off x="5224356" y="3218436"/>
            <a:ext cx="2161309" cy="400110"/>
          </a:xfrm>
          <a:prstGeom prst="rect">
            <a:avLst/>
          </a:prstGeom>
          <a:noFill/>
        </p:spPr>
        <p:txBody>
          <a:bodyPr wrap="square" rtlCol="0">
            <a:spAutoFit/>
          </a:bodyPr>
          <a:lstStyle/>
          <a:p>
            <a:r>
              <a:rPr lang="en-US" sz="2000" dirty="0">
                <a:latin typeface="Times New Roman" panose="02020603050405020304" pitchFamily="18" charset="0"/>
                <a:cs typeface="Times New Roman" panose="02020603050405020304" pitchFamily="18" charset="0"/>
              </a:rPr>
              <a:t>BÁNH DA LỢN</a:t>
            </a:r>
          </a:p>
        </p:txBody>
      </p:sp>
      <p:sp>
        <p:nvSpPr>
          <p:cNvPr id="8" name="TextBox 7"/>
          <p:cNvSpPr txBox="1"/>
          <p:nvPr/>
        </p:nvSpPr>
        <p:spPr>
          <a:xfrm>
            <a:off x="9368401" y="3218139"/>
            <a:ext cx="2077471" cy="400110"/>
          </a:xfrm>
          <a:prstGeom prst="rect">
            <a:avLst/>
          </a:prstGeom>
          <a:noFill/>
        </p:spPr>
        <p:txBody>
          <a:bodyPr wrap="square" rtlCol="0">
            <a:spAutoFit/>
          </a:bodyPr>
          <a:lstStyle/>
          <a:p>
            <a:r>
              <a:rPr lang="en-US" sz="2000" dirty="0">
                <a:latin typeface="Times New Roman" panose="02020603050405020304" pitchFamily="18" charset="0"/>
                <a:cs typeface="Times New Roman" panose="02020603050405020304" pitchFamily="18" charset="0"/>
              </a:rPr>
              <a:t>BÁNH BÒ</a:t>
            </a:r>
          </a:p>
        </p:txBody>
      </p:sp>
      <p:pic>
        <p:nvPicPr>
          <p:cNvPr id="9" name="Picture 8"/>
          <p:cNvPicPr>
            <a:picLocks noChangeAspect="1"/>
          </p:cNvPicPr>
          <p:nvPr/>
        </p:nvPicPr>
        <p:blipFill>
          <a:blip r:embed="rId9"/>
          <a:stretch>
            <a:fillRect/>
          </a:stretch>
        </p:blipFill>
        <p:spPr>
          <a:xfrm>
            <a:off x="8268765" y="75103"/>
            <a:ext cx="3913821" cy="3058561"/>
          </a:xfrm>
          <a:prstGeom prst="rect">
            <a:avLst/>
          </a:prstGeom>
        </p:spPr>
      </p:pic>
      <p:pic>
        <p:nvPicPr>
          <p:cNvPr id="11" name="Picture 10"/>
          <p:cNvPicPr>
            <a:picLocks noChangeAspect="1"/>
          </p:cNvPicPr>
          <p:nvPr/>
        </p:nvPicPr>
        <p:blipFill>
          <a:blip r:embed="rId10"/>
          <a:stretch>
            <a:fillRect/>
          </a:stretch>
        </p:blipFill>
        <p:spPr>
          <a:xfrm>
            <a:off x="603131" y="3645826"/>
            <a:ext cx="3659002" cy="2766375"/>
          </a:xfrm>
          <a:prstGeom prst="rect">
            <a:avLst/>
          </a:prstGeom>
        </p:spPr>
      </p:pic>
      <p:pic>
        <p:nvPicPr>
          <p:cNvPr id="13" name="Picture 12"/>
          <p:cNvPicPr>
            <a:picLocks noChangeAspect="1"/>
          </p:cNvPicPr>
          <p:nvPr/>
        </p:nvPicPr>
        <p:blipFill>
          <a:blip r:embed="rId11"/>
          <a:stretch>
            <a:fillRect/>
          </a:stretch>
        </p:blipFill>
        <p:spPr>
          <a:xfrm>
            <a:off x="4294026" y="3667027"/>
            <a:ext cx="3947491" cy="2699212"/>
          </a:xfrm>
          <a:prstGeom prst="rect">
            <a:avLst/>
          </a:prstGeom>
        </p:spPr>
      </p:pic>
      <p:pic>
        <p:nvPicPr>
          <p:cNvPr id="15" name="Picture 14"/>
          <p:cNvPicPr>
            <a:picLocks noChangeAspect="1"/>
          </p:cNvPicPr>
          <p:nvPr/>
        </p:nvPicPr>
        <p:blipFill>
          <a:blip r:embed="rId12"/>
          <a:stretch>
            <a:fillRect/>
          </a:stretch>
        </p:blipFill>
        <p:spPr>
          <a:xfrm>
            <a:off x="8305332" y="3666230"/>
            <a:ext cx="3656956" cy="2699212"/>
          </a:xfrm>
          <a:prstGeom prst="rect">
            <a:avLst/>
          </a:prstGeom>
        </p:spPr>
      </p:pic>
      <p:sp>
        <p:nvSpPr>
          <p:cNvPr id="18" name="TextBox 17"/>
          <p:cNvSpPr txBox="1"/>
          <p:nvPr/>
        </p:nvSpPr>
        <p:spPr>
          <a:xfrm>
            <a:off x="1472112" y="6447108"/>
            <a:ext cx="1921039" cy="400110"/>
          </a:xfrm>
          <a:prstGeom prst="rect">
            <a:avLst/>
          </a:prstGeom>
          <a:noFill/>
        </p:spPr>
        <p:txBody>
          <a:bodyPr wrap="square" rtlCol="0">
            <a:spAutoFit/>
          </a:bodyPr>
          <a:lstStyle/>
          <a:p>
            <a:r>
              <a:rPr lang="en-US" sz="2000" dirty="0">
                <a:latin typeface="Times New Roman" panose="02020603050405020304" pitchFamily="18" charset="0"/>
                <a:cs typeface="Times New Roman" panose="02020603050405020304" pitchFamily="18" charset="0"/>
              </a:rPr>
              <a:t>BÁNH CAM</a:t>
            </a:r>
          </a:p>
        </p:txBody>
      </p:sp>
      <p:sp>
        <p:nvSpPr>
          <p:cNvPr id="20" name="TextBox 19"/>
          <p:cNvSpPr txBox="1"/>
          <p:nvPr/>
        </p:nvSpPr>
        <p:spPr>
          <a:xfrm>
            <a:off x="5312769" y="6417789"/>
            <a:ext cx="1502677" cy="400110"/>
          </a:xfrm>
          <a:prstGeom prst="rect">
            <a:avLst/>
          </a:prstGeom>
          <a:noFill/>
        </p:spPr>
        <p:txBody>
          <a:bodyPr wrap="square" rtlCol="0">
            <a:spAutoFit/>
          </a:bodyPr>
          <a:lstStyle/>
          <a:p>
            <a:r>
              <a:rPr lang="en-US" sz="2000" dirty="0">
                <a:latin typeface="Times New Roman" panose="02020603050405020304" pitchFamily="18" charset="0"/>
                <a:cs typeface="Times New Roman" panose="02020603050405020304" pitchFamily="18" charset="0"/>
              </a:rPr>
              <a:t>BÁNH TÉT</a:t>
            </a:r>
          </a:p>
        </p:txBody>
      </p:sp>
      <p:sp>
        <p:nvSpPr>
          <p:cNvPr id="21" name="TextBox 20"/>
          <p:cNvSpPr txBox="1"/>
          <p:nvPr/>
        </p:nvSpPr>
        <p:spPr>
          <a:xfrm>
            <a:off x="9462829" y="6427901"/>
            <a:ext cx="1525692" cy="400110"/>
          </a:xfrm>
          <a:prstGeom prst="rect">
            <a:avLst/>
          </a:prstGeom>
          <a:noFill/>
        </p:spPr>
        <p:txBody>
          <a:bodyPr wrap="square" rtlCol="0">
            <a:spAutoFit/>
          </a:bodyPr>
          <a:lstStyle/>
          <a:p>
            <a:r>
              <a:rPr lang="en-US" sz="2000" dirty="0">
                <a:latin typeface="Times New Roman" panose="02020603050405020304" pitchFamily="18" charset="0"/>
                <a:cs typeface="Times New Roman" panose="02020603050405020304" pitchFamily="18" charset="0"/>
              </a:rPr>
              <a:t>BÁNH XÈO</a:t>
            </a:r>
          </a:p>
        </p:txBody>
      </p:sp>
    </p:spTree>
    <p:extLst>
      <p:ext uri="{BB962C8B-B14F-4D97-AF65-F5344CB8AC3E}">
        <p14:creationId xmlns:p14="http://schemas.microsoft.com/office/powerpoint/2010/main" val="11359626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randombar(horizontal)">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randombar(horizontal)">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randombar(horizontal)">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8" grpId="0"/>
      <p:bldP spid="20"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045F491-AABB-EAC2-16A4-236064F0C5AE}"/>
              </a:ext>
            </a:extLst>
          </p:cNvPr>
          <p:cNvSpPr/>
          <p:nvPr/>
        </p:nvSpPr>
        <p:spPr>
          <a:xfrm>
            <a:off x="120" y="-10805"/>
            <a:ext cx="12192000" cy="6857999"/>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descr="Icon&#10;&#10;Description automatically generated">
            <a:extLst>
              <a:ext uri="{FF2B5EF4-FFF2-40B4-BE49-F238E27FC236}">
                <a16:creationId xmlns:a16="http://schemas.microsoft.com/office/drawing/2014/main" id="{EF4DE084-9602-7F02-D477-DFB06AA7EBB0}"/>
              </a:ext>
            </a:extLst>
          </p:cNvPr>
          <p:cNvPicPr>
            <a:picLocks noChangeAspect="1"/>
          </p:cNvPicPr>
          <p:nvPr/>
        </p:nvPicPr>
        <p:blipFill>
          <a:blip r:embed="rId2"/>
          <a:stretch>
            <a:fillRect/>
          </a:stretch>
        </p:blipFill>
        <p:spPr>
          <a:xfrm>
            <a:off x="11550195" y="226804"/>
            <a:ext cx="450270" cy="300180"/>
          </a:xfrm>
          <a:prstGeom prst="rect">
            <a:avLst/>
          </a:prstGeom>
        </p:spPr>
      </p:pic>
      <p:cxnSp>
        <p:nvCxnSpPr>
          <p:cNvPr id="10" name="!!1">
            <a:extLst>
              <a:ext uri="{FF2B5EF4-FFF2-40B4-BE49-F238E27FC236}">
                <a16:creationId xmlns:a16="http://schemas.microsoft.com/office/drawing/2014/main" id="{8F5F7AA0-067D-276B-969E-E7D73860FE98}"/>
              </a:ext>
            </a:extLst>
          </p:cNvPr>
          <p:cNvCxnSpPr>
            <a:cxnSpLocks/>
          </p:cNvCxnSpPr>
          <p:nvPr/>
        </p:nvCxnSpPr>
        <p:spPr>
          <a:xfrm flipH="1">
            <a:off x="318655" y="925010"/>
            <a:ext cx="2307" cy="5922184"/>
          </a:xfrm>
          <a:prstGeom prst="line">
            <a:avLst/>
          </a:prstGeom>
          <a:ln w="381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pic>
        <p:nvPicPr>
          <p:cNvPr id="16" name="Picture 15" descr="Map&#10;&#10;Description automatically generated with medium confidence">
            <a:extLst>
              <a:ext uri="{FF2B5EF4-FFF2-40B4-BE49-F238E27FC236}">
                <a16:creationId xmlns:a16="http://schemas.microsoft.com/office/drawing/2014/main" id="{89725205-2EA1-E91D-3E46-E7FE56EA61C0}"/>
              </a:ext>
            </a:extLst>
          </p:cNvPr>
          <p:cNvPicPr>
            <a:picLocks noChangeAspect="1"/>
          </p:cNvPicPr>
          <p:nvPr/>
        </p:nvPicPr>
        <p:blipFill rotWithShape="1">
          <a:blip r:embed="rId3">
            <a:duotone>
              <a:prstClr val="black"/>
              <a:srgbClr val="D9C3A5">
                <a:tint val="50000"/>
                <a:satMod val="180000"/>
              </a:srgbClr>
            </a:duotone>
            <a:extLst>
              <a:ext uri="{BEBA8EAE-BF5A-486C-A8C5-ECC9F3942E4B}">
                <a14:imgProps xmlns:a14="http://schemas.microsoft.com/office/drawing/2010/main">
                  <a14:imgLayer r:embed="rId4">
                    <a14:imgEffect>
                      <a14:backgroundRemoval t="10000" b="90000" l="10000" r="90000"/>
                    </a14:imgEffect>
                  </a14:imgLayer>
                </a14:imgProps>
              </a:ext>
            </a:extLst>
          </a:blip>
          <a:srcRect l="34004" r="30897"/>
          <a:stretch/>
        </p:blipFill>
        <p:spPr>
          <a:xfrm rot="21225596">
            <a:off x="46392" y="16430"/>
            <a:ext cx="549140" cy="881346"/>
          </a:xfrm>
          <a:prstGeom prst="rect">
            <a:avLst/>
          </a:prstGeom>
        </p:spPr>
      </p:pic>
      <p:sp>
        <p:nvSpPr>
          <p:cNvPr id="17" name="Oval 16">
            <a:extLst>
              <a:ext uri="{FF2B5EF4-FFF2-40B4-BE49-F238E27FC236}">
                <a16:creationId xmlns:a16="http://schemas.microsoft.com/office/drawing/2014/main" id="{5FF45412-DCD8-EE53-B0A4-701996A957C8}"/>
              </a:ext>
            </a:extLst>
          </p:cNvPr>
          <p:cNvSpPr/>
          <p:nvPr/>
        </p:nvSpPr>
        <p:spPr>
          <a:xfrm>
            <a:off x="234911" y="2496670"/>
            <a:ext cx="255318" cy="253583"/>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1" name="TextBox 20"/>
          <p:cNvSpPr txBox="1"/>
          <p:nvPr/>
        </p:nvSpPr>
        <p:spPr>
          <a:xfrm>
            <a:off x="1042903" y="935620"/>
            <a:ext cx="10223264" cy="1631216"/>
          </a:xfrm>
          <a:prstGeom prst="rect">
            <a:avLst/>
          </a:prstGeom>
          <a:noFill/>
        </p:spPr>
        <p:txBody>
          <a:bodyPr wrap="square" rtlCol="0">
            <a:spAutoFit/>
          </a:bodyPr>
          <a:lstStyle/>
          <a:p>
            <a:pPr algn="ctr"/>
            <a:r>
              <a:rPr lang="en-US" sz="5000" b="1" dirty="0">
                <a:solidFill>
                  <a:srgbClr val="FF0000"/>
                </a:solidFill>
                <a:latin typeface="Times New Roman" panose="02020603050405020304" pitchFamily="18" charset="0"/>
                <a:cs typeface="Times New Roman" panose="02020603050405020304" pitchFamily="18" charset="0"/>
              </a:rPr>
              <a:t>I. NÉT ĐẶC SẮC CỦA ẨM THỰC THÀNH PHỐ HỒ CHÍ MINH</a:t>
            </a:r>
          </a:p>
        </p:txBody>
      </p:sp>
      <p:sp>
        <p:nvSpPr>
          <p:cNvPr id="3" name="TextBox 2"/>
          <p:cNvSpPr txBox="1"/>
          <p:nvPr/>
        </p:nvSpPr>
        <p:spPr>
          <a:xfrm>
            <a:off x="3771554" y="0"/>
            <a:ext cx="4765963" cy="1015663"/>
          </a:xfrm>
          <a:prstGeom prst="rect">
            <a:avLst/>
          </a:prstGeom>
          <a:noFill/>
        </p:spPr>
        <p:txBody>
          <a:bodyPr wrap="square" rtlCol="0">
            <a:spAutoFit/>
          </a:bodyPr>
          <a:lstStyle/>
          <a:p>
            <a:r>
              <a:rPr lang="en-US" sz="6000" b="1" dirty="0">
                <a:solidFill>
                  <a:srgbClr val="FF0000"/>
                </a:solidFill>
                <a:latin typeface="Times New Roman" panose="02020603050405020304" pitchFamily="18" charset="0"/>
                <a:cs typeface="Times New Roman" panose="02020603050405020304" pitchFamily="18" charset="0"/>
              </a:rPr>
              <a:t>KHÁM PHÁ</a:t>
            </a:r>
          </a:p>
        </p:txBody>
      </p:sp>
      <p:pic>
        <p:nvPicPr>
          <p:cNvPr id="6146" name="Picture 2" descr="Nét hấp dẫn đặc trưng của nền văn hóa ẩm thực Sài Gò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7873" y="2496670"/>
            <a:ext cx="10176253" cy="4134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24172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 calcmode="lin" valueType="num">
                                      <p:cBhvr additive="base">
                                        <p:cTn id="12"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6146"/>
                                        </p:tgtEl>
                                        <p:attrNameLst>
                                          <p:attrName>style.visibility</p:attrName>
                                        </p:attrNameLst>
                                      </p:cBhvr>
                                      <p:to>
                                        <p:strVal val="visible"/>
                                      </p:to>
                                    </p:set>
                                    <p:animEffect transition="in" filter="randombar(horizontal)">
                                      <p:cBhvr>
                                        <p:cTn id="18"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045F491-AABB-EAC2-16A4-236064F0C5AE}"/>
              </a:ext>
            </a:extLst>
          </p:cNvPr>
          <p:cNvSpPr/>
          <p:nvPr/>
        </p:nvSpPr>
        <p:spPr>
          <a:xfrm>
            <a:off x="0" y="1"/>
            <a:ext cx="12192000" cy="6857999"/>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descr="Icon&#10;&#10;Description automatically generated">
            <a:extLst>
              <a:ext uri="{FF2B5EF4-FFF2-40B4-BE49-F238E27FC236}">
                <a16:creationId xmlns:a16="http://schemas.microsoft.com/office/drawing/2014/main" id="{EF4DE084-9602-7F02-D477-DFB06AA7EBB0}"/>
              </a:ext>
            </a:extLst>
          </p:cNvPr>
          <p:cNvPicPr>
            <a:picLocks noChangeAspect="1"/>
          </p:cNvPicPr>
          <p:nvPr/>
        </p:nvPicPr>
        <p:blipFill>
          <a:blip r:embed="rId2"/>
          <a:stretch>
            <a:fillRect/>
          </a:stretch>
        </p:blipFill>
        <p:spPr>
          <a:xfrm>
            <a:off x="11550195" y="226804"/>
            <a:ext cx="450270" cy="300180"/>
          </a:xfrm>
          <a:prstGeom prst="rect">
            <a:avLst/>
          </a:prstGeom>
        </p:spPr>
      </p:pic>
      <p:cxnSp>
        <p:nvCxnSpPr>
          <p:cNvPr id="10" name="!!1">
            <a:extLst>
              <a:ext uri="{FF2B5EF4-FFF2-40B4-BE49-F238E27FC236}">
                <a16:creationId xmlns:a16="http://schemas.microsoft.com/office/drawing/2014/main" id="{8F5F7AA0-067D-276B-969E-E7D73860FE98}"/>
              </a:ext>
            </a:extLst>
          </p:cNvPr>
          <p:cNvCxnSpPr>
            <a:cxnSpLocks/>
          </p:cNvCxnSpPr>
          <p:nvPr/>
        </p:nvCxnSpPr>
        <p:spPr>
          <a:xfrm flipH="1">
            <a:off x="222331" y="829482"/>
            <a:ext cx="2307" cy="5922184"/>
          </a:xfrm>
          <a:prstGeom prst="line">
            <a:avLst/>
          </a:prstGeom>
          <a:ln w="381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pic>
        <p:nvPicPr>
          <p:cNvPr id="16" name="Picture 15" descr="Map&#10;&#10;Description automatically generated with medium confidence">
            <a:extLst>
              <a:ext uri="{FF2B5EF4-FFF2-40B4-BE49-F238E27FC236}">
                <a16:creationId xmlns:a16="http://schemas.microsoft.com/office/drawing/2014/main" id="{89725205-2EA1-E91D-3E46-E7FE56EA61C0}"/>
              </a:ext>
            </a:extLst>
          </p:cNvPr>
          <p:cNvPicPr>
            <a:picLocks noChangeAspect="1"/>
          </p:cNvPicPr>
          <p:nvPr/>
        </p:nvPicPr>
        <p:blipFill rotWithShape="1">
          <a:blip r:embed="rId3">
            <a:duotone>
              <a:prstClr val="black"/>
              <a:srgbClr val="D9C3A5">
                <a:tint val="50000"/>
                <a:satMod val="180000"/>
              </a:srgbClr>
            </a:duotone>
            <a:extLst>
              <a:ext uri="{BEBA8EAE-BF5A-486C-A8C5-ECC9F3942E4B}">
                <a14:imgProps xmlns:a14="http://schemas.microsoft.com/office/drawing/2010/main">
                  <a14:imgLayer r:embed="rId4">
                    <a14:imgEffect>
                      <a14:backgroundRemoval t="10000" b="90000" l="10000" r="90000"/>
                    </a14:imgEffect>
                  </a14:imgLayer>
                </a14:imgProps>
              </a:ext>
            </a:extLst>
          </a:blip>
          <a:srcRect l="34004" r="30897"/>
          <a:stretch/>
        </p:blipFill>
        <p:spPr>
          <a:xfrm rot="21225596">
            <a:off x="46392" y="16430"/>
            <a:ext cx="549140" cy="881346"/>
          </a:xfrm>
          <a:prstGeom prst="rect">
            <a:avLst/>
          </a:prstGeom>
        </p:spPr>
      </p:pic>
      <p:sp>
        <p:nvSpPr>
          <p:cNvPr id="17" name="Oval 16">
            <a:extLst>
              <a:ext uri="{FF2B5EF4-FFF2-40B4-BE49-F238E27FC236}">
                <a16:creationId xmlns:a16="http://schemas.microsoft.com/office/drawing/2014/main" id="{5FF45412-DCD8-EE53-B0A4-701996A957C8}"/>
              </a:ext>
            </a:extLst>
          </p:cNvPr>
          <p:cNvSpPr/>
          <p:nvPr/>
        </p:nvSpPr>
        <p:spPr>
          <a:xfrm>
            <a:off x="223544" y="2345381"/>
            <a:ext cx="255318" cy="253583"/>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1" name="TextBox 20"/>
          <p:cNvSpPr txBox="1"/>
          <p:nvPr/>
        </p:nvSpPr>
        <p:spPr>
          <a:xfrm>
            <a:off x="223544" y="1273243"/>
            <a:ext cx="11968455" cy="5478423"/>
          </a:xfrm>
          <a:prstGeom prst="rect">
            <a:avLst/>
          </a:prstGeom>
          <a:noFill/>
        </p:spPr>
        <p:txBody>
          <a:bodyPr wrap="square" rtlCol="0">
            <a:spAutoFit/>
          </a:bodyPr>
          <a:lstStyle/>
          <a:p>
            <a:r>
              <a:rPr lang="en-US" sz="4000" b="1" dirty="0">
                <a:solidFill>
                  <a:srgbClr val="002060"/>
                </a:solidFill>
                <a:latin typeface="Times New Roman" panose="02020603050405020304" pitchFamily="18" charset="0"/>
                <a:cs typeface="Times New Roman" panose="02020603050405020304" pitchFamily="18" charset="0"/>
              </a:rPr>
              <a:t>ĐỌC NỘI DUNG VÀ TRẢ LỜI CÂU HỎI:</a:t>
            </a:r>
          </a:p>
          <a:p>
            <a:endParaRPr lang="en-US" sz="4000" dirty="0">
              <a:latin typeface="Times New Roman" panose="02020603050405020304" pitchFamily="18" charset="0"/>
              <a:cs typeface="Times New Roman" panose="02020603050405020304" pitchFamily="18" charset="0"/>
            </a:endParaRPr>
          </a:p>
          <a:p>
            <a:r>
              <a:rPr lang="en-US" sz="4000" u="sng" dirty="0" err="1">
                <a:latin typeface="Times New Roman" panose="02020603050405020304" pitchFamily="18" charset="0"/>
                <a:cs typeface="Times New Roman" panose="02020603050405020304" pitchFamily="18" charset="0"/>
              </a:rPr>
              <a:t>Câu</a:t>
            </a:r>
            <a:r>
              <a:rPr lang="en-US" sz="4000" u="sng" dirty="0">
                <a:latin typeface="Times New Roman" panose="02020603050405020304" pitchFamily="18" charset="0"/>
                <a:cs typeface="Times New Roman" panose="02020603050405020304" pitchFamily="18" charset="0"/>
              </a:rPr>
              <a:t> 1: </a:t>
            </a:r>
            <a:r>
              <a:rPr lang="en-US" sz="4000" dirty="0" err="1">
                <a:latin typeface="Times New Roman" panose="02020603050405020304" pitchFamily="18" charset="0"/>
                <a:cs typeface="Times New Roman" panose="02020603050405020304" pitchFamily="18" charset="0"/>
              </a:rPr>
              <a:t>Nguyên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nhân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nào</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tạo</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nét</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đặc</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sắc</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trong</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ẩm</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thực</a:t>
            </a:r>
            <a:r>
              <a:rPr lang="en-US" sz="4000" dirty="0">
                <a:latin typeface="Times New Roman" panose="02020603050405020304" pitchFamily="18" charset="0"/>
                <a:cs typeface="Times New Roman" panose="02020603050405020304" pitchFamily="18" charset="0"/>
              </a:rPr>
              <a:t> ở </a:t>
            </a:r>
            <a:r>
              <a:rPr lang="en-US" sz="4000" dirty="0" err="1">
                <a:latin typeface="Times New Roman" panose="02020603050405020304" pitchFamily="18" charset="0"/>
                <a:cs typeface="Times New Roman" panose="02020603050405020304" pitchFamily="18" charset="0"/>
              </a:rPr>
              <a:t>Thành</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phố</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Hồ</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Chí</a:t>
            </a:r>
            <a:r>
              <a:rPr lang="en-US" sz="4000" dirty="0">
                <a:latin typeface="Times New Roman" panose="02020603050405020304" pitchFamily="18" charset="0"/>
                <a:cs typeface="Times New Roman" panose="02020603050405020304" pitchFamily="18" charset="0"/>
              </a:rPr>
              <a:t> Minh?</a:t>
            </a:r>
          </a:p>
          <a:p>
            <a:r>
              <a:rPr lang="en-US" sz="4000" u="sng" dirty="0" err="1">
                <a:latin typeface="Times New Roman" panose="02020603050405020304" pitchFamily="18" charset="0"/>
                <a:cs typeface="Times New Roman" panose="02020603050405020304" pitchFamily="18" charset="0"/>
              </a:rPr>
              <a:t>Câu</a:t>
            </a:r>
            <a:r>
              <a:rPr lang="en-US" sz="4000" u="sng" dirty="0">
                <a:latin typeface="Times New Roman" panose="02020603050405020304" pitchFamily="18" charset="0"/>
                <a:cs typeface="Times New Roman" panose="02020603050405020304" pitchFamily="18" charset="0"/>
              </a:rPr>
              <a:t> 2: </a:t>
            </a:r>
            <a:r>
              <a:rPr lang="en-US" sz="4000" dirty="0" err="1">
                <a:latin typeface="Times New Roman" panose="02020603050405020304" pitchFamily="18" charset="0"/>
                <a:cs typeface="Times New Roman" panose="02020603050405020304" pitchFamily="18" charset="0"/>
              </a:rPr>
              <a:t>Tìm</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các</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cụm</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từ</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nét</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đặc</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sắc</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trong</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văn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hóa</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ẩm</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thực</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của</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Thành</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phố</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Hồ</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Chí</a:t>
            </a:r>
            <a:r>
              <a:rPr lang="en-US" sz="4000" dirty="0">
                <a:latin typeface="Times New Roman" panose="02020603050405020304" pitchFamily="18" charset="0"/>
                <a:cs typeface="Times New Roman" panose="02020603050405020304" pitchFamily="18" charset="0"/>
              </a:rPr>
              <a:t> Minh.</a:t>
            </a:r>
          </a:p>
          <a:p>
            <a:r>
              <a:rPr lang="en-US" sz="4000" u="sng" dirty="0" err="1">
                <a:latin typeface="Times New Roman" panose="02020603050405020304" pitchFamily="18" charset="0"/>
                <a:cs typeface="Times New Roman" panose="02020603050405020304" pitchFamily="18" charset="0"/>
              </a:rPr>
              <a:t>Câu</a:t>
            </a:r>
            <a:r>
              <a:rPr lang="en-US" sz="4000" u="sng" dirty="0">
                <a:latin typeface="Times New Roman" panose="02020603050405020304" pitchFamily="18" charset="0"/>
                <a:cs typeface="Times New Roman" panose="02020603050405020304" pitchFamily="18" charset="0"/>
              </a:rPr>
              <a:t> 3: </a:t>
            </a:r>
            <a:r>
              <a:rPr lang="en-US" sz="4000" dirty="0" err="1">
                <a:latin typeface="Times New Roman" panose="02020603050405020304" pitchFamily="18" charset="0"/>
                <a:cs typeface="Times New Roman" panose="02020603050405020304" pitchFamily="18" charset="0"/>
              </a:rPr>
              <a:t>Nét</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đặc</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sắc</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trong</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văn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hóa</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ẩm</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thực</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đã</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phản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ánh</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tính</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cách</a:t>
            </a:r>
            <a:r>
              <a:rPr lang="en-US" sz="4000" dirty="0">
                <a:latin typeface="Times New Roman" panose="02020603050405020304" pitchFamily="18" charset="0"/>
                <a:cs typeface="Times New Roman" panose="02020603050405020304" pitchFamily="18" charset="0"/>
              </a:rPr>
              <a:t> con </a:t>
            </a:r>
            <a:r>
              <a:rPr lang="en-US" sz="4000" dirty="0" err="1">
                <a:latin typeface="Times New Roman" panose="02020603050405020304" pitchFamily="18" charset="0"/>
                <a:cs typeface="Times New Roman" panose="02020603050405020304" pitchFamily="18" charset="0"/>
              </a:rPr>
              <a:t>người</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thành</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phố</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như</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thế</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nào</a:t>
            </a:r>
            <a:r>
              <a:rPr lang="en-US" sz="4000" dirty="0">
                <a:latin typeface="Times New Roman" panose="02020603050405020304" pitchFamily="18" charset="0"/>
                <a:cs typeface="Times New Roman" panose="02020603050405020304" pitchFamily="18" charset="0"/>
              </a:rPr>
              <a:t>?</a:t>
            </a:r>
          </a:p>
          <a:p>
            <a:endParaRPr lang="en-US" sz="3000" dirty="0">
              <a:solidFill>
                <a:srgbClr val="FF0000"/>
              </a:solidFill>
              <a:latin typeface="Times New Roman" panose="02020603050405020304" pitchFamily="18" charset="0"/>
              <a:cs typeface="Times New Roman" panose="02020603050405020304" pitchFamily="18" charset="0"/>
            </a:endParaRPr>
          </a:p>
        </p:txBody>
      </p:sp>
      <p:sp>
        <p:nvSpPr>
          <p:cNvPr id="3" name="TextBox 2"/>
          <p:cNvSpPr txBox="1"/>
          <p:nvPr/>
        </p:nvSpPr>
        <p:spPr>
          <a:xfrm>
            <a:off x="3771554" y="0"/>
            <a:ext cx="4765963" cy="1015663"/>
          </a:xfrm>
          <a:prstGeom prst="rect">
            <a:avLst/>
          </a:prstGeom>
          <a:noFill/>
        </p:spPr>
        <p:txBody>
          <a:bodyPr wrap="square" rtlCol="0">
            <a:spAutoFit/>
          </a:bodyPr>
          <a:lstStyle/>
          <a:p>
            <a:r>
              <a:rPr lang="en-US" sz="6000" b="1" dirty="0">
                <a:solidFill>
                  <a:srgbClr val="FF0000"/>
                </a:solidFill>
                <a:latin typeface="Times New Roman" panose="02020603050405020304" pitchFamily="18" charset="0"/>
                <a:cs typeface="Times New Roman" panose="02020603050405020304" pitchFamily="18" charset="0"/>
              </a:rPr>
              <a:t>KHÁM PHÁ</a:t>
            </a:r>
          </a:p>
        </p:txBody>
      </p:sp>
    </p:spTree>
    <p:extLst>
      <p:ext uri="{BB962C8B-B14F-4D97-AF65-F5344CB8AC3E}">
        <p14:creationId xmlns:p14="http://schemas.microsoft.com/office/powerpoint/2010/main" val="24301066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 calcmode="lin" valueType="num">
                                      <p:cBhvr additive="base">
                                        <p:cTn id="12"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1">
                                            <p:txEl>
                                              <p:pRg st="2" end="2"/>
                                            </p:txEl>
                                          </p:spTgt>
                                        </p:tgtEl>
                                        <p:attrNameLst>
                                          <p:attrName>style.visibility</p:attrName>
                                        </p:attrNameLst>
                                      </p:cBhvr>
                                      <p:to>
                                        <p:strVal val="visible"/>
                                      </p:to>
                                    </p:set>
                                    <p:anim calcmode="lin" valueType="num">
                                      <p:cBhvr additive="base">
                                        <p:cTn id="18" dur="500" fill="hold"/>
                                        <p:tgtEl>
                                          <p:spTgt spid="21">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1">
                                            <p:txEl>
                                              <p:pRg st="3" end="3"/>
                                            </p:txEl>
                                          </p:spTgt>
                                        </p:tgtEl>
                                        <p:attrNameLst>
                                          <p:attrName>style.visibility</p:attrName>
                                        </p:attrNameLst>
                                      </p:cBhvr>
                                      <p:to>
                                        <p:strVal val="visible"/>
                                      </p:to>
                                    </p:set>
                                    <p:anim calcmode="lin" valueType="num">
                                      <p:cBhvr additive="base">
                                        <p:cTn id="24" dur="500" fill="hold"/>
                                        <p:tgtEl>
                                          <p:spTgt spid="21">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21">
                                            <p:txEl>
                                              <p:pRg st="4" end="4"/>
                                            </p:txEl>
                                          </p:spTgt>
                                        </p:tgtEl>
                                        <p:attrNameLst>
                                          <p:attrName>style.visibility</p:attrName>
                                        </p:attrNameLst>
                                      </p:cBhvr>
                                      <p:to>
                                        <p:strVal val="visible"/>
                                      </p:to>
                                    </p:set>
                                    <p:anim calcmode="lin" valueType="num">
                                      <p:cBhvr additive="base">
                                        <p:cTn id="30" dur="500" fill="hold"/>
                                        <p:tgtEl>
                                          <p:spTgt spid="21">
                                            <p:txEl>
                                              <p:pRg st="4" end="4"/>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2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045F491-AABB-EAC2-16A4-236064F0C5AE}"/>
              </a:ext>
            </a:extLst>
          </p:cNvPr>
          <p:cNvSpPr/>
          <p:nvPr/>
        </p:nvSpPr>
        <p:spPr>
          <a:xfrm>
            <a:off x="-120" y="1"/>
            <a:ext cx="12192000" cy="6857999"/>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cxnSp>
        <p:nvCxnSpPr>
          <p:cNvPr id="10" name="!!1">
            <a:extLst>
              <a:ext uri="{FF2B5EF4-FFF2-40B4-BE49-F238E27FC236}">
                <a16:creationId xmlns:a16="http://schemas.microsoft.com/office/drawing/2014/main" id="{8F5F7AA0-067D-276B-969E-E7D73860FE98}"/>
              </a:ext>
            </a:extLst>
          </p:cNvPr>
          <p:cNvCxnSpPr>
            <a:cxnSpLocks/>
          </p:cNvCxnSpPr>
          <p:nvPr/>
        </p:nvCxnSpPr>
        <p:spPr>
          <a:xfrm>
            <a:off x="295559" y="625827"/>
            <a:ext cx="0" cy="6232173"/>
          </a:xfrm>
          <a:prstGeom prst="line">
            <a:avLst/>
          </a:prstGeom>
          <a:ln w="381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pic>
        <p:nvPicPr>
          <p:cNvPr id="16" name="Picture 15" descr="Map&#10;&#10;Description automatically generated with medium confidence">
            <a:extLst>
              <a:ext uri="{FF2B5EF4-FFF2-40B4-BE49-F238E27FC236}">
                <a16:creationId xmlns:a16="http://schemas.microsoft.com/office/drawing/2014/main" id="{89725205-2EA1-E91D-3E46-E7FE56EA61C0}"/>
              </a:ext>
            </a:extLst>
          </p:cNvPr>
          <p:cNvPicPr>
            <a:picLocks noChangeAspect="1"/>
          </p:cNvPicPr>
          <p:nvPr/>
        </p:nvPicPr>
        <p:blipFill rotWithShape="1">
          <a:blip r:embed="rId2">
            <a:duotone>
              <a:prstClr val="black"/>
              <a:srgbClr val="D9C3A5">
                <a:tint val="50000"/>
                <a:satMod val="180000"/>
              </a:srgbClr>
            </a:duotone>
            <a:extLst>
              <a:ext uri="{BEBA8EAE-BF5A-486C-A8C5-ECC9F3942E4B}">
                <a14:imgProps xmlns:a14="http://schemas.microsoft.com/office/drawing/2010/main">
                  <a14:imgLayer r:embed="rId3">
                    <a14:imgEffect>
                      <a14:backgroundRemoval t="10000" b="90000" l="10000" r="90000"/>
                    </a14:imgEffect>
                  </a14:imgLayer>
                </a14:imgProps>
              </a:ext>
            </a:extLst>
          </a:blip>
          <a:srcRect l="34004" r="30897"/>
          <a:stretch/>
        </p:blipFill>
        <p:spPr>
          <a:xfrm rot="21225596">
            <a:off x="46392" y="-127759"/>
            <a:ext cx="549140" cy="881346"/>
          </a:xfrm>
          <a:prstGeom prst="rect">
            <a:avLst/>
          </a:prstGeom>
        </p:spPr>
      </p:pic>
      <p:sp>
        <p:nvSpPr>
          <p:cNvPr id="17" name="Oval 16">
            <a:extLst>
              <a:ext uri="{FF2B5EF4-FFF2-40B4-BE49-F238E27FC236}">
                <a16:creationId xmlns:a16="http://schemas.microsoft.com/office/drawing/2014/main" id="{5FF45412-DCD8-EE53-B0A4-701996A957C8}"/>
              </a:ext>
            </a:extLst>
          </p:cNvPr>
          <p:cNvSpPr/>
          <p:nvPr/>
        </p:nvSpPr>
        <p:spPr>
          <a:xfrm>
            <a:off x="193303" y="2824509"/>
            <a:ext cx="255318" cy="253583"/>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3" name="Rectangle 2"/>
          <p:cNvSpPr/>
          <p:nvPr/>
        </p:nvSpPr>
        <p:spPr>
          <a:xfrm>
            <a:off x="531358" y="79372"/>
            <a:ext cx="11577904" cy="5478423"/>
          </a:xfrm>
          <a:prstGeom prst="rect">
            <a:avLst/>
          </a:prstGeom>
        </p:spPr>
        <p:txBody>
          <a:bodyPr wrap="square">
            <a:spAutoFit/>
          </a:bodyPr>
          <a:lstStyle/>
          <a:p>
            <a:pPr algn="ctr"/>
            <a:r>
              <a:rPr lang="en-US" sz="5000" b="1" dirty="0">
                <a:solidFill>
                  <a:srgbClr val="FF0000"/>
                </a:solidFill>
                <a:latin typeface="Times New Roman" panose="02020603050405020304" pitchFamily="18" charset="0"/>
                <a:cs typeface="Times New Roman" panose="02020603050405020304" pitchFamily="18" charset="0"/>
              </a:rPr>
              <a:t>I.NÉT ĐẶC SẮC CỦA ẨM THỰC THÀNH PHỐ HỒ CHÍ MINH</a:t>
            </a:r>
          </a:p>
          <a:p>
            <a:endParaRPr lang="en-US" sz="5000" dirty="0">
              <a:latin typeface="Times New Roman" panose="02020603050405020304" pitchFamily="18" charset="0"/>
              <a:ea typeface="Calibri" panose="020F0502020204030204" pitchFamily="34" charset="0"/>
            </a:endParaRPr>
          </a:p>
          <a:p>
            <a:r>
              <a:rPr lang="en-US" sz="5000" dirty="0" err="1">
                <a:latin typeface="Times New Roman" panose="02020603050405020304" pitchFamily="18" charset="0"/>
                <a:ea typeface="Calibri" panose="020F0502020204030204" pitchFamily="34" charset="0"/>
              </a:rPr>
              <a:t>Thành</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phố</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Hồ</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Chí</a:t>
            </a:r>
            <a:r>
              <a:rPr lang="en-US" sz="5000" dirty="0">
                <a:latin typeface="Times New Roman" panose="02020603050405020304" pitchFamily="18" charset="0"/>
                <a:ea typeface="Calibri" panose="020F0502020204030204" pitchFamily="34" charset="0"/>
              </a:rPr>
              <a:t> Minh </a:t>
            </a:r>
            <a:r>
              <a:rPr lang="en-US" sz="5000" dirty="0" err="1">
                <a:latin typeface="Times New Roman" panose="02020603050405020304" pitchFamily="18" charset="0"/>
                <a:ea typeface="Calibri" panose="020F0502020204030204" pitchFamily="34" charset="0"/>
              </a:rPr>
              <a:t>là</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nơi</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hội</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tụ</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của</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người</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dân</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khắp</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mọi</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miền</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đất</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nước</a:t>
            </a:r>
            <a:r>
              <a:rPr lang="en-US" sz="5000" dirty="0">
                <a:latin typeface="Times New Roman" panose="02020603050405020304" pitchFamily="18" charset="0"/>
                <a:ea typeface="Calibri" panose="020F0502020204030204" pitchFamily="34" charset="0"/>
              </a:rPr>
              <a:t>.</a:t>
            </a:r>
          </a:p>
          <a:p>
            <a:r>
              <a:rPr lang="en-US" sz="5000" dirty="0">
                <a:latin typeface="Times New Roman" panose="02020603050405020304" pitchFamily="18" charset="0"/>
                <a:ea typeface="Calibri" panose="020F0502020204030204" pitchFamily="34" charset="0"/>
              </a:rPr>
              <a:t>=&gt; </a:t>
            </a:r>
            <a:r>
              <a:rPr lang="en-US" sz="5000" dirty="0" err="1">
                <a:latin typeface="Times New Roman" panose="02020603050405020304" pitchFamily="18" charset="0"/>
                <a:ea typeface="Calibri" panose="020F0502020204030204" pitchFamily="34" charset="0"/>
              </a:rPr>
              <a:t>ẩm</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thực</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Thành</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phố</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phong</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phú</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giao</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thoa</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hội</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tụ</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của</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các</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vùng</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miền</a:t>
            </a:r>
            <a:r>
              <a:rPr lang="en-US" sz="5000" dirty="0">
                <a:latin typeface="Times New Roman" panose="02020603050405020304" pitchFamily="18" charset="0"/>
                <a:ea typeface="Calibri" panose="020F0502020204030204" pitchFamily="34" charset="0"/>
              </a:rPr>
              <a:t>. </a:t>
            </a:r>
            <a:endParaRPr lang="en-US" sz="5000" dirty="0"/>
          </a:p>
        </p:txBody>
      </p:sp>
    </p:spTree>
    <p:extLst>
      <p:ext uri="{BB962C8B-B14F-4D97-AF65-F5344CB8AC3E}">
        <p14:creationId xmlns:p14="http://schemas.microsoft.com/office/powerpoint/2010/main" val="13693097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0" dur="500"/>
                                        <p:tgtEl>
                                          <p:spTgt spid="3">
                                            <p:txEl>
                                              <p:pRg st="2" end="2"/>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045F491-AABB-EAC2-16A4-236064F0C5AE}"/>
              </a:ext>
            </a:extLst>
          </p:cNvPr>
          <p:cNvSpPr/>
          <p:nvPr/>
        </p:nvSpPr>
        <p:spPr>
          <a:xfrm>
            <a:off x="-1" y="1"/>
            <a:ext cx="12192000" cy="6857999"/>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cxnSp>
        <p:nvCxnSpPr>
          <p:cNvPr id="10" name="!!1">
            <a:extLst>
              <a:ext uri="{FF2B5EF4-FFF2-40B4-BE49-F238E27FC236}">
                <a16:creationId xmlns:a16="http://schemas.microsoft.com/office/drawing/2014/main" id="{8F5F7AA0-067D-276B-969E-E7D73860FE98}"/>
              </a:ext>
            </a:extLst>
          </p:cNvPr>
          <p:cNvCxnSpPr>
            <a:cxnSpLocks/>
          </p:cNvCxnSpPr>
          <p:nvPr/>
        </p:nvCxnSpPr>
        <p:spPr>
          <a:xfrm>
            <a:off x="295559" y="625827"/>
            <a:ext cx="0" cy="6232173"/>
          </a:xfrm>
          <a:prstGeom prst="line">
            <a:avLst/>
          </a:prstGeom>
          <a:ln w="381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pic>
        <p:nvPicPr>
          <p:cNvPr id="16" name="Picture 15" descr="Map&#10;&#10;Description automatically generated with medium confidence">
            <a:extLst>
              <a:ext uri="{FF2B5EF4-FFF2-40B4-BE49-F238E27FC236}">
                <a16:creationId xmlns:a16="http://schemas.microsoft.com/office/drawing/2014/main" id="{89725205-2EA1-E91D-3E46-E7FE56EA61C0}"/>
              </a:ext>
            </a:extLst>
          </p:cNvPr>
          <p:cNvPicPr>
            <a:picLocks noChangeAspect="1"/>
          </p:cNvPicPr>
          <p:nvPr/>
        </p:nvPicPr>
        <p:blipFill rotWithShape="1">
          <a:blip r:embed="rId2">
            <a:duotone>
              <a:prstClr val="black"/>
              <a:srgbClr val="D9C3A5">
                <a:tint val="50000"/>
                <a:satMod val="180000"/>
              </a:srgbClr>
            </a:duotone>
            <a:extLst>
              <a:ext uri="{BEBA8EAE-BF5A-486C-A8C5-ECC9F3942E4B}">
                <a14:imgProps xmlns:a14="http://schemas.microsoft.com/office/drawing/2010/main">
                  <a14:imgLayer r:embed="rId3">
                    <a14:imgEffect>
                      <a14:backgroundRemoval t="10000" b="90000" l="10000" r="90000"/>
                    </a14:imgEffect>
                  </a14:imgLayer>
                </a14:imgProps>
              </a:ext>
            </a:extLst>
          </a:blip>
          <a:srcRect l="34004" r="30897"/>
          <a:stretch/>
        </p:blipFill>
        <p:spPr>
          <a:xfrm rot="21225596">
            <a:off x="46392" y="-127759"/>
            <a:ext cx="549140" cy="881346"/>
          </a:xfrm>
          <a:prstGeom prst="rect">
            <a:avLst/>
          </a:prstGeom>
        </p:spPr>
      </p:pic>
      <p:sp>
        <p:nvSpPr>
          <p:cNvPr id="17" name="Oval 16">
            <a:extLst>
              <a:ext uri="{FF2B5EF4-FFF2-40B4-BE49-F238E27FC236}">
                <a16:creationId xmlns:a16="http://schemas.microsoft.com/office/drawing/2014/main" id="{5FF45412-DCD8-EE53-B0A4-701996A957C8}"/>
              </a:ext>
            </a:extLst>
          </p:cNvPr>
          <p:cNvSpPr/>
          <p:nvPr/>
        </p:nvSpPr>
        <p:spPr>
          <a:xfrm>
            <a:off x="193303" y="2824509"/>
            <a:ext cx="255318" cy="253583"/>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3" name="Rectangle 2"/>
          <p:cNvSpPr/>
          <p:nvPr/>
        </p:nvSpPr>
        <p:spPr>
          <a:xfrm>
            <a:off x="531358" y="79372"/>
            <a:ext cx="11577904" cy="6247864"/>
          </a:xfrm>
          <a:prstGeom prst="rect">
            <a:avLst/>
          </a:prstGeom>
        </p:spPr>
        <p:txBody>
          <a:bodyPr wrap="square">
            <a:spAutoFit/>
          </a:bodyPr>
          <a:lstStyle/>
          <a:p>
            <a:r>
              <a:rPr lang="en-US" sz="5000" b="1" dirty="0">
                <a:solidFill>
                  <a:srgbClr val="FF0000"/>
                </a:solidFill>
                <a:latin typeface="Times New Roman" panose="02020603050405020304" pitchFamily="18" charset="0"/>
                <a:cs typeface="Times New Roman" panose="02020603050405020304" pitchFamily="18" charset="0"/>
              </a:rPr>
              <a:t>DẶN DÒ</a:t>
            </a:r>
          </a:p>
          <a:p>
            <a:endParaRPr lang="en-US" sz="5000" b="1" dirty="0">
              <a:latin typeface="Times New Roman" panose="02020603050405020304" pitchFamily="18" charset="0"/>
              <a:ea typeface="Calibri" panose="020F0502020204030204" pitchFamily="34" charset="0"/>
            </a:endParaRPr>
          </a:p>
          <a:p>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Học</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sinh</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đọc</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nội</a:t>
            </a:r>
            <a:r>
              <a:rPr lang="en-US" sz="5000" dirty="0">
                <a:latin typeface="Times New Roman" panose="02020603050405020304" pitchFamily="18" charset="0"/>
                <a:ea typeface="Calibri" panose="020F0502020204030204" pitchFamily="34" charset="0"/>
              </a:rPr>
              <a:t> dung </a:t>
            </a:r>
            <a:r>
              <a:rPr lang="en-US" sz="5000" dirty="0" err="1">
                <a:latin typeface="Times New Roman" panose="02020603050405020304" pitchFamily="18" charset="0"/>
                <a:ea typeface="Calibri" panose="020F0502020204030204" pitchFamily="34" charset="0"/>
              </a:rPr>
              <a:t>mục</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II.Những</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đặc</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trưng</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trong</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văn</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hóa</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ẩm</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thực</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Sài</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Gòn</a:t>
            </a:r>
            <a:r>
              <a:rPr lang="en-US" sz="5000" dirty="0">
                <a:latin typeface="Times New Roman" panose="02020603050405020304" pitchFamily="18" charset="0"/>
                <a:ea typeface="Calibri" panose="020F0502020204030204" pitchFamily="34" charset="0"/>
              </a:rPr>
              <a:t> – </a:t>
            </a:r>
            <a:r>
              <a:rPr lang="en-US" sz="5000" dirty="0" err="1">
                <a:latin typeface="Times New Roman" panose="02020603050405020304" pitchFamily="18" charset="0"/>
                <a:ea typeface="Calibri" panose="020F0502020204030204" pitchFamily="34" charset="0"/>
              </a:rPr>
              <a:t>Thành</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phố</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Hồ</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Chí</a:t>
            </a:r>
            <a:r>
              <a:rPr lang="en-US" sz="5000" dirty="0">
                <a:latin typeface="Times New Roman" panose="02020603050405020304" pitchFamily="18" charset="0"/>
                <a:ea typeface="Calibri" panose="020F0502020204030204" pitchFamily="34" charset="0"/>
              </a:rPr>
              <a:t> Minh</a:t>
            </a:r>
          </a:p>
          <a:p>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Tìm</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nguồn</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gốc</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của</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món</a:t>
            </a:r>
            <a:r>
              <a:rPr lang="en-US" sz="5000" dirty="0">
                <a:latin typeface="Times New Roman" panose="02020603050405020304" pitchFamily="18" charset="0"/>
                <a:ea typeface="Calibri" panose="020F0502020204030204" pitchFamily="34" charset="0"/>
              </a:rPr>
              <a:t> Bánh </a:t>
            </a:r>
            <a:r>
              <a:rPr lang="en-US" sz="5000" dirty="0" err="1">
                <a:latin typeface="Times New Roman" panose="02020603050405020304" pitchFamily="18" charset="0"/>
                <a:ea typeface="Calibri" panose="020F0502020204030204" pitchFamily="34" charset="0"/>
              </a:rPr>
              <a:t>mì</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Sài</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Gòn</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Cơm</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tấm</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Sài</a:t>
            </a:r>
            <a:r>
              <a:rPr lang="en-US" sz="5000" dirty="0">
                <a:latin typeface="Times New Roman" panose="02020603050405020304" pitchFamily="18" charset="0"/>
                <a:ea typeface="Calibri" panose="020F0502020204030204" pitchFamily="34" charset="0"/>
              </a:rPr>
              <a:t> </a:t>
            </a:r>
            <a:r>
              <a:rPr lang="en-US" sz="5000" dirty="0" err="1">
                <a:latin typeface="Times New Roman" panose="02020603050405020304" pitchFamily="18" charset="0"/>
                <a:ea typeface="Calibri" panose="020F0502020204030204" pitchFamily="34" charset="0"/>
              </a:rPr>
              <a:t>Gòn</a:t>
            </a:r>
            <a:r>
              <a:rPr lang="en-US" sz="5000" dirty="0">
                <a:latin typeface="Times New Roman" panose="02020603050405020304" pitchFamily="18" charset="0"/>
                <a:ea typeface="Calibri" panose="020F0502020204030204" pitchFamily="34" charset="0"/>
              </a:rPr>
              <a:t>.</a:t>
            </a:r>
          </a:p>
          <a:p>
            <a:r>
              <a:rPr lang="en-US" sz="5000" dirty="0">
                <a:latin typeface="Times New Roman" panose="02020603050405020304" pitchFamily="18" charset="0"/>
              </a:rPr>
              <a:t>- </a:t>
            </a:r>
            <a:r>
              <a:rPr lang="en-US" sz="5000" dirty="0" err="1">
                <a:latin typeface="Times New Roman" panose="02020603050405020304" pitchFamily="18" charset="0"/>
              </a:rPr>
              <a:t>Tìm</a:t>
            </a:r>
            <a:r>
              <a:rPr lang="en-US" sz="5000" dirty="0">
                <a:latin typeface="Times New Roman" panose="02020603050405020304" pitchFamily="18" charset="0"/>
              </a:rPr>
              <a:t> </a:t>
            </a:r>
            <a:r>
              <a:rPr lang="en-US" sz="5000" dirty="0" err="1">
                <a:latin typeface="Times New Roman" panose="02020603050405020304" pitchFamily="18" charset="0"/>
              </a:rPr>
              <a:t>tư</a:t>
            </a:r>
            <a:r>
              <a:rPr lang="en-US" sz="5000" dirty="0">
                <a:latin typeface="Times New Roman" panose="02020603050405020304" pitchFamily="18" charset="0"/>
              </a:rPr>
              <a:t> </a:t>
            </a:r>
            <a:r>
              <a:rPr lang="en-US" sz="5000" dirty="0" err="1">
                <a:latin typeface="Times New Roman" panose="02020603050405020304" pitchFamily="18" charset="0"/>
              </a:rPr>
              <a:t>liệu</a:t>
            </a:r>
            <a:r>
              <a:rPr lang="en-US" sz="5000" dirty="0">
                <a:latin typeface="Times New Roman" panose="02020603050405020304" pitchFamily="18" charset="0"/>
              </a:rPr>
              <a:t> </a:t>
            </a:r>
            <a:r>
              <a:rPr lang="en-US" sz="5000" dirty="0" err="1">
                <a:latin typeface="Times New Roman" panose="02020603050405020304" pitchFamily="18" charset="0"/>
              </a:rPr>
              <a:t>đánh</a:t>
            </a:r>
            <a:r>
              <a:rPr lang="en-US" sz="5000" dirty="0">
                <a:latin typeface="Times New Roman" panose="02020603050405020304" pitchFamily="18" charset="0"/>
              </a:rPr>
              <a:t> </a:t>
            </a:r>
            <a:r>
              <a:rPr lang="en-US" sz="5000" dirty="0" err="1">
                <a:latin typeface="Times New Roman" panose="02020603050405020304" pitchFamily="18" charset="0"/>
              </a:rPr>
              <a:t>giá</a:t>
            </a:r>
            <a:r>
              <a:rPr lang="en-US" sz="5000" dirty="0">
                <a:latin typeface="Times New Roman" panose="02020603050405020304" pitchFamily="18" charset="0"/>
              </a:rPr>
              <a:t> </a:t>
            </a:r>
            <a:r>
              <a:rPr lang="en-US" sz="5000" dirty="0" err="1">
                <a:latin typeface="Times New Roman" panose="02020603050405020304" pitchFamily="18" charset="0"/>
              </a:rPr>
              <a:t>về</a:t>
            </a:r>
            <a:r>
              <a:rPr lang="en-US" sz="5000" dirty="0">
                <a:latin typeface="Times New Roman" panose="02020603050405020304" pitchFamily="18" charset="0"/>
              </a:rPr>
              <a:t> </a:t>
            </a:r>
            <a:r>
              <a:rPr lang="en-US" sz="5000" dirty="0" err="1">
                <a:latin typeface="Times New Roman" panose="02020603050405020304" pitchFamily="18" charset="0"/>
              </a:rPr>
              <a:t>hai</a:t>
            </a:r>
            <a:r>
              <a:rPr lang="en-US" sz="5000" dirty="0">
                <a:latin typeface="Times New Roman" panose="02020603050405020304" pitchFamily="18" charset="0"/>
              </a:rPr>
              <a:t> </a:t>
            </a:r>
            <a:r>
              <a:rPr lang="en-US" sz="5000" dirty="0" err="1">
                <a:latin typeface="Times New Roman" panose="02020603050405020304" pitchFamily="18" charset="0"/>
              </a:rPr>
              <a:t>món</a:t>
            </a:r>
            <a:r>
              <a:rPr lang="en-US" sz="5000" dirty="0">
                <a:latin typeface="Times New Roman" panose="02020603050405020304" pitchFamily="18" charset="0"/>
              </a:rPr>
              <a:t> </a:t>
            </a:r>
            <a:r>
              <a:rPr lang="en-US" sz="5000" dirty="0" err="1">
                <a:latin typeface="Times New Roman" panose="02020603050405020304" pitchFamily="18" charset="0"/>
              </a:rPr>
              <a:t>ăn</a:t>
            </a:r>
            <a:r>
              <a:rPr lang="en-US" sz="5000" dirty="0">
                <a:latin typeface="Times New Roman" panose="02020603050405020304" pitchFamily="18" charset="0"/>
              </a:rPr>
              <a:t> </a:t>
            </a:r>
            <a:r>
              <a:rPr lang="en-US" sz="5000" dirty="0" err="1">
                <a:latin typeface="Times New Roman" panose="02020603050405020304" pitchFamily="18" charset="0"/>
              </a:rPr>
              <a:t>này</a:t>
            </a:r>
            <a:r>
              <a:rPr lang="en-US" sz="5000" dirty="0">
                <a:latin typeface="Times New Roman" panose="02020603050405020304" pitchFamily="18" charset="0"/>
              </a:rPr>
              <a:t>.</a:t>
            </a:r>
            <a:endParaRPr lang="en-US" sz="5000" dirty="0"/>
          </a:p>
        </p:txBody>
      </p:sp>
    </p:spTree>
    <p:extLst>
      <p:ext uri="{BB962C8B-B14F-4D97-AF65-F5344CB8AC3E}">
        <p14:creationId xmlns:p14="http://schemas.microsoft.com/office/powerpoint/2010/main" val="34602719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0" dur="500"/>
                                        <p:tgtEl>
                                          <p:spTgt spid="3">
                                            <p:txEl>
                                              <p:pRg st="3" end="3"/>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3" dur="500"/>
                                        <p:tgtEl>
                                          <p:spTgt spid="3">
                                            <p:txEl>
                                              <p:pRg st="4" end="4"/>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6"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hủ đề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596</TotalTime>
  <Words>2701</Words>
  <Application>Microsoft Office PowerPoint</Application>
  <PresentationFormat>Widescreen</PresentationFormat>
  <Paragraphs>292</Paragraphs>
  <Slides>30</Slides>
  <Notes>1</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30</vt:i4>
      </vt:variant>
    </vt:vector>
  </HeadingPairs>
  <TitlesOfParts>
    <vt:vector size="39" baseType="lpstr">
      <vt:lpstr>Anton</vt:lpstr>
      <vt:lpstr>Arial</vt:lpstr>
      <vt:lpstr>Arial</vt:lpstr>
      <vt:lpstr>Arial Black</vt:lpstr>
      <vt:lpstr>Calibri</vt:lpstr>
      <vt:lpstr>Lobster</vt:lpstr>
      <vt:lpstr>Tahoma</vt:lpstr>
      <vt:lpstr>Times New Roman</vt:lpstr>
      <vt:lpstr>Chủ đề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Bản trình bày PowerPoint</dc:title>
  <dc:creator>Công Nguyễn Thành</dc:creator>
  <cp:lastModifiedBy>TTMH</cp:lastModifiedBy>
  <cp:revision>52</cp:revision>
  <dcterms:created xsi:type="dcterms:W3CDTF">2022-02-21T03:32:32Z</dcterms:created>
  <dcterms:modified xsi:type="dcterms:W3CDTF">2023-02-21T15:29:08Z</dcterms:modified>
</cp:coreProperties>
</file>