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272" r:id="rId3"/>
    <p:sldId id="302" r:id="rId4"/>
    <p:sldId id="351" r:id="rId5"/>
    <p:sldId id="264" r:id="rId6"/>
    <p:sldId id="352" r:id="rId7"/>
    <p:sldId id="276" r:id="rId8"/>
    <p:sldId id="298" r:id="rId9"/>
    <p:sldId id="358" r:id="rId10"/>
    <p:sldId id="274" r:id="rId11"/>
    <p:sldId id="353" r:id="rId12"/>
    <p:sldId id="359" r:id="rId13"/>
    <p:sldId id="354" r:id="rId14"/>
    <p:sldId id="360" r:id="rId15"/>
    <p:sldId id="357" r:id="rId16"/>
    <p:sldId id="356" r:id="rId17"/>
    <p:sldId id="270" r:id="rId18"/>
    <p:sldId id="314" r:id="rId19"/>
    <p:sldId id="330" r:id="rId20"/>
    <p:sldId id="35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E9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E2E24-1587-4EA1-82AD-D21E5A943F27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D6F2B-310E-44CD-B32C-4216295B7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4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4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6039a3cf85_1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6039a3cf85_1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8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ECA32-A32D-4C9D-BB35-192186970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B7F2A-9BCA-0C6D-DB56-2223377D0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6F371-0A20-8ADE-6C3D-26AEC954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BB6D1-0A66-1D72-5679-667F149D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50405-027C-A2DB-B539-7222EFC3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6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00621-4383-4B36-5369-154785629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5548C-F939-6960-5ECF-23EA033F8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0F964-BE2D-4FB9-5255-DF7EB29B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40EC9-C43C-DC64-AF8A-34D29880C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53D4E-8971-4173-D864-4867DC1F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9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9ED080-3F3C-5C7D-0944-E88E877A1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B64ADD-2A9F-BAC3-D29F-5AFA80E20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A9651-36E4-4C82-FAE7-A4FCBC92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1CABB-C320-A108-EFB6-8E036728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9F6EB-7CC3-062B-0894-BAB4B0E47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66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617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3F5A-C8E9-424E-CD4C-3A0B4AA9A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5B303-F9F9-7A36-43F3-EC27A16BA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51CD1-C58C-90C3-CD4A-340FA56F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61AC5-7656-A5B2-0B3C-8C4C60859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9D415-2C1C-3CC4-8400-F53D75226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0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16B80-52AE-A0AE-D282-270A48360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A477A-D168-E13F-E6CB-65F765F96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76F80-AC9B-C907-0933-6D5D30726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AB1F4-7AEA-9383-96A9-AD709BD4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D5C47-0B9F-976E-0AE5-553188F6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0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F06E4-5DF7-CD75-4596-857A739B8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68406-590F-F0AF-7723-B92D0189F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2518D-6A5B-1AF1-3F3D-DF5C1A7EE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F83D0-10B1-C449-3E5E-8065FE88E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0FCA8-3EB4-52A0-0D7E-4D87E469C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E31FC-D2FE-7BD4-498D-D5723E49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6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EBBD9-7571-6FD8-8D2D-892C6BAC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5F365-17D4-CE51-CE7F-6001D30E2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9906C-CA74-1478-B878-251123F78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BB58E-B82D-97EE-1C1F-FD60AE979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CE3BA8-4F16-2B08-0C20-D4F40F900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19001-3BE3-97CF-D38B-CA1B4E383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56B6C9-D601-E236-A3DB-1169B944C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927A15-1E21-D1DB-52BC-A94781985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2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D739B-626E-FF5C-7F0F-FE62590D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C58C69-89A7-D73B-F17D-A0E8B5196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1906E-B55A-98A5-CA68-52A9B71A3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48731-CD97-B0CD-4DD1-80DD3E18B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4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68905E-376E-79FD-A1E1-164C19DF3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263D94-9D1D-6477-3120-A72817AC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BDDBE-DA9F-7B9B-09A0-543CA2A9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64689-114E-8985-F0DB-8DEEB716C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09118-8702-AA5B-6AD6-01D353114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A79F4-31C5-66A4-A643-92E722ED2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71A20-B024-5B3C-DC62-5634E7B79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5EA51-80C1-2160-8BE4-37EECD60C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87130-2587-C714-2667-8DC1BEBB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2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50D7-64EA-BDFF-6572-F12BFC208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F36011-F5BF-E337-8D0F-27207AC99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E466C-DD84-3668-79A3-9363FB721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9E4B5-6337-930F-EDB5-E768F6999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F8023-3307-178A-9980-CD8A30FD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FD3BE-228A-1D9E-8EC7-582DB1ACF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8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61BD35-6F63-033E-1A65-2DF717BAB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456F8-7822-38D0-5E5E-82EF2AEEA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DE7F4-DC54-2072-77DD-BFA3611A2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78CFA-7055-46AC-BCDE-3CC617BD991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A8D7B-EB5B-99C5-2462-D65605611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CC728-E054-3139-71B7-8F1B7F7BA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9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37015" y="4878367"/>
            <a:ext cx="9207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</a:rPr>
              <a:t>2. </a:t>
            </a:r>
            <a:r>
              <a:rPr lang="en-US" sz="4000" smtClean="0"/>
              <a:t>The </a:t>
            </a:r>
            <a:r>
              <a:rPr lang="en-US" sz="4000"/>
              <a:t>dog </a:t>
            </a:r>
            <a:r>
              <a:rPr lang="en-US" sz="4000" smtClean="0"/>
              <a:t>_______________________.</a:t>
            </a:r>
            <a:endParaRPr lang="en-US" sz="40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EFACCE-88A6-4B07-883B-0D84ACD8910F}"/>
              </a:ext>
            </a:extLst>
          </p:cNvPr>
          <p:cNvSpPr txBox="1"/>
          <p:nvPr/>
        </p:nvSpPr>
        <p:spPr>
          <a:xfrm>
            <a:off x="4035050" y="4878367"/>
            <a:ext cx="5823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is in front of </a:t>
            </a:r>
            <a:r>
              <a:rPr lang="en-US" sz="4000">
                <a:solidFill>
                  <a:srgbClr val="00B050"/>
                </a:solidFill>
              </a:rPr>
              <a:t>the </a:t>
            </a:r>
            <a:r>
              <a:rPr lang="en-US" sz="4000" smtClean="0">
                <a:solidFill>
                  <a:srgbClr val="00B050"/>
                </a:solidFill>
              </a:rPr>
              <a:t>doghouse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1" r="9234" b="4662"/>
          <a:stretch/>
        </p:blipFill>
        <p:spPr>
          <a:xfrm>
            <a:off x="3799559" y="1628955"/>
            <a:ext cx="3458491" cy="29198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0EB97B0-4D19-8913-B2E2-0E1913D27279}"/>
              </a:ext>
            </a:extLst>
          </p:cNvPr>
          <p:cNvGrpSpPr/>
          <p:nvPr/>
        </p:nvGrpSpPr>
        <p:grpSpPr>
          <a:xfrm>
            <a:off x="-1807" y="-7620"/>
            <a:ext cx="12192000" cy="1083309"/>
            <a:chOff x="7620" y="-7620"/>
            <a:chExt cx="12192000" cy="1083309"/>
          </a:xfrm>
        </p:grpSpPr>
        <p:sp>
          <p:nvSpPr>
            <p:cNvPr id="9" name="Round Single Corner Rectangle 28">
              <a:extLst>
                <a:ext uri="{FF2B5EF4-FFF2-40B4-BE49-F238E27FC236}">
                  <a16:creationId xmlns:a16="http://schemas.microsoft.com/office/drawing/2014/main" id="{8524BD2A-F06C-2CC0-810D-CF56CE28CC3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29">
              <a:extLst>
                <a:ext uri="{FF2B5EF4-FFF2-40B4-BE49-F238E27FC236}">
                  <a16:creationId xmlns:a16="http://schemas.microsoft.com/office/drawing/2014/main" id="{24914A32-2869-C04D-9AC0-643696FE360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30">
              <a:extLst>
                <a:ext uri="{FF2B5EF4-FFF2-40B4-BE49-F238E27FC236}">
                  <a16:creationId xmlns:a16="http://schemas.microsoft.com/office/drawing/2014/main" id="{8B374BC7-A50A-31F5-5A43-64CF404691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F9E5380-EEFA-0109-888D-767ADD3F7CD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59677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5792" y="4930466"/>
            <a:ext cx="10882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</a:rPr>
              <a:t>3. </a:t>
            </a:r>
            <a:r>
              <a:rPr lang="en-US" sz="4000" smtClean="0"/>
              <a:t>The </a:t>
            </a:r>
            <a:r>
              <a:rPr lang="en-US" sz="4000"/>
              <a:t>cat </a:t>
            </a:r>
            <a:r>
              <a:rPr lang="en-US" sz="4000" smtClean="0"/>
              <a:t>________________________________.</a:t>
            </a:r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E45C5-1D08-4461-AAA6-EE8865FC3011}"/>
              </a:ext>
            </a:extLst>
          </p:cNvPr>
          <p:cNvSpPr txBox="1"/>
          <p:nvPr/>
        </p:nvSpPr>
        <p:spPr>
          <a:xfrm>
            <a:off x="2901910" y="4930466"/>
            <a:ext cx="8281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is between the sofa and </a:t>
            </a:r>
            <a:r>
              <a:rPr lang="en-US" sz="4000">
                <a:solidFill>
                  <a:srgbClr val="00B050"/>
                </a:solidFill>
              </a:rPr>
              <a:t>the </a:t>
            </a:r>
            <a:r>
              <a:rPr lang="en-US" sz="4000" smtClean="0">
                <a:solidFill>
                  <a:srgbClr val="00B050"/>
                </a:solidFill>
              </a:rPr>
              <a:t>bookshelf</a:t>
            </a:r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EB97B0-4D19-8913-B2E2-0E1913D27279}"/>
              </a:ext>
            </a:extLst>
          </p:cNvPr>
          <p:cNvGrpSpPr/>
          <p:nvPr/>
        </p:nvGrpSpPr>
        <p:grpSpPr>
          <a:xfrm>
            <a:off x="-1807" y="-7620"/>
            <a:ext cx="12192000" cy="1083309"/>
            <a:chOff x="7620" y="-7620"/>
            <a:chExt cx="12192000" cy="1083309"/>
          </a:xfrm>
        </p:grpSpPr>
        <p:sp>
          <p:nvSpPr>
            <p:cNvPr id="9" name="Round Single Corner Rectangle 28">
              <a:extLst>
                <a:ext uri="{FF2B5EF4-FFF2-40B4-BE49-F238E27FC236}">
                  <a16:creationId xmlns:a16="http://schemas.microsoft.com/office/drawing/2014/main" id="{8524BD2A-F06C-2CC0-810D-CF56CE28CC3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29">
              <a:extLst>
                <a:ext uri="{FF2B5EF4-FFF2-40B4-BE49-F238E27FC236}">
                  <a16:creationId xmlns:a16="http://schemas.microsoft.com/office/drawing/2014/main" id="{24914A32-2869-C04D-9AC0-643696FE360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30">
              <a:extLst>
                <a:ext uri="{FF2B5EF4-FFF2-40B4-BE49-F238E27FC236}">
                  <a16:creationId xmlns:a16="http://schemas.microsoft.com/office/drawing/2014/main" id="{8B374BC7-A50A-31F5-5A43-64CF404691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F9E5380-EEFA-0109-888D-767ADD3F7CD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76DCDB-3436-6012-CF69-F6B1165F7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11" y="1507241"/>
            <a:ext cx="3810328" cy="319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1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68131" y="5056843"/>
            <a:ext cx="7844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</a:rPr>
              <a:t>4. </a:t>
            </a:r>
            <a:r>
              <a:rPr lang="en-US" sz="4000" smtClean="0"/>
              <a:t>The </a:t>
            </a:r>
            <a:r>
              <a:rPr lang="en-US" sz="4000" dirty="0"/>
              <a:t>cat ____________________.</a:t>
            </a:r>
            <a:endParaRPr lang="en-US" sz="40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EFACCE-88A6-4B07-883B-0D84ACD8910F}"/>
              </a:ext>
            </a:extLst>
          </p:cNvPr>
          <p:cNvSpPr txBox="1"/>
          <p:nvPr/>
        </p:nvSpPr>
        <p:spPr>
          <a:xfrm>
            <a:off x="4206500" y="5056843"/>
            <a:ext cx="5137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is behind the computer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EB97B0-4D19-8913-B2E2-0E1913D27279}"/>
              </a:ext>
            </a:extLst>
          </p:cNvPr>
          <p:cNvGrpSpPr/>
          <p:nvPr/>
        </p:nvGrpSpPr>
        <p:grpSpPr>
          <a:xfrm>
            <a:off x="-1807" y="-7620"/>
            <a:ext cx="12192000" cy="1083309"/>
            <a:chOff x="7620" y="-7620"/>
            <a:chExt cx="12192000" cy="1083309"/>
          </a:xfrm>
        </p:grpSpPr>
        <p:sp>
          <p:nvSpPr>
            <p:cNvPr id="9" name="Round Single Corner Rectangle 28">
              <a:extLst>
                <a:ext uri="{FF2B5EF4-FFF2-40B4-BE49-F238E27FC236}">
                  <a16:creationId xmlns:a16="http://schemas.microsoft.com/office/drawing/2014/main" id="{8524BD2A-F06C-2CC0-810D-CF56CE28CC3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29">
              <a:extLst>
                <a:ext uri="{FF2B5EF4-FFF2-40B4-BE49-F238E27FC236}">
                  <a16:creationId xmlns:a16="http://schemas.microsoft.com/office/drawing/2014/main" id="{24914A32-2869-C04D-9AC0-643696FE360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30">
              <a:extLst>
                <a:ext uri="{FF2B5EF4-FFF2-40B4-BE49-F238E27FC236}">
                  <a16:creationId xmlns:a16="http://schemas.microsoft.com/office/drawing/2014/main" id="{8B374BC7-A50A-31F5-5A43-64CF404691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F9E5380-EEFA-0109-888D-767ADD3F7CD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AD8F90-67A5-1494-CAD4-61C1D3B0A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525" y="1354157"/>
            <a:ext cx="3810328" cy="321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1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1267" y="5158042"/>
            <a:ext cx="728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</a:rPr>
              <a:t>5. </a:t>
            </a:r>
            <a:r>
              <a:rPr lang="en-US" sz="4000" smtClean="0"/>
              <a:t>The </a:t>
            </a:r>
            <a:r>
              <a:rPr lang="en-US" sz="4000" dirty="0"/>
              <a:t>girl _____________.</a:t>
            </a:r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E45C5-1D08-4461-AAA6-EE8865FC3011}"/>
              </a:ext>
            </a:extLst>
          </p:cNvPr>
          <p:cNvSpPr txBox="1"/>
          <p:nvPr/>
        </p:nvSpPr>
        <p:spPr>
          <a:xfrm>
            <a:off x="5020271" y="5158042"/>
            <a:ext cx="3095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is on the sofa</a:t>
            </a:r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EB97B0-4D19-8913-B2E2-0E1913D27279}"/>
              </a:ext>
            </a:extLst>
          </p:cNvPr>
          <p:cNvGrpSpPr/>
          <p:nvPr/>
        </p:nvGrpSpPr>
        <p:grpSpPr>
          <a:xfrm>
            <a:off x="-1807" y="-7620"/>
            <a:ext cx="12192000" cy="1083309"/>
            <a:chOff x="7620" y="-7620"/>
            <a:chExt cx="12192000" cy="1083309"/>
          </a:xfrm>
        </p:grpSpPr>
        <p:sp>
          <p:nvSpPr>
            <p:cNvPr id="9" name="Round Single Corner Rectangle 28">
              <a:extLst>
                <a:ext uri="{FF2B5EF4-FFF2-40B4-BE49-F238E27FC236}">
                  <a16:creationId xmlns:a16="http://schemas.microsoft.com/office/drawing/2014/main" id="{8524BD2A-F06C-2CC0-810D-CF56CE28CC3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29">
              <a:extLst>
                <a:ext uri="{FF2B5EF4-FFF2-40B4-BE49-F238E27FC236}">
                  <a16:creationId xmlns:a16="http://schemas.microsoft.com/office/drawing/2014/main" id="{24914A32-2869-C04D-9AC0-643696FE360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30">
              <a:extLst>
                <a:ext uri="{FF2B5EF4-FFF2-40B4-BE49-F238E27FC236}">
                  <a16:creationId xmlns:a16="http://schemas.microsoft.com/office/drawing/2014/main" id="{8B374BC7-A50A-31F5-5A43-64CF404691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F9E5380-EEFA-0109-888D-767ADD3F7CD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634CB-D8BE-D098-2243-DC1C3CC8E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69" y="1504078"/>
            <a:ext cx="3810328" cy="322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2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87232" y="5279073"/>
            <a:ext cx="7118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</a:rPr>
              <a:t>6. </a:t>
            </a:r>
            <a:r>
              <a:rPr lang="en-US" sz="4000" smtClean="0"/>
              <a:t>The </a:t>
            </a:r>
            <a:r>
              <a:rPr lang="en-US" sz="4000" dirty="0"/>
              <a:t>boy ________________.</a:t>
            </a:r>
            <a:endParaRPr lang="en-US" sz="40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EFACCE-88A6-4B07-883B-0D84ACD8910F}"/>
              </a:ext>
            </a:extLst>
          </p:cNvPr>
          <p:cNvSpPr txBox="1"/>
          <p:nvPr/>
        </p:nvSpPr>
        <p:spPr>
          <a:xfrm>
            <a:off x="3417829" y="5279073"/>
            <a:ext cx="6546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is next to the sofa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EB97B0-4D19-8913-B2E2-0E1913D27279}"/>
              </a:ext>
            </a:extLst>
          </p:cNvPr>
          <p:cNvGrpSpPr/>
          <p:nvPr/>
        </p:nvGrpSpPr>
        <p:grpSpPr>
          <a:xfrm>
            <a:off x="-1807" y="-7620"/>
            <a:ext cx="12192000" cy="1083309"/>
            <a:chOff x="7620" y="-7620"/>
            <a:chExt cx="12192000" cy="1083309"/>
          </a:xfrm>
        </p:grpSpPr>
        <p:sp>
          <p:nvSpPr>
            <p:cNvPr id="9" name="Round Single Corner Rectangle 28">
              <a:extLst>
                <a:ext uri="{FF2B5EF4-FFF2-40B4-BE49-F238E27FC236}">
                  <a16:creationId xmlns:a16="http://schemas.microsoft.com/office/drawing/2014/main" id="{8524BD2A-F06C-2CC0-810D-CF56CE28CC3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29">
              <a:extLst>
                <a:ext uri="{FF2B5EF4-FFF2-40B4-BE49-F238E27FC236}">
                  <a16:creationId xmlns:a16="http://schemas.microsoft.com/office/drawing/2014/main" id="{24914A32-2869-C04D-9AC0-643696FE360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30">
              <a:extLst>
                <a:ext uri="{FF2B5EF4-FFF2-40B4-BE49-F238E27FC236}">
                  <a16:creationId xmlns:a16="http://schemas.microsoft.com/office/drawing/2014/main" id="{8B374BC7-A50A-31F5-5A43-64CF404691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F9E5380-EEFA-0109-888D-767ADD3F7CD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24F846-83DC-7119-481A-ADE22D3A2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44" y="1543026"/>
            <a:ext cx="3783836" cy="326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1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0EB97B0-4D19-8913-B2E2-0E1913D27279}"/>
              </a:ext>
            </a:extLst>
          </p:cNvPr>
          <p:cNvGrpSpPr/>
          <p:nvPr/>
        </p:nvGrpSpPr>
        <p:grpSpPr>
          <a:xfrm>
            <a:off x="-1807" y="-7620"/>
            <a:ext cx="12192000" cy="1083309"/>
            <a:chOff x="7620" y="-7620"/>
            <a:chExt cx="12192000" cy="1083309"/>
          </a:xfrm>
        </p:grpSpPr>
        <p:sp>
          <p:nvSpPr>
            <p:cNvPr id="9" name="Round Single Corner Rectangle 28">
              <a:extLst>
                <a:ext uri="{FF2B5EF4-FFF2-40B4-BE49-F238E27FC236}">
                  <a16:creationId xmlns:a16="http://schemas.microsoft.com/office/drawing/2014/main" id="{8524BD2A-F06C-2CC0-810D-CF56CE28CC3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29">
              <a:extLst>
                <a:ext uri="{FF2B5EF4-FFF2-40B4-BE49-F238E27FC236}">
                  <a16:creationId xmlns:a16="http://schemas.microsoft.com/office/drawing/2014/main" id="{24914A32-2869-C04D-9AC0-643696FE360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30">
              <a:extLst>
                <a:ext uri="{FF2B5EF4-FFF2-40B4-BE49-F238E27FC236}">
                  <a16:creationId xmlns:a16="http://schemas.microsoft.com/office/drawing/2014/main" id="{8B374BC7-A50A-31F5-5A43-64CF404691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F9E5380-EEFA-0109-888D-767ADD3F7CD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525860-3EBD-EBC1-D7F3-9B946861EC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39" y="2059380"/>
            <a:ext cx="5503148" cy="36690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FC2F6B-2D43-B3A9-E4FB-1BE50596A1D1}"/>
              </a:ext>
            </a:extLst>
          </p:cNvPr>
          <p:cNvSpPr txBox="1"/>
          <p:nvPr/>
        </p:nvSpPr>
        <p:spPr>
          <a:xfrm>
            <a:off x="2691813" y="5688845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F64357-0F12-868F-9B22-E8202B5DBFC3}"/>
              </a:ext>
            </a:extLst>
          </p:cNvPr>
          <p:cNvSpPr txBox="1"/>
          <p:nvPr/>
        </p:nvSpPr>
        <p:spPr>
          <a:xfrm>
            <a:off x="3959366" y="6139815"/>
            <a:ext cx="6257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There’s a big bed next to the door.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9C393A-A256-2872-1844-119FF4EACA47}"/>
              </a:ext>
            </a:extLst>
          </p:cNvPr>
          <p:cNvSpPr txBox="1"/>
          <p:nvPr/>
        </p:nvSpPr>
        <p:spPr>
          <a:xfrm>
            <a:off x="1107297" y="1118621"/>
            <a:ext cx="1072711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three sentences to describe your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favourite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room in your house.</a:t>
            </a: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sentences in your notebook.</a:t>
            </a:r>
          </a:p>
        </p:txBody>
      </p:sp>
      <p:sp>
        <p:nvSpPr>
          <p:cNvPr id="22" name="Rounded Rectangle 31">
            <a:extLst>
              <a:ext uri="{FF2B5EF4-FFF2-40B4-BE49-F238E27FC236}">
                <a16:creationId xmlns:a16="http://schemas.microsoft.com/office/drawing/2014/main" id="{7D8B36FD-DEB1-6EBE-ACC3-6F62DA1186CE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5C2970-AE9E-EF84-7842-4749A0C76B1C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731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2335738" y="3852486"/>
            <a:ext cx="5649332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922256" y="3896820"/>
            <a:ext cx="4359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PROJECT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MY HOUSE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08590" y="369864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grpSp>
        <p:nvGrpSpPr>
          <p:cNvPr id="774" name="Google Shape;1365;p48">
            <a:extLst>
              <a:ext uri="{FF2B5EF4-FFF2-40B4-BE49-F238E27FC236}">
                <a16:creationId xmlns:a16="http://schemas.microsoft.com/office/drawing/2014/main" id="{BCD79860-509F-EAF0-16F9-CE79783DA0CB}"/>
              </a:ext>
            </a:extLst>
          </p:cNvPr>
          <p:cNvGrpSpPr/>
          <p:nvPr/>
        </p:nvGrpSpPr>
        <p:grpSpPr>
          <a:xfrm>
            <a:off x="7321525" y="2279011"/>
            <a:ext cx="1901398" cy="2133999"/>
            <a:chOff x="591101" y="992474"/>
            <a:chExt cx="1901398" cy="2133999"/>
          </a:xfrm>
        </p:grpSpPr>
        <p:sp>
          <p:nvSpPr>
            <p:cNvPr id="775" name="Google Shape;1366;p48">
              <a:extLst>
                <a:ext uri="{FF2B5EF4-FFF2-40B4-BE49-F238E27FC236}">
                  <a16:creationId xmlns:a16="http://schemas.microsoft.com/office/drawing/2014/main" id="{98763F98-2FC3-7B22-066D-F407D8CB2F73}"/>
                </a:ext>
              </a:extLst>
            </p:cNvPr>
            <p:cNvSpPr/>
            <p:nvPr/>
          </p:nvSpPr>
          <p:spPr>
            <a:xfrm>
              <a:off x="603400" y="997024"/>
              <a:ext cx="1876800" cy="2124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160002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76" name="Google Shape;1367;p48">
              <a:extLst>
                <a:ext uri="{FF2B5EF4-FFF2-40B4-BE49-F238E27FC236}">
                  <a16:creationId xmlns:a16="http://schemas.microsoft.com/office/drawing/2014/main" id="{DA39BB49-D8D0-A349-2551-A586AF73E9BC}"/>
                </a:ext>
              </a:extLst>
            </p:cNvPr>
            <p:cNvGrpSpPr/>
            <p:nvPr/>
          </p:nvGrpSpPr>
          <p:grpSpPr>
            <a:xfrm>
              <a:off x="591101" y="992474"/>
              <a:ext cx="1901398" cy="2133999"/>
              <a:chOff x="4203175" y="3049625"/>
              <a:chExt cx="2160925" cy="2425275"/>
            </a:xfrm>
          </p:grpSpPr>
          <p:sp>
            <p:nvSpPr>
              <p:cNvPr id="777" name="Google Shape;1368;p48">
                <a:extLst>
                  <a:ext uri="{FF2B5EF4-FFF2-40B4-BE49-F238E27FC236}">
                    <a16:creationId xmlns:a16="http://schemas.microsoft.com/office/drawing/2014/main" id="{F51F91D5-EB6B-85A3-86C8-B71431132DA6}"/>
                  </a:ext>
                </a:extLst>
              </p:cNvPr>
              <p:cNvSpPr/>
              <p:nvPr/>
            </p:nvSpPr>
            <p:spPr>
              <a:xfrm>
                <a:off x="4203175" y="3049625"/>
                <a:ext cx="2160925" cy="2425275"/>
              </a:xfrm>
              <a:custGeom>
                <a:avLst/>
                <a:gdLst/>
                <a:ahLst/>
                <a:cxnLst/>
                <a:rect l="l" t="t" r="r" b="b"/>
                <a:pathLst>
                  <a:path w="86437" h="97011" extrusionOk="0">
                    <a:moveTo>
                      <a:pt x="43218" y="1"/>
                    </a:moveTo>
                    <a:cubicBezTo>
                      <a:pt x="41230" y="3"/>
                      <a:pt x="39244" y="140"/>
                      <a:pt x="37278" y="412"/>
                    </a:cubicBezTo>
                    <a:cubicBezTo>
                      <a:pt x="37126" y="429"/>
                      <a:pt x="36982" y="450"/>
                      <a:pt x="36838" y="472"/>
                    </a:cubicBezTo>
                    <a:cubicBezTo>
                      <a:pt x="33174" y="1011"/>
                      <a:pt x="29594" y="2025"/>
                      <a:pt x="26190" y="3487"/>
                    </a:cubicBezTo>
                    <a:cubicBezTo>
                      <a:pt x="26113" y="3511"/>
                      <a:pt x="26041" y="3545"/>
                      <a:pt x="25969" y="3583"/>
                    </a:cubicBezTo>
                    <a:cubicBezTo>
                      <a:pt x="10684" y="10237"/>
                      <a:pt x="0" y="25479"/>
                      <a:pt x="0" y="43219"/>
                    </a:cubicBezTo>
                    <a:lnTo>
                      <a:pt x="0" y="97011"/>
                    </a:lnTo>
                    <a:lnTo>
                      <a:pt x="86437" y="97011"/>
                    </a:lnTo>
                    <a:lnTo>
                      <a:pt x="86437" y="43219"/>
                    </a:lnTo>
                    <a:cubicBezTo>
                      <a:pt x="86437" y="31280"/>
                      <a:pt x="81600" y="20479"/>
                      <a:pt x="73777" y="12656"/>
                    </a:cubicBezTo>
                    <a:cubicBezTo>
                      <a:pt x="65954" y="4833"/>
                      <a:pt x="55152" y="1"/>
                      <a:pt x="43218" y="1"/>
                    </a:cubicBez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1369;p48">
                <a:extLst>
                  <a:ext uri="{FF2B5EF4-FFF2-40B4-BE49-F238E27FC236}">
                    <a16:creationId xmlns:a16="http://schemas.microsoft.com/office/drawing/2014/main" id="{6652A820-D169-5AFC-461B-2032E476E1DD}"/>
                  </a:ext>
                </a:extLst>
              </p:cNvPr>
              <p:cNvSpPr/>
              <p:nvPr/>
            </p:nvSpPr>
            <p:spPr>
              <a:xfrm>
                <a:off x="5753850" y="4113750"/>
                <a:ext cx="103350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7004" extrusionOk="0">
                    <a:moveTo>
                      <a:pt x="1487" y="1"/>
                    </a:moveTo>
                    <a:cubicBezTo>
                      <a:pt x="1353" y="1"/>
                      <a:pt x="1220" y="18"/>
                      <a:pt x="1092" y="56"/>
                    </a:cubicBezTo>
                    <a:lnTo>
                      <a:pt x="1090" y="56"/>
                    </a:lnTo>
                    <a:cubicBezTo>
                      <a:pt x="1049" y="65"/>
                      <a:pt x="1011" y="80"/>
                      <a:pt x="970" y="96"/>
                    </a:cubicBezTo>
                    <a:cubicBezTo>
                      <a:pt x="874" y="132"/>
                      <a:pt x="782" y="181"/>
                      <a:pt x="701" y="241"/>
                    </a:cubicBezTo>
                    <a:cubicBezTo>
                      <a:pt x="417" y="447"/>
                      <a:pt x="224" y="762"/>
                      <a:pt x="119" y="1097"/>
                    </a:cubicBezTo>
                    <a:cubicBezTo>
                      <a:pt x="37" y="1351"/>
                      <a:pt x="1" y="1618"/>
                      <a:pt x="11" y="1887"/>
                    </a:cubicBezTo>
                    <a:cubicBezTo>
                      <a:pt x="11" y="1931"/>
                      <a:pt x="13" y="1976"/>
                      <a:pt x="18" y="2020"/>
                    </a:cubicBezTo>
                    <a:cubicBezTo>
                      <a:pt x="54" y="2556"/>
                      <a:pt x="251" y="3085"/>
                      <a:pt x="532" y="3549"/>
                    </a:cubicBezTo>
                    <a:cubicBezTo>
                      <a:pt x="684" y="3794"/>
                      <a:pt x="854" y="4027"/>
                      <a:pt x="1042" y="4243"/>
                    </a:cubicBezTo>
                    <a:cubicBezTo>
                      <a:pt x="1085" y="4294"/>
                      <a:pt x="1128" y="4347"/>
                      <a:pt x="1177" y="4397"/>
                    </a:cubicBezTo>
                    <a:cubicBezTo>
                      <a:pt x="1508" y="4765"/>
                      <a:pt x="1881" y="5107"/>
                      <a:pt x="2246" y="5443"/>
                    </a:cubicBezTo>
                    <a:cubicBezTo>
                      <a:pt x="2641" y="5804"/>
                      <a:pt x="3035" y="6164"/>
                      <a:pt x="3427" y="6525"/>
                    </a:cubicBezTo>
                    <a:cubicBezTo>
                      <a:pt x="3651" y="6729"/>
                      <a:pt x="3880" y="7004"/>
                      <a:pt x="4012" y="7004"/>
                    </a:cubicBezTo>
                    <a:cubicBezTo>
                      <a:pt x="4020" y="7004"/>
                      <a:pt x="4028" y="7003"/>
                      <a:pt x="4035" y="7001"/>
                    </a:cubicBezTo>
                    <a:cubicBezTo>
                      <a:pt x="4076" y="6994"/>
                      <a:pt x="4107" y="6948"/>
                      <a:pt x="4119" y="6854"/>
                    </a:cubicBezTo>
                    <a:cubicBezTo>
                      <a:pt x="4131" y="6773"/>
                      <a:pt x="4134" y="6688"/>
                      <a:pt x="4129" y="6604"/>
                    </a:cubicBezTo>
                    <a:cubicBezTo>
                      <a:pt x="4081" y="5645"/>
                      <a:pt x="3929" y="4674"/>
                      <a:pt x="3809" y="3717"/>
                    </a:cubicBezTo>
                    <a:cubicBezTo>
                      <a:pt x="3797" y="3642"/>
                      <a:pt x="3790" y="3573"/>
                      <a:pt x="3780" y="3496"/>
                    </a:cubicBezTo>
                    <a:cubicBezTo>
                      <a:pt x="3771" y="3419"/>
                      <a:pt x="3758" y="3342"/>
                      <a:pt x="3751" y="3265"/>
                    </a:cubicBezTo>
                    <a:cubicBezTo>
                      <a:pt x="3655" y="2409"/>
                      <a:pt x="3542" y="1505"/>
                      <a:pt x="3030" y="815"/>
                    </a:cubicBezTo>
                    <a:cubicBezTo>
                      <a:pt x="3020" y="798"/>
                      <a:pt x="3008" y="782"/>
                      <a:pt x="2994" y="767"/>
                    </a:cubicBezTo>
                    <a:cubicBezTo>
                      <a:pt x="2977" y="743"/>
                      <a:pt x="2958" y="721"/>
                      <a:pt x="2941" y="700"/>
                    </a:cubicBezTo>
                    <a:cubicBezTo>
                      <a:pt x="2582" y="279"/>
                      <a:pt x="2023" y="1"/>
                      <a:pt x="1487" y="1"/>
                    </a:cubicBez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1370;p48">
                <a:extLst>
                  <a:ext uri="{FF2B5EF4-FFF2-40B4-BE49-F238E27FC236}">
                    <a16:creationId xmlns:a16="http://schemas.microsoft.com/office/drawing/2014/main" id="{88039548-0C6E-68AA-7C0F-9A043650B53C}"/>
                  </a:ext>
                </a:extLst>
              </p:cNvPr>
              <p:cNvSpPr/>
              <p:nvPr/>
            </p:nvSpPr>
            <p:spPr>
              <a:xfrm>
                <a:off x="5777325" y="4113625"/>
                <a:ext cx="116475" cy="306475"/>
              </a:xfrm>
              <a:custGeom>
                <a:avLst/>
                <a:gdLst/>
                <a:ahLst/>
                <a:cxnLst/>
                <a:rect l="l" t="t" r="r" b="b"/>
                <a:pathLst>
                  <a:path w="4659" h="12259" extrusionOk="0">
                    <a:moveTo>
                      <a:pt x="87" y="1"/>
                    </a:moveTo>
                    <a:cubicBezTo>
                      <a:pt x="43" y="1"/>
                      <a:pt x="0" y="46"/>
                      <a:pt x="28" y="97"/>
                    </a:cubicBezTo>
                    <a:cubicBezTo>
                      <a:pt x="2127" y="3885"/>
                      <a:pt x="3644" y="7968"/>
                      <a:pt x="4526" y="12206"/>
                    </a:cubicBezTo>
                    <a:cubicBezTo>
                      <a:pt x="4531" y="12237"/>
                      <a:pt x="4558" y="12259"/>
                      <a:pt x="4589" y="12259"/>
                    </a:cubicBezTo>
                    <a:cubicBezTo>
                      <a:pt x="4594" y="12259"/>
                      <a:pt x="4599" y="12257"/>
                      <a:pt x="4603" y="12257"/>
                    </a:cubicBezTo>
                    <a:cubicBezTo>
                      <a:pt x="4637" y="12249"/>
                      <a:pt x="4659" y="12216"/>
                      <a:pt x="4654" y="12182"/>
                    </a:cubicBezTo>
                    <a:cubicBezTo>
                      <a:pt x="3767" y="7929"/>
                      <a:pt x="2245" y="3833"/>
                      <a:pt x="141" y="34"/>
                    </a:cubicBezTo>
                    <a:cubicBezTo>
                      <a:pt x="128" y="10"/>
                      <a:pt x="107" y="1"/>
                      <a:pt x="87" y="1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1371;p48">
                <a:extLst>
                  <a:ext uri="{FF2B5EF4-FFF2-40B4-BE49-F238E27FC236}">
                    <a16:creationId xmlns:a16="http://schemas.microsoft.com/office/drawing/2014/main" id="{6D7305F8-DD5B-8570-6774-70EDDBBC6CE7}"/>
                  </a:ext>
                </a:extLst>
              </p:cNvPr>
              <p:cNvSpPr/>
              <p:nvPr/>
            </p:nvSpPr>
            <p:spPr>
              <a:xfrm>
                <a:off x="5754150" y="4131225"/>
                <a:ext cx="75475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1939" extrusionOk="0">
                    <a:moveTo>
                      <a:pt x="2929" y="1"/>
                    </a:moveTo>
                    <a:cubicBezTo>
                      <a:pt x="2681" y="566"/>
                      <a:pt x="2472" y="1148"/>
                      <a:pt x="2304" y="1741"/>
                    </a:cubicBezTo>
                    <a:cubicBezTo>
                      <a:pt x="2299" y="1758"/>
                      <a:pt x="2294" y="1775"/>
                      <a:pt x="2290" y="1792"/>
                    </a:cubicBezTo>
                    <a:cubicBezTo>
                      <a:pt x="2251" y="1780"/>
                      <a:pt x="2215" y="1770"/>
                      <a:pt x="2174" y="1758"/>
                    </a:cubicBezTo>
                    <a:lnTo>
                      <a:pt x="2172" y="1758"/>
                    </a:lnTo>
                    <a:cubicBezTo>
                      <a:pt x="1458" y="1547"/>
                      <a:pt x="729" y="1354"/>
                      <a:pt x="1" y="1188"/>
                    </a:cubicBezTo>
                    <a:lnTo>
                      <a:pt x="1" y="1188"/>
                    </a:lnTo>
                    <a:cubicBezTo>
                      <a:pt x="1" y="1232"/>
                      <a:pt x="3" y="1277"/>
                      <a:pt x="11" y="1321"/>
                    </a:cubicBezTo>
                    <a:cubicBezTo>
                      <a:pt x="761" y="1494"/>
                      <a:pt x="1511" y="1693"/>
                      <a:pt x="2246" y="1917"/>
                    </a:cubicBezTo>
                    <a:cubicBezTo>
                      <a:pt x="2268" y="1924"/>
                      <a:pt x="2292" y="1929"/>
                      <a:pt x="2316" y="1936"/>
                    </a:cubicBezTo>
                    <a:cubicBezTo>
                      <a:pt x="2321" y="1936"/>
                      <a:pt x="2328" y="1939"/>
                      <a:pt x="2333" y="1939"/>
                    </a:cubicBezTo>
                    <a:cubicBezTo>
                      <a:pt x="2343" y="1939"/>
                      <a:pt x="2355" y="1936"/>
                      <a:pt x="2364" y="1931"/>
                    </a:cubicBezTo>
                    <a:cubicBezTo>
                      <a:pt x="2371" y="1927"/>
                      <a:pt x="2379" y="1919"/>
                      <a:pt x="2383" y="1910"/>
                    </a:cubicBezTo>
                    <a:cubicBezTo>
                      <a:pt x="2388" y="1905"/>
                      <a:pt x="2393" y="1898"/>
                      <a:pt x="2393" y="1890"/>
                    </a:cubicBezTo>
                    <a:cubicBezTo>
                      <a:pt x="2561" y="1285"/>
                      <a:pt x="2770" y="693"/>
                      <a:pt x="3018" y="116"/>
                    </a:cubicBezTo>
                    <a:cubicBezTo>
                      <a:pt x="3008" y="99"/>
                      <a:pt x="2996" y="83"/>
                      <a:pt x="2984" y="68"/>
                    </a:cubicBezTo>
                    <a:cubicBezTo>
                      <a:pt x="2965" y="44"/>
                      <a:pt x="2948" y="22"/>
                      <a:pt x="2929" y="1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1372;p48">
                <a:extLst>
                  <a:ext uri="{FF2B5EF4-FFF2-40B4-BE49-F238E27FC236}">
                    <a16:creationId xmlns:a16="http://schemas.microsoft.com/office/drawing/2014/main" id="{2378E0A0-0583-5C68-A72D-E9E0225F9B38}"/>
                  </a:ext>
                </a:extLst>
              </p:cNvPr>
              <p:cNvSpPr/>
              <p:nvPr/>
            </p:nvSpPr>
            <p:spPr>
              <a:xfrm>
                <a:off x="5779875" y="4201125"/>
                <a:ext cx="6915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66" h="1268" extrusionOk="0">
                    <a:moveTo>
                      <a:pt x="2739" y="1"/>
                    </a:moveTo>
                    <a:cubicBezTo>
                      <a:pt x="2549" y="352"/>
                      <a:pt x="2374" y="708"/>
                      <a:pt x="2213" y="1068"/>
                    </a:cubicBezTo>
                    <a:cubicBezTo>
                      <a:pt x="2203" y="1087"/>
                      <a:pt x="2196" y="1112"/>
                      <a:pt x="2186" y="1131"/>
                    </a:cubicBezTo>
                    <a:lnTo>
                      <a:pt x="2095" y="1116"/>
                    </a:lnTo>
                    <a:lnTo>
                      <a:pt x="1" y="748"/>
                    </a:lnTo>
                    <a:lnTo>
                      <a:pt x="1" y="748"/>
                    </a:lnTo>
                    <a:cubicBezTo>
                      <a:pt x="44" y="801"/>
                      <a:pt x="90" y="852"/>
                      <a:pt x="136" y="902"/>
                    </a:cubicBezTo>
                    <a:lnTo>
                      <a:pt x="2153" y="1256"/>
                    </a:lnTo>
                    <a:lnTo>
                      <a:pt x="2213" y="1268"/>
                    </a:lnTo>
                    <a:lnTo>
                      <a:pt x="2222" y="1268"/>
                    </a:lnTo>
                    <a:cubicBezTo>
                      <a:pt x="2246" y="1268"/>
                      <a:pt x="2270" y="1253"/>
                      <a:pt x="2280" y="1232"/>
                    </a:cubicBezTo>
                    <a:cubicBezTo>
                      <a:pt x="2282" y="1232"/>
                      <a:pt x="2282" y="1229"/>
                      <a:pt x="2282" y="1229"/>
                    </a:cubicBezTo>
                    <a:cubicBezTo>
                      <a:pt x="2431" y="888"/>
                      <a:pt x="2592" y="551"/>
                      <a:pt x="2766" y="222"/>
                    </a:cubicBezTo>
                    <a:cubicBezTo>
                      <a:pt x="2756" y="147"/>
                      <a:pt x="2746" y="75"/>
                      <a:pt x="2739" y="1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1373;p48">
                <a:extLst>
                  <a:ext uri="{FF2B5EF4-FFF2-40B4-BE49-F238E27FC236}">
                    <a16:creationId xmlns:a16="http://schemas.microsoft.com/office/drawing/2014/main" id="{3248EF94-438B-3418-A7DE-EA837DF00677}"/>
                  </a:ext>
                </a:extLst>
              </p:cNvPr>
              <p:cNvSpPr/>
              <p:nvPr/>
            </p:nvSpPr>
            <p:spPr>
              <a:xfrm>
                <a:off x="5959900" y="4191775"/>
                <a:ext cx="140525" cy="152350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6094" extrusionOk="0">
                    <a:moveTo>
                      <a:pt x="4049" y="0"/>
                    </a:moveTo>
                    <a:cubicBezTo>
                      <a:pt x="3959" y="0"/>
                      <a:pt x="3868" y="7"/>
                      <a:pt x="3779" y="19"/>
                    </a:cubicBezTo>
                    <a:cubicBezTo>
                      <a:pt x="3515" y="53"/>
                      <a:pt x="3258" y="132"/>
                      <a:pt x="3020" y="255"/>
                    </a:cubicBezTo>
                    <a:cubicBezTo>
                      <a:pt x="2979" y="274"/>
                      <a:pt x="2940" y="293"/>
                      <a:pt x="2902" y="317"/>
                    </a:cubicBezTo>
                    <a:cubicBezTo>
                      <a:pt x="2433" y="577"/>
                      <a:pt x="2034" y="981"/>
                      <a:pt x="1733" y="1430"/>
                    </a:cubicBezTo>
                    <a:cubicBezTo>
                      <a:pt x="1575" y="1671"/>
                      <a:pt x="1438" y="1923"/>
                      <a:pt x="1320" y="2185"/>
                    </a:cubicBezTo>
                    <a:cubicBezTo>
                      <a:pt x="1291" y="2245"/>
                      <a:pt x="1265" y="2308"/>
                      <a:pt x="1236" y="2370"/>
                    </a:cubicBezTo>
                    <a:cubicBezTo>
                      <a:pt x="1043" y="2829"/>
                      <a:pt x="892" y="3310"/>
                      <a:pt x="743" y="3784"/>
                    </a:cubicBezTo>
                    <a:cubicBezTo>
                      <a:pt x="582" y="4293"/>
                      <a:pt x="423" y="4803"/>
                      <a:pt x="262" y="5310"/>
                    </a:cubicBezTo>
                    <a:cubicBezTo>
                      <a:pt x="166" y="5618"/>
                      <a:pt x="0" y="5962"/>
                      <a:pt x="87" y="6063"/>
                    </a:cubicBezTo>
                    <a:cubicBezTo>
                      <a:pt x="101" y="6083"/>
                      <a:pt x="126" y="6093"/>
                      <a:pt x="162" y="6093"/>
                    </a:cubicBezTo>
                    <a:cubicBezTo>
                      <a:pt x="188" y="6093"/>
                      <a:pt x="218" y="6088"/>
                      <a:pt x="255" y="6077"/>
                    </a:cubicBezTo>
                    <a:cubicBezTo>
                      <a:pt x="334" y="6053"/>
                      <a:pt x="411" y="6020"/>
                      <a:pt x="486" y="5979"/>
                    </a:cubicBezTo>
                    <a:cubicBezTo>
                      <a:pt x="1334" y="5532"/>
                      <a:pt x="2149" y="4981"/>
                      <a:pt x="2967" y="4467"/>
                    </a:cubicBezTo>
                    <a:cubicBezTo>
                      <a:pt x="3029" y="4426"/>
                      <a:pt x="3089" y="4390"/>
                      <a:pt x="3154" y="4346"/>
                    </a:cubicBezTo>
                    <a:cubicBezTo>
                      <a:pt x="3219" y="4306"/>
                      <a:pt x="3284" y="4265"/>
                      <a:pt x="3351" y="4224"/>
                    </a:cubicBezTo>
                    <a:cubicBezTo>
                      <a:pt x="4087" y="3777"/>
                      <a:pt x="4856" y="3289"/>
                      <a:pt x="5265" y="2536"/>
                    </a:cubicBezTo>
                    <a:cubicBezTo>
                      <a:pt x="5277" y="2519"/>
                      <a:pt x="5287" y="2500"/>
                      <a:pt x="5296" y="2483"/>
                    </a:cubicBezTo>
                    <a:cubicBezTo>
                      <a:pt x="5308" y="2457"/>
                      <a:pt x="5323" y="2430"/>
                      <a:pt x="5332" y="2406"/>
                    </a:cubicBezTo>
                    <a:cubicBezTo>
                      <a:pt x="5621" y="1776"/>
                      <a:pt x="5573" y="957"/>
                      <a:pt x="5135" y="459"/>
                    </a:cubicBezTo>
                    <a:lnTo>
                      <a:pt x="5135" y="457"/>
                    </a:lnTo>
                    <a:cubicBezTo>
                      <a:pt x="5109" y="423"/>
                      <a:pt x="5080" y="394"/>
                      <a:pt x="5049" y="365"/>
                    </a:cubicBezTo>
                    <a:cubicBezTo>
                      <a:pt x="4974" y="293"/>
                      <a:pt x="4892" y="233"/>
                      <a:pt x="4801" y="182"/>
                    </a:cubicBezTo>
                    <a:cubicBezTo>
                      <a:pt x="4574" y="55"/>
                      <a:pt x="4312" y="0"/>
                      <a:pt x="4049" y="0"/>
                    </a:cubicBez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1374;p48">
                <a:extLst>
                  <a:ext uri="{FF2B5EF4-FFF2-40B4-BE49-F238E27FC236}">
                    <a16:creationId xmlns:a16="http://schemas.microsoft.com/office/drawing/2014/main" id="{C6A132B4-9C9E-31E3-1788-9C6B9B4E363D}"/>
                  </a:ext>
                </a:extLst>
              </p:cNvPr>
              <p:cNvSpPr/>
              <p:nvPr/>
            </p:nvSpPr>
            <p:spPr>
              <a:xfrm>
                <a:off x="5858550" y="4200050"/>
                <a:ext cx="231125" cy="233550"/>
              </a:xfrm>
              <a:custGeom>
                <a:avLst/>
                <a:gdLst/>
                <a:ahLst/>
                <a:cxnLst/>
                <a:rect l="l" t="t" r="r" b="b"/>
                <a:pathLst>
                  <a:path w="9245" h="9342" extrusionOk="0">
                    <a:moveTo>
                      <a:pt x="9155" y="1"/>
                    </a:moveTo>
                    <a:cubicBezTo>
                      <a:pt x="9137" y="1"/>
                      <a:pt x="9119" y="8"/>
                      <a:pt x="9105" y="27"/>
                    </a:cubicBezTo>
                    <a:cubicBezTo>
                      <a:pt x="6559" y="3532"/>
                      <a:pt x="3501" y="6633"/>
                      <a:pt x="34" y="9227"/>
                    </a:cubicBezTo>
                    <a:cubicBezTo>
                      <a:pt x="10" y="9244"/>
                      <a:pt x="1" y="9278"/>
                      <a:pt x="15" y="9304"/>
                    </a:cubicBezTo>
                    <a:cubicBezTo>
                      <a:pt x="15" y="9309"/>
                      <a:pt x="18" y="9312"/>
                      <a:pt x="22" y="9316"/>
                    </a:cubicBezTo>
                    <a:cubicBezTo>
                      <a:pt x="34" y="9332"/>
                      <a:pt x="53" y="9341"/>
                      <a:pt x="73" y="9341"/>
                    </a:cubicBezTo>
                    <a:cubicBezTo>
                      <a:pt x="86" y="9341"/>
                      <a:pt x="100" y="9337"/>
                      <a:pt x="111" y="9328"/>
                    </a:cubicBezTo>
                    <a:cubicBezTo>
                      <a:pt x="3590" y="6727"/>
                      <a:pt x="6655" y="3619"/>
                      <a:pt x="9208" y="104"/>
                    </a:cubicBezTo>
                    <a:cubicBezTo>
                      <a:pt x="9245" y="54"/>
                      <a:pt x="9201" y="1"/>
                      <a:pt x="9155" y="1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1375;p48">
                <a:extLst>
                  <a:ext uri="{FF2B5EF4-FFF2-40B4-BE49-F238E27FC236}">
                    <a16:creationId xmlns:a16="http://schemas.microsoft.com/office/drawing/2014/main" id="{61AB1643-4687-0878-0D19-C7C4D621D8AF}"/>
                  </a:ext>
                </a:extLst>
              </p:cNvPr>
              <p:cNvSpPr/>
              <p:nvPr/>
            </p:nvSpPr>
            <p:spPr>
              <a:xfrm>
                <a:off x="6032425" y="4198125"/>
                <a:ext cx="60800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467" extrusionOk="0">
                    <a:moveTo>
                      <a:pt x="119" y="1"/>
                    </a:moveTo>
                    <a:cubicBezTo>
                      <a:pt x="78" y="20"/>
                      <a:pt x="39" y="41"/>
                      <a:pt x="1" y="63"/>
                    </a:cubicBezTo>
                    <a:cubicBezTo>
                      <a:pt x="162" y="816"/>
                      <a:pt x="299" y="1583"/>
                      <a:pt x="407" y="2342"/>
                    </a:cubicBezTo>
                    <a:cubicBezTo>
                      <a:pt x="412" y="2366"/>
                      <a:pt x="417" y="2390"/>
                      <a:pt x="419" y="2414"/>
                    </a:cubicBezTo>
                    <a:cubicBezTo>
                      <a:pt x="422" y="2419"/>
                      <a:pt x="422" y="2426"/>
                      <a:pt x="424" y="2431"/>
                    </a:cubicBezTo>
                    <a:cubicBezTo>
                      <a:pt x="429" y="2441"/>
                      <a:pt x="436" y="2448"/>
                      <a:pt x="443" y="2455"/>
                    </a:cubicBezTo>
                    <a:cubicBezTo>
                      <a:pt x="453" y="2460"/>
                      <a:pt x="462" y="2462"/>
                      <a:pt x="472" y="2465"/>
                    </a:cubicBezTo>
                    <a:cubicBezTo>
                      <a:pt x="476" y="2466"/>
                      <a:pt x="479" y="2467"/>
                      <a:pt x="483" y="2467"/>
                    </a:cubicBezTo>
                    <a:cubicBezTo>
                      <a:pt x="486" y="2467"/>
                      <a:pt x="490" y="2466"/>
                      <a:pt x="494" y="2465"/>
                    </a:cubicBezTo>
                    <a:cubicBezTo>
                      <a:pt x="1114" y="2359"/>
                      <a:pt x="1739" y="2299"/>
                      <a:pt x="2366" y="2282"/>
                    </a:cubicBezTo>
                    <a:cubicBezTo>
                      <a:pt x="2376" y="2265"/>
                      <a:pt x="2386" y="2246"/>
                      <a:pt x="2393" y="2229"/>
                    </a:cubicBezTo>
                    <a:cubicBezTo>
                      <a:pt x="2407" y="2203"/>
                      <a:pt x="2419" y="2176"/>
                      <a:pt x="2431" y="2152"/>
                    </a:cubicBezTo>
                    <a:lnTo>
                      <a:pt x="2431" y="2152"/>
                    </a:lnTo>
                    <a:cubicBezTo>
                      <a:pt x="1814" y="2164"/>
                      <a:pt x="1198" y="2222"/>
                      <a:pt x="590" y="2321"/>
                    </a:cubicBezTo>
                    <a:lnTo>
                      <a:pt x="537" y="2330"/>
                    </a:lnTo>
                    <a:cubicBezTo>
                      <a:pt x="532" y="2289"/>
                      <a:pt x="527" y="2253"/>
                      <a:pt x="518" y="2210"/>
                    </a:cubicBezTo>
                    <a:lnTo>
                      <a:pt x="518" y="2208"/>
                    </a:lnTo>
                    <a:cubicBezTo>
                      <a:pt x="410" y="1472"/>
                      <a:pt x="275" y="731"/>
                      <a:pt x="119" y="1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1376;p48">
                <a:extLst>
                  <a:ext uri="{FF2B5EF4-FFF2-40B4-BE49-F238E27FC236}">
                    <a16:creationId xmlns:a16="http://schemas.microsoft.com/office/drawing/2014/main" id="{16297FF7-DA2D-85DA-9930-A31783403242}"/>
                  </a:ext>
                </a:extLst>
              </p:cNvPr>
              <p:cNvSpPr/>
              <p:nvPr/>
            </p:nvSpPr>
            <p:spPr>
              <a:xfrm>
                <a:off x="5990775" y="4246400"/>
                <a:ext cx="48000" cy="57050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2282" extrusionOk="0">
                    <a:moveTo>
                      <a:pt x="85" y="0"/>
                    </a:moveTo>
                    <a:cubicBezTo>
                      <a:pt x="56" y="63"/>
                      <a:pt x="27" y="123"/>
                      <a:pt x="1" y="188"/>
                    </a:cubicBezTo>
                    <a:lnTo>
                      <a:pt x="535" y="2164"/>
                    </a:lnTo>
                    <a:lnTo>
                      <a:pt x="551" y="2224"/>
                    </a:lnTo>
                    <a:lnTo>
                      <a:pt x="556" y="2233"/>
                    </a:lnTo>
                    <a:cubicBezTo>
                      <a:pt x="565" y="2254"/>
                      <a:pt x="584" y="2267"/>
                      <a:pt x="606" y="2267"/>
                    </a:cubicBezTo>
                    <a:cubicBezTo>
                      <a:pt x="608" y="2267"/>
                      <a:pt x="610" y="2267"/>
                      <a:pt x="611" y="2267"/>
                    </a:cubicBezTo>
                    <a:cubicBezTo>
                      <a:pt x="611" y="2268"/>
                      <a:pt x="612" y="2269"/>
                      <a:pt x="613" y="2269"/>
                    </a:cubicBezTo>
                    <a:cubicBezTo>
                      <a:pt x="613" y="2269"/>
                      <a:pt x="614" y="2268"/>
                      <a:pt x="614" y="2267"/>
                    </a:cubicBezTo>
                    <a:cubicBezTo>
                      <a:pt x="738" y="2264"/>
                      <a:pt x="862" y="2262"/>
                      <a:pt x="986" y="2262"/>
                    </a:cubicBezTo>
                    <a:cubicBezTo>
                      <a:pt x="1235" y="2262"/>
                      <a:pt x="1483" y="2269"/>
                      <a:pt x="1732" y="2282"/>
                    </a:cubicBezTo>
                    <a:cubicBezTo>
                      <a:pt x="1794" y="2241"/>
                      <a:pt x="1854" y="2200"/>
                      <a:pt x="1919" y="2164"/>
                    </a:cubicBezTo>
                    <a:cubicBezTo>
                      <a:pt x="1612" y="2143"/>
                      <a:pt x="1303" y="2136"/>
                      <a:pt x="993" y="2136"/>
                    </a:cubicBezTo>
                    <a:cubicBezTo>
                      <a:pt x="906" y="2136"/>
                      <a:pt x="819" y="2136"/>
                      <a:pt x="732" y="2137"/>
                    </a:cubicBezTo>
                    <a:cubicBezTo>
                      <a:pt x="710" y="2137"/>
                      <a:pt x="684" y="2140"/>
                      <a:pt x="662" y="2140"/>
                    </a:cubicBezTo>
                    <a:lnTo>
                      <a:pt x="638" y="2053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1377;p48">
                <a:extLst>
                  <a:ext uri="{FF2B5EF4-FFF2-40B4-BE49-F238E27FC236}">
                    <a16:creationId xmlns:a16="http://schemas.microsoft.com/office/drawing/2014/main" id="{487E99A6-AC0F-6DD3-2951-702CF7859A08}"/>
                  </a:ext>
                </a:extLst>
              </p:cNvPr>
              <p:cNvSpPr/>
              <p:nvPr/>
            </p:nvSpPr>
            <p:spPr>
              <a:xfrm>
                <a:off x="5857950" y="4033125"/>
                <a:ext cx="90850" cy="188550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7542" extrusionOk="0">
                    <a:moveTo>
                      <a:pt x="1882" y="0"/>
                    </a:moveTo>
                    <a:cubicBezTo>
                      <a:pt x="1852" y="0"/>
                      <a:pt x="1822" y="2"/>
                      <a:pt x="1792" y="4"/>
                    </a:cubicBezTo>
                    <a:lnTo>
                      <a:pt x="1789" y="4"/>
                    </a:lnTo>
                    <a:cubicBezTo>
                      <a:pt x="1128" y="52"/>
                      <a:pt x="520" y="600"/>
                      <a:pt x="282" y="1252"/>
                    </a:cubicBezTo>
                    <a:cubicBezTo>
                      <a:pt x="272" y="1278"/>
                      <a:pt x="265" y="1304"/>
                      <a:pt x="256" y="1333"/>
                    </a:cubicBezTo>
                    <a:cubicBezTo>
                      <a:pt x="248" y="1352"/>
                      <a:pt x="241" y="1372"/>
                      <a:pt x="239" y="1391"/>
                    </a:cubicBezTo>
                    <a:cubicBezTo>
                      <a:pt x="1" y="2216"/>
                      <a:pt x="208" y="3103"/>
                      <a:pt x="417" y="3937"/>
                    </a:cubicBezTo>
                    <a:cubicBezTo>
                      <a:pt x="436" y="4014"/>
                      <a:pt x="453" y="4088"/>
                      <a:pt x="470" y="4163"/>
                    </a:cubicBezTo>
                    <a:cubicBezTo>
                      <a:pt x="486" y="4240"/>
                      <a:pt x="503" y="4307"/>
                      <a:pt x="520" y="4379"/>
                    </a:cubicBezTo>
                    <a:cubicBezTo>
                      <a:pt x="741" y="5322"/>
                      <a:pt x="934" y="6283"/>
                      <a:pt x="1224" y="7199"/>
                    </a:cubicBezTo>
                    <a:cubicBezTo>
                      <a:pt x="1246" y="7281"/>
                      <a:pt x="1280" y="7358"/>
                      <a:pt x="1318" y="7435"/>
                    </a:cubicBezTo>
                    <a:cubicBezTo>
                      <a:pt x="1358" y="7509"/>
                      <a:pt x="1401" y="7542"/>
                      <a:pt x="1437" y="7542"/>
                    </a:cubicBezTo>
                    <a:cubicBezTo>
                      <a:pt x="1441" y="7542"/>
                      <a:pt x="1444" y="7541"/>
                      <a:pt x="1448" y="7541"/>
                    </a:cubicBezTo>
                    <a:cubicBezTo>
                      <a:pt x="1580" y="7531"/>
                      <a:pt x="1705" y="7170"/>
                      <a:pt x="1852" y="6884"/>
                    </a:cubicBezTo>
                    <a:cubicBezTo>
                      <a:pt x="2095" y="6408"/>
                      <a:pt x="2340" y="5935"/>
                      <a:pt x="2583" y="5459"/>
                    </a:cubicBezTo>
                    <a:cubicBezTo>
                      <a:pt x="2811" y="5016"/>
                      <a:pt x="3040" y="4567"/>
                      <a:pt x="3225" y="4105"/>
                    </a:cubicBezTo>
                    <a:cubicBezTo>
                      <a:pt x="3249" y="4043"/>
                      <a:pt x="3273" y="3978"/>
                      <a:pt x="3294" y="3915"/>
                    </a:cubicBezTo>
                    <a:cubicBezTo>
                      <a:pt x="3395" y="3646"/>
                      <a:pt x="3475" y="3370"/>
                      <a:pt x="3532" y="3088"/>
                    </a:cubicBezTo>
                    <a:cubicBezTo>
                      <a:pt x="3631" y="2555"/>
                      <a:pt x="3633" y="1990"/>
                      <a:pt x="3480" y="1475"/>
                    </a:cubicBezTo>
                    <a:cubicBezTo>
                      <a:pt x="3470" y="1432"/>
                      <a:pt x="3455" y="1389"/>
                      <a:pt x="3441" y="1348"/>
                    </a:cubicBezTo>
                    <a:cubicBezTo>
                      <a:pt x="3357" y="1093"/>
                      <a:pt x="3229" y="857"/>
                      <a:pt x="3066" y="646"/>
                    </a:cubicBezTo>
                    <a:cubicBezTo>
                      <a:pt x="2850" y="367"/>
                      <a:pt x="2561" y="138"/>
                      <a:pt x="2222" y="45"/>
                    </a:cubicBezTo>
                    <a:cubicBezTo>
                      <a:pt x="2124" y="16"/>
                      <a:pt x="2023" y="1"/>
                      <a:pt x="1919" y="1"/>
                    </a:cubicBezTo>
                    <a:cubicBezTo>
                      <a:pt x="1907" y="1"/>
                      <a:pt x="1894" y="0"/>
                      <a:pt x="1882" y="0"/>
                    </a:cubicBez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1378;p48">
                <a:extLst>
                  <a:ext uri="{FF2B5EF4-FFF2-40B4-BE49-F238E27FC236}">
                    <a16:creationId xmlns:a16="http://schemas.microsoft.com/office/drawing/2014/main" id="{5D2D666F-4625-7408-3274-D0781DB8F062}"/>
                  </a:ext>
                </a:extLst>
              </p:cNvPr>
              <p:cNvSpPr/>
              <p:nvPr/>
            </p:nvSpPr>
            <p:spPr>
              <a:xfrm>
                <a:off x="5886450" y="4031175"/>
                <a:ext cx="19700" cy="326675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3067" extrusionOk="0">
                    <a:moveTo>
                      <a:pt x="716" y="0"/>
                    </a:moveTo>
                    <a:cubicBezTo>
                      <a:pt x="688" y="0"/>
                      <a:pt x="661" y="17"/>
                      <a:pt x="654" y="53"/>
                    </a:cubicBezTo>
                    <a:cubicBezTo>
                      <a:pt x="3" y="4349"/>
                      <a:pt x="0" y="8717"/>
                      <a:pt x="652" y="13011"/>
                    </a:cubicBezTo>
                    <a:cubicBezTo>
                      <a:pt x="656" y="13044"/>
                      <a:pt x="683" y="13067"/>
                      <a:pt x="715" y="13067"/>
                    </a:cubicBezTo>
                    <a:cubicBezTo>
                      <a:pt x="718" y="13067"/>
                      <a:pt x="721" y="13067"/>
                      <a:pt x="724" y="13066"/>
                    </a:cubicBezTo>
                    <a:cubicBezTo>
                      <a:pt x="729" y="13064"/>
                      <a:pt x="734" y="13064"/>
                      <a:pt x="736" y="13061"/>
                    </a:cubicBezTo>
                    <a:cubicBezTo>
                      <a:pt x="765" y="13052"/>
                      <a:pt x="782" y="13023"/>
                      <a:pt x="777" y="12992"/>
                    </a:cubicBezTo>
                    <a:cubicBezTo>
                      <a:pt x="130" y="8710"/>
                      <a:pt x="130" y="4354"/>
                      <a:pt x="782" y="72"/>
                    </a:cubicBezTo>
                    <a:cubicBezTo>
                      <a:pt x="787" y="27"/>
                      <a:pt x="751" y="0"/>
                      <a:pt x="716" y="0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1379;p48">
                <a:extLst>
                  <a:ext uri="{FF2B5EF4-FFF2-40B4-BE49-F238E27FC236}">
                    <a16:creationId xmlns:a16="http://schemas.microsoft.com/office/drawing/2014/main" id="{9493074E-7482-84CA-9C9A-C468F289ADB4}"/>
                  </a:ext>
                </a:extLst>
              </p:cNvPr>
              <p:cNvSpPr/>
              <p:nvPr/>
            </p:nvSpPr>
            <p:spPr>
              <a:xfrm>
                <a:off x="5863900" y="4064450"/>
                <a:ext cx="81000" cy="4032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1613" extrusionOk="0">
                    <a:moveTo>
                      <a:pt x="42" y="1"/>
                    </a:moveTo>
                    <a:cubicBezTo>
                      <a:pt x="32" y="27"/>
                      <a:pt x="25" y="54"/>
                      <a:pt x="15" y="83"/>
                    </a:cubicBezTo>
                    <a:cubicBezTo>
                      <a:pt x="8" y="102"/>
                      <a:pt x="3" y="121"/>
                      <a:pt x="1" y="140"/>
                    </a:cubicBezTo>
                    <a:cubicBezTo>
                      <a:pt x="434" y="592"/>
                      <a:pt x="837" y="1076"/>
                      <a:pt x="1203" y="1585"/>
                    </a:cubicBezTo>
                    <a:cubicBezTo>
                      <a:pt x="1208" y="1592"/>
                      <a:pt x="1212" y="1597"/>
                      <a:pt x="1220" y="1600"/>
                    </a:cubicBezTo>
                    <a:cubicBezTo>
                      <a:pt x="1227" y="1607"/>
                      <a:pt x="1236" y="1609"/>
                      <a:pt x="1246" y="1612"/>
                    </a:cubicBezTo>
                    <a:cubicBezTo>
                      <a:pt x="1249" y="1612"/>
                      <a:pt x="1252" y="1613"/>
                      <a:pt x="1255" y="1613"/>
                    </a:cubicBezTo>
                    <a:cubicBezTo>
                      <a:pt x="1261" y="1613"/>
                      <a:pt x="1268" y="1611"/>
                      <a:pt x="1275" y="1609"/>
                    </a:cubicBezTo>
                    <a:cubicBezTo>
                      <a:pt x="1280" y="1607"/>
                      <a:pt x="1287" y="1602"/>
                      <a:pt x="1292" y="1600"/>
                    </a:cubicBezTo>
                    <a:cubicBezTo>
                      <a:pt x="1311" y="1585"/>
                      <a:pt x="1330" y="1573"/>
                      <a:pt x="1349" y="1556"/>
                    </a:cubicBezTo>
                    <a:cubicBezTo>
                      <a:pt x="1960" y="1092"/>
                      <a:pt x="2595" y="645"/>
                      <a:pt x="3239" y="222"/>
                    </a:cubicBezTo>
                    <a:cubicBezTo>
                      <a:pt x="3229" y="179"/>
                      <a:pt x="3215" y="136"/>
                      <a:pt x="3201" y="95"/>
                    </a:cubicBezTo>
                    <a:cubicBezTo>
                      <a:pt x="2576" y="503"/>
                      <a:pt x="1960" y="936"/>
                      <a:pt x="1364" y="1386"/>
                    </a:cubicBezTo>
                    <a:lnTo>
                      <a:pt x="1362" y="1386"/>
                    </a:lnTo>
                    <a:cubicBezTo>
                      <a:pt x="1328" y="1410"/>
                      <a:pt x="1297" y="1431"/>
                      <a:pt x="1265" y="1455"/>
                    </a:cubicBezTo>
                    <a:cubicBezTo>
                      <a:pt x="1256" y="1441"/>
                      <a:pt x="1244" y="1429"/>
                      <a:pt x="1234" y="1415"/>
                    </a:cubicBezTo>
                    <a:cubicBezTo>
                      <a:pt x="871" y="914"/>
                      <a:pt x="472" y="443"/>
                      <a:pt x="42" y="1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1380;p48">
                <a:extLst>
                  <a:ext uri="{FF2B5EF4-FFF2-40B4-BE49-F238E27FC236}">
                    <a16:creationId xmlns:a16="http://schemas.microsoft.com/office/drawing/2014/main" id="{0D954AB1-ACEF-A541-ABD9-BA805A36FEFA}"/>
                  </a:ext>
                </a:extLst>
              </p:cNvPr>
              <p:cNvSpPr/>
              <p:nvPr/>
            </p:nvSpPr>
            <p:spPr>
              <a:xfrm>
                <a:off x="5869675" y="4131050"/>
                <a:ext cx="70650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1261" extrusionOk="0">
                    <a:moveTo>
                      <a:pt x="2825" y="1"/>
                    </a:moveTo>
                    <a:lnTo>
                      <a:pt x="991" y="1070"/>
                    </a:lnTo>
                    <a:lnTo>
                      <a:pt x="912" y="1116"/>
                    </a:lnTo>
                    <a:cubicBezTo>
                      <a:pt x="895" y="1102"/>
                      <a:pt x="880" y="1082"/>
                      <a:pt x="864" y="1066"/>
                    </a:cubicBezTo>
                    <a:cubicBezTo>
                      <a:pt x="587" y="784"/>
                      <a:pt x="299" y="510"/>
                      <a:pt x="1" y="251"/>
                    </a:cubicBezTo>
                    <a:lnTo>
                      <a:pt x="1" y="251"/>
                    </a:lnTo>
                    <a:cubicBezTo>
                      <a:pt x="20" y="320"/>
                      <a:pt x="34" y="393"/>
                      <a:pt x="51" y="465"/>
                    </a:cubicBezTo>
                    <a:cubicBezTo>
                      <a:pt x="330" y="715"/>
                      <a:pt x="597" y="974"/>
                      <a:pt x="854" y="1241"/>
                    </a:cubicBezTo>
                    <a:cubicBezTo>
                      <a:pt x="854" y="1241"/>
                      <a:pt x="856" y="1244"/>
                      <a:pt x="859" y="1244"/>
                    </a:cubicBezTo>
                    <a:cubicBezTo>
                      <a:pt x="870" y="1255"/>
                      <a:pt x="884" y="1260"/>
                      <a:pt x="899" y="1260"/>
                    </a:cubicBezTo>
                    <a:cubicBezTo>
                      <a:pt x="907" y="1260"/>
                      <a:pt x="916" y="1259"/>
                      <a:pt x="924" y="1256"/>
                    </a:cubicBezTo>
                    <a:lnTo>
                      <a:pt x="933" y="1253"/>
                    </a:lnTo>
                    <a:lnTo>
                      <a:pt x="986" y="1222"/>
                    </a:lnTo>
                    <a:lnTo>
                      <a:pt x="2756" y="191"/>
                    </a:lnTo>
                    <a:cubicBezTo>
                      <a:pt x="2780" y="126"/>
                      <a:pt x="2804" y="63"/>
                      <a:pt x="2825" y="1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1381;p48">
                <a:extLst>
                  <a:ext uri="{FF2B5EF4-FFF2-40B4-BE49-F238E27FC236}">
                    <a16:creationId xmlns:a16="http://schemas.microsoft.com/office/drawing/2014/main" id="{B99CB201-8BC0-3AA4-9450-7C84DEF3EA68}"/>
                  </a:ext>
                </a:extLst>
              </p:cNvPr>
              <p:cNvSpPr/>
              <p:nvPr/>
            </p:nvSpPr>
            <p:spPr>
              <a:xfrm>
                <a:off x="5899000" y="4179350"/>
                <a:ext cx="92900" cy="148675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5947" extrusionOk="0">
                    <a:moveTo>
                      <a:pt x="3625" y="0"/>
                    </a:moveTo>
                    <a:cubicBezTo>
                      <a:pt x="3608" y="0"/>
                      <a:pt x="3590" y="8"/>
                      <a:pt x="3576" y="26"/>
                    </a:cubicBezTo>
                    <a:cubicBezTo>
                      <a:pt x="2150" y="1812"/>
                      <a:pt x="955" y="3771"/>
                      <a:pt x="15" y="5855"/>
                    </a:cubicBezTo>
                    <a:cubicBezTo>
                      <a:pt x="1" y="5889"/>
                      <a:pt x="15" y="5925"/>
                      <a:pt x="46" y="5940"/>
                    </a:cubicBezTo>
                    <a:cubicBezTo>
                      <a:pt x="56" y="5944"/>
                      <a:pt x="66" y="5947"/>
                      <a:pt x="75" y="5947"/>
                    </a:cubicBezTo>
                    <a:cubicBezTo>
                      <a:pt x="99" y="5947"/>
                      <a:pt x="121" y="5932"/>
                      <a:pt x="133" y="5908"/>
                    </a:cubicBezTo>
                    <a:cubicBezTo>
                      <a:pt x="1066" y="3834"/>
                      <a:pt x="2256" y="1884"/>
                      <a:pt x="3677" y="107"/>
                    </a:cubicBezTo>
                    <a:cubicBezTo>
                      <a:pt x="3716" y="58"/>
                      <a:pt x="3672" y="0"/>
                      <a:pt x="3625" y="0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1382;p48">
                <a:extLst>
                  <a:ext uri="{FF2B5EF4-FFF2-40B4-BE49-F238E27FC236}">
                    <a16:creationId xmlns:a16="http://schemas.microsoft.com/office/drawing/2014/main" id="{D0F12673-6182-6E7E-E87F-1EC2D36E2F82}"/>
                  </a:ext>
                </a:extLst>
              </p:cNvPr>
              <p:cNvSpPr/>
              <p:nvPr/>
            </p:nvSpPr>
            <p:spPr>
              <a:xfrm>
                <a:off x="5931525" y="4099425"/>
                <a:ext cx="119750" cy="165275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6611" extrusionOk="0">
                    <a:moveTo>
                      <a:pt x="3317" y="0"/>
                    </a:moveTo>
                    <a:cubicBezTo>
                      <a:pt x="2849" y="0"/>
                      <a:pt x="2358" y="192"/>
                      <a:pt x="2003" y="511"/>
                    </a:cubicBezTo>
                    <a:cubicBezTo>
                      <a:pt x="1984" y="528"/>
                      <a:pt x="1962" y="549"/>
                      <a:pt x="1943" y="568"/>
                    </a:cubicBezTo>
                    <a:cubicBezTo>
                      <a:pt x="1928" y="580"/>
                      <a:pt x="1916" y="593"/>
                      <a:pt x="1907" y="605"/>
                    </a:cubicBezTo>
                    <a:cubicBezTo>
                      <a:pt x="1904" y="609"/>
                      <a:pt x="1902" y="609"/>
                      <a:pt x="1900" y="612"/>
                    </a:cubicBezTo>
                    <a:cubicBezTo>
                      <a:pt x="1866" y="645"/>
                      <a:pt x="1832" y="681"/>
                      <a:pt x="1803" y="718"/>
                    </a:cubicBezTo>
                    <a:cubicBezTo>
                      <a:pt x="1272" y="1326"/>
                      <a:pt x="1051" y="2155"/>
                      <a:pt x="854" y="2941"/>
                    </a:cubicBezTo>
                    <a:cubicBezTo>
                      <a:pt x="835" y="3018"/>
                      <a:pt x="815" y="3093"/>
                      <a:pt x="794" y="3167"/>
                    </a:cubicBezTo>
                    <a:cubicBezTo>
                      <a:pt x="777" y="3237"/>
                      <a:pt x="760" y="3307"/>
                      <a:pt x="738" y="3374"/>
                    </a:cubicBezTo>
                    <a:cubicBezTo>
                      <a:pt x="738" y="3376"/>
                      <a:pt x="736" y="3379"/>
                      <a:pt x="736" y="3381"/>
                    </a:cubicBezTo>
                    <a:cubicBezTo>
                      <a:pt x="714" y="3465"/>
                      <a:pt x="693" y="3547"/>
                      <a:pt x="669" y="3631"/>
                    </a:cubicBezTo>
                    <a:cubicBezTo>
                      <a:pt x="438" y="4485"/>
                      <a:pt x="188" y="5341"/>
                      <a:pt x="27" y="6199"/>
                    </a:cubicBezTo>
                    <a:cubicBezTo>
                      <a:pt x="8" y="6281"/>
                      <a:pt x="0" y="6365"/>
                      <a:pt x="0" y="6449"/>
                    </a:cubicBezTo>
                    <a:cubicBezTo>
                      <a:pt x="0" y="6485"/>
                      <a:pt x="5" y="6521"/>
                      <a:pt x="17" y="6557"/>
                    </a:cubicBezTo>
                    <a:lnTo>
                      <a:pt x="17" y="6559"/>
                    </a:lnTo>
                    <a:cubicBezTo>
                      <a:pt x="27" y="6581"/>
                      <a:pt x="44" y="6596"/>
                      <a:pt x="65" y="6605"/>
                    </a:cubicBezTo>
                    <a:cubicBezTo>
                      <a:pt x="77" y="6609"/>
                      <a:pt x="90" y="6611"/>
                      <a:pt x="103" y="6611"/>
                    </a:cubicBezTo>
                    <a:cubicBezTo>
                      <a:pt x="113" y="6611"/>
                      <a:pt x="124" y="6610"/>
                      <a:pt x="135" y="6608"/>
                    </a:cubicBezTo>
                    <a:cubicBezTo>
                      <a:pt x="277" y="6574"/>
                      <a:pt x="508" y="6370"/>
                      <a:pt x="731" y="6213"/>
                    </a:cubicBezTo>
                    <a:cubicBezTo>
                      <a:pt x="1166" y="5913"/>
                      <a:pt x="1606" y="5610"/>
                      <a:pt x="2046" y="5302"/>
                    </a:cubicBezTo>
                    <a:cubicBezTo>
                      <a:pt x="2289" y="5136"/>
                      <a:pt x="2534" y="4968"/>
                      <a:pt x="2772" y="4788"/>
                    </a:cubicBezTo>
                    <a:cubicBezTo>
                      <a:pt x="2840" y="4737"/>
                      <a:pt x="2907" y="4689"/>
                      <a:pt x="2972" y="4636"/>
                    </a:cubicBezTo>
                    <a:cubicBezTo>
                      <a:pt x="3066" y="4562"/>
                      <a:pt x="3159" y="4487"/>
                      <a:pt x="3251" y="4413"/>
                    </a:cubicBezTo>
                    <a:cubicBezTo>
                      <a:pt x="3304" y="4369"/>
                      <a:pt x="3349" y="4324"/>
                      <a:pt x="3400" y="4278"/>
                    </a:cubicBezTo>
                    <a:cubicBezTo>
                      <a:pt x="3616" y="4090"/>
                      <a:pt x="3818" y="3884"/>
                      <a:pt x="4001" y="3663"/>
                    </a:cubicBezTo>
                    <a:cubicBezTo>
                      <a:pt x="4253" y="3352"/>
                      <a:pt x="4455" y="3006"/>
                      <a:pt x="4597" y="2634"/>
                    </a:cubicBezTo>
                    <a:cubicBezTo>
                      <a:pt x="4614" y="2590"/>
                      <a:pt x="4628" y="2547"/>
                      <a:pt x="4640" y="2501"/>
                    </a:cubicBezTo>
                    <a:cubicBezTo>
                      <a:pt x="4672" y="2408"/>
                      <a:pt x="4698" y="2311"/>
                      <a:pt x="4717" y="2215"/>
                    </a:cubicBezTo>
                    <a:cubicBezTo>
                      <a:pt x="4727" y="2172"/>
                      <a:pt x="4739" y="2126"/>
                      <a:pt x="4744" y="2083"/>
                    </a:cubicBezTo>
                    <a:cubicBezTo>
                      <a:pt x="4789" y="1821"/>
                      <a:pt x="4789" y="1552"/>
                      <a:pt x="4744" y="1287"/>
                    </a:cubicBezTo>
                    <a:cubicBezTo>
                      <a:pt x="4686" y="944"/>
                      <a:pt x="4537" y="602"/>
                      <a:pt x="4284" y="359"/>
                    </a:cubicBezTo>
                    <a:cubicBezTo>
                      <a:pt x="4210" y="287"/>
                      <a:pt x="4126" y="227"/>
                      <a:pt x="4037" y="179"/>
                    </a:cubicBezTo>
                    <a:cubicBezTo>
                      <a:pt x="4018" y="167"/>
                      <a:pt x="3996" y="155"/>
                      <a:pt x="3979" y="145"/>
                    </a:cubicBezTo>
                    <a:cubicBezTo>
                      <a:pt x="3962" y="136"/>
                      <a:pt x="3943" y="129"/>
                      <a:pt x="3924" y="121"/>
                    </a:cubicBezTo>
                    <a:lnTo>
                      <a:pt x="3921" y="121"/>
                    </a:lnTo>
                    <a:cubicBezTo>
                      <a:pt x="3902" y="114"/>
                      <a:pt x="3881" y="104"/>
                      <a:pt x="3861" y="97"/>
                    </a:cubicBezTo>
                    <a:cubicBezTo>
                      <a:pt x="3690" y="31"/>
                      <a:pt x="3506" y="0"/>
                      <a:pt x="3317" y="0"/>
                    </a:cubicBez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1383;p48">
                <a:extLst>
                  <a:ext uri="{FF2B5EF4-FFF2-40B4-BE49-F238E27FC236}">
                    <a16:creationId xmlns:a16="http://schemas.microsoft.com/office/drawing/2014/main" id="{5E66D1A0-D4FD-2E9F-DC60-D7CFB863606D}"/>
                  </a:ext>
                </a:extLst>
              </p:cNvPr>
              <p:cNvSpPr/>
              <p:nvPr/>
            </p:nvSpPr>
            <p:spPr>
              <a:xfrm>
                <a:off x="5931050" y="4100850"/>
                <a:ext cx="100600" cy="165325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6613" extrusionOk="0">
                    <a:moveTo>
                      <a:pt x="3936" y="0"/>
                    </a:moveTo>
                    <a:cubicBezTo>
                      <a:pt x="3916" y="0"/>
                      <a:pt x="3896" y="10"/>
                      <a:pt x="3883" y="33"/>
                    </a:cubicBezTo>
                    <a:lnTo>
                      <a:pt x="27" y="6514"/>
                    </a:lnTo>
                    <a:cubicBezTo>
                      <a:pt x="0" y="6558"/>
                      <a:pt x="34" y="6612"/>
                      <a:pt x="82" y="6612"/>
                    </a:cubicBezTo>
                    <a:cubicBezTo>
                      <a:pt x="87" y="6612"/>
                      <a:pt x="91" y="6612"/>
                      <a:pt x="96" y="6611"/>
                    </a:cubicBezTo>
                    <a:cubicBezTo>
                      <a:pt x="113" y="6606"/>
                      <a:pt x="128" y="6594"/>
                      <a:pt x="137" y="6579"/>
                    </a:cubicBezTo>
                    <a:lnTo>
                      <a:pt x="3993" y="98"/>
                    </a:lnTo>
                    <a:cubicBezTo>
                      <a:pt x="4023" y="47"/>
                      <a:pt x="3980" y="0"/>
                      <a:pt x="3936" y="0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1384;p48">
                <a:extLst>
                  <a:ext uri="{FF2B5EF4-FFF2-40B4-BE49-F238E27FC236}">
                    <a16:creationId xmlns:a16="http://schemas.microsoft.com/office/drawing/2014/main" id="{A4FD7967-5888-1280-F04D-63250B524C73}"/>
                  </a:ext>
                </a:extLst>
              </p:cNvPr>
              <p:cNvSpPr/>
              <p:nvPr/>
            </p:nvSpPr>
            <p:spPr>
              <a:xfrm>
                <a:off x="5976550" y="4114575"/>
                <a:ext cx="71000" cy="55200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2208" extrusionOk="0">
                    <a:moveTo>
                      <a:pt x="103" y="1"/>
                    </a:moveTo>
                    <a:cubicBezTo>
                      <a:pt x="101" y="3"/>
                      <a:pt x="99" y="3"/>
                      <a:pt x="96" y="6"/>
                    </a:cubicBezTo>
                    <a:cubicBezTo>
                      <a:pt x="63" y="42"/>
                      <a:pt x="29" y="78"/>
                      <a:pt x="0" y="112"/>
                    </a:cubicBezTo>
                    <a:lnTo>
                      <a:pt x="493" y="2124"/>
                    </a:lnTo>
                    <a:lnTo>
                      <a:pt x="500" y="2157"/>
                    </a:lnTo>
                    <a:cubicBezTo>
                      <a:pt x="510" y="2186"/>
                      <a:pt x="536" y="2205"/>
                      <a:pt x="567" y="2208"/>
                    </a:cubicBezTo>
                    <a:lnTo>
                      <a:pt x="591" y="2208"/>
                    </a:lnTo>
                    <a:cubicBezTo>
                      <a:pt x="1298" y="2184"/>
                      <a:pt x="2027" y="2124"/>
                      <a:pt x="2794" y="2028"/>
                    </a:cubicBezTo>
                    <a:cubicBezTo>
                      <a:pt x="2810" y="1984"/>
                      <a:pt x="2827" y="1941"/>
                      <a:pt x="2839" y="1895"/>
                    </a:cubicBezTo>
                    <a:lnTo>
                      <a:pt x="2839" y="1895"/>
                    </a:lnTo>
                    <a:cubicBezTo>
                      <a:pt x="2082" y="1989"/>
                      <a:pt x="1366" y="2047"/>
                      <a:pt x="671" y="2073"/>
                    </a:cubicBezTo>
                    <a:cubicBezTo>
                      <a:pt x="652" y="2076"/>
                      <a:pt x="632" y="2076"/>
                      <a:pt x="613" y="2076"/>
                    </a:cubicBezTo>
                    <a:lnTo>
                      <a:pt x="587" y="1965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1385;p48">
                <a:extLst>
                  <a:ext uri="{FF2B5EF4-FFF2-40B4-BE49-F238E27FC236}">
                    <a16:creationId xmlns:a16="http://schemas.microsoft.com/office/drawing/2014/main" id="{BE889CF2-735B-F79D-98D3-F8117892B33F}"/>
                  </a:ext>
                </a:extLst>
              </p:cNvPr>
              <p:cNvSpPr/>
              <p:nvPr/>
            </p:nvSpPr>
            <p:spPr>
              <a:xfrm>
                <a:off x="5948225" y="4183775"/>
                <a:ext cx="57600" cy="38475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1539" extrusionOk="0">
                    <a:moveTo>
                      <a:pt x="70" y="0"/>
                    </a:moveTo>
                    <a:cubicBezTo>
                      <a:pt x="70" y="2"/>
                      <a:pt x="68" y="2"/>
                      <a:pt x="68" y="5"/>
                    </a:cubicBezTo>
                    <a:cubicBezTo>
                      <a:pt x="44" y="89"/>
                      <a:pt x="25" y="173"/>
                      <a:pt x="1" y="257"/>
                    </a:cubicBezTo>
                    <a:lnTo>
                      <a:pt x="301" y="1488"/>
                    </a:lnTo>
                    <a:cubicBezTo>
                      <a:pt x="306" y="1507"/>
                      <a:pt x="318" y="1522"/>
                      <a:pt x="335" y="1529"/>
                    </a:cubicBezTo>
                    <a:cubicBezTo>
                      <a:pt x="342" y="1534"/>
                      <a:pt x="354" y="1539"/>
                      <a:pt x="364" y="1539"/>
                    </a:cubicBezTo>
                    <a:cubicBezTo>
                      <a:pt x="405" y="1536"/>
                      <a:pt x="441" y="1534"/>
                      <a:pt x="479" y="1534"/>
                    </a:cubicBezTo>
                    <a:cubicBezTo>
                      <a:pt x="1006" y="1515"/>
                      <a:pt x="1544" y="1476"/>
                      <a:pt x="2102" y="1414"/>
                    </a:cubicBezTo>
                    <a:cubicBezTo>
                      <a:pt x="2172" y="1363"/>
                      <a:pt x="2239" y="1315"/>
                      <a:pt x="2304" y="1262"/>
                    </a:cubicBezTo>
                    <a:lnTo>
                      <a:pt x="2304" y="1262"/>
                    </a:lnTo>
                    <a:cubicBezTo>
                      <a:pt x="1703" y="1332"/>
                      <a:pt x="1123" y="1378"/>
                      <a:pt x="558" y="1402"/>
                    </a:cubicBezTo>
                    <a:cubicBezTo>
                      <a:pt x="508" y="1404"/>
                      <a:pt x="462" y="1404"/>
                      <a:pt x="414" y="1406"/>
                    </a:cubicBezTo>
                    <a:lnTo>
                      <a:pt x="412" y="1397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1386;p48">
                <a:extLst>
                  <a:ext uri="{FF2B5EF4-FFF2-40B4-BE49-F238E27FC236}">
                    <a16:creationId xmlns:a16="http://schemas.microsoft.com/office/drawing/2014/main" id="{E49BFF4D-22B1-177A-C84F-1E1FB786B61D}"/>
                  </a:ext>
                </a:extLst>
              </p:cNvPr>
              <p:cNvSpPr/>
              <p:nvPr/>
            </p:nvSpPr>
            <p:spPr>
              <a:xfrm>
                <a:off x="5721100" y="4354800"/>
                <a:ext cx="373925" cy="273075"/>
              </a:xfrm>
              <a:custGeom>
                <a:avLst/>
                <a:gdLst/>
                <a:ahLst/>
                <a:cxnLst/>
                <a:rect l="l" t="t" r="r" b="b"/>
                <a:pathLst>
                  <a:path w="14957" h="10923" extrusionOk="0">
                    <a:moveTo>
                      <a:pt x="4252" y="1"/>
                    </a:moveTo>
                    <a:cubicBezTo>
                      <a:pt x="3909" y="1"/>
                      <a:pt x="3595" y="2"/>
                      <a:pt x="3333" y="3"/>
                    </a:cubicBezTo>
                    <a:cubicBezTo>
                      <a:pt x="2893" y="3"/>
                      <a:pt x="2539" y="362"/>
                      <a:pt x="2539" y="799"/>
                    </a:cubicBezTo>
                    <a:cubicBezTo>
                      <a:pt x="2542" y="1235"/>
                      <a:pt x="2895" y="1590"/>
                      <a:pt x="3333" y="1590"/>
                    </a:cubicBezTo>
                    <a:cubicBezTo>
                      <a:pt x="3335" y="1590"/>
                      <a:pt x="3336" y="1590"/>
                      <a:pt x="3338" y="1590"/>
                    </a:cubicBezTo>
                    <a:lnTo>
                      <a:pt x="3588" y="1590"/>
                    </a:lnTo>
                    <a:lnTo>
                      <a:pt x="3588" y="3684"/>
                    </a:lnTo>
                    <a:cubicBezTo>
                      <a:pt x="3588" y="3684"/>
                      <a:pt x="3246" y="3852"/>
                      <a:pt x="2777" y="4136"/>
                    </a:cubicBezTo>
                    <a:cubicBezTo>
                      <a:pt x="2739" y="4158"/>
                      <a:pt x="2700" y="4182"/>
                      <a:pt x="2662" y="4201"/>
                    </a:cubicBezTo>
                    <a:cubicBezTo>
                      <a:pt x="1724" y="4776"/>
                      <a:pt x="366" y="5735"/>
                      <a:pt x="66" y="6660"/>
                    </a:cubicBezTo>
                    <a:cubicBezTo>
                      <a:pt x="51" y="6708"/>
                      <a:pt x="39" y="6759"/>
                      <a:pt x="30" y="6807"/>
                    </a:cubicBezTo>
                    <a:cubicBezTo>
                      <a:pt x="5" y="6913"/>
                      <a:pt x="1" y="7021"/>
                      <a:pt x="13" y="7127"/>
                    </a:cubicBezTo>
                    <a:cubicBezTo>
                      <a:pt x="68" y="7617"/>
                      <a:pt x="361" y="8170"/>
                      <a:pt x="736" y="8699"/>
                    </a:cubicBezTo>
                    <a:cubicBezTo>
                      <a:pt x="763" y="8738"/>
                      <a:pt x="792" y="8776"/>
                      <a:pt x="820" y="8814"/>
                    </a:cubicBezTo>
                    <a:lnTo>
                      <a:pt x="823" y="8814"/>
                    </a:lnTo>
                    <a:cubicBezTo>
                      <a:pt x="1645" y="9935"/>
                      <a:pt x="2806" y="10923"/>
                      <a:pt x="2806" y="10923"/>
                    </a:cubicBezTo>
                    <a:lnTo>
                      <a:pt x="12088" y="10923"/>
                    </a:lnTo>
                    <a:cubicBezTo>
                      <a:pt x="12088" y="10923"/>
                      <a:pt x="12572" y="10509"/>
                      <a:pt x="13139" y="9913"/>
                    </a:cubicBezTo>
                    <a:cubicBezTo>
                      <a:pt x="13170" y="9882"/>
                      <a:pt x="13202" y="9848"/>
                      <a:pt x="13230" y="9815"/>
                    </a:cubicBezTo>
                    <a:cubicBezTo>
                      <a:pt x="13488" y="9543"/>
                      <a:pt x="13733" y="9257"/>
                      <a:pt x="13964" y="8959"/>
                    </a:cubicBezTo>
                    <a:cubicBezTo>
                      <a:pt x="13997" y="8915"/>
                      <a:pt x="14031" y="8872"/>
                      <a:pt x="14065" y="8826"/>
                    </a:cubicBezTo>
                    <a:cubicBezTo>
                      <a:pt x="14485" y="8259"/>
                      <a:pt x="14819" y="7658"/>
                      <a:pt x="14880" y="7127"/>
                    </a:cubicBezTo>
                    <a:cubicBezTo>
                      <a:pt x="14957" y="6425"/>
                      <a:pt x="14250" y="5663"/>
                      <a:pt x="13442" y="5035"/>
                    </a:cubicBezTo>
                    <a:cubicBezTo>
                      <a:pt x="13406" y="5004"/>
                      <a:pt x="13370" y="4975"/>
                      <a:pt x="13331" y="4946"/>
                    </a:cubicBezTo>
                    <a:cubicBezTo>
                      <a:pt x="12363" y="4215"/>
                      <a:pt x="11302" y="3684"/>
                      <a:pt x="11302" y="3684"/>
                    </a:cubicBezTo>
                    <a:lnTo>
                      <a:pt x="11302" y="1590"/>
                    </a:lnTo>
                    <a:lnTo>
                      <a:pt x="11555" y="1590"/>
                    </a:lnTo>
                    <a:cubicBezTo>
                      <a:pt x="11556" y="1590"/>
                      <a:pt x="11558" y="1590"/>
                      <a:pt x="11559" y="1590"/>
                    </a:cubicBezTo>
                    <a:cubicBezTo>
                      <a:pt x="11995" y="1590"/>
                      <a:pt x="12348" y="1235"/>
                      <a:pt x="12350" y="799"/>
                    </a:cubicBezTo>
                    <a:cubicBezTo>
                      <a:pt x="12353" y="359"/>
                      <a:pt x="11997" y="3"/>
                      <a:pt x="11560" y="3"/>
                    </a:cubicBezTo>
                    <a:cubicBezTo>
                      <a:pt x="11313" y="2"/>
                      <a:pt x="11020" y="1"/>
                      <a:pt x="10701" y="1"/>
                    </a:cubicBezTo>
                    <a:cubicBezTo>
                      <a:pt x="9744" y="1"/>
                      <a:pt x="8547" y="8"/>
                      <a:pt x="7610" y="13"/>
                    </a:cubicBezTo>
                    <a:lnTo>
                      <a:pt x="7593" y="13"/>
                    </a:lnTo>
                    <a:cubicBezTo>
                      <a:pt x="7582" y="12"/>
                      <a:pt x="7572" y="11"/>
                      <a:pt x="7562" y="11"/>
                    </a:cubicBezTo>
                    <a:cubicBezTo>
                      <a:pt x="7551" y="11"/>
                      <a:pt x="7541" y="12"/>
                      <a:pt x="7530" y="13"/>
                    </a:cubicBezTo>
                    <a:lnTo>
                      <a:pt x="7518" y="13"/>
                    </a:lnTo>
                    <a:cubicBezTo>
                      <a:pt x="6572" y="8"/>
                      <a:pt x="5282" y="1"/>
                      <a:pt x="4252" y="1"/>
                    </a:cubicBezTo>
                    <a:close/>
                  </a:path>
                </a:pathLst>
              </a:custGeom>
              <a:solidFill>
                <a:srgbClr val="4971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1387;p48">
                <a:extLst>
                  <a:ext uri="{FF2B5EF4-FFF2-40B4-BE49-F238E27FC236}">
                    <a16:creationId xmlns:a16="http://schemas.microsoft.com/office/drawing/2014/main" id="{22D6354F-64F2-93FA-E7E7-30215536C88D}"/>
                  </a:ext>
                </a:extLst>
              </p:cNvPr>
              <p:cNvSpPr/>
              <p:nvPr/>
            </p:nvSpPr>
            <p:spPr>
              <a:xfrm>
                <a:off x="5810775" y="4394050"/>
                <a:ext cx="1308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453" extrusionOk="0">
                    <a:moveTo>
                      <a:pt x="5234" y="1"/>
                    </a:moveTo>
                    <a:lnTo>
                      <a:pt x="1" y="20"/>
                    </a:lnTo>
                    <a:lnTo>
                      <a:pt x="1" y="453"/>
                    </a:lnTo>
                    <a:lnTo>
                      <a:pt x="5234" y="37"/>
                    </a:lnTo>
                    <a:lnTo>
                      <a:pt x="5234" y="1"/>
                    </a:lnTo>
                    <a:close/>
                  </a:path>
                </a:pathLst>
              </a:custGeom>
              <a:solidFill>
                <a:srgbClr val="412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1388;p48">
                <a:extLst>
                  <a:ext uri="{FF2B5EF4-FFF2-40B4-BE49-F238E27FC236}">
                    <a16:creationId xmlns:a16="http://schemas.microsoft.com/office/drawing/2014/main" id="{5B6F8F5C-56AB-BB40-0F40-698E0DA3C870}"/>
                  </a:ext>
                </a:extLst>
              </p:cNvPr>
              <p:cNvSpPr/>
              <p:nvPr/>
            </p:nvSpPr>
            <p:spPr>
              <a:xfrm>
                <a:off x="4337850" y="4347850"/>
                <a:ext cx="552850" cy="280400"/>
              </a:xfrm>
              <a:custGeom>
                <a:avLst/>
                <a:gdLst/>
                <a:ahLst/>
                <a:cxnLst/>
                <a:rect l="l" t="t" r="r" b="b"/>
                <a:pathLst>
                  <a:path w="22114" h="11216" extrusionOk="0">
                    <a:moveTo>
                      <a:pt x="1" y="0"/>
                    </a:moveTo>
                    <a:lnTo>
                      <a:pt x="1" y="11215"/>
                    </a:lnTo>
                    <a:lnTo>
                      <a:pt x="22113" y="11215"/>
                    </a:lnTo>
                    <a:lnTo>
                      <a:pt x="22113" y="0"/>
                    </a:lnTo>
                    <a:close/>
                  </a:path>
                </a:pathLst>
              </a:custGeom>
              <a:solidFill>
                <a:srgbClr val="ADC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1389;p48">
                <a:extLst>
                  <a:ext uri="{FF2B5EF4-FFF2-40B4-BE49-F238E27FC236}">
                    <a16:creationId xmlns:a16="http://schemas.microsoft.com/office/drawing/2014/main" id="{4464691F-4064-D816-BAAF-3189DE28C0C4}"/>
                  </a:ext>
                </a:extLst>
              </p:cNvPr>
              <p:cNvSpPr/>
              <p:nvPr/>
            </p:nvSpPr>
            <p:spPr>
              <a:xfrm>
                <a:off x="4337850" y="4347850"/>
                <a:ext cx="40825" cy="28040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1216" extrusionOk="0">
                    <a:moveTo>
                      <a:pt x="1" y="0"/>
                    </a:moveTo>
                    <a:lnTo>
                      <a:pt x="1" y="11215"/>
                    </a:lnTo>
                    <a:lnTo>
                      <a:pt x="1633" y="11215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1390;p48">
                <a:extLst>
                  <a:ext uri="{FF2B5EF4-FFF2-40B4-BE49-F238E27FC236}">
                    <a16:creationId xmlns:a16="http://schemas.microsoft.com/office/drawing/2014/main" id="{CF609AB9-A840-CF50-4C9D-1E316A2A5C5B}"/>
                  </a:ext>
                </a:extLst>
              </p:cNvPr>
              <p:cNvSpPr/>
              <p:nvPr/>
            </p:nvSpPr>
            <p:spPr>
              <a:xfrm>
                <a:off x="4426575" y="4376800"/>
                <a:ext cx="438650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17546" h="6740" extrusionOk="0">
                    <a:moveTo>
                      <a:pt x="0" y="1"/>
                    </a:moveTo>
                    <a:lnTo>
                      <a:pt x="0" y="6740"/>
                    </a:lnTo>
                    <a:lnTo>
                      <a:pt x="17545" y="6740"/>
                    </a:lnTo>
                    <a:lnTo>
                      <a:pt x="17545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1391;p48">
                <a:extLst>
                  <a:ext uri="{FF2B5EF4-FFF2-40B4-BE49-F238E27FC236}">
                    <a16:creationId xmlns:a16="http://schemas.microsoft.com/office/drawing/2014/main" id="{A98958EC-773A-A91E-5462-D225A7F16022}"/>
                  </a:ext>
                </a:extLst>
              </p:cNvPr>
              <p:cNvSpPr/>
              <p:nvPr/>
            </p:nvSpPr>
            <p:spPr>
              <a:xfrm>
                <a:off x="4650025" y="4374200"/>
                <a:ext cx="5500" cy="176150"/>
              </a:xfrm>
              <a:custGeom>
                <a:avLst/>
                <a:gdLst/>
                <a:ahLst/>
                <a:cxnLst/>
                <a:rect l="l" t="t" r="r" b="b"/>
                <a:pathLst>
                  <a:path w="220" h="7046" extrusionOk="0">
                    <a:moveTo>
                      <a:pt x="110" y="0"/>
                    </a:moveTo>
                    <a:cubicBezTo>
                      <a:pt x="57" y="0"/>
                      <a:pt x="4" y="35"/>
                      <a:pt x="0" y="105"/>
                    </a:cubicBezTo>
                    <a:lnTo>
                      <a:pt x="0" y="6935"/>
                    </a:lnTo>
                    <a:cubicBezTo>
                      <a:pt x="0" y="6997"/>
                      <a:pt x="51" y="7046"/>
                      <a:pt x="111" y="7046"/>
                    </a:cubicBezTo>
                    <a:cubicBezTo>
                      <a:pt x="171" y="7046"/>
                      <a:pt x="219" y="6997"/>
                      <a:pt x="219" y="6935"/>
                    </a:cubicBezTo>
                    <a:lnTo>
                      <a:pt x="219" y="105"/>
                    </a:lnTo>
                    <a:cubicBezTo>
                      <a:pt x="216" y="35"/>
                      <a:pt x="163" y="0"/>
                      <a:pt x="110" y="0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1392;p48">
                <a:extLst>
                  <a:ext uri="{FF2B5EF4-FFF2-40B4-BE49-F238E27FC236}">
                    <a16:creationId xmlns:a16="http://schemas.microsoft.com/office/drawing/2014/main" id="{31CB9B9E-AD4E-EB8A-9B30-762185643290}"/>
                  </a:ext>
                </a:extLst>
              </p:cNvPr>
              <p:cNvSpPr/>
              <p:nvPr/>
            </p:nvSpPr>
            <p:spPr>
              <a:xfrm>
                <a:off x="4337850" y="4598600"/>
                <a:ext cx="55285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22114" h="1186" extrusionOk="0">
                    <a:moveTo>
                      <a:pt x="1" y="0"/>
                    </a:moveTo>
                    <a:lnTo>
                      <a:pt x="1" y="1185"/>
                    </a:lnTo>
                    <a:lnTo>
                      <a:pt x="22113" y="1185"/>
                    </a:lnTo>
                    <a:lnTo>
                      <a:pt x="22113" y="0"/>
                    </a:lnTo>
                    <a:close/>
                  </a:path>
                </a:pathLst>
              </a:custGeom>
              <a:solidFill>
                <a:srgbClr val="412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1393;p48">
                <a:extLst>
                  <a:ext uri="{FF2B5EF4-FFF2-40B4-BE49-F238E27FC236}">
                    <a16:creationId xmlns:a16="http://schemas.microsoft.com/office/drawing/2014/main" id="{CD43E1E9-7BC7-D05D-FE89-487560E2062F}"/>
                  </a:ext>
                </a:extLst>
              </p:cNvPr>
              <p:cNvSpPr/>
              <p:nvPr/>
            </p:nvSpPr>
            <p:spPr>
              <a:xfrm>
                <a:off x="4463225" y="4416725"/>
                <a:ext cx="57250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631" extrusionOk="0">
                    <a:moveTo>
                      <a:pt x="1150" y="339"/>
                    </a:moveTo>
                    <a:cubicBezTo>
                      <a:pt x="1674" y="339"/>
                      <a:pt x="1914" y="791"/>
                      <a:pt x="1914" y="1313"/>
                    </a:cubicBezTo>
                    <a:cubicBezTo>
                      <a:pt x="1914" y="1806"/>
                      <a:pt x="1667" y="2296"/>
                      <a:pt x="1150" y="2296"/>
                    </a:cubicBezTo>
                    <a:cubicBezTo>
                      <a:pt x="657" y="2296"/>
                      <a:pt x="373" y="1806"/>
                      <a:pt x="373" y="1313"/>
                    </a:cubicBezTo>
                    <a:cubicBezTo>
                      <a:pt x="373" y="729"/>
                      <a:pt x="657" y="339"/>
                      <a:pt x="1150" y="339"/>
                    </a:cubicBezTo>
                    <a:close/>
                    <a:moveTo>
                      <a:pt x="1159" y="0"/>
                    </a:moveTo>
                    <a:cubicBezTo>
                      <a:pt x="460" y="0"/>
                      <a:pt x="1" y="536"/>
                      <a:pt x="1" y="1315"/>
                    </a:cubicBezTo>
                    <a:cubicBezTo>
                      <a:pt x="1" y="2053"/>
                      <a:pt x="445" y="2630"/>
                      <a:pt x="1145" y="2630"/>
                    </a:cubicBezTo>
                    <a:cubicBezTo>
                      <a:pt x="1844" y="2630"/>
                      <a:pt x="2289" y="2053"/>
                      <a:pt x="2289" y="1315"/>
                    </a:cubicBezTo>
                    <a:cubicBezTo>
                      <a:pt x="2289" y="536"/>
                      <a:pt x="1890" y="0"/>
                      <a:pt x="1159" y="0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1394;p48">
                <a:extLst>
                  <a:ext uri="{FF2B5EF4-FFF2-40B4-BE49-F238E27FC236}">
                    <a16:creationId xmlns:a16="http://schemas.microsoft.com/office/drawing/2014/main" id="{81AC778D-84D4-279D-7B2E-D0A616BBA732}"/>
                  </a:ext>
                </a:extLst>
              </p:cNvPr>
              <p:cNvSpPr/>
              <p:nvPr/>
            </p:nvSpPr>
            <p:spPr>
              <a:xfrm>
                <a:off x="4530900" y="4429150"/>
                <a:ext cx="4672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134" extrusionOk="0">
                    <a:moveTo>
                      <a:pt x="1657" y="1"/>
                    </a:moveTo>
                    <a:cubicBezTo>
                      <a:pt x="1575" y="1"/>
                      <a:pt x="1484" y="27"/>
                      <a:pt x="1460" y="162"/>
                    </a:cubicBezTo>
                    <a:cubicBezTo>
                      <a:pt x="1368" y="102"/>
                      <a:pt x="1227" y="63"/>
                      <a:pt x="1070" y="63"/>
                    </a:cubicBezTo>
                    <a:cubicBezTo>
                      <a:pt x="318" y="63"/>
                      <a:pt x="1" y="563"/>
                      <a:pt x="1" y="1095"/>
                    </a:cubicBezTo>
                    <a:cubicBezTo>
                      <a:pt x="1" y="1660"/>
                      <a:pt x="419" y="2133"/>
                      <a:pt x="1010" y="2133"/>
                    </a:cubicBezTo>
                    <a:cubicBezTo>
                      <a:pt x="1258" y="2133"/>
                      <a:pt x="1546" y="2068"/>
                      <a:pt x="1748" y="1867"/>
                    </a:cubicBezTo>
                    <a:cubicBezTo>
                      <a:pt x="1804" y="1806"/>
                      <a:pt x="1856" y="1727"/>
                      <a:pt x="1864" y="1633"/>
                    </a:cubicBezTo>
                    <a:cubicBezTo>
                      <a:pt x="1869" y="1559"/>
                      <a:pt x="1832" y="1465"/>
                      <a:pt x="1698" y="1458"/>
                    </a:cubicBezTo>
                    <a:cubicBezTo>
                      <a:pt x="1695" y="1458"/>
                      <a:pt x="1692" y="1457"/>
                      <a:pt x="1689" y="1457"/>
                    </a:cubicBezTo>
                    <a:cubicBezTo>
                      <a:pt x="1626" y="1457"/>
                      <a:pt x="1562" y="1503"/>
                      <a:pt x="1527" y="1547"/>
                    </a:cubicBezTo>
                    <a:cubicBezTo>
                      <a:pt x="1409" y="1701"/>
                      <a:pt x="1193" y="1780"/>
                      <a:pt x="1027" y="1780"/>
                    </a:cubicBezTo>
                    <a:cubicBezTo>
                      <a:pt x="580" y="1780"/>
                      <a:pt x="390" y="1395"/>
                      <a:pt x="390" y="1116"/>
                    </a:cubicBezTo>
                    <a:cubicBezTo>
                      <a:pt x="390" y="753"/>
                      <a:pt x="599" y="419"/>
                      <a:pt x="1017" y="419"/>
                    </a:cubicBezTo>
                    <a:cubicBezTo>
                      <a:pt x="1371" y="419"/>
                      <a:pt x="1441" y="544"/>
                      <a:pt x="1491" y="652"/>
                    </a:cubicBezTo>
                    <a:cubicBezTo>
                      <a:pt x="1532" y="729"/>
                      <a:pt x="1566" y="792"/>
                      <a:pt x="1679" y="792"/>
                    </a:cubicBezTo>
                    <a:cubicBezTo>
                      <a:pt x="1792" y="792"/>
                      <a:pt x="1847" y="708"/>
                      <a:pt x="1847" y="602"/>
                    </a:cubicBezTo>
                    <a:cubicBezTo>
                      <a:pt x="1847" y="503"/>
                      <a:pt x="1813" y="410"/>
                      <a:pt x="1813" y="309"/>
                    </a:cubicBezTo>
                    <a:cubicBezTo>
                      <a:pt x="1813" y="251"/>
                      <a:pt x="1823" y="203"/>
                      <a:pt x="1823" y="157"/>
                    </a:cubicBezTo>
                    <a:cubicBezTo>
                      <a:pt x="1823" y="63"/>
                      <a:pt x="1760" y="1"/>
                      <a:pt x="1657" y="1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1395;p48">
                <a:extLst>
                  <a:ext uri="{FF2B5EF4-FFF2-40B4-BE49-F238E27FC236}">
                    <a16:creationId xmlns:a16="http://schemas.microsoft.com/office/drawing/2014/main" id="{8FF49E60-1EFB-A4DC-0DE7-BAF0C02F7459}"/>
                  </a:ext>
                </a:extLst>
              </p:cNvPr>
              <p:cNvSpPr/>
              <p:nvPr/>
            </p:nvSpPr>
            <p:spPr>
              <a:xfrm>
                <a:off x="4585650" y="4417200"/>
                <a:ext cx="35725" cy="653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2612" extrusionOk="0">
                    <a:moveTo>
                      <a:pt x="532" y="1"/>
                    </a:moveTo>
                    <a:cubicBezTo>
                      <a:pt x="376" y="1"/>
                      <a:pt x="328" y="63"/>
                      <a:pt x="328" y="171"/>
                    </a:cubicBezTo>
                    <a:cubicBezTo>
                      <a:pt x="328" y="236"/>
                      <a:pt x="344" y="299"/>
                      <a:pt x="344" y="364"/>
                    </a:cubicBezTo>
                    <a:cubicBezTo>
                      <a:pt x="344" y="380"/>
                      <a:pt x="347" y="433"/>
                      <a:pt x="347" y="513"/>
                    </a:cubicBezTo>
                    <a:lnTo>
                      <a:pt x="347" y="573"/>
                    </a:lnTo>
                    <a:lnTo>
                      <a:pt x="231" y="573"/>
                    </a:lnTo>
                    <a:cubicBezTo>
                      <a:pt x="82" y="573"/>
                      <a:pt x="1" y="573"/>
                      <a:pt x="1" y="741"/>
                    </a:cubicBezTo>
                    <a:cubicBezTo>
                      <a:pt x="1" y="840"/>
                      <a:pt x="51" y="933"/>
                      <a:pt x="150" y="933"/>
                    </a:cubicBezTo>
                    <a:lnTo>
                      <a:pt x="349" y="931"/>
                    </a:lnTo>
                    <a:lnTo>
                      <a:pt x="359" y="2087"/>
                    </a:lnTo>
                    <a:lnTo>
                      <a:pt x="352" y="2441"/>
                    </a:lnTo>
                    <a:cubicBezTo>
                      <a:pt x="352" y="2580"/>
                      <a:pt x="469" y="2611"/>
                      <a:pt x="549" y="2611"/>
                    </a:cubicBezTo>
                    <a:cubicBezTo>
                      <a:pt x="552" y="2612"/>
                      <a:pt x="555" y="2612"/>
                      <a:pt x="559" y="2612"/>
                    </a:cubicBezTo>
                    <a:cubicBezTo>
                      <a:pt x="670" y="2612"/>
                      <a:pt x="1064" y="2504"/>
                      <a:pt x="1253" y="2467"/>
                    </a:cubicBezTo>
                    <a:cubicBezTo>
                      <a:pt x="1376" y="2441"/>
                      <a:pt x="1429" y="2340"/>
                      <a:pt x="1429" y="2280"/>
                    </a:cubicBezTo>
                    <a:cubicBezTo>
                      <a:pt x="1429" y="2162"/>
                      <a:pt x="1364" y="2082"/>
                      <a:pt x="1258" y="2082"/>
                    </a:cubicBezTo>
                    <a:cubicBezTo>
                      <a:pt x="1208" y="2085"/>
                      <a:pt x="1157" y="2102"/>
                      <a:pt x="1114" y="2128"/>
                    </a:cubicBezTo>
                    <a:cubicBezTo>
                      <a:pt x="979" y="2181"/>
                      <a:pt x="900" y="2193"/>
                      <a:pt x="719" y="2224"/>
                    </a:cubicBezTo>
                    <a:lnTo>
                      <a:pt x="707" y="931"/>
                    </a:lnTo>
                    <a:lnTo>
                      <a:pt x="907" y="928"/>
                    </a:lnTo>
                    <a:cubicBezTo>
                      <a:pt x="979" y="931"/>
                      <a:pt x="1046" y="943"/>
                      <a:pt x="1114" y="943"/>
                    </a:cubicBezTo>
                    <a:cubicBezTo>
                      <a:pt x="1260" y="943"/>
                      <a:pt x="1287" y="854"/>
                      <a:pt x="1287" y="751"/>
                    </a:cubicBezTo>
                    <a:cubicBezTo>
                      <a:pt x="1287" y="614"/>
                      <a:pt x="1212" y="561"/>
                      <a:pt x="1126" y="561"/>
                    </a:cubicBezTo>
                    <a:lnTo>
                      <a:pt x="1042" y="561"/>
                    </a:lnTo>
                    <a:cubicBezTo>
                      <a:pt x="1037" y="561"/>
                      <a:pt x="1027" y="563"/>
                      <a:pt x="1020" y="563"/>
                    </a:cubicBezTo>
                    <a:cubicBezTo>
                      <a:pt x="960" y="565"/>
                      <a:pt x="876" y="568"/>
                      <a:pt x="705" y="573"/>
                    </a:cubicBezTo>
                    <a:lnTo>
                      <a:pt x="705" y="452"/>
                    </a:lnTo>
                    <a:cubicBezTo>
                      <a:pt x="703" y="354"/>
                      <a:pt x="727" y="263"/>
                      <a:pt x="727" y="169"/>
                    </a:cubicBezTo>
                    <a:cubicBezTo>
                      <a:pt x="727" y="29"/>
                      <a:pt x="635" y="1"/>
                      <a:pt x="532" y="1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1396;p48">
                <a:extLst>
                  <a:ext uri="{FF2B5EF4-FFF2-40B4-BE49-F238E27FC236}">
                    <a16:creationId xmlns:a16="http://schemas.microsoft.com/office/drawing/2014/main" id="{7B28E077-834F-B803-613D-095566B7EA44}"/>
                  </a:ext>
                </a:extLst>
              </p:cNvPr>
              <p:cNvSpPr/>
              <p:nvPr/>
            </p:nvSpPr>
            <p:spPr>
              <a:xfrm>
                <a:off x="4721475" y="4424350"/>
                <a:ext cx="484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2489" extrusionOk="0">
                    <a:moveTo>
                      <a:pt x="905" y="1"/>
                    </a:moveTo>
                    <a:cubicBezTo>
                      <a:pt x="479" y="1"/>
                      <a:pt x="20" y="255"/>
                      <a:pt x="20" y="765"/>
                    </a:cubicBezTo>
                    <a:cubicBezTo>
                      <a:pt x="20" y="881"/>
                      <a:pt x="78" y="1126"/>
                      <a:pt x="268" y="1126"/>
                    </a:cubicBezTo>
                    <a:cubicBezTo>
                      <a:pt x="342" y="1126"/>
                      <a:pt x="436" y="1068"/>
                      <a:pt x="436" y="979"/>
                    </a:cubicBezTo>
                    <a:cubicBezTo>
                      <a:pt x="438" y="926"/>
                      <a:pt x="424" y="873"/>
                      <a:pt x="390" y="832"/>
                    </a:cubicBezTo>
                    <a:cubicBezTo>
                      <a:pt x="381" y="816"/>
                      <a:pt x="369" y="799"/>
                      <a:pt x="362" y="782"/>
                    </a:cubicBezTo>
                    <a:cubicBezTo>
                      <a:pt x="376" y="479"/>
                      <a:pt x="612" y="308"/>
                      <a:pt x="902" y="308"/>
                    </a:cubicBezTo>
                    <a:cubicBezTo>
                      <a:pt x="1148" y="308"/>
                      <a:pt x="1400" y="479"/>
                      <a:pt x="1400" y="758"/>
                    </a:cubicBezTo>
                    <a:cubicBezTo>
                      <a:pt x="1400" y="1373"/>
                      <a:pt x="563" y="1876"/>
                      <a:pt x="181" y="2131"/>
                    </a:cubicBezTo>
                    <a:cubicBezTo>
                      <a:pt x="87" y="2184"/>
                      <a:pt x="1" y="2227"/>
                      <a:pt x="3" y="2325"/>
                    </a:cubicBezTo>
                    <a:cubicBezTo>
                      <a:pt x="3" y="2407"/>
                      <a:pt x="85" y="2472"/>
                      <a:pt x="184" y="2472"/>
                    </a:cubicBezTo>
                    <a:lnTo>
                      <a:pt x="1491" y="2472"/>
                    </a:lnTo>
                    <a:cubicBezTo>
                      <a:pt x="1595" y="2472"/>
                      <a:pt x="1686" y="2489"/>
                      <a:pt x="1775" y="2489"/>
                    </a:cubicBezTo>
                    <a:cubicBezTo>
                      <a:pt x="1847" y="2489"/>
                      <a:pt x="1936" y="2458"/>
                      <a:pt x="1936" y="2328"/>
                    </a:cubicBezTo>
                    <a:cubicBezTo>
                      <a:pt x="1936" y="2224"/>
                      <a:pt x="1869" y="2150"/>
                      <a:pt x="1790" y="2150"/>
                    </a:cubicBezTo>
                    <a:cubicBezTo>
                      <a:pt x="1720" y="2150"/>
                      <a:pt x="1660" y="2171"/>
                      <a:pt x="1597" y="2171"/>
                    </a:cubicBezTo>
                    <a:cubicBezTo>
                      <a:pt x="1422" y="2171"/>
                      <a:pt x="1270" y="2179"/>
                      <a:pt x="1121" y="2179"/>
                    </a:cubicBezTo>
                    <a:cubicBezTo>
                      <a:pt x="1037" y="2179"/>
                      <a:pt x="809" y="2179"/>
                      <a:pt x="700" y="2181"/>
                    </a:cubicBezTo>
                    <a:cubicBezTo>
                      <a:pt x="1104" y="1912"/>
                      <a:pt x="1753" y="1359"/>
                      <a:pt x="1753" y="763"/>
                    </a:cubicBezTo>
                    <a:cubicBezTo>
                      <a:pt x="1753" y="284"/>
                      <a:pt x="1374" y="1"/>
                      <a:pt x="905" y="1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1397;p48">
                <a:extLst>
                  <a:ext uri="{FF2B5EF4-FFF2-40B4-BE49-F238E27FC236}">
                    <a16:creationId xmlns:a16="http://schemas.microsoft.com/office/drawing/2014/main" id="{8E8FD997-AE6C-6E0A-2666-FEB845A14BD2}"/>
                  </a:ext>
                </a:extLst>
              </p:cNvPr>
              <p:cNvSpPr/>
              <p:nvPr/>
            </p:nvSpPr>
            <p:spPr>
              <a:xfrm>
                <a:off x="4778650" y="4424425"/>
                <a:ext cx="44550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2515" extrusionOk="0">
                    <a:moveTo>
                      <a:pt x="904" y="310"/>
                    </a:moveTo>
                    <a:cubicBezTo>
                      <a:pt x="1274" y="310"/>
                      <a:pt x="1440" y="750"/>
                      <a:pt x="1440" y="1248"/>
                    </a:cubicBezTo>
                    <a:cubicBezTo>
                      <a:pt x="1440" y="1719"/>
                      <a:pt x="1291" y="2205"/>
                      <a:pt x="904" y="2205"/>
                    </a:cubicBezTo>
                    <a:cubicBezTo>
                      <a:pt x="510" y="2205"/>
                      <a:pt x="344" y="1719"/>
                      <a:pt x="344" y="1248"/>
                    </a:cubicBezTo>
                    <a:cubicBezTo>
                      <a:pt x="344" y="690"/>
                      <a:pt x="536" y="310"/>
                      <a:pt x="904" y="310"/>
                    </a:cubicBezTo>
                    <a:close/>
                    <a:moveTo>
                      <a:pt x="897" y="0"/>
                    </a:moveTo>
                    <a:cubicBezTo>
                      <a:pt x="349" y="0"/>
                      <a:pt x="0" y="514"/>
                      <a:pt x="0" y="1248"/>
                    </a:cubicBezTo>
                    <a:cubicBezTo>
                      <a:pt x="0" y="1943"/>
                      <a:pt x="308" y="2515"/>
                      <a:pt x="897" y="2515"/>
                    </a:cubicBezTo>
                    <a:cubicBezTo>
                      <a:pt x="1479" y="2515"/>
                      <a:pt x="1782" y="1943"/>
                      <a:pt x="1782" y="1248"/>
                    </a:cubicBezTo>
                    <a:cubicBezTo>
                      <a:pt x="1782" y="514"/>
                      <a:pt x="1467" y="0"/>
                      <a:pt x="897" y="0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1398;p48">
                <a:extLst>
                  <a:ext uri="{FF2B5EF4-FFF2-40B4-BE49-F238E27FC236}">
                    <a16:creationId xmlns:a16="http://schemas.microsoft.com/office/drawing/2014/main" id="{951D0B51-8C7B-1630-B217-E73F3E1D896B}"/>
                  </a:ext>
                </a:extLst>
              </p:cNvPr>
              <p:cNvSpPr/>
              <p:nvPr/>
            </p:nvSpPr>
            <p:spPr>
              <a:xfrm>
                <a:off x="5002700" y="5008600"/>
                <a:ext cx="544625" cy="423875"/>
              </a:xfrm>
              <a:custGeom>
                <a:avLst/>
                <a:gdLst/>
                <a:ahLst/>
                <a:cxnLst/>
                <a:rect l="l" t="t" r="r" b="b"/>
                <a:pathLst>
                  <a:path w="21785" h="16955" extrusionOk="0">
                    <a:moveTo>
                      <a:pt x="5129" y="1"/>
                    </a:moveTo>
                    <a:lnTo>
                      <a:pt x="3826" y="4302"/>
                    </a:lnTo>
                    <a:lnTo>
                      <a:pt x="1" y="16954"/>
                    </a:lnTo>
                    <a:lnTo>
                      <a:pt x="1388" y="16954"/>
                    </a:lnTo>
                    <a:lnTo>
                      <a:pt x="5431" y="3607"/>
                    </a:lnTo>
                    <a:lnTo>
                      <a:pt x="6078" y="1472"/>
                    </a:lnTo>
                    <a:lnTo>
                      <a:pt x="15966" y="1472"/>
                    </a:lnTo>
                    <a:lnTo>
                      <a:pt x="16620" y="3758"/>
                    </a:lnTo>
                    <a:lnTo>
                      <a:pt x="20399" y="16954"/>
                    </a:lnTo>
                    <a:lnTo>
                      <a:pt x="21784" y="16954"/>
                    </a:lnTo>
                    <a:lnTo>
                      <a:pt x="17837" y="3153"/>
                    </a:lnTo>
                    <a:lnTo>
                      <a:pt x="16933" y="1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1399;p48">
                <a:extLst>
                  <a:ext uri="{FF2B5EF4-FFF2-40B4-BE49-F238E27FC236}">
                    <a16:creationId xmlns:a16="http://schemas.microsoft.com/office/drawing/2014/main" id="{C3DB08EE-1600-68AC-4343-FEC17099EEB4}"/>
                  </a:ext>
                </a:extLst>
              </p:cNvPr>
              <p:cNvSpPr/>
              <p:nvPr/>
            </p:nvSpPr>
            <p:spPr>
              <a:xfrm>
                <a:off x="5098325" y="5008600"/>
                <a:ext cx="350300" cy="107550"/>
              </a:xfrm>
              <a:custGeom>
                <a:avLst/>
                <a:gdLst/>
                <a:ahLst/>
                <a:cxnLst/>
                <a:rect l="l" t="t" r="r" b="b"/>
                <a:pathLst>
                  <a:path w="14012" h="4302" extrusionOk="0">
                    <a:moveTo>
                      <a:pt x="1304" y="1"/>
                    </a:moveTo>
                    <a:lnTo>
                      <a:pt x="1" y="4302"/>
                    </a:lnTo>
                    <a:lnTo>
                      <a:pt x="1" y="4302"/>
                    </a:lnTo>
                    <a:lnTo>
                      <a:pt x="1606" y="3607"/>
                    </a:lnTo>
                    <a:lnTo>
                      <a:pt x="2253" y="1472"/>
                    </a:lnTo>
                    <a:lnTo>
                      <a:pt x="12141" y="1472"/>
                    </a:lnTo>
                    <a:lnTo>
                      <a:pt x="12795" y="3758"/>
                    </a:lnTo>
                    <a:lnTo>
                      <a:pt x="14012" y="3153"/>
                    </a:lnTo>
                    <a:lnTo>
                      <a:pt x="13108" y="1"/>
                    </a:ln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1400;p48">
                <a:extLst>
                  <a:ext uri="{FF2B5EF4-FFF2-40B4-BE49-F238E27FC236}">
                    <a16:creationId xmlns:a16="http://schemas.microsoft.com/office/drawing/2014/main" id="{0506BFC5-F05E-2A7F-1BE2-6F68096B02CB}"/>
                  </a:ext>
                </a:extLst>
              </p:cNvPr>
              <p:cNvSpPr/>
              <p:nvPr/>
            </p:nvSpPr>
            <p:spPr>
              <a:xfrm>
                <a:off x="4452600" y="4745250"/>
                <a:ext cx="275050" cy="679350"/>
              </a:xfrm>
              <a:custGeom>
                <a:avLst/>
                <a:gdLst/>
                <a:ahLst/>
                <a:cxnLst/>
                <a:rect l="l" t="t" r="r" b="b"/>
                <a:pathLst>
                  <a:path w="11002" h="27174" extrusionOk="0">
                    <a:moveTo>
                      <a:pt x="5510" y="0"/>
                    </a:moveTo>
                    <a:lnTo>
                      <a:pt x="5061" y="2226"/>
                    </a:lnTo>
                    <a:lnTo>
                      <a:pt x="0" y="27173"/>
                    </a:lnTo>
                    <a:lnTo>
                      <a:pt x="909" y="27173"/>
                    </a:lnTo>
                    <a:lnTo>
                      <a:pt x="6032" y="1923"/>
                    </a:lnTo>
                    <a:lnTo>
                      <a:pt x="6320" y="507"/>
                    </a:lnTo>
                    <a:lnTo>
                      <a:pt x="6498" y="1781"/>
                    </a:lnTo>
                    <a:lnTo>
                      <a:pt x="10102" y="27173"/>
                    </a:lnTo>
                    <a:lnTo>
                      <a:pt x="11001" y="27173"/>
                    </a:lnTo>
                    <a:lnTo>
                      <a:pt x="7359" y="1515"/>
                    </a:lnTo>
                    <a:lnTo>
                      <a:pt x="7162" y="137"/>
                    </a:lnTo>
                    <a:lnTo>
                      <a:pt x="5510" y="0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1401;p48">
                <a:extLst>
                  <a:ext uri="{FF2B5EF4-FFF2-40B4-BE49-F238E27FC236}">
                    <a16:creationId xmlns:a16="http://schemas.microsoft.com/office/drawing/2014/main" id="{3A07B95F-D647-A1CB-1432-71F54986C258}"/>
                  </a:ext>
                </a:extLst>
              </p:cNvPr>
              <p:cNvSpPr/>
              <p:nvPr/>
            </p:nvSpPr>
            <p:spPr>
              <a:xfrm>
                <a:off x="4579100" y="4745250"/>
                <a:ext cx="57475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27" extrusionOk="0">
                    <a:moveTo>
                      <a:pt x="450" y="0"/>
                    </a:moveTo>
                    <a:lnTo>
                      <a:pt x="1" y="2226"/>
                    </a:lnTo>
                    <a:lnTo>
                      <a:pt x="972" y="1923"/>
                    </a:lnTo>
                    <a:lnTo>
                      <a:pt x="1438" y="1781"/>
                    </a:lnTo>
                    <a:lnTo>
                      <a:pt x="2299" y="1515"/>
                    </a:lnTo>
                    <a:lnTo>
                      <a:pt x="2102" y="137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412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1402;p48">
                <a:extLst>
                  <a:ext uri="{FF2B5EF4-FFF2-40B4-BE49-F238E27FC236}">
                    <a16:creationId xmlns:a16="http://schemas.microsoft.com/office/drawing/2014/main" id="{D193356E-C492-242E-BC61-70A2BA2EF36D}"/>
                  </a:ext>
                </a:extLst>
              </p:cNvPr>
              <p:cNvSpPr/>
              <p:nvPr/>
            </p:nvSpPr>
            <p:spPr>
              <a:xfrm>
                <a:off x="5927725" y="4745250"/>
                <a:ext cx="275125" cy="679350"/>
              </a:xfrm>
              <a:custGeom>
                <a:avLst/>
                <a:gdLst/>
                <a:ahLst/>
                <a:cxnLst/>
                <a:rect l="l" t="t" r="r" b="b"/>
                <a:pathLst>
                  <a:path w="11005" h="27174" extrusionOk="0">
                    <a:moveTo>
                      <a:pt x="5511" y="0"/>
                    </a:moveTo>
                    <a:lnTo>
                      <a:pt x="5062" y="2226"/>
                    </a:lnTo>
                    <a:lnTo>
                      <a:pt x="1" y="27173"/>
                    </a:lnTo>
                    <a:lnTo>
                      <a:pt x="910" y="27173"/>
                    </a:lnTo>
                    <a:lnTo>
                      <a:pt x="6033" y="1923"/>
                    </a:lnTo>
                    <a:lnTo>
                      <a:pt x="6321" y="507"/>
                    </a:lnTo>
                    <a:lnTo>
                      <a:pt x="6502" y="1781"/>
                    </a:lnTo>
                    <a:lnTo>
                      <a:pt x="10103" y="27173"/>
                    </a:lnTo>
                    <a:lnTo>
                      <a:pt x="11004" y="27173"/>
                    </a:lnTo>
                    <a:lnTo>
                      <a:pt x="7360" y="1515"/>
                    </a:lnTo>
                    <a:lnTo>
                      <a:pt x="7165" y="137"/>
                    </a:lnTo>
                    <a:lnTo>
                      <a:pt x="5511" y="0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1403;p48">
                <a:extLst>
                  <a:ext uri="{FF2B5EF4-FFF2-40B4-BE49-F238E27FC236}">
                    <a16:creationId xmlns:a16="http://schemas.microsoft.com/office/drawing/2014/main" id="{23DEFD32-7433-2108-9651-5DE18BD2BBF1}"/>
                  </a:ext>
                </a:extLst>
              </p:cNvPr>
              <p:cNvSpPr/>
              <p:nvPr/>
            </p:nvSpPr>
            <p:spPr>
              <a:xfrm>
                <a:off x="6054250" y="4745250"/>
                <a:ext cx="57475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27" extrusionOk="0">
                    <a:moveTo>
                      <a:pt x="450" y="0"/>
                    </a:moveTo>
                    <a:lnTo>
                      <a:pt x="1" y="2226"/>
                    </a:lnTo>
                    <a:lnTo>
                      <a:pt x="972" y="1923"/>
                    </a:lnTo>
                    <a:lnTo>
                      <a:pt x="1441" y="1781"/>
                    </a:lnTo>
                    <a:lnTo>
                      <a:pt x="2299" y="1515"/>
                    </a:lnTo>
                    <a:lnTo>
                      <a:pt x="2104" y="137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412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1404;p48">
                <a:extLst>
                  <a:ext uri="{FF2B5EF4-FFF2-40B4-BE49-F238E27FC236}">
                    <a16:creationId xmlns:a16="http://schemas.microsoft.com/office/drawing/2014/main" id="{70F88632-C022-CF2A-4A6D-E56649660374}"/>
                  </a:ext>
                </a:extLst>
              </p:cNvPr>
              <p:cNvSpPr/>
              <p:nvPr/>
            </p:nvSpPr>
            <p:spPr>
              <a:xfrm>
                <a:off x="4334550" y="4629550"/>
                <a:ext cx="1992300" cy="128275"/>
              </a:xfrm>
              <a:custGeom>
                <a:avLst/>
                <a:gdLst/>
                <a:ahLst/>
                <a:cxnLst/>
                <a:rect l="l" t="t" r="r" b="b"/>
                <a:pathLst>
                  <a:path w="79692" h="5131" extrusionOk="0">
                    <a:moveTo>
                      <a:pt x="0" y="0"/>
                    </a:moveTo>
                    <a:lnTo>
                      <a:pt x="0" y="5130"/>
                    </a:lnTo>
                    <a:lnTo>
                      <a:pt x="79691" y="5130"/>
                    </a:lnTo>
                    <a:lnTo>
                      <a:pt x="79691" y="0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1405;p48">
                <a:extLst>
                  <a:ext uri="{FF2B5EF4-FFF2-40B4-BE49-F238E27FC236}">
                    <a16:creationId xmlns:a16="http://schemas.microsoft.com/office/drawing/2014/main" id="{DCE07A4D-B60B-7CCC-9C4F-69B71FFFE452}"/>
                  </a:ext>
                </a:extLst>
              </p:cNvPr>
              <p:cNvSpPr/>
              <p:nvPr/>
            </p:nvSpPr>
            <p:spPr>
              <a:xfrm>
                <a:off x="4334550" y="4725700"/>
                <a:ext cx="1992300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79692" h="1285" extrusionOk="0">
                    <a:moveTo>
                      <a:pt x="0" y="1"/>
                    </a:moveTo>
                    <a:lnTo>
                      <a:pt x="0" y="1284"/>
                    </a:lnTo>
                    <a:lnTo>
                      <a:pt x="79691" y="1284"/>
                    </a:lnTo>
                    <a:lnTo>
                      <a:pt x="79691" y="1"/>
                    </a:lnTo>
                    <a:close/>
                  </a:path>
                </a:pathLst>
              </a:custGeom>
              <a:solidFill>
                <a:srgbClr val="412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1406;p48">
                <a:extLst>
                  <a:ext uri="{FF2B5EF4-FFF2-40B4-BE49-F238E27FC236}">
                    <a16:creationId xmlns:a16="http://schemas.microsoft.com/office/drawing/2014/main" id="{C45EA1F6-9E01-473D-92E9-11650F38419A}"/>
                  </a:ext>
                </a:extLst>
              </p:cNvPr>
              <p:cNvSpPr/>
              <p:nvPr/>
            </p:nvSpPr>
            <p:spPr>
              <a:xfrm>
                <a:off x="5047550" y="4652975"/>
                <a:ext cx="572375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3336" extrusionOk="0">
                    <a:moveTo>
                      <a:pt x="22687" y="208"/>
                    </a:moveTo>
                    <a:lnTo>
                      <a:pt x="22687" y="3128"/>
                    </a:lnTo>
                    <a:lnTo>
                      <a:pt x="207" y="3128"/>
                    </a:lnTo>
                    <a:lnTo>
                      <a:pt x="207" y="208"/>
                    </a:lnTo>
                    <a:close/>
                    <a:moveTo>
                      <a:pt x="0" y="1"/>
                    </a:moveTo>
                    <a:lnTo>
                      <a:pt x="0" y="3335"/>
                    </a:lnTo>
                    <a:lnTo>
                      <a:pt x="22894" y="3335"/>
                    </a:lnTo>
                    <a:lnTo>
                      <a:pt x="22894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1407;p48">
                <a:extLst>
                  <a:ext uri="{FF2B5EF4-FFF2-40B4-BE49-F238E27FC236}">
                    <a16:creationId xmlns:a16="http://schemas.microsoft.com/office/drawing/2014/main" id="{DEA8A62F-1710-1FA4-4063-874DB1AEEC92}"/>
                  </a:ext>
                </a:extLst>
              </p:cNvPr>
              <p:cNvSpPr/>
              <p:nvPr/>
            </p:nvSpPr>
            <p:spPr>
              <a:xfrm>
                <a:off x="5321675" y="4677625"/>
                <a:ext cx="3512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204" extrusionOk="0">
                    <a:moveTo>
                      <a:pt x="803" y="0"/>
                    </a:moveTo>
                    <a:cubicBezTo>
                      <a:pt x="267" y="0"/>
                      <a:pt x="0" y="647"/>
                      <a:pt x="378" y="1027"/>
                    </a:cubicBezTo>
                    <a:cubicBezTo>
                      <a:pt x="500" y="1149"/>
                      <a:pt x="651" y="1204"/>
                      <a:pt x="799" y="1204"/>
                    </a:cubicBezTo>
                    <a:cubicBezTo>
                      <a:pt x="1108" y="1204"/>
                      <a:pt x="1404" y="964"/>
                      <a:pt x="1404" y="601"/>
                    </a:cubicBezTo>
                    <a:cubicBezTo>
                      <a:pt x="1404" y="270"/>
                      <a:pt x="1135" y="0"/>
                      <a:pt x="803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1408;p48">
                <a:extLst>
                  <a:ext uri="{FF2B5EF4-FFF2-40B4-BE49-F238E27FC236}">
                    <a16:creationId xmlns:a16="http://schemas.microsoft.com/office/drawing/2014/main" id="{E81088CE-217A-913D-A1AF-A76233AA9C4A}"/>
                  </a:ext>
                </a:extLst>
              </p:cNvPr>
              <p:cNvSpPr/>
              <p:nvPr/>
            </p:nvSpPr>
            <p:spPr>
              <a:xfrm>
                <a:off x="4386125" y="4652975"/>
                <a:ext cx="572375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3336" extrusionOk="0">
                    <a:moveTo>
                      <a:pt x="22687" y="208"/>
                    </a:moveTo>
                    <a:lnTo>
                      <a:pt x="22687" y="3128"/>
                    </a:lnTo>
                    <a:lnTo>
                      <a:pt x="207" y="3128"/>
                    </a:lnTo>
                    <a:lnTo>
                      <a:pt x="207" y="208"/>
                    </a:lnTo>
                    <a:close/>
                    <a:moveTo>
                      <a:pt x="0" y="1"/>
                    </a:moveTo>
                    <a:lnTo>
                      <a:pt x="0" y="3335"/>
                    </a:lnTo>
                    <a:lnTo>
                      <a:pt x="22894" y="3335"/>
                    </a:lnTo>
                    <a:lnTo>
                      <a:pt x="22894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1409;p48">
                <a:extLst>
                  <a:ext uri="{FF2B5EF4-FFF2-40B4-BE49-F238E27FC236}">
                    <a16:creationId xmlns:a16="http://schemas.microsoft.com/office/drawing/2014/main" id="{D62CBB76-046A-1DE5-81EA-DF24FE99B0D3}"/>
                  </a:ext>
                </a:extLst>
              </p:cNvPr>
              <p:cNvSpPr/>
              <p:nvPr/>
            </p:nvSpPr>
            <p:spPr>
              <a:xfrm>
                <a:off x="4660250" y="4677625"/>
                <a:ext cx="3512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204" extrusionOk="0">
                    <a:moveTo>
                      <a:pt x="803" y="0"/>
                    </a:moveTo>
                    <a:cubicBezTo>
                      <a:pt x="267" y="0"/>
                      <a:pt x="0" y="647"/>
                      <a:pt x="378" y="1027"/>
                    </a:cubicBezTo>
                    <a:cubicBezTo>
                      <a:pt x="500" y="1149"/>
                      <a:pt x="651" y="1204"/>
                      <a:pt x="799" y="1204"/>
                    </a:cubicBezTo>
                    <a:cubicBezTo>
                      <a:pt x="1108" y="1204"/>
                      <a:pt x="1404" y="964"/>
                      <a:pt x="1404" y="601"/>
                    </a:cubicBezTo>
                    <a:cubicBezTo>
                      <a:pt x="1404" y="270"/>
                      <a:pt x="1135" y="0"/>
                      <a:pt x="803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1410;p48">
                <a:extLst>
                  <a:ext uri="{FF2B5EF4-FFF2-40B4-BE49-F238E27FC236}">
                    <a16:creationId xmlns:a16="http://schemas.microsoft.com/office/drawing/2014/main" id="{03DB4D78-6460-A021-972B-21B01FD6CC54}"/>
                  </a:ext>
                </a:extLst>
              </p:cNvPr>
              <p:cNvSpPr/>
              <p:nvPr/>
            </p:nvSpPr>
            <p:spPr>
              <a:xfrm>
                <a:off x="5707950" y="4652975"/>
                <a:ext cx="572375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3336" extrusionOk="0">
                    <a:moveTo>
                      <a:pt x="22688" y="208"/>
                    </a:moveTo>
                    <a:lnTo>
                      <a:pt x="22688" y="3128"/>
                    </a:lnTo>
                    <a:lnTo>
                      <a:pt x="207" y="3128"/>
                    </a:lnTo>
                    <a:lnTo>
                      <a:pt x="207" y="208"/>
                    </a:lnTo>
                    <a:close/>
                    <a:moveTo>
                      <a:pt x="0" y="1"/>
                    </a:moveTo>
                    <a:lnTo>
                      <a:pt x="0" y="3335"/>
                    </a:lnTo>
                    <a:lnTo>
                      <a:pt x="22894" y="3335"/>
                    </a:lnTo>
                    <a:lnTo>
                      <a:pt x="22894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1411;p48">
                <a:extLst>
                  <a:ext uri="{FF2B5EF4-FFF2-40B4-BE49-F238E27FC236}">
                    <a16:creationId xmlns:a16="http://schemas.microsoft.com/office/drawing/2014/main" id="{224E3938-0B74-39B6-5075-738183C25292}"/>
                  </a:ext>
                </a:extLst>
              </p:cNvPr>
              <p:cNvSpPr/>
              <p:nvPr/>
            </p:nvSpPr>
            <p:spPr>
              <a:xfrm>
                <a:off x="5982075" y="4677625"/>
                <a:ext cx="3512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204" extrusionOk="0">
                    <a:moveTo>
                      <a:pt x="803" y="0"/>
                    </a:moveTo>
                    <a:cubicBezTo>
                      <a:pt x="267" y="0"/>
                      <a:pt x="0" y="647"/>
                      <a:pt x="378" y="1027"/>
                    </a:cubicBezTo>
                    <a:cubicBezTo>
                      <a:pt x="500" y="1149"/>
                      <a:pt x="651" y="1204"/>
                      <a:pt x="799" y="1204"/>
                    </a:cubicBezTo>
                    <a:cubicBezTo>
                      <a:pt x="1108" y="1204"/>
                      <a:pt x="1404" y="964"/>
                      <a:pt x="1404" y="601"/>
                    </a:cubicBezTo>
                    <a:cubicBezTo>
                      <a:pt x="1404" y="270"/>
                      <a:pt x="1135" y="0"/>
                      <a:pt x="803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1412;p48">
                <a:extLst>
                  <a:ext uri="{FF2B5EF4-FFF2-40B4-BE49-F238E27FC236}">
                    <a16:creationId xmlns:a16="http://schemas.microsoft.com/office/drawing/2014/main" id="{8E6D047D-E598-799E-F8B2-CA9B995FF1F6}"/>
                  </a:ext>
                </a:extLst>
              </p:cNvPr>
              <p:cNvSpPr/>
              <p:nvPr/>
            </p:nvSpPr>
            <p:spPr>
              <a:xfrm>
                <a:off x="4947950" y="4467850"/>
                <a:ext cx="663425" cy="617550"/>
              </a:xfrm>
              <a:custGeom>
                <a:avLst/>
                <a:gdLst/>
                <a:ahLst/>
                <a:cxnLst/>
                <a:rect l="l" t="t" r="r" b="b"/>
                <a:pathLst>
                  <a:path w="26537" h="24702" extrusionOk="0">
                    <a:moveTo>
                      <a:pt x="13695" y="1"/>
                    </a:moveTo>
                    <a:cubicBezTo>
                      <a:pt x="10791" y="1"/>
                      <a:pt x="7746" y="545"/>
                      <a:pt x="5477" y="1518"/>
                    </a:cubicBezTo>
                    <a:cubicBezTo>
                      <a:pt x="315" y="3730"/>
                      <a:pt x="1" y="21422"/>
                      <a:pt x="1" y="21422"/>
                    </a:cubicBezTo>
                    <a:cubicBezTo>
                      <a:pt x="1" y="21422"/>
                      <a:pt x="2911" y="24702"/>
                      <a:pt x="11032" y="24702"/>
                    </a:cubicBezTo>
                    <a:cubicBezTo>
                      <a:pt x="11349" y="24702"/>
                      <a:pt x="11674" y="24697"/>
                      <a:pt x="12007" y="24686"/>
                    </a:cubicBezTo>
                    <a:cubicBezTo>
                      <a:pt x="22113" y="24369"/>
                      <a:pt x="24642" y="21948"/>
                      <a:pt x="25590" y="20895"/>
                    </a:cubicBezTo>
                    <a:cubicBezTo>
                      <a:pt x="26537" y="19842"/>
                      <a:pt x="24642" y="6468"/>
                      <a:pt x="22219" y="2888"/>
                    </a:cubicBezTo>
                    <a:cubicBezTo>
                      <a:pt x="20863" y="883"/>
                      <a:pt x="17392" y="1"/>
                      <a:pt x="13695" y="1"/>
                    </a:cubicBezTo>
                    <a:close/>
                  </a:path>
                </a:pathLst>
              </a:custGeom>
              <a:solidFill>
                <a:srgbClr val="412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1413;p48">
                <a:extLst>
                  <a:ext uri="{FF2B5EF4-FFF2-40B4-BE49-F238E27FC236}">
                    <a16:creationId xmlns:a16="http://schemas.microsoft.com/office/drawing/2014/main" id="{24DE25DA-066F-C9F8-C936-987C2E8E32C5}"/>
                  </a:ext>
                </a:extLst>
              </p:cNvPr>
              <p:cNvSpPr/>
              <p:nvPr/>
            </p:nvSpPr>
            <p:spPr>
              <a:xfrm>
                <a:off x="4605725" y="3921350"/>
                <a:ext cx="131650" cy="186950"/>
              </a:xfrm>
              <a:custGeom>
                <a:avLst/>
                <a:gdLst/>
                <a:ahLst/>
                <a:cxnLst/>
                <a:rect l="l" t="t" r="r" b="b"/>
                <a:pathLst>
                  <a:path w="5266" h="7478" extrusionOk="0">
                    <a:moveTo>
                      <a:pt x="5266" y="1"/>
                    </a:moveTo>
                    <a:lnTo>
                      <a:pt x="1" y="107"/>
                    </a:lnTo>
                    <a:lnTo>
                      <a:pt x="1054" y="7478"/>
                    </a:lnTo>
                    <a:lnTo>
                      <a:pt x="3475" y="7478"/>
                    </a:lnTo>
                    <a:lnTo>
                      <a:pt x="5266" y="1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1414;p48">
                <a:extLst>
                  <a:ext uri="{FF2B5EF4-FFF2-40B4-BE49-F238E27FC236}">
                    <a16:creationId xmlns:a16="http://schemas.microsoft.com/office/drawing/2014/main" id="{67544E0A-90C4-F44E-B5CE-88F44CE21277}"/>
                  </a:ext>
                </a:extLst>
              </p:cNvPr>
              <p:cNvSpPr/>
              <p:nvPr/>
            </p:nvSpPr>
            <p:spPr>
              <a:xfrm>
                <a:off x="5887775" y="3921350"/>
                <a:ext cx="131650" cy="186950"/>
              </a:xfrm>
              <a:custGeom>
                <a:avLst/>
                <a:gdLst/>
                <a:ahLst/>
                <a:cxnLst/>
                <a:rect l="l" t="t" r="r" b="b"/>
                <a:pathLst>
                  <a:path w="5266" h="7478" extrusionOk="0">
                    <a:moveTo>
                      <a:pt x="5265" y="1"/>
                    </a:moveTo>
                    <a:lnTo>
                      <a:pt x="0" y="107"/>
                    </a:lnTo>
                    <a:lnTo>
                      <a:pt x="1053" y="7478"/>
                    </a:lnTo>
                    <a:lnTo>
                      <a:pt x="3477" y="7478"/>
                    </a:lnTo>
                    <a:lnTo>
                      <a:pt x="5265" y="1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1415;p48">
                <a:extLst>
                  <a:ext uri="{FF2B5EF4-FFF2-40B4-BE49-F238E27FC236}">
                    <a16:creationId xmlns:a16="http://schemas.microsoft.com/office/drawing/2014/main" id="{7329BD9D-F9FC-15D8-ECFB-16209AAA0283}"/>
                  </a:ext>
                </a:extLst>
              </p:cNvPr>
              <p:cNvSpPr/>
              <p:nvPr/>
            </p:nvSpPr>
            <p:spPr>
              <a:xfrm>
                <a:off x="4462275" y="3871350"/>
                <a:ext cx="1702000" cy="106650"/>
              </a:xfrm>
              <a:custGeom>
                <a:avLst/>
                <a:gdLst/>
                <a:ahLst/>
                <a:cxnLst/>
                <a:rect l="l" t="t" r="r" b="b"/>
                <a:pathLst>
                  <a:path w="68080" h="4266" extrusionOk="0">
                    <a:moveTo>
                      <a:pt x="0" y="1"/>
                    </a:moveTo>
                    <a:lnTo>
                      <a:pt x="0" y="4265"/>
                    </a:lnTo>
                    <a:lnTo>
                      <a:pt x="68079" y="4265"/>
                    </a:lnTo>
                    <a:lnTo>
                      <a:pt x="68079" y="1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1416;p48">
                <a:extLst>
                  <a:ext uri="{FF2B5EF4-FFF2-40B4-BE49-F238E27FC236}">
                    <a16:creationId xmlns:a16="http://schemas.microsoft.com/office/drawing/2014/main" id="{8AD5859E-B40A-D6E4-A507-3097C060F011}"/>
                  </a:ext>
                </a:extLst>
              </p:cNvPr>
              <p:cNvSpPr/>
              <p:nvPr/>
            </p:nvSpPr>
            <p:spPr>
              <a:xfrm>
                <a:off x="4462275" y="3942400"/>
                <a:ext cx="170200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68080" h="1424" extrusionOk="0">
                    <a:moveTo>
                      <a:pt x="0" y="0"/>
                    </a:moveTo>
                    <a:lnTo>
                      <a:pt x="0" y="1423"/>
                    </a:lnTo>
                    <a:lnTo>
                      <a:pt x="68079" y="1423"/>
                    </a:lnTo>
                    <a:lnTo>
                      <a:pt x="68079" y="0"/>
                    </a:lnTo>
                    <a:close/>
                  </a:path>
                </a:pathLst>
              </a:custGeom>
              <a:solidFill>
                <a:srgbClr val="412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1417;p48">
                <a:extLst>
                  <a:ext uri="{FF2B5EF4-FFF2-40B4-BE49-F238E27FC236}">
                    <a16:creationId xmlns:a16="http://schemas.microsoft.com/office/drawing/2014/main" id="{842B2B0C-1DB2-22C9-1A62-60F2A008ADB7}"/>
                  </a:ext>
                </a:extLst>
              </p:cNvPr>
              <p:cNvSpPr/>
              <p:nvPr/>
            </p:nvSpPr>
            <p:spPr>
              <a:xfrm>
                <a:off x="4834775" y="4028450"/>
                <a:ext cx="229025" cy="272850"/>
              </a:xfrm>
              <a:custGeom>
                <a:avLst/>
                <a:gdLst/>
                <a:ahLst/>
                <a:cxnLst/>
                <a:rect l="l" t="t" r="r" b="b"/>
                <a:pathLst>
                  <a:path w="9161" h="10914" extrusionOk="0">
                    <a:moveTo>
                      <a:pt x="1" y="1"/>
                    </a:moveTo>
                    <a:lnTo>
                      <a:pt x="1" y="10913"/>
                    </a:lnTo>
                    <a:lnTo>
                      <a:pt x="9160" y="10913"/>
                    </a:lnTo>
                    <a:lnTo>
                      <a:pt x="9160" y="1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1418;p48">
                <a:extLst>
                  <a:ext uri="{FF2B5EF4-FFF2-40B4-BE49-F238E27FC236}">
                    <a16:creationId xmlns:a16="http://schemas.microsoft.com/office/drawing/2014/main" id="{3B497ED1-019C-97D5-C152-4277DDA7B3B7}"/>
                  </a:ext>
                </a:extLst>
              </p:cNvPr>
              <p:cNvSpPr/>
              <p:nvPr/>
            </p:nvSpPr>
            <p:spPr>
              <a:xfrm>
                <a:off x="4849375" y="4045825"/>
                <a:ext cx="199800" cy="238100"/>
              </a:xfrm>
              <a:custGeom>
                <a:avLst/>
                <a:gdLst/>
                <a:ahLst/>
                <a:cxnLst/>
                <a:rect l="l" t="t" r="r" b="b"/>
                <a:pathLst>
                  <a:path w="7992" h="9524" extrusionOk="0">
                    <a:moveTo>
                      <a:pt x="1" y="1"/>
                    </a:moveTo>
                    <a:lnTo>
                      <a:pt x="1" y="9523"/>
                    </a:lnTo>
                    <a:lnTo>
                      <a:pt x="7992" y="9523"/>
                    </a:lnTo>
                    <a:lnTo>
                      <a:pt x="7992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1419;p48">
                <a:extLst>
                  <a:ext uri="{FF2B5EF4-FFF2-40B4-BE49-F238E27FC236}">
                    <a16:creationId xmlns:a16="http://schemas.microsoft.com/office/drawing/2014/main" id="{D4AF373B-6D0B-F806-5AAF-CA1484B7B5DA}"/>
                  </a:ext>
                </a:extLst>
              </p:cNvPr>
              <p:cNvSpPr/>
              <p:nvPr/>
            </p:nvSpPr>
            <p:spPr>
              <a:xfrm>
                <a:off x="4879075" y="4123050"/>
                <a:ext cx="149550" cy="89275"/>
              </a:xfrm>
              <a:custGeom>
                <a:avLst/>
                <a:gdLst/>
                <a:ahLst/>
                <a:cxnLst/>
                <a:rect l="l" t="t" r="r" b="b"/>
                <a:pathLst>
                  <a:path w="5982" h="3571" extrusionOk="0">
                    <a:moveTo>
                      <a:pt x="3084" y="181"/>
                    </a:moveTo>
                    <a:cubicBezTo>
                      <a:pt x="4822" y="181"/>
                      <a:pt x="5654" y="1911"/>
                      <a:pt x="5782" y="2203"/>
                    </a:cubicBezTo>
                    <a:cubicBezTo>
                      <a:pt x="5650" y="2395"/>
                      <a:pt x="4946" y="3290"/>
                      <a:pt x="3265" y="3381"/>
                    </a:cubicBezTo>
                    <a:cubicBezTo>
                      <a:pt x="3168" y="3386"/>
                      <a:pt x="3074" y="3389"/>
                      <a:pt x="2982" y="3389"/>
                    </a:cubicBezTo>
                    <a:cubicBezTo>
                      <a:pt x="1256" y="3389"/>
                      <a:pt x="383" y="2490"/>
                      <a:pt x="210" y="2290"/>
                    </a:cubicBezTo>
                    <a:lnTo>
                      <a:pt x="207" y="2290"/>
                    </a:lnTo>
                    <a:cubicBezTo>
                      <a:pt x="373" y="1936"/>
                      <a:pt x="1260" y="220"/>
                      <a:pt x="3027" y="181"/>
                    </a:cubicBezTo>
                    <a:cubicBezTo>
                      <a:pt x="3046" y="181"/>
                      <a:pt x="3065" y="181"/>
                      <a:pt x="3084" y="181"/>
                    </a:cubicBezTo>
                    <a:close/>
                    <a:moveTo>
                      <a:pt x="3022" y="1"/>
                    </a:moveTo>
                    <a:cubicBezTo>
                      <a:pt x="1145" y="42"/>
                      <a:pt x="212" y="1854"/>
                      <a:pt x="44" y="2217"/>
                    </a:cubicBezTo>
                    <a:cubicBezTo>
                      <a:pt x="27" y="2251"/>
                      <a:pt x="20" y="2268"/>
                      <a:pt x="20" y="2268"/>
                    </a:cubicBezTo>
                    <a:lnTo>
                      <a:pt x="0" y="2316"/>
                    </a:lnTo>
                    <a:lnTo>
                      <a:pt x="32" y="2357"/>
                    </a:lnTo>
                    <a:cubicBezTo>
                      <a:pt x="68" y="2410"/>
                      <a:pt x="955" y="3571"/>
                      <a:pt x="2974" y="3571"/>
                    </a:cubicBezTo>
                    <a:cubicBezTo>
                      <a:pt x="3070" y="3571"/>
                      <a:pt x="3171" y="3569"/>
                      <a:pt x="3275" y="3564"/>
                    </a:cubicBezTo>
                    <a:cubicBezTo>
                      <a:pt x="5253" y="3453"/>
                      <a:pt x="5934" y="2306"/>
                      <a:pt x="5960" y="2256"/>
                    </a:cubicBezTo>
                    <a:lnTo>
                      <a:pt x="5982" y="2220"/>
                    </a:lnTo>
                    <a:lnTo>
                      <a:pt x="5967" y="2179"/>
                    </a:lnTo>
                    <a:cubicBezTo>
                      <a:pt x="5958" y="2157"/>
                      <a:pt x="5095" y="1"/>
                      <a:pt x="3087" y="1"/>
                    </a:cubicBez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1420;p48">
                <a:extLst>
                  <a:ext uri="{FF2B5EF4-FFF2-40B4-BE49-F238E27FC236}">
                    <a16:creationId xmlns:a16="http://schemas.microsoft.com/office/drawing/2014/main" id="{0FC942E0-026D-D7D5-293B-16230116DEB3}"/>
                  </a:ext>
                </a:extLst>
              </p:cNvPr>
              <p:cNvSpPr/>
              <p:nvPr/>
            </p:nvSpPr>
            <p:spPr>
              <a:xfrm>
                <a:off x="4921025" y="4136825"/>
                <a:ext cx="66325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2553" extrusionOk="0">
                    <a:moveTo>
                      <a:pt x="1376" y="0"/>
                    </a:moveTo>
                    <a:cubicBezTo>
                      <a:pt x="861" y="0"/>
                      <a:pt x="395" y="311"/>
                      <a:pt x="198" y="787"/>
                    </a:cubicBezTo>
                    <a:cubicBezTo>
                      <a:pt x="0" y="1265"/>
                      <a:pt x="109" y="1813"/>
                      <a:pt x="474" y="2179"/>
                    </a:cubicBezTo>
                    <a:cubicBezTo>
                      <a:pt x="718" y="2423"/>
                      <a:pt x="1044" y="2552"/>
                      <a:pt x="1376" y="2552"/>
                    </a:cubicBezTo>
                    <a:cubicBezTo>
                      <a:pt x="1540" y="2552"/>
                      <a:pt x="1706" y="2520"/>
                      <a:pt x="1864" y="2455"/>
                    </a:cubicBezTo>
                    <a:cubicBezTo>
                      <a:pt x="2342" y="2258"/>
                      <a:pt x="2652" y="1791"/>
                      <a:pt x="2652" y="1277"/>
                    </a:cubicBezTo>
                    <a:cubicBezTo>
                      <a:pt x="2652" y="570"/>
                      <a:pt x="2080" y="0"/>
                      <a:pt x="1376" y="0"/>
                    </a:cubicBez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1421;p48">
                <a:extLst>
                  <a:ext uri="{FF2B5EF4-FFF2-40B4-BE49-F238E27FC236}">
                    <a16:creationId xmlns:a16="http://schemas.microsoft.com/office/drawing/2014/main" id="{2B3ED070-BB53-F4BD-AB7C-E5F7DCBF5B2F}"/>
                  </a:ext>
                </a:extLst>
              </p:cNvPr>
              <p:cNvSpPr/>
              <p:nvPr/>
            </p:nvSpPr>
            <p:spPr>
              <a:xfrm>
                <a:off x="4867225" y="4141100"/>
                <a:ext cx="2330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020" extrusionOk="0">
                    <a:moveTo>
                      <a:pt x="135" y="0"/>
                    </a:moveTo>
                    <a:lnTo>
                      <a:pt x="1" y="120"/>
                    </a:lnTo>
                    <a:lnTo>
                      <a:pt x="797" y="1019"/>
                    </a:lnTo>
                    <a:lnTo>
                      <a:pt x="931" y="89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1422;p48">
                <a:extLst>
                  <a:ext uri="{FF2B5EF4-FFF2-40B4-BE49-F238E27FC236}">
                    <a16:creationId xmlns:a16="http://schemas.microsoft.com/office/drawing/2014/main" id="{A5FAF8BA-12F2-6232-8617-DFD139B8A7F5}"/>
                  </a:ext>
                </a:extLst>
              </p:cNvPr>
              <p:cNvSpPr/>
              <p:nvPr/>
            </p:nvSpPr>
            <p:spPr>
              <a:xfrm>
                <a:off x="4895725" y="4119750"/>
                <a:ext cx="15775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963" extrusionOk="0">
                    <a:moveTo>
                      <a:pt x="159" y="1"/>
                    </a:moveTo>
                    <a:lnTo>
                      <a:pt x="0" y="87"/>
                    </a:lnTo>
                    <a:lnTo>
                      <a:pt x="472" y="962"/>
                    </a:lnTo>
                    <a:lnTo>
                      <a:pt x="630" y="87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1423;p48">
                <a:extLst>
                  <a:ext uri="{FF2B5EF4-FFF2-40B4-BE49-F238E27FC236}">
                    <a16:creationId xmlns:a16="http://schemas.microsoft.com/office/drawing/2014/main" id="{2EAC504D-77EC-E2BC-071D-0129CDDA8660}"/>
                  </a:ext>
                </a:extLst>
              </p:cNvPr>
              <p:cNvSpPr/>
              <p:nvPr/>
            </p:nvSpPr>
            <p:spPr>
              <a:xfrm>
                <a:off x="4930400" y="4102625"/>
                <a:ext cx="101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989" extrusionOk="0">
                    <a:moveTo>
                      <a:pt x="176" y="1"/>
                    </a:moveTo>
                    <a:lnTo>
                      <a:pt x="1" y="41"/>
                    </a:lnTo>
                    <a:lnTo>
                      <a:pt x="229" y="989"/>
                    </a:lnTo>
                    <a:lnTo>
                      <a:pt x="404" y="945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1424;p48">
                <a:extLst>
                  <a:ext uri="{FF2B5EF4-FFF2-40B4-BE49-F238E27FC236}">
                    <a16:creationId xmlns:a16="http://schemas.microsoft.com/office/drawing/2014/main" id="{6988BA7E-33B1-0C1D-8BE8-521A16525FCF}"/>
                  </a:ext>
                </a:extLst>
              </p:cNvPr>
              <p:cNvSpPr/>
              <p:nvPr/>
            </p:nvSpPr>
            <p:spPr>
              <a:xfrm>
                <a:off x="4970675" y="4101000"/>
                <a:ext cx="11025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083" extrusionOk="0">
                    <a:moveTo>
                      <a:pt x="267" y="1"/>
                    </a:moveTo>
                    <a:lnTo>
                      <a:pt x="0" y="1039"/>
                    </a:lnTo>
                    <a:lnTo>
                      <a:pt x="176" y="1082"/>
                    </a:lnTo>
                    <a:lnTo>
                      <a:pt x="440" y="46"/>
                    </a:lnTo>
                    <a:lnTo>
                      <a:pt x="267" y="1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1425;p48">
                <a:extLst>
                  <a:ext uri="{FF2B5EF4-FFF2-40B4-BE49-F238E27FC236}">
                    <a16:creationId xmlns:a16="http://schemas.microsoft.com/office/drawing/2014/main" id="{265E1E1B-080C-9DC2-FD21-DF9AEF63ECE1}"/>
                  </a:ext>
                </a:extLst>
              </p:cNvPr>
              <p:cNvSpPr/>
              <p:nvPr/>
            </p:nvSpPr>
            <p:spPr>
              <a:xfrm>
                <a:off x="4997525" y="4117650"/>
                <a:ext cx="2275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96" extrusionOk="0">
                    <a:moveTo>
                      <a:pt x="773" y="1"/>
                    </a:moveTo>
                    <a:lnTo>
                      <a:pt x="1" y="878"/>
                    </a:lnTo>
                    <a:lnTo>
                      <a:pt x="138" y="996"/>
                    </a:lnTo>
                    <a:lnTo>
                      <a:pt x="910" y="121"/>
                    </a:lnTo>
                    <a:lnTo>
                      <a:pt x="773" y="1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1426;p48">
                <a:extLst>
                  <a:ext uri="{FF2B5EF4-FFF2-40B4-BE49-F238E27FC236}">
                    <a16:creationId xmlns:a16="http://schemas.microsoft.com/office/drawing/2014/main" id="{5A44F377-41F9-F928-CD88-7B7F76353ACA}"/>
                  </a:ext>
                </a:extLst>
              </p:cNvPr>
              <p:cNvSpPr/>
              <p:nvPr/>
            </p:nvSpPr>
            <p:spPr>
              <a:xfrm>
                <a:off x="5018925" y="4148300"/>
                <a:ext cx="20650" cy="1740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696" extrusionOk="0">
                    <a:moveTo>
                      <a:pt x="715" y="1"/>
                    </a:moveTo>
                    <a:lnTo>
                      <a:pt x="1" y="554"/>
                    </a:lnTo>
                    <a:lnTo>
                      <a:pt x="111" y="695"/>
                    </a:lnTo>
                    <a:lnTo>
                      <a:pt x="825" y="142"/>
                    </a:lnTo>
                    <a:lnTo>
                      <a:pt x="715" y="1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1427;p48">
                <a:extLst>
                  <a:ext uri="{FF2B5EF4-FFF2-40B4-BE49-F238E27FC236}">
                    <a16:creationId xmlns:a16="http://schemas.microsoft.com/office/drawing/2014/main" id="{BE55C6A6-FBF9-D6C9-B1B9-C1E117E21460}"/>
                  </a:ext>
                </a:extLst>
              </p:cNvPr>
              <p:cNvSpPr/>
              <p:nvPr/>
            </p:nvSpPr>
            <p:spPr>
              <a:xfrm>
                <a:off x="5152650" y="4028450"/>
                <a:ext cx="229025" cy="272850"/>
              </a:xfrm>
              <a:custGeom>
                <a:avLst/>
                <a:gdLst/>
                <a:ahLst/>
                <a:cxnLst/>
                <a:rect l="l" t="t" r="r" b="b"/>
                <a:pathLst>
                  <a:path w="9161" h="10914" extrusionOk="0">
                    <a:moveTo>
                      <a:pt x="1" y="1"/>
                    </a:moveTo>
                    <a:lnTo>
                      <a:pt x="1" y="10913"/>
                    </a:lnTo>
                    <a:lnTo>
                      <a:pt x="9160" y="10913"/>
                    </a:lnTo>
                    <a:lnTo>
                      <a:pt x="9160" y="1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1428;p48">
                <a:extLst>
                  <a:ext uri="{FF2B5EF4-FFF2-40B4-BE49-F238E27FC236}">
                    <a16:creationId xmlns:a16="http://schemas.microsoft.com/office/drawing/2014/main" id="{1536DF4E-E3E4-DFE6-B75A-85ABA82D0ABF}"/>
                  </a:ext>
                </a:extLst>
              </p:cNvPr>
              <p:cNvSpPr/>
              <p:nvPr/>
            </p:nvSpPr>
            <p:spPr>
              <a:xfrm>
                <a:off x="5167275" y="4045825"/>
                <a:ext cx="199800" cy="238100"/>
              </a:xfrm>
              <a:custGeom>
                <a:avLst/>
                <a:gdLst/>
                <a:ahLst/>
                <a:cxnLst/>
                <a:rect l="l" t="t" r="r" b="b"/>
                <a:pathLst>
                  <a:path w="7992" h="9524" extrusionOk="0">
                    <a:moveTo>
                      <a:pt x="0" y="1"/>
                    </a:moveTo>
                    <a:lnTo>
                      <a:pt x="0" y="9523"/>
                    </a:lnTo>
                    <a:lnTo>
                      <a:pt x="7991" y="9523"/>
                    </a:lnTo>
                    <a:lnTo>
                      <a:pt x="7991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1429;p48">
                <a:extLst>
                  <a:ext uri="{FF2B5EF4-FFF2-40B4-BE49-F238E27FC236}">
                    <a16:creationId xmlns:a16="http://schemas.microsoft.com/office/drawing/2014/main" id="{5E1135AE-275C-633D-539C-BFB9DCAE145A}"/>
                  </a:ext>
                </a:extLst>
              </p:cNvPr>
              <p:cNvSpPr/>
              <p:nvPr/>
            </p:nvSpPr>
            <p:spPr>
              <a:xfrm>
                <a:off x="5207475" y="4098475"/>
                <a:ext cx="130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4487" extrusionOk="0">
                    <a:moveTo>
                      <a:pt x="2561" y="330"/>
                    </a:moveTo>
                    <a:lnTo>
                      <a:pt x="4883" y="4265"/>
                    </a:lnTo>
                    <a:lnTo>
                      <a:pt x="4883" y="4265"/>
                    </a:lnTo>
                    <a:lnTo>
                      <a:pt x="327" y="4237"/>
                    </a:lnTo>
                    <a:lnTo>
                      <a:pt x="2561" y="330"/>
                    </a:lnTo>
                    <a:close/>
                    <a:moveTo>
                      <a:pt x="2558" y="1"/>
                    </a:moveTo>
                    <a:cubicBezTo>
                      <a:pt x="2520" y="1"/>
                      <a:pt x="2484" y="22"/>
                      <a:pt x="2465" y="58"/>
                    </a:cubicBezTo>
                    <a:lnTo>
                      <a:pt x="44" y="4290"/>
                    </a:lnTo>
                    <a:cubicBezTo>
                      <a:pt x="0" y="4362"/>
                      <a:pt x="53" y="4451"/>
                      <a:pt x="135" y="4453"/>
                    </a:cubicBezTo>
                    <a:cubicBezTo>
                      <a:pt x="176" y="4455"/>
                      <a:pt x="4876" y="4484"/>
                      <a:pt x="5075" y="4487"/>
                    </a:cubicBezTo>
                    <a:cubicBezTo>
                      <a:pt x="5160" y="4487"/>
                      <a:pt x="5212" y="4393"/>
                      <a:pt x="5169" y="4321"/>
                    </a:cubicBezTo>
                    <a:lnTo>
                      <a:pt x="2654" y="56"/>
                    </a:lnTo>
                    <a:cubicBezTo>
                      <a:pt x="2633" y="22"/>
                      <a:pt x="2597" y="3"/>
                      <a:pt x="2558" y="1"/>
                    </a:cubicBez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1430;p48">
                <a:extLst>
                  <a:ext uri="{FF2B5EF4-FFF2-40B4-BE49-F238E27FC236}">
                    <a16:creationId xmlns:a16="http://schemas.microsoft.com/office/drawing/2014/main" id="{BC4C7002-8E7F-06C1-3D04-35A8C113B750}"/>
                  </a:ext>
                </a:extLst>
              </p:cNvPr>
              <p:cNvSpPr/>
              <p:nvPr/>
            </p:nvSpPr>
            <p:spPr>
              <a:xfrm>
                <a:off x="5466575" y="4028450"/>
                <a:ext cx="229075" cy="272850"/>
              </a:xfrm>
              <a:custGeom>
                <a:avLst/>
                <a:gdLst/>
                <a:ahLst/>
                <a:cxnLst/>
                <a:rect l="l" t="t" r="r" b="b"/>
                <a:pathLst>
                  <a:path w="9163" h="10914" extrusionOk="0">
                    <a:moveTo>
                      <a:pt x="0" y="1"/>
                    </a:moveTo>
                    <a:lnTo>
                      <a:pt x="0" y="10913"/>
                    </a:lnTo>
                    <a:lnTo>
                      <a:pt x="9162" y="10913"/>
                    </a:lnTo>
                    <a:lnTo>
                      <a:pt x="9162" y="1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1431;p48">
                <a:extLst>
                  <a:ext uri="{FF2B5EF4-FFF2-40B4-BE49-F238E27FC236}">
                    <a16:creationId xmlns:a16="http://schemas.microsoft.com/office/drawing/2014/main" id="{F8C3427F-CF8A-87FE-7FC4-32ECACF2152F}"/>
                  </a:ext>
                </a:extLst>
              </p:cNvPr>
              <p:cNvSpPr/>
              <p:nvPr/>
            </p:nvSpPr>
            <p:spPr>
              <a:xfrm>
                <a:off x="5481175" y="4045825"/>
                <a:ext cx="199875" cy="238100"/>
              </a:xfrm>
              <a:custGeom>
                <a:avLst/>
                <a:gdLst/>
                <a:ahLst/>
                <a:cxnLst/>
                <a:rect l="l" t="t" r="r" b="b"/>
                <a:pathLst>
                  <a:path w="7995" h="9524" extrusionOk="0">
                    <a:moveTo>
                      <a:pt x="1" y="1"/>
                    </a:moveTo>
                    <a:lnTo>
                      <a:pt x="1" y="9523"/>
                    </a:lnTo>
                    <a:lnTo>
                      <a:pt x="7994" y="9523"/>
                    </a:lnTo>
                    <a:lnTo>
                      <a:pt x="7994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1432;p48">
                <a:extLst>
                  <a:ext uri="{FF2B5EF4-FFF2-40B4-BE49-F238E27FC236}">
                    <a16:creationId xmlns:a16="http://schemas.microsoft.com/office/drawing/2014/main" id="{D409AED3-C016-C7B3-0166-47E3B515A3DE}"/>
                  </a:ext>
                </a:extLst>
              </p:cNvPr>
              <p:cNvSpPr/>
              <p:nvPr/>
            </p:nvSpPr>
            <p:spPr>
              <a:xfrm>
                <a:off x="5510875" y="4123050"/>
                <a:ext cx="149600" cy="89275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3571" extrusionOk="0">
                    <a:moveTo>
                      <a:pt x="3084" y="181"/>
                    </a:moveTo>
                    <a:cubicBezTo>
                      <a:pt x="4822" y="181"/>
                      <a:pt x="5654" y="1911"/>
                      <a:pt x="5782" y="2203"/>
                    </a:cubicBezTo>
                    <a:cubicBezTo>
                      <a:pt x="5650" y="2395"/>
                      <a:pt x="4948" y="3290"/>
                      <a:pt x="3267" y="3381"/>
                    </a:cubicBezTo>
                    <a:cubicBezTo>
                      <a:pt x="3170" y="3386"/>
                      <a:pt x="3076" y="3389"/>
                      <a:pt x="2984" y="3389"/>
                    </a:cubicBezTo>
                    <a:cubicBezTo>
                      <a:pt x="1256" y="3389"/>
                      <a:pt x="385" y="2490"/>
                      <a:pt x="209" y="2290"/>
                    </a:cubicBezTo>
                    <a:cubicBezTo>
                      <a:pt x="373" y="1936"/>
                      <a:pt x="1262" y="220"/>
                      <a:pt x="3027" y="181"/>
                    </a:cubicBezTo>
                    <a:cubicBezTo>
                      <a:pt x="3046" y="181"/>
                      <a:pt x="3065" y="181"/>
                      <a:pt x="3084" y="181"/>
                    </a:cubicBezTo>
                    <a:close/>
                    <a:moveTo>
                      <a:pt x="3022" y="1"/>
                    </a:moveTo>
                    <a:cubicBezTo>
                      <a:pt x="1145" y="42"/>
                      <a:pt x="212" y="1854"/>
                      <a:pt x="43" y="2217"/>
                    </a:cubicBezTo>
                    <a:cubicBezTo>
                      <a:pt x="29" y="2251"/>
                      <a:pt x="22" y="2268"/>
                      <a:pt x="22" y="2268"/>
                    </a:cubicBezTo>
                    <a:lnTo>
                      <a:pt x="0" y="2316"/>
                    </a:lnTo>
                    <a:lnTo>
                      <a:pt x="31" y="2357"/>
                    </a:lnTo>
                    <a:cubicBezTo>
                      <a:pt x="70" y="2410"/>
                      <a:pt x="955" y="3571"/>
                      <a:pt x="2974" y="3571"/>
                    </a:cubicBezTo>
                    <a:cubicBezTo>
                      <a:pt x="3073" y="3571"/>
                      <a:pt x="3174" y="3569"/>
                      <a:pt x="3275" y="3564"/>
                    </a:cubicBezTo>
                    <a:cubicBezTo>
                      <a:pt x="5253" y="3453"/>
                      <a:pt x="5933" y="2306"/>
                      <a:pt x="5962" y="2256"/>
                    </a:cubicBezTo>
                    <a:lnTo>
                      <a:pt x="5984" y="2220"/>
                    </a:lnTo>
                    <a:lnTo>
                      <a:pt x="5967" y="2179"/>
                    </a:lnTo>
                    <a:cubicBezTo>
                      <a:pt x="5960" y="2157"/>
                      <a:pt x="5094" y="1"/>
                      <a:pt x="3087" y="1"/>
                    </a:cubicBez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1433;p48">
                <a:extLst>
                  <a:ext uri="{FF2B5EF4-FFF2-40B4-BE49-F238E27FC236}">
                    <a16:creationId xmlns:a16="http://schemas.microsoft.com/office/drawing/2014/main" id="{76162411-5F39-AEB8-103B-62C64938E5C4}"/>
                  </a:ext>
                </a:extLst>
              </p:cNvPr>
              <p:cNvSpPr/>
              <p:nvPr/>
            </p:nvSpPr>
            <p:spPr>
              <a:xfrm>
                <a:off x="5552825" y="4136825"/>
                <a:ext cx="66300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2553" extrusionOk="0">
                    <a:moveTo>
                      <a:pt x="1378" y="0"/>
                    </a:moveTo>
                    <a:cubicBezTo>
                      <a:pt x="861" y="0"/>
                      <a:pt x="397" y="311"/>
                      <a:pt x="197" y="787"/>
                    </a:cubicBezTo>
                    <a:cubicBezTo>
                      <a:pt x="0" y="1265"/>
                      <a:pt x="111" y="1813"/>
                      <a:pt x="474" y="2179"/>
                    </a:cubicBezTo>
                    <a:cubicBezTo>
                      <a:pt x="718" y="2423"/>
                      <a:pt x="1044" y="2552"/>
                      <a:pt x="1376" y="2552"/>
                    </a:cubicBezTo>
                    <a:cubicBezTo>
                      <a:pt x="1541" y="2552"/>
                      <a:pt x="1707" y="2520"/>
                      <a:pt x="1866" y="2455"/>
                    </a:cubicBezTo>
                    <a:cubicBezTo>
                      <a:pt x="2342" y="2258"/>
                      <a:pt x="2652" y="1791"/>
                      <a:pt x="2652" y="1277"/>
                    </a:cubicBezTo>
                    <a:cubicBezTo>
                      <a:pt x="2652" y="573"/>
                      <a:pt x="2082" y="0"/>
                      <a:pt x="1378" y="0"/>
                    </a:cubicBez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1434;p48">
                <a:extLst>
                  <a:ext uri="{FF2B5EF4-FFF2-40B4-BE49-F238E27FC236}">
                    <a16:creationId xmlns:a16="http://schemas.microsoft.com/office/drawing/2014/main" id="{418406C9-AA68-CD1A-95E7-0BBAC6B9D14B}"/>
                  </a:ext>
                </a:extLst>
              </p:cNvPr>
              <p:cNvSpPr/>
              <p:nvPr/>
            </p:nvSpPr>
            <p:spPr>
              <a:xfrm>
                <a:off x="5499075" y="4141150"/>
                <a:ext cx="23300" cy="2545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018" extrusionOk="0">
                    <a:moveTo>
                      <a:pt x="136" y="1"/>
                    </a:moveTo>
                    <a:lnTo>
                      <a:pt x="1" y="118"/>
                    </a:lnTo>
                    <a:lnTo>
                      <a:pt x="797" y="1017"/>
                    </a:lnTo>
                    <a:lnTo>
                      <a:pt x="931" y="900"/>
                    </a:lnTo>
                    <a:lnTo>
                      <a:pt x="136" y="1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1435;p48">
                <a:extLst>
                  <a:ext uri="{FF2B5EF4-FFF2-40B4-BE49-F238E27FC236}">
                    <a16:creationId xmlns:a16="http://schemas.microsoft.com/office/drawing/2014/main" id="{C8FA4C7A-3A9D-D7ED-9F51-27F72BD08340}"/>
                  </a:ext>
                </a:extLst>
              </p:cNvPr>
              <p:cNvSpPr/>
              <p:nvPr/>
            </p:nvSpPr>
            <p:spPr>
              <a:xfrm>
                <a:off x="5527700" y="4119025"/>
                <a:ext cx="15825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963" extrusionOk="0">
                    <a:moveTo>
                      <a:pt x="161" y="1"/>
                    </a:moveTo>
                    <a:lnTo>
                      <a:pt x="0" y="87"/>
                    </a:lnTo>
                    <a:lnTo>
                      <a:pt x="474" y="962"/>
                    </a:lnTo>
                    <a:lnTo>
                      <a:pt x="633" y="878"/>
                    </a:lnTo>
                    <a:lnTo>
                      <a:pt x="161" y="1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1436;p48">
                <a:extLst>
                  <a:ext uri="{FF2B5EF4-FFF2-40B4-BE49-F238E27FC236}">
                    <a16:creationId xmlns:a16="http://schemas.microsoft.com/office/drawing/2014/main" id="{D0BECCDB-8C13-2C69-E803-88779B0B2AF8}"/>
                  </a:ext>
                </a:extLst>
              </p:cNvPr>
              <p:cNvSpPr/>
              <p:nvPr/>
            </p:nvSpPr>
            <p:spPr>
              <a:xfrm>
                <a:off x="5562375" y="4102325"/>
                <a:ext cx="101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989" extrusionOk="0">
                    <a:moveTo>
                      <a:pt x="176" y="0"/>
                    </a:moveTo>
                    <a:lnTo>
                      <a:pt x="0" y="44"/>
                    </a:lnTo>
                    <a:lnTo>
                      <a:pt x="229" y="989"/>
                    </a:lnTo>
                    <a:lnTo>
                      <a:pt x="404" y="948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1437;p48">
                <a:extLst>
                  <a:ext uri="{FF2B5EF4-FFF2-40B4-BE49-F238E27FC236}">
                    <a16:creationId xmlns:a16="http://schemas.microsoft.com/office/drawing/2014/main" id="{8583E54B-22F8-04AB-AF7C-A666ADC1F65F}"/>
                  </a:ext>
                </a:extLst>
              </p:cNvPr>
              <p:cNvSpPr/>
              <p:nvPr/>
            </p:nvSpPr>
            <p:spPr>
              <a:xfrm>
                <a:off x="5602225" y="4100450"/>
                <a:ext cx="11025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086" extrusionOk="0">
                    <a:moveTo>
                      <a:pt x="265" y="1"/>
                    </a:moveTo>
                    <a:lnTo>
                      <a:pt x="0" y="1040"/>
                    </a:lnTo>
                    <a:lnTo>
                      <a:pt x="173" y="1085"/>
                    </a:lnTo>
                    <a:lnTo>
                      <a:pt x="440" y="47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1438;p48">
                <a:extLst>
                  <a:ext uri="{FF2B5EF4-FFF2-40B4-BE49-F238E27FC236}">
                    <a16:creationId xmlns:a16="http://schemas.microsoft.com/office/drawing/2014/main" id="{658D8E38-ECD2-56DA-2A39-3D9B887FEBC9}"/>
                  </a:ext>
                </a:extLst>
              </p:cNvPr>
              <p:cNvSpPr/>
              <p:nvPr/>
            </p:nvSpPr>
            <p:spPr>
              <a:xfrm>
                <a:off x="5629400" y="4117775"/>
                <a:ext cx="22725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996" extrusionOk="0">
                    <a:moveTo>
                      <a:pt x="772" y="0"/>
                    </a:moveTo>
                    <a:lnTo>
                      <a:pt x="0" y="878"/>
                    </a:lnTo>
                    <a:lnTo>
                      <a:pt x="137" y="996"/>
                    </a:lnTo>
                    <a:lnTo>
                      <a:pt x="909" y="121"/>
                    </a:lnTo>
                    <a:lnTo>
                      <a:pt x="772" y="0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1439;p48">
                <a:extLst>
                  <a:ext uri="{FF2B5EF4-FFF2-40B4-BE49-F238E27FC236}">
                    <a16:creationId xmlns:a16="http://schemas.microsoft.com/office/drawing/2014/main" id="{60F6E688-DE0D-0416-F71C-9BEC6473AEA5}"/>
                  </a:ext>
                </a:extLst>
              </p:cNvPr>
              <p:cNvSpPr/>
              <p:nvPr/>
            </p:nvSpPr>
            <p:spPr>
              <a:xfrm>
                <a:off x="5650725" y="4148125"/>
                <a:ext cx="206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698" extrusionOk="0">
                    <a:moveTo>
                      <a:pt x="715" y="0"/>
                    </a:moveTo>
                    <a:lnTo>
                      <a:pt x="0" y="556"/>
                    </a:lnTo>
                    <a:lnTo>
                      <a:pt x="111" y="698"/>
                    </a:lnTo>
                    <a:lnTo>
                      <a:pt x="825" y="145"/>
                    </a:lnTo>
                    <a:lnTo>
                      <a:pt x="715" y="0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1440;p48">
                <a:extLst>
                  <a:ext uri="{FF2B5EF4-FFF2-40B4-BE49-F238E27FC236}">
                    <a16:creationId xmlns:a16="http://schemas.microsoft.com/office/drawing/2014/main" id="{55519733-505D-7D68-F789-3A8CCC0A6773}"/>
                  </a:ext>
                </a:extLst>
              </p:cNvPr>
              <p:cNvSpPr/>
              <p:nvPr/>
            </p:nvSpPr>
            <p:spPr>
              <a:xfrm>
                <a:off x="5656425" y="3534300"/>
                <a:ext cx="111525" cy="58925"/>
              </a:xfrm>
              <a:custGeom>
                <a:avLst/>
                <a:gdLst/>
                <a:ahLst/>
                <a:cxnLst/>
                <a:rect l="l" t="t" r="r" b="b"/>
                <a:pathLst>
                  <a:path w="4461" h="2357" extrusionOk="0">
                    <a:moveTo>
                      <a:pt x="2653" y="0"/>
                    </a:moveTo>
                    <a:cubicBezTo>
                      <a:pt x="2246" y="0"/>
                      <a:pt x="1838" y="16"/>
                      <a:pt x="1451" y="133"/>
                    </a:cubicBezTo>
                    <a:cubicBezTo>
                      <a:pt x="821" y="325"/>
                      <a:pt x="297" y="765"/>
                      <a:pt x="1" y="1354"/>
                    </a:cubicBezTo>
                    <a:cubicBezTo>
                      <a:pt x="672" y="1453"/>
                      <a:pt x="1157" y="2164"/>
                      <a:pt x="1821" y="2316"/>
                    </a:cubicBezTo>
                    <a:cubicBezTo>
                      <a:pt x="1945" y="2343"/>
                      <a:pt x="2071" y="2356"/>
                      <a:pt x="2196" y="2356"/>
                    </a:cubicBezTo>
                    <a:cubicBezTo>
                      <a:pt x="2436" y="2356"/>
                      <a:pt x="2675" y="2307"/>
                      <a:pt x="2898" y="2207"/>
                    </a:cubicBezTo>
                    <a:cubicBezTo>
                      <a:pt x="3653" y="1866"/>
                      <a:pt x="4138" y="1058"/>
                      <a:pt x="4460" y="294"/>
                    </a:cubicBezTo>
                    <a:cubicBezTo>
                      <a:pt x="3946" y="29"/>
                      <a:pt x="3345" y="5"/>
                      <a:pt x="2766" y="0"/>
                    </a:cubicBezTo>
                    <a:cubicBezTo>
                      <a:pt x="2728" y="0"/>
                      <a:pt x="2691" y="0"/>
                      <a:pt x="2653" y="0"/>
                    </a:cubicBez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1441;p48">
                <a:extLst>
                  <a:ext uri="{FF2B5EF4-FFF2-40B4-BE49-F238E27FC236}">
                    <a16:creationId xmlns:a16="http://schemas.microsoft.com/office/drawing/2014/main" id="{3C387257-6FF1-C295-4BE3-A4A4D3C958AA}"/>
                  </a:ext>
                </a:extLst>
              </p:cNvPr>
              <p:cNvSpPr/>
              <p:nvPr/>
            </p:nvSpPr>
            <p:spPr>
              <a:xfrm>
                <a:off x="5528000" y="3453350"/>
                <a:ext cx="89325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2592" extrusionOk="0">
                    <a:moveTo>
                      <a:pt x="989" y="0"/>
                    </a:moveTo>
                    <a:cubicBezTo>
                      <a:pt x="684" y="0"/>
                      <a:pt x="370" y="44"/>
                      <a:pt x="72" y="44"/>
                    </a:cubicBezTo>
                    <a:cubicBezTo>
                      <a:pt x="48" y="44"/>
                      <a:pt x="24" y="44"/>
                      <a:pt x="0" y="43"/>
                    </a:cubicBezTo>
                    <a:lnTo>
                      <a:pt x="0" y="43"/>
                    </a:lnTo>
                    <a:cubicBezTo>
                      <a:pt x="84" y="712"/>
                      <a:pt x="262" y="1443"/>
                      <a:pt x="815" y="1830"/>
                    </a:cubicBezTo>
                    <a:cubicBezTo>
                      <a:pt x="1609" y="2383"/>
                      <a:pt x="2823" y="1984"/>
                      <a:pt x="3573" y="2592"/>
                    </a:cubicBezTo>
                    <a:cubicBezTo>
                      <a:pt x="3503" y="2178"/>
                      <a:pt x="3407" y="1827"/>
                      <a:pt x="3203" y="1462"/>
                    </a:cubicBezTo>
                    <a:cubicBezTo>
                      <a:pt x="3046" y="1185"/>
                      <a:pt x="2888" y="904"/>
                      <a:pt x="2666" y="676"/>
                    </a:cubicBezTo>
                    <a:cubicBezTo>
                      <a:pt x="2337" y="342"/>
                      <a:pt x="1890" y="144"/>
                      <a:pt x="1433" y="43"/>
                    </a:cubicBezTo>
                    <a:cubicBezTo>
                      <a:pt x="1290" y="11"/>
                      <a:pt x="1141" y="0"/>
                      <a:pt x="989" y="0"/>
                    </a:cubicBez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1442;p48">
                <a:extLst>
                  <a:ext uri="{FF2B5EF4-FFF2-40B4-BE49-F238E27FC236}">
                    <a16:creationId xmlns:a16="http://schemas.microsoft.com/office/drawing/2014/main" id="{675078ED-1D1F-9184-5124-FDBB1C3A6D53}"/>
                  </a:ext>
                </a:extLst>
              </p:cNvPr>
              <p:cNvSpPr/>
              <p:nvPr/>
            </p:nvSpPr>
            <p:spPr>
              <a:xfrm>
                <a:off x="5639075" y="3417600"/>
                <a:ext cx="88825" cy="24757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9903" extrusionOk="0">
                    <a:moveTo>
                      <a:pt x="3489" y="1"/>
                    </a:moveTo>
                    <a:cubicBezTo>
                      <a:pt x="3476" y="1"/>
                      <a:pt x="3463" y="7"/>
                      <a:pt x="3452" y="21"/>
                    </a:cubicBezTo>
                    <a:cubicBezTo>
                      <a:pt x="1462" y="2940"/>
                      <a:pt x="272" y="6330"/>
                      <a:pt x="3" y="9854"/>
                    </a:cubicBezTo>
                    <a:cubicBezTo>
                      <a:pt x="0" y="9878"/>
                      <a:pt x="19" y="9900"/>
                      <a:pt x="43" y="9902"/>
                    </a:cubicBezTo>
                    <a:lnTo>
                      <a:pt x="48" y="9902"/>
                    </a:lnTo>
                    <a:cubicBezTo>
                      <a:pt x="70" y="9902"/>
                      <a:pt x="91" y="9883"/>
                      <a:pt x="91" y="9861"/>
                    </a:cubicBezTo>
                    <a:cubicBezTo>
                      <a:pt x="361" y="6354"/>
                      <a:pt x="1544" y="2978"/>
                      <a:pt x="3527" y="72"/>
                    </a:cubicBezTo>
                    <a:cubicBezTo>
                      <a:pt x="3553" y="38"/>
                      <a:pt x="3522" y="1"/>
                      <a:pt x="3489" y="1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1443;p48">
                <a:extLst>
                  <a:ext uri="{FF2B5EF4-FFF2-40B4-BE49-F238E27FC236}">
                    <a16:creationId xmlns:a16="http://schemas.microsoft.com/office/drawing/2014/main" id="{FCFFEBBE-3D99-6EFC-AA46-48115625B5D2}"/>
                  </a:ext>
                </a:extLst>
              </p:cNvPr>
              <p:cNvSpPr/>
              <p:nvPr/>
            </p:nvSpPr>
            <p:spPr>
              <a:xfrm>
                <a:off x="5611600" y="3280800"/>
                <a:ext cx="9575" cy="399450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5978" extrusionOk="0">
                    <a:moveTo>
                      <a:pt x="44" y="0"/>
                    </a:moveTo>
                    <a:cubicBezTo>
                      <a:pt x="17" y="2"/>
                      <a:pt x="0" y="22"/>
                      <a:pt x="0" y="46"/>
                    </a:cubicBezTo>
                    <a:cubicBezTo>
                      <a:pt x="65" y="1445"/>
                      <a:pt x="128" y="2846"/>
                      <a:pt x="193" y="4246"/>
                    </a:cubicBezTo>
                    <a:cubicBezTo>
                      <a:pt x="236" y="5166"/>
                      <a:pt x="279" y="6118"/>
                      <a:pt x="287" y="7056"/>
                    </a:cubicBezTo>
                    <a:cubicBezTo>
                      <a:pt x="291" y="7960"/>
                      <a:pt x="265" y="8878"/>
                      <a:pt x="238" y="9768"/>
                    </a:cubicBezTo>
                    <a:lnTo>
                      <a:pt x="58" y="15932"/>
                    </a:lnTo>
                    <a:cubicBezTo>
                      <a:pt x="58" y="15956"/>
                      <a:pt x="77" y="15978"/>
                      <a:pt x="104" y="15978"/>
                    </a:cubicBezTo>
                    <a:cubicBezTo>
                      <a:pt x="128" y="15978"/>
                      <a:pt x="147" y="15958"/>
                      <a:pt x="147" y="15934"/>
                    </a:cubicBezTo>
                    <a:lnTo>
                      <a:pt x="327" y="9770"/>
                    </a:lnTo>
                    <a:cubicBezTo>
                      <a:pt x="354" y="8881"/>
                      <a:pt x="383" y="7962"/>
                      <a:pt x="375" y="7056"/>
                    </a:cubicBezTo>
                    <a:cubicBezTo>
                      <a:pt x="368" y="6116"/>
                      <a:pt x="325" y="5164"/>
                      <a:pt x="282" y="4243"/>
                    </a:cubicBezTo>
                    <a:cubicBezTo>
                      <a:pt x="217" y="2844"/>
                      <a:pt x="154" y="1442"/>
                      <a:pt x="89" y="43"/>
                    </a:cubicBezTo>
                    <a:cubicBezTo>
                      <a:pt x="87" y="19"/>
                      <a:pt x="68" y="0"/>
                      <a:pt x="44" y="0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1444;p48">
                <a:extLst>
                  <a:ext uri="{FF2B5EF4-FFF2-40B4-BE49-F238E27FC236}">
                    <a16:creationId xmlns:a16="http://schemas.microsoft.com/office/drawing/2014/main" id="{3FA652FB-7A57-19EE-66C9-95F092088C13}"/>
                  </a:ext>
                </a:extLst>
              </p:cNvPr>
              <p:cNvSpPr/>
              <p:nvPr/>
            </p:nvSpPr>
            <p:spPr>
              <a:xfrm>
                <a:off x="5574575" y="3207900"/>
                <a:ext cx="70375" cy="80425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217" extrusionOk="0">
                    <a:moveTo>
                      <a:pt x="1538" y="1"/>
                    </a:moveTo>
                    <a:cubicBezTo>
                      <a:pt x="1506" y="1"/>
                      <a:pt x="1473" y="3"/>
                      <a:pt x="1438" y="7"/>
                    </a:cubicBezTo>
                    <a:cubicBezTo>
                      <a:pt x="1" y="178"/>
                      <a:pt x="1592" y="3217"/>
                      <a:pt x="1592" y="3217"/>
                    </a:cubicBezTo>
                    <a:cubicBezTo>
                      <a:pt x="1592" y="3217"/>
                      <a:pt x="2814" y="1"/>
                      <a:pt x="1538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1445;p48">
                <a:extLst>
                  <a:ext uri="{FF2B5EF4-FFF2-40B4-BE49-F238E27FC236}">
                    <a16:creationId xmlns:a16="http://schemas.microsoft.com/office/drawing/2014/main" id="{6884D31D-F48C-2217-958E-2B264A9D2042}"/>
                  </a:ext>
                </a:extLst>
              </p:cNvPr>
              <p:cNvSpPr/>
              <p:nvPr/>
            </p:nvSpPr>
            <p:spPr>
              <a:xfrm>
                <a:off x="5584600" y="3292700"/>
                <a:ext cx="70350" cy="8040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3216" extrusionOk="0">
                    <a:moveTo>
                      <a:pt x="1222" y="0"/>
                    </a:moveTo>
                    <a:cubicBezTo>
                      <a:pt x="1222" y="0"/>
                      <a:pt x="0" y="3216"/>
                      <a:pt x="1276" y="3216"/>
                    </a:cubicBezTo>
                    <a:cubicBezTo>
                      <a:pt x="1308" y="3216"/>
                      <a:pt x="1341" y="3214"/>
                      <a:pt x="1376" y="3209"/>
                    </a:cubicBezTo>
                    <a:cubicBezTo>
                      <a:pt x="2814" y="3039"/>
                      <a:pt x="1222" y="0"/>
                      <a:pt x="1222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1446;p48">
                <a:extLst>
                  <a:ext uri="{FF2B5EF4-FFF2-40B4-BE49-F238E27FC236}">
                    <a16:creationId xmlns:a16="http://schemas.microsoft.com/office/drawing/2014/main" id="{4C134500-FE4F-A91D-45C2-63471A212D02}"/>
                  </a:ext>
                </a:extLst>
              </p:cNvPr>
              <p:cNvSpPr/>
              <p:nvPr/>
            </p:nvSpPr>
            <p:spPr>
              <a:xfrm>
                <a:off x="5616100" y="3227250"/>
                <a:ext cx="8392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2460" extrusionOk="0">
                    <a:moveTo>
                      <a:pt x="1838" y="1"/>
                    </a:moveTo>
                    <a:cubicBezTo>
                      <a:pt x="883" y="1"/>
                      <a:pt x="1" y="2459"/>
                      <a:pt x="1" y="2459"/>
                    </a:cubicBezTo>
                    <a:cubicBezTo>
                      <a:pt x="1" y="2459"/>
                      <a:pt x="3357" y="1118"/>
                      <a:pt x="2258" y="173"/>
                    </a:cubicBezTo>
                    <a:cubicBezTo>
                      <a:pt x="2118" y="53"/>
                      <a:pt x="1977" y="1"/>
                      <a:pt x="1838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1447;p48">
                <a:extLst>
                  <a:ext uri="{FF2B5EF4-FFF2-40B4-BE49-F238E27FC236}">
                    <a16:creationId xmlns:a16="http://schemas.microsoft.com/office/drawing/2014/main" id="{B17261A8-2A64-A487-6371-5C2058B40383}"/>
                  </a:ext>
                </a:extLst>
              </p:cNvPr>
              <p:cNvSpPr/>
              <p:nvPr/>
            </p:nvSpPr>
            <p:spPr>
              <a:xfrm>
                <a:off x="5529500" y="3292200"/>
                <a:ext cx="83925" cy="61550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2462" extrusionOk="0">
                    <a:moveTo>
                      <a:pt x="3357" y="1"/>
                    </a:moveTo>
                    <a:cubicBezTo>
                      <a:pt x="3356" y="1"/>
                      <a:pt x="1" y="1345"/>
                      <a:pt x="1099" y="2289"/>
                    </a:cubicBezTo>
                    <a:cubicBezTo>
                      <a:pt x="1239" y="2409"/>
                      <a:pt x="1380" y="2462"/>
                      <a:pt x="1519" y="2462"/>
                    </a:cubicBezTo>
                    <a:cubicBezTo>
                      <a:pt x="2474" y="2462"/>
                      <a:pt x="3356" y="1"/>
                      <a:pt x="3357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1448;p48">
                <a:extLst>
                  <a:ext uri="{FF2B5EF4-FFF2-40B4-BE49-F238E27FC236}">
                    <a16:creationId xmlns:a16="http://schemas.microsoft.com/office/drawing/2014/main" id="{D753C13C-DE2E-0FF5-7A77-FF50C34BB051}"/>
                  </a:ext>
                </a:extLst>
              </p:cNvPr>
              <p:cNvSpPr/>
              <p:nvPr/>
            </p:nvSpPr>
            <p:spPr>
              <a:xfrm>
                <a:off x="5616950" y="3271225"/>
                <a:ext cx="81775" cy="3210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1284" extrusionOk="0">
                    <a:moveTo>
                      <a:pt x="2396" y="0"/>
                    </a:moveTo>
                    <a:cubicBezTo>
                      <a:pt x="1442" y="0"/>
                      <a:pt x="0" y="756"/>
                      <a:pt x="0" y="756"/>
                    </a:cubicBezTo>
                    <a:cubicBezTo>
                      <a:pt x="0" y="756"/>
                      <a:pt x="1388" y="1283"/>
                      <a:pt x="2341" y="1283"/>
                    </a:cubicBezTo>
                    <a:cubicBezTo>
                      <a:pt x="2874" y="1283"/>
                      <a:pt x="3270" y="1118"/>
                      <a:pt x="3210" y="602"/>
                    </a:cubicBezTo>
                    <a:cubicBezTo>
                      <a:pt x="3157" y="154"/>
                      <a:pt x="2826" y="0"/>
                      <a:pt x="2396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1449;p48">
                <a:extLst>
                  <a:ext uri="{FF2B5EF4-FFF2-40B4-BE49-F238E27FC236}">
                    <a16:creationId xmlns:a16="http://schemas.microsoft.com/office/drawing/2014/main" id="{4EB8FA20-2920-BEA3-CC91-9EC6A1A83A62}"/>
                  </a:ext>
                </a:extLst>
              </p:cNvPr>
              <p:cNvSpPr/>
              <p:nvPr/>
            </p:nvSpPr>
            <p:spPr>
              <a:xfrm>
                <a:off x="5530825" y="3277700"/>
                <a:ext cx="81750" cy="321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1284" extrusionOk="0">
                    <a:moveTo>
                      <a:pt x="930" y="0"/>
                    </a:moveTo>
                    <a:cubicBezTo>
                      <a:pt x="397" y="0"/>
                      <a:pt x="0" y="166"/>
                      <a:pt x="60" y="682"/>
                    </a:cubicBezTo>
                    <a:cubicBezTo>
                      <a:pt x="114" y="1129"/>
                      <a:pt x="444" y="1283"/>
                      <a:pt x="875" y="1283"/>
                    </a:cubicBezTo>
                    <a:cubicBezTo>
                      <a:pt x="1828" y="1283"/>
                      <a:pt x="3270" y="528"/>
                      <a:pt x="3270" y="528"/>
                    </a:cubicBezTo>
                    <a:cubicBezTo>
                      <a:pt x="3270" y="528"/>
                      <a:pt x="1882" y="0"/>
                      <a:pt x="930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1450;p48">
                <a:extLst>
                  <a:ext uri="{FF2B5EF4-FFF2-40B4-BE49-F238E27FC236}">
                    <a16:creationId xmlns:a16="http://schemas.microsoft.com/office/drawing/2014/main" id="{A73CE9F2-AFB0-1451-827F-7FA11BF2262C}"/>
                  </a:ext>
                </a:extLst>
              </p:cNvPr>
              <p:cNvSpPr/>
              <p:nvPr/>
            </p:nvSpPr>
            <p:spPr>
              <a:xfrm>
                <a:off x="5616575" y="3291725"/>
                <a:ext cx="82550" cy="587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234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130" y="2347"/>
                      <a:pt x="2001" y="2347"/>
                    </a:cubicBezTo>
                    <a:cubicBezTo>
                      <a:pt x="2156" y="2347"/>
                      <a:pt x="2303" y="2273"/>
                      <a:pt x="2434" y="2097"/>
                    </a:cubicBezTo>
                    <a:cubicBezTo>
                      <a:pt x="3302" y="93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1451;p48">
                <a:extLst>
                  <a:ext uri="{FF2B5EF4-FFF2-40B4-BE49-F238E27FC236}">
                    <a16:creationId xmlns:a16="http://schemas.microsoft.com/office/drawing/2014/main" id="{6B25425A-BBB8-1BC7-1A7C-2CA1FB953834}"/>
                  </a:ext>
                </a:extLst>
              </p:cNvPr>
              <p:cNvSpPr/>
              <p:nvPr/>
            </p:nvSpPr>
            <p:spPr>
              <a:xfrm>
                <a:off x="5530400" y="3230600"/>
                <a:ext cx="82550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2347" extrusionOk="0">
                    <a:moveTo>
                      <a:pt x="1300" y="0"/>
                    </a:moveTo>
                    <a:cubicBezTo>
                      <a:pt x="1145" y="0"/>
                      <a:pt x="997" y="75"/>
                      <a:pt x="866" y="251"/>
                    </a:cubicBezTo>
                    <a:cubicBezTo>
                      <a:pt x="1" y="1409"/>
                      <a:pt x="3301" y="2347"/>
                      <a:pt x="3301" y="2347"/>
                    </a:cubicBezTo>
                    <a:cubicBezTo>
                      <a:pt x="3301" y="2347"/>
                      <a:pt x="2172" y="0"/>
                      <a:pt x="1300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1452;p48">
                <a:extLst>
                  <a:ext uri="{FF2B5EF4-FFF2-40B4-BE49-F238E27FC236}">
                    <a16:creationId xmlns:a16="http://schemas.microsoft.com/office/drawing/2014/main" id="{76AC3FBE-AD70-D310-E818-D43EB585C8C5}"/>
                  </a:ext>
                </a:extLst>
              </p:cNvPr>
              <p:cNvSpPr/>
              <p:nvPr/>
            </p:nvSpPr>
            <p:spPr>
              <a:xfrm>
                <a:off x="5596750" y="3276650"/>
                <a:ext cx="3055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047" extrusionOk="0">
                    <a:moveTo>
                      <a:pt x="700" y="0"/>
                    </a:moveTo>
                    <a:cubicBezTo>
                      <a:pt x="234" y="0"/>
                      <a:pt x="1" y="563"/>
                      <a:pt x="330" y="892"/>
                    </a:cubicBezTo>
                    <a:cubicBezTo>
                      <a:pt x="437" y="999"/>
                      <a:pt x="568" y="1046"/>
                      <a:pt x="696" y="1046"/>
                    </a:cubicBezTo>
                    <a:cubicBezTo>
                      <a:pt x="965" y="1046"/>
                      <a:pt x="1222" y="838"/>
                      <a:pt x="1222" y="524"/>
                    </a:cubicBezTo>
                    <a:cubicBezTo>
                      <a:pt x="1222" y="236"/>
                      <a:pt x="989" y="0"/>
                      <a:pt x="700" y="0"/>
                    </a:cubicBez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1453;p48">
                <a:extLst>
                  <a:ext uri="{FF2B5EF4-FFF2-40B4-BE49-F238E27FC236}">
                    <a16:creationId xmlns:a16="http://schemas.microsoft.com/office/drawing/2014/main" id="{4984D4EC-DD9D-1A39-ACC6-F51DE0745433}"/>
                  </a:ext>
                </a:extLst>
              </p:cNvPr>
              <p:cNvSpPr/>
              <p:nvPr/>
            </p:nvSpPr>
            <p:spPr>
              <a:xfrm>
                <a:off x="5690150" y="3339300"/>
                <a:ext cx="70400" cy="80400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3216" extrusionOk="0">
                    <a:moveTo>
                      <a:pt x="1542" y="0"/>
                    </a:moveTo>
                    <a:cubicBezTo>
                      <a:pt x="1510" y="0"/>
                      <a:pt x="1476" y="2"/>
                      <a:pt x="1441" y="6"/>
                    </a:cubicBezTo>
                    <a:cubicBezTo>
                      <a:pt x="1" y="175"/>
                      <a:pt x="1594" y="3216"/>
                      <a:pt x="1594" y="3216"/>
                    </a:cubicBezTo>
                    <a:cubicBezTo>
                      <a:pt x="1594" y="3216"/>
                      <a:pt x="2816" y="0"/>
                      <a:pt x="1542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1454;p48">
                <a:extLst>
                  <a:ext uri="{FF2B5EF4-FFF2-40B4-BE49-F238E27FC236}">
                    <a16:creationId xmlns:a16="http://schemas.microsoft.com/office/drawing/2014/main" id="{DB4BAB2F-8617-90FF-DEA8-9135E4C51BAA}"/>
                  </a:ext>
                </a:extLst>
              </p:cNvPr>
              <p:cNvSpPr/>
              <p:nvPr/>
            </p:nvSpPr>
            <p:spPr>
              <a:xfrm>
                <a:off x="5700200" y="3424000"/>
                <a:ext cx="70400" cy="80425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3217" extrusionOk="0">
                    <a:moveTo>
                      <a:pt x="1221" y="1"/>
                    </a:moveTo>
                    <a:lnTo>
                      <a:pt x="1221" y="1"/>
                    </a:lnTo>
                    <a:cubicBezTo>
                      <a:pt x="1221" y="1"/>
                      <a:pt x="0" y="3217"/>
                      <a:pt x="1274" y="3217"/>
                    </a:cubicBezTo>
                    <a:cubicBezTo>
                      <a:pt x="1306" y="3217"/>
                      <a:pt x="1340" y="3215"/>
                      <a:pt x="1375" y="3210"/>
                    </a:cubicBezTo>
                    <a:cubicBezTo>
                      <a:pt x="2815" y="3040"/>
                      <a:pt x="1222" y="1"/>
                      <a:pt x="1221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1455;p48">
                <a:extLst>
                  <a:ext uri="{FF2B5EF4-FFF2-40B4-BE49-F238E27FC236}">
                    <a16:creationId xmlns:a16="http://schemas.microsoft.com/office/drawing/2014/main" id="{E8257764-07FF-FB04-1A1E-E94C79CDE885}"/>
                  </a:ext>
                </a:extLst>
              </p:cNvPr>
              <p:cNvSpPr/>
              <p:nvPr/>
            </p:nvSpPr>
            <p:spPr>
              <a:xfrm>
                <a:off x="5731675" y="3358625"/>
                <a:ext cx="8392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2460" extrusionOk="0">
                    <a:moveTo>
                      <a:pt x="1837" y="0"/>
                    </a:moveTo>
                    <a:cubicBezTo>
                      <a:pt x="883" y="0"/>
                      <a:pt x="1" y="2460"/>
                      <a:pt x="1" y="2460"/>
                    </a:cubicBezTo>
                    <a:cubicBezTo>
                      <a:pt x="1" y="2460"/>
                      <a:pt x="3357" y="1116"/>
                      <a:pt x="2258" y="173"/>
                    </a:cubicBezTo>
                    <a:cubicBezTo>
                      <a:pt x="2118" y="53"/>
                      <a:pt x="1977" y="0"/>
                      <a:pt x="1837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1456;p48">
                <a:extLst>
                  <a:ext uri="{FF2B5EF4-FFF2-40B4-BE49-F238E27FC236}">
                    <a16:creationId xmlns:a16="http://schemas.microsoft.com/office/drawing/2014/main" id="{1673ADD0-8769-4CA5-6ED7-DA01918AC17C}"/>
                  </a:ext>
                </a:extLst>
              </p:cNvPr>
              <p:cNvSpPr/>
              <p:nvPr/>
            </p:nvSpPr>
            <p:spPr>
              <a:xfrm>
                <a:off x="5645125" y="3423600"/>
                <a:ext cx="8395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2459" extrusionOk="0">
                    <a:moveTo>
                      <a:pt x="3357" y="0"/>
                    </a:moveTo>
                    <a:cubicBezTo>
                      <a:pt x="3357" y="0"/>
                      <a:pt x="1" y="1344"/>
                      <a:pt x="1100" y="2286"/>
                    </a:cubicBezTo>
                    <a:cubicBezTo>
                      <a:pt x="1240" y="2406"/>
                      <a:pt x="1380" y="2459"/>
                      <a:pt x="1520" y="2459"/>
                    </a:cubicBezTo>
                    <a:cubicBezTo>
                      <a:pt x="2475" y="2459"/>
                      <a:pt x="3357" y="0"/>
                      <a:pt x="3357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1457;p48">
                <a:extLst>
                  <a:ext uri="{FF2B5EF4-FFF2-40B4-BE49-F238E27FC236}">
                    <a16:creationId xmlns:a16="http://schemas.microsoft.com/office/drawing/2014/main" id="{5150EAAC-A363-562B-623D-E8CE5F951EF0}"/>
                  </a:ext>
                </a:extLst>
              </p:cNvPr>
              <p:cNvSpPr/>
              <p:nvPr/>
            </p:nvSpPr>
            <p:spPr>
              <a:xfrm>
                <a:off x="5732525" y="3402550"/>
                <a:ext cx="81800" cy="32100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1284" extrusionOk="0">
                    <a:moveTo>
                      <a:pt x="2397" y="1"/>
                    </a:moveTo>
                    <a:cubicBezTo>
                      <a:pt x="1444" y="1"/>
                      <a:pt x="0" y="758"/>
                      <a:pt x="0" y="758"/>
                    </a:cubicBezTo>
                    <a:cubicBezTo>
                      <a:pt x="0" y="758"/>
                      <a:pt x="1388" y="1284"/>
                      <a:pt x="2340" y="1284"/>
                    </a:cubicBezTo>
                    <a:cubicBezTo>
                      <a:pt x="2874" y="1284"/>
                      <a:pt x="3271" y="1118"/>
                      <a:pt x="3210" y="602"/>
                    </a:cubicBezTo>
                    <a:cubicBezTo>
                      <a:pt x="3157" y="155"/>
                      <a:pt x="2827" y="1"/>
                      <a:pt x="2397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1458;p48">
                <a:extLst>
                  <a:ext uri="{FF2B5EF4-FFF2-40B4-BE49-F238E27FC236}">
                    <a16:creationId xmlns:a16="http://schemas.microsoft.com/office/drawing/2014/main" id="{16822185-46EA-8BFC-EE6D-8370CA7361F3}"/>
                  </a:ext>
                </a:extLst>
              </p:cNvPr>
              <p:cNvSpPr/>
              <p:nvPr/>
            </p:nvSpPr>
            <p:spPr>
              <a:xfrm>
                <a:off x="5646425" y="3409050"/>
                <a:ext cx="81800" cy="32100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1284" extrusionOk="0">
                    <a:moveTo>
                      <a:pt x="932" y="1"/>
                    </a:moveTo>
                    <a:cubicBezTo>
                      <a:pt x="398" y="1"/>
                      <a:pt x="1" y="166"/>
                      <a:pt x="62" y="683"/>
                    </a:cubicBezTo>
                    <a:cubicBezTo>
                      <a:pt x="115" y="1130"/>
                      <a:pt x="445" y="1284"/>
                      <a:pt x="875" y="1284"/>
                    </a:cubicBezTo>
                    <a:cubicBezTo>
                      <a:pt x="1828" y="1284"/>
                      <a:pt x="3271" y="527"/>
                      <a:pt x="3271" y="527"/>
                    </a:cubicBezTo>
                    <a:cubicBezTo>
                      <a:pt x="3271" y="527"/>
                      <a:pt x="1884" y="1"/>
                      <a:pt x="932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1459;p48">
                <a:extLst>
                  <a:ext uri="{FF2B5EF4-FFF2-40B4-BE49-F238E27FC236}">
                    <a16:creationId xmlns:a16="http://schemas.microsoft.com/office/drawing/2014/main" id="{A697D2A7-F847-57F2-8254-3AC318378B8A}"/>
                  </a:ext>
                </a:extLst>
              </p:cNvPr>
              <p:cNvSpPr/>
              <p:nvPr/>
            </p:nvSpPr>
            <p:spPr>
              <a:xfrm>
                <a:off x="5732225" y="3423050"/>
                <a:ext cx="82550" cy="587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2348" extrusionOk="0">
                    <a:moveTo>
                      <a:pt x="0" y="0"/>
                    </a:moveTo>
                    <a:cubicBezTo>
                      <a:pt x="1" y="1"/>
                      <a:pt x="1130" y="2347"/>
                      <a:pt x="2000" y="2347"/>
                    </a:cubicBezTo>
                    <a:cubicBezTo>
                      <a:pt x="2155" y="2347"/>
                      <a:pt x="2302" y="2272"/>
                      <a:pt x="2433" y="2097"/>
                    </a:cubicBezTo>
                    <a:cubicBezTo>
                      <a:pt x="3301" y="938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1460;p48">
                <a:extLst>
                  <a:ext uri="{FF2B5EF4-FFF2-40B4-BE49-F238E27FC236}">
                    <a16:creationId xmlns:a16="http://schemas.microsoft.com/office/drawing/2014/main" id="{CFE9E285-DE4E-DD2D-7F40-E6193806DEB5}"/>
                  </a:ext>
                </a:extLst>
              </p:cNvPr>
              <p:cNvSpPr/>
              <p:nvPr/>
            </p:nvSpPr>
            <p:spPr>
              <a:xfrm>
                <a:off x="5645975" y="3361950"/>
                <a:ext cx="82550" cy="5865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2346" extrusionOk="0">
                    <a:moveTo>
                      <a:pt x="1301" y="0"/>
                    </a:moveTo>
                    <a:cubicBezTo>
                      <a:pt x="1146" y="0"/>
                      <a:pt x="999" y="74"/>
                      <a:pt x="868" y="250"/>
                    </a:cubicBezTo>
                    <a:cubicBezTo>
                      <a:pt x="1" y="1411"/>
                      <a:pt x="3301" y="2346"/>
                      <a:pt x="3301" y="2346"/>
                    </a:cubicBezTo>
                    <a:cubicBezTo>
                      <a:pt x="3301" y="2346"/>
                      <a:pt x="2172" y="0"/>
                      <a:pt x="1301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1461;p48">
                <a:extLst>
                  <a:ext uri="{FF2B5EF4-FFF2-40B4-BE49-F238E27FC236}">
                    <a16:creationId xmlns:a16="http://schemas.microsoft.com/office/drawing/2014/main" id="{E0ECA223-E7A8-4C63-DF06-C21C98AFB7B9}"/>
                  </a:ext>
                </a:extLst>
              </p:cNvPr>
              <p:cNvSpPr/>
              <p:nvPr/>
            </p:nvSpPr>
            <p:spPr>
              <a:xfrm>
                <a:off x="5716775" y="3408025"/>
                <a:ext cx="26175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047" extrusionOk="0">
                    <a:moveTo>
                      <a:pt x="522" y="0"/>
                    </a:moveTo>
                    <a:cubicBezTo>
                      <a:pt x="234" y="0"/>
                      <a:pt x="1" y="234"/>
                      <a:pt x="1" y="522"/>
                    </a:cubicBezTo>
                    <a:cubicBezTo>
                      <a:pt x="1" y="811"/>
                      <a:pt x="234" y="1046"/>
                      <a:pt x="522" y="1046"/>
                    </a:cubicBezTo>
                    <a:cubicBezTo>
                      <a:pt x="811" y="1046"/>
                      <a:pt x="1046" y="811"/>
                      <a:pt x="1046" y="522"/>
                    </a:cubicBezTo>
                    <a:cubicBezTo>
                      <a:pt x="1046" y="234"/>
                      <a:pt x="811" y="0"/>
                      <a:pt x="522" y="0"/>
                    </a:cubicBez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1462;p48">
                <a:extLst>
                  <a:ext uri="{FF2B5EF4-FFF2-40B4-BE49-F238E27FC236}">
                    <a16:creationId xmlns:a16="http://schemas.microsoft.com/office/drawing/2014/main" id="{EEA14833-F46E-53E1-A06C-5EE67C090167}"/>
                  </a:ext>
                </a:extLst>
              </p:cNvPr>
              <p:cNvSpPr/>
              <p:nvPr/>
            </p:nvSpPr>
            <p:spPr>
              <a:xfrm>
                <a:off x="5512600" y="3591625"/>
                <a:ext cx="228425" cy="31065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12426" extrusionOk="0">
                    <a:moveTo>
                      <a:pt x="2633" y="1"/>
                    </a:moveTo>
                    <a:lnTo>
                      <a:pt x="2633" y="1895"/>
                    </a:lnTo>
                    <a:cubicBezTo>
                      <a:pt x="2633" y="1895"/>
                      <a:pt x="842" y="3371"/>
                      <a:pt x="422" y="4634"/>
                    </a:cubicBezTo>
                    <a:cubicBezTo>
                      <a:pt x="1" y="5898"/>
                      <a:pt x="739" y="12425"/>
                      <a:pt x="739" y="12425"/>
                    </a:cubicBezTo>
                    <a:lnTo>
                      <a:pt x="8401" y="12425"/>
                    </a:lnTo>
                    <a:cubicBezTo>
                      <a:pt x="8401" y="12425"/>
                      <a:pt x="9136" y="5898"/>
                      <a:pt x="8716" y="4634"/>
                    </a:cubicBezTo>
                    <a:cubicBezTo>
                      <a:pt x="8295" y="3371"/>
                      <a:pt x="6504" y="1895"/>
                      <a:pt x="6504" y="1895"/>
                    </a:cubicBezTo>
                    <a:lnTo>
                      <a:pt x="6504" y="1"/>
                    </a:lnTo>
                    <a:close/>
                  </a:path>
                </a:pathLst>
              </a:custGeom>
              <a:solidFill>
                <a:srgbClr val="ADC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1463;p48">
                <a:extLst>
                  <a:ext uri="{FF2B5EF4-FFF2-40B4-BE49-F238E27FC236}">
                    <a16:creationId xmlns:a16="http://schemas.microsoft.com/office/drawing/2014/main" id="{54086B1C-06E6-5E5A-AD0D-369622EF569F}"/>
                  </a:ext>
                </a:extLst>
              </p:cNvPr>
              <p:cNvSpPr/>
              <p:nvPr/>
            </p:nvSpPr>
            <p:spPr>
              <a:xfrm>
                <a:off x="4735600" y="3481300"/>
                <a:ext cx="75275" cy="424925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16997" extrusionOk="0">
                    <a:moveTo>
                      <a:pt x="1" y="0"/>
                    </a:moveTo>
                    <a:lnTo>
                      <a:pt x="1" y="16997"/>
                    </a:lnTo>
                    <a:lnTo>
                      <a:pt x="3011" y="16997"/>
                    </a:lnTo>
                    <a:lnTo>
                      <a:pt x="3011" y="0"/>
                    </a:lnTo>
                    <a:close/>
                  </a:path>
                </a:pathLst>
              </a:custGeom>
              <a:solidFill>
                <a:srgbClr val="4971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1464;p48">
                <a:extLst>
                  <a:ext uri="{FF2B5EF4-FFF2-40B4-BE49-F238E27FC236}">
                    <a16:creationId xmlns:a16="http://schemas.microsoft.com/office/drawing/2014/main" id="{9BB8A14E-DDD4-31DF-C254-640877A98FAD}"/>
                  </a:ext>
                </a:extLst>
              </p:cNvPr>
              <p:cNvSpPr/>
              <p:nvPr/>
            </p:nvSpPr>
            <p:spPr>
              <a:xfrm>
                <a:off x="4735600" y="3510075"/>
                <a:ext cx="752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1061" extrusionOk="0">
                    <a:moveTo>
                      <a:pt x="1" y="1"/>
                    </a:moveTo>
                    <a:lnTo>
                      <a:pt x="1" y="1061"/>
                    </a:lnTo>
                    <a:lnTo>
                      <a:pt x="3011" y="1061"/>
                    </a:lnTo>
                    <a:lnTo>
                      <a:pt x="3011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1465;p48">
                <a:extLst>
                  <a:ext uri="{FF2B5EF4-FFF2-40B4-BE49-F238E27FC236}">
                    <a16:creationId xmlns:a16="http://schemas.microsoft.com/office/drawing/2014/main" id="{C3A9639D-482D-10EB-F383-9AD4DD9C3ABB}"/>
                  </a:ext>
                </a:extLst>
              </p:cNvPr>
              <p:cNvSpPr/>
              <p:nvPr/>
            </p:nvSpPr>
            <p:spPr>
              <a:xfrm>
                <a:off x="4735600" y="3845325"/>
                <a:ext cx="75275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1064" extrusionOk="0">
                    <a:moveTo>
                      <a:pt x="1" y="1"/>
                    </a:moveTo>
                    <a:lnTo>
                      <a:pt x="1" y="1063"/>
                    </a:lnTo>
                    <a:lnTo>
                      <a:pt x="3011" y="1063"/>
                    </a:lnTo>
                    <a:lnTo>
                      <a:pt x="3011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1466;p48">
                <a:extLst>
                  <a:ext uri="{FF2B5EF4-FFF2-40B4-BE49-F238E27FC236}">
                    <a16:creationId xmlns:a16="http://schemas.microsoft.com/office/drawing/2014/main" id="{A9D18524-56A0-6035-6151-867212C382FA}"/>
                  </a:ext>
                </a:extLst>
              </p:cNvPr>
              <p:cNvSpPr/>
              <p:nvPr/>
            </p:nvSpPr>
            <p:spPr>
              <a:xfrm>
                <a:off x="4897225" y="3481300"/>
                <a:ext cx="75275" cy="424925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16997" extrusionOk="0">
                    <a:moveTo>
                      <a:pt x="0" y="0"/>
                    </a:moveTo>
                    <a:lnTo>
                      <a:pt x="0" y="16997"/>
                    </a:lnTo>
                    <a:lnTo>
                      <a:pt x="3010" y="16997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1467;p48">
                <a:extLst>
                  <a:ext uri="{FF2B5EF4-FFF2-40B4-BE49-F238E27FC236}">
                    <a16:creationId xmlns:a16="http://schemas.microsoft.com/office/drawing/2014/main" id="{131D5DE8-3D85-BC06-E833-75720ECA7497}"/>
                  </a:ext>
                </a:extLst>
              </p:cNvPr>
              <p:cNvSpPr/>
              <p:nvPr/>
            </p:nvSpPr>
            <p:spPr>
              <a:xfrm>
                <a:off x="4897225" y="3510075"/>
                <a:ext cx="752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1061" extrusionOk="0">
                    <a:moveTo>
                      <a:pt x="0" y="1"/>
                    </a:moveTo>
                    <a:lnTo>
                      <a:pt x="0" y="1061"/>
                    </a:lnTo>
                    <a:lnTo>
                      <a:pt x="3010" y="1061"/>
                    </a:lnTo>
                    <a:lnTo>
                      <a:pt x="3010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1468;p48">
                <a:extLst>
                  <a:ext uri="{FF2B5EF4-FFF2-40B4-BE49-F238E27FC236}">
                    <a16:creationId xmlns:a16="http://schemas.microsoft.com/office/drawing/2014/main" id="{5E8812F3-CEE4-64B1-ACDA-15282157DBAA}"/>
                  </a:ext>
                </a:extLst>
              </p:cNvPr>
              <p:cNvSpPr/>
              <p:nvPr/>
            </p:nvSpPr>
            <p:spPr>
              <a:xfrm>
                <a:off x="4897225" y="3845325"/>
                <a:ext cx="75275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1064" extrusionOk="0">
                    <a:moveTo>
                      <a:pt x="0" y="1"/>
                    </a:moveTo>
                    <a:lnTo>
                      <a:pt x="0" y="1063"/>
                    </a:lnTo>
                    <a:lnTo>
                      <a:pt x="3010" y="1063"/>
                    </a:lnTo>
                    <a:lnTo>
                      <a:pt x="3010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1469;p48">
                <a:extLst>
                  <a:ext uri="{FF2B5EF4-FFF2-40B4-BE49-F238E27FC236}">
                    <a16:creationId xmlns:a16="http://schemas.microsoft.com/office/drawing/2014/main" id="{EF3CE2FF-E5C6-2C71-570B-566EA321EADB}"/>
                  </a:ext>
                </a:extLst>
              </p:cNvPr>
              <p:cNvSpPr/>
              <p:nvPr/>
            </p:nvSpPr>
            <p:spPr>
              <a:xfrm>
                <a:off x="4813150" y="3481600"/>
                <a:ext cx="78275" cy="427225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17089" extrusionOk="0">
                    <a:moveTo>
                      <a:pt x="2320" y="0"/>
                    </a:moveTo>
                    <a:lnTo>
                      <a:pt x="0" y="111"/>
                    </a:lnTo>
                    <a:lnTo>
                      <a:pt x="810" y="17088"/>
                    </a:lnTo>
                    <a:lnTo>
                      <a:pt x="3130" y="16978"/>
                    </a:lnTo>
                    <a:lnTo>
                      <a:pt x="2320" y="0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1470;p48">
                <a:extLst>
                  <a:ext uri="{FF2B5EF4-FFF2-40B4-BE49-F238E27FC236}">
                    <a16:creationId xmlns:a16="http://schemas.microsoft.com/office/drawing/2014/main" id="{C2267B43-CB36-D0D7-35EE-166D273928BF}"/>
                  </a:ext>
                </a:extLst>
              </p:cNvPr>
              <p:cNvSpPr/>
              <p:nvPr/>
            </p:nvSpPr>
            <p:spPr>
              <a:xfrm>
                <a:off x="4842650" y="3843700"/>
                <a:ext cx="38200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28" extrusionOk="0">
                    <a:moveTo>
                      <a:pt x="763" y="1"/>
                    </a:moveTo>
                    <a:cubicBezTo>
                      <a:pt x="342" y="1"/>
                      <a:pt x="1" y="342"/>
                      <a:pt x="1" y="763"/>
                    </a:cubicBezTo>
                    <a:cubicBezTo>
                      <a:pt x="1" y="1186"/>
                      <a:pt x="342" y="1527"/>
                      <a:pt x="763" y="1527"/>
                    </a:cubicBezTo>
                    <a:cubicBezTo>
                      <a:pt x="1186" y="1527"/>
                      <a:pt x="1527" y="1186"/>
                      <a:pt x="1527" y="763"/>
                    </a:cubicBezTo>
                    <a:cubicBezTo>
                      <a:pt x="1527" y="342"/>
                      <a:pt x="1186" y="1"/>
                      <a:pt x="763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1471;p48">
                <a:extLst>
                  <a:ext uri="{FF2B5EF4-FFF2-40B4-BE49-F238E27FC236}">
                    <a16:creationId xmlns:a16="http://schemas.microsoft.com/office/drawing/2014/main" id="{C5389BDF-5C26-4ECA-A7F7-ECF3E8DE265A}"/>
                  </a:ext>
                </a:extLst>
              </p:cNvPr>
              <p:cNvSpPr/>
              <p:nvPr/>
            </p:nvSpPr>
            <p:spPr>
              <a:xfrm>
                <a:off x="4975050" y="3481600"/>
                <a:ext cx="78275" cy="427225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17089" extrusionOk="0">
                    <a:moveTo>
                      <a:pt x="2321" y="0"/>
                    </a:moveTo>
                    <a:lnTo>
                      <a:pt x="1" y="111"/>
                    </a:lnTo>
                    <a:lnTo>
                      <a:pt x="811" y="17088"/>
                    </a:lnTo>
                    <a:lnTo>
                      <a:pt x="3131" y="16978"/>
                    </a:lnTo>
                    <a:lnTo>
                      <a:pt x="2321" y="0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1472;p48">
                <a:extLst>
                  <a:ext uri="{FF2B5EF4-FFF2-40B4-BE49-F238E27FC236}">
                    <a16:creationId xmlns:a16="http://schemas.microsoft.com/office/drawing/2014/main" id="{128AA0BD-2C87-B5E7-8407-6BF8B2C33788}"/>
                  </a:ext>
                </a:extLst>
              </p:cNvPr>
              <p:cNvSpPr/>
              <p:nvPr/>
            </p:nvSpPr>
            <p:spPr>
              <a:xfrm>
                <a:off x="5004575" y="3843700"/>
                <a:ext cx="38175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1528" extrusionOk="0">
                    <a:moveTo>
                      <a:pt x="762" y="1"/>
                    </a:moveTo>
                    <a:cubicBezTo>
                      <a:pt x="342" y="1"/>
                      <a:pt x="0" y="342"/>
                      <a:pt x="0" y="763"/>
                    </a:cubicBezTo>
                    <a:cubicBezTo>
                      <a:pt x="0" y="1186"/>
                      <a:pt x="342" y="1527"/>
                      <a:pt x="762" y="1527"/>
                    </a:cubicBezTo>
                    <a:cubicBezTo>
                      <a:pt x="1185" y="1527"/>
                      <a:pt x="1527" y="1186"/>
                      <a:pt x="1527" y="763"/>
                    </a:cubicBezTo>
                    <a:cubicBezTo>
                      <a:pt x="1527" y="342"/>
                      <a:pt x="1185" y="1"/>
                      <a:pt x="762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1473;p48">
                <a:extLst>
                  <a:ext uri="{FF2B5EF4-FFF2-40B4-BE49-F238E27FC236}">
                    <a16:creationId xmlns:a16="http://schemas.microsoft.com/office/drawing/2014/main" id="{B85BE32B-564B-3DCE-A57B-8E38F6BB8662}"/>
                  </a:ext>
                </a:extLst>
              </p:cNvPr>
              <p:cNvSpPr/>
              <p:nvPr/>
            </p:nvSpPr>
            <p:spPr>
              <a:xfrm>
                <a:off x="5056925" y="3481300"/>
                <a:ext cx="75275" cy="424925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16997" extrusionOk="0">
                    <a:moveTo>
                      <a:pt x="0" y="0"/>
                    </a:moveTo>
                    <a:lnTo>
                      <a:pt x="0" y="16997"/>
                    </a:lnTo>
                    <a:lnTo>
                      <a:pt x="3010" y="16997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4971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1474;p48">
                <a:extLst>
                  <a:ext uri="{FF2B5EF4-FFF2-40B4-BE49-F238E27FC236}">
                    <a16:creationId xmlns:a16="http://schemas.microsoft.com/office/drawing/2014/main" id="{00A4C51D-9963-A49E-6F3F-E48343480F0B}"/>
                  </a:ext>
                </a:extLst>
              </p:cNvPr>
              <p:cNvSpPr/>
              <p:nvPr/>
            </p:nvSpPr>
            <p:spPr>
              <a:xfrm>
                <a:off x="5056925" y="3510075"/>
                <a:ext cx="752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1061" extrusionOk="0">
                    <a:moveTo>
                      <a:pt x="0" y="1"/>
                    </a:moveTo>
                    <a:lnTo>
                      <a:pt x="0" y="1061"/>
                    </a:lnTo>
                    <a:lnTo>
                      <a:pt x="3010" y="1061"/>
                    </a:lnTo>
                    <a:lnTo>
                      <a:pt x="3010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1475;p48">
                <a:extLst>
                  <a:ext uri="{FF2B5EF4-FFF2-40B4-BE49-F238E27FC236}">
                    <a16:creationId xmlns:a16="http://schemas.microsoft.com/office/drawing/2014/main" id="{C83234F7-D99C-EABF-91CD-7F7FB43B97DF}"/>
                  </a:ext>
                </a:extLst>
              </p:cNvPr>
              <p:cNvSpPr/>
              <p:nvPr/>
            </p:nvSpPr>
            <p:spPr>
              <a:xfrm>
                <a:off x="5056925" y="3845325"/>
                <a:ext cx="75275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1064" extrusionOk="0">
                    <a:moveTo>
                      <a:pt x="0" y="1"/>
                    </a:moveTo>
                    <a:lnTo>
                      <a:pt x="0" y="1063"/>
                    </a:lnTo>
                    <a:lnTo>
                      <a:pt x="3010" y="1063"/>
                    </a:lnTo>
                    <a:lnTo>
                      <a:pt x="3010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1476;p48">
                <a:extLst>
                  <a:ext uri="{FF2B5EF4-FFF2-40B4-BE49-F238E27FC236}">
                    <a16:creationId xmlns:a16="http://schemas.microsoft.com/office/drawing/2014/main" id="{1F00324A-EF30-0FA5-E3FB-05E5554F6E0B}"/>
                  </a:ext>
                </a:extLst>
              </p:cNvPr>
              <p:cNvSpPr/>
              <p:nvPr/>
            </p:nvSpPr>
            <p:spPr>
              <a:xfrm>
                <a:off x="5134450" y="3481600"/>
                <a:ext cx="78275" cy="427225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17089" extrusionOk="0">
                    <a:moveTo>
                      <a:pt x="2323" y="0"/>
                    </a:moveTo>
                    <a:lnTo>
                      <a:pt x="0" y="111"/>
                    </a:lnTo>
                    <a:lnTo>
                      <a:pt x="811" y="17088"/>
                    </a:lnTo>
                    <a:lnTo>
                      <a:pt x="3131" y="16978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1477;p48">
                <a:extLst>
                  <a:ext uri="{FF2B5EF4-FFF2-40B4-BE49-F238E27FC236}">
                    <a16:creationId xmlns:a16="http://schemas.microsoft.com/office/drawing/2014/main" id="{9D4CA93C-A961-F1BB-7E4D-35E004506333}"/>
                  </a:ext>
                </a:extLst>
              </p:cNvPr>
              <p:cNvSpPr/>
              <p:nvPr/>
            </p:nvSpPr>
            <p:spPr>
              <a:xfrm>
                <a:off x="5151325" y="3573375"/>
                <a:ext cx="44625" cy="243500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9740" extrusionOk="0">
                    <a:moveTo>
                      <a:pt x="1323" y="0"/>
                    </a:moveTo>
                    <a:lnTo>
                      <a:pt x="1" y="65"/>
                    </a:lnTo>
                    <a:lnTo>
                      <a:pt x="463" y="9739"/>
                    </a:lnTo>
                    <a:lnTo>
                      <a:pt x="1785" y="9677"/>
                    </a:lnTo>
                    <a:lnTo>
                      <a:pt x="1323" y="0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1478;p48">
                <a:extLst>
                  <a:ext uri="{FF2B5EF4-FFF2-40B4-BE49-F238E27FC236}">
                    <a16:creationId xmlns:a16="http://schemas.microsoft.com/office/drawing/2014/main" id="{7CE55034-57A9-6DFD-2B14-7724EC3D4547}"/>
                  </a:ext>
                </a:extLst>
              </p:cNvPr>
              <p:cNvSpPr/>
              <p:nvPr/>
            </p:nvSpPr>
            <p:spPr>
              <a:xfrm>
                <a:off x="4763725" y="3568625"/>
                <a:ext cx="21075" cy="251425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0057" extrusionOk="0">
                    <a:moveTo>
                      <a:pt x="422" y="0"/>
                    </a:moveTo>
                    <a:cubicBezTo>
                      <a:pt x="188" y="0"/>
                      <a:pt x="1" y="188"/>
                      <a:pt x="1" y="421"/>
                    </a:cubicBezTo>
                    <a:lnTo>
                      <a:pt x="1" y="9636"/>
                    </a:lnTo>
                    <a:cubicBezTo>
                      <a:pt x="1" y="9867"/>
                      <a:pt x="188" y="10056"/>
                      <a:pt x="422" y="10056"/>
                    </a:cubicBezTo>
                    <a:cubicBezTo>
                      <a:pt x="652" y="10056"/>
                      <a:pt x="842" y="9867"/>
                      <a:pt x="842" y="9633"/>
                    </a:cubicBezTo>
                    <a:lnTo>
                      <a:pt x="842" y="421"/>
                    </a:lnTo>
                    <a:cubicBezTo>
                      <a:pt x="842" y="188"/>
                      <a:pt x="652" y="0"/>
                      <a:pt x="422" y="0"/>
                    </a:cubicBezTo>
                    <a:close/>
                  </a:path>
                </a:pathLst>
              </a:custGeom>
              <a:solidFill>
                <a:srgbClr val="ADC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1479;p48">
                <a:extLst>
                  <a:ext uri="{FF2B5EF4-FFF2-40B4-BE49-F238E27FC236}">
                    <a16:creationId xmlns:a16="http://schemas.microsoft.com/office/drawing/2014/main" id="{F2AF89F1-CE38-ACC6-E866-398620DEF169}"/>
                  </a:ext>
                </a:extLst>
              </p:cNvPr>
              <p:cNvSpPr/>
              <p:nvPr/>
            </p:nvSpPr>
            <p:spPr>
              <a:xfrm>
                <a:off x="5087500" y="3568625"/>
                <a:ext cx="21075" cy="251425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0057" extrusionOk="0">
                    <a:moveTo>
                      <a:pt x="422" y="0"/>
                    </a:moveTo>
                    <a:cubicBezTo>
                      <a:pt x="188" y="0"/>
                      <a:pt x="1" y="188"/>
                      <a:pt x="1" y="421"/>
                    </a:cubicBezTo>
                    <a:lnTo>
                      <a:pt x="1" y="9636"/>
                    </a:lnTo>
                    <a:cubicBezTo>
                      <a:pt x="1" y="9867"/>
                      <a:pt x="188" y="10056"/>
                      <a:pt x="422" y="10056"/>
                    </a:cubicBezTo>
                    <a:cubicBezTo>
                      <a:pt x="655" y="10056"/>
                      <a:pt x="842" y="9867"/>
                      <a:pt x="842" y="9633"/>
                    </a:cubicBezTo>
                    <a:lnTo>
                      <a:pt x="842" y="421"/>
                    </a:lnTo>
                    <a:cubicBezTo>
                      <a:pt x="842" y="188"/>
                      <a:pt x="655" y="0"/>
                      <a:pt x="422" y="0"/>
                    </a:cubicBezTo>
                    <a:close/>
                  </a:path>
                </a:pathLst>
              </a:custGeom>
              <a:solidFill>
                <a:srgbClr val="ADC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1480;p48">
                <a:extLst>
                  <a:ext uri="{FF2B5EF4-FFF2-40B4-BE49-F238E27FC236}">
                    <a16:creationId xmlns:a16="http://schemas.microsoft.com/office/drawing/2014/main" id="{F26D84BA-B009-8AB3-6E18-1D3149BF0FBC}"/>
                  </a:ext>
                </a:extLst>
              </p:cNvPr>
              <p:cNvSpPr/>
              <p:nvPr/>
            </p:nvSpPr>
            <p:spPr>
              <a:xfrm>
                <a:off x="5939925" y="3560575"/>
                <a:ext cx="151250" cy="1497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5991" extrusionOk="0">
                    <a:moveTo>
                      <a:pt x="3025" y="1"/>
                    </a:moveTo>
                    <a:cubicBezTo>
                      <a:pt x="2969" y="1"/>
                      <a:pt x="2914" y="30"/>
                      <a:pt x="2886" y="89"/>
                    </a:cubicBezTo>
                    <a:lnTo>
                      <a:pt x="2362" y="1214"/>
                    </a:lnTo>
                    <a:cubicBezTo>
                      <a:pt x="2131" y="1707"/>
                      <a:pt x="1737" y="2104"/>
                      <a:pt x="1244" y="2332"/>
                    </a:cubicBezTo>
                    <a:lnTo>
                      <a:pt x="121" y="2856"/>
                    </a:lnTo>
                    <a:cubicBezTo>
                      <a:pt x="1" y="2911"/>
                      <a:pt x="1" y="3080"/>
                      <a:pt x="121" y="3135"/>
                    </a:cubicBezTo>
                    <a:lnTo>
                      <a:pt x="1246" y="3659"/>
                    </a:lnTo>
                    <a:cubicBezTo>
                      <a:pt x="1739" y="3890"/>
                      <a:pt x="2133" y="4284"/>
                      <a:pt x="2364" y="4777"/>
                    </a:cubicBezTo>
                    <a:lnTo>
                      <a:pt x="2886" y="5902"/>
                    </a:lnTo>
                    <a:cubicBezTo>
                      <a:pt x="2914" y="5961"/>
                      <a:pt x="2970" y="5990"/>
                      <a:pt x="3027" y="5990"/>
                    </a:cubicBezTo>
                    <a:cubicBezTo>
                      <a:pt x="3083" y="5990"/>
                      <a:pt x="3140" y="5961"/>
                      <a:pt x="3167" y="5902"/>
                    </a:cubicBezTo>
                    <a:lnTo>
                      <a:pt x="3689" y="4777"/>
                    </a:lnTo>
                    <a:cubicBezTo>
                      <a:pt x="3920" y="4284"/>
                      <a:pt x="4314" y="3890"/>
                      <a:pt x="4807" y="3659"/>
                    </a:cubicBezTo>
                    <a:lnTo>
                      <a:pt x="5932" y="3135"/>
                    </a:lnTo>
                    <a:cubicBezTo>
                      <a:pt x="6050" y="3080"/>
                      <a:pt x="6050" y="2911"/>
                      <a:pt x="5932" y="2856"/>
                    </a:cubicBezTo>
                    <a:lnTo>
                      <a:pt x="4807" y="2332"/>
                    </a:lnTo>
                    <a:cubicBezTo>
                      <a:pt x="4314" y="2104"/>
                      <a:pt x="3920" y="1707"/>
                      <a:pt x="3689" y="1214"/>
                    </a:cubicBezTo>
                    <a:lnTo>
                      <a:pt x="3165" y="89"/>
                    </a:lnTo>
                    <a:cubicBezTo>
                      <a:pt x="3137" y="30"/>
                      <a:pt x="3081" y="1"/>
                      <a:pt x="3025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1481;p48">
                <a:extLst>
                  <a:ext uri="{FF2B5EF4-FFF2-40B4-BE49-F238E27FC236}">
                    <a16:creationId xmlns:a16="http://schemas.microsoft.com/office/drawing/2014/main" id="{0CB3DB58-D8AA-8E6D-717E-9FF58F556906}"/>
                  </a:ext>
                </a:extLst>
              </p:cNvPr>
              <p:cNvSpPr/>
              <p:nvPr/>
            </p:nvSpPr>
            <p:spPr>
              <a:xfrm>
                <a:off x="4516725" y="3579775"/>
                <a:ext cx="1513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6052" h="5992" extrusionOk="0">
                    <a:moveTo>
                      <a:pt x="3025" y="0"/>
                    </a:moveTo>
                    <a:cubicBezTo>
                      <a:pt x="2969" y="0"/>
                      <a:pt x="2913" y="30"/>
                      <a:pt x="2885" y="90"/>
                    </a:cubicBezTo>
                    <a:lnTo>
                      <a:pt x="2361" y="1215"/>
                    </a:lnTo>
                    <a:cubicBezTo>
                      <a:pt x="2133" y="1706"/>
                      <a:pt x="1736" y="2103"/>
                      <a:pt x="1243" y="2331"/>
                    </a:cubicBezTo>
                    <a:lnTo>
                      <a:pt x="118" y="2855"/>
                    </a:lnTo>
                    <a:cubicBezTo>
                      <a:pt x="0" y="2910"/>
                      <a:pt x="0" y="3081"/>
                      <a:pt x="118" y="3136"/>
                    </a:cubicBezTo>
                    <a:lnTo>
                      <a:pt x="1243" y="3660"/>
                    </a:lnTo>
                    <a:cubicBezTo>
                      <a:pt x="1736" y="3889"/>
                      <a:pt x="2130" y="4285"/>
                      <a:pt x="2361" y="4778"/>
                    </a:cubicBezTo>
                    <a:lnTo>
                      <a:pt x="2885" y="5901"/>
                    </a:lnTo>
                    <a:cubicBezTo>
                      <a:pt x="2913" y="5961"/>
                      <a:pt x="2969" y="5991"/>
                      <a:pt x="3025" y="5991"/>
                    </a:cubicBezTo>
                    <a:cubicBezTo>
                      <a:pt x="3080" y="5991"/>
                      <a:pt x="3136" y="5961"/>
                      <a:pt x="3164" y="5901"/>
                    </a:cubicBezTo>
                    <a:lnTo>
                      <a:pt x="3688" y="4778"/>
                    </a:lnTo>
                    <a:cubicBezTo>
                      <a:pt x="3919" y="4285"/>
                      <a:pt x="4313" y="3889"/>
                      <a:pt x="4806" y="3660"/>
                    </a:cubicBezTo>
                    <a:lnTo>
                      <a:pt x="5931" y="3136"/>
                    </a:lnTo>
                    <a:cubicBezTo>
                      <a:pt x="6051" y="3081"/>
                      <a:pt x="6051" y="2910"/>
                      <a:pt x="5931" y="2855"/>
                    </a:cubicBezTo>
                    <a:lnTo>
                      <a:pt x="4806" y="2331"/>
                    </a:lnTo>
                    <a:cubicBezTo>
                      <a:pt x="4313" y="2103"/>
                      <a:pt x="3919" y="1706"/>
                      <a:pt x="3688" y="1215"/>
                    </a:cubicBezTo>
                    <a:lnTo>
                      <a:pt x="3164" y="90"/>
                    </a:lnTo>
                    <a:cubicBezTo>
                      <a:pt x="3136" y="30"/>
                      <a:pt x="3080" y="0"/>
                      <a:pt x="3025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1482;p48">
                <a:extLst>
                  <a:ext uri="{FF2B5EF4-FFF2-40B4-BE49-F238E27FC236}">
                    <a16:creationId xmlns:a16="http://schemas.microsoft.com/office/drawing/2014/main" id="{31C60E00-53D8-D1DA-A51F-A3A3B70B5464}"/>
                  </a:ext>
                </a:extLst>
              </p:cNvPr>
              <p:cNvSpPr/>
              <p:nvPr/>
            </p:nvSpPr>
            <p:spPr>
              <a:xfrm>
                <a:off x="6156900" y="4224600"/>
                <a:ext cx="1513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6052" h="5992" extrusionOk="0">
                    <a:moveTo>
                      <a:pt x="3026" y="1"/>
                    </a:moveTo>
                    <a:cubicBezTo>
                      <a:pt x="2970" y="1"/>
                      <a:pt x="2913" y="31"/>
                      <a:pt x="2886" y="91"/>
                    </a:cubicBezTo>
                    <a:lnTo>
                      <a:pt x="2362" y="1216"/>
                    </a:lnTo>
                    <a:cubicBezTo>
                      <a:pt x="2133" y="1706"/>
                      <a:pt x="1736" y="2103"/>
                      <a:pt x="1244" y="2331"/>
                    </a:cubicBezTo>
                    <a:lnTo>
                      <a:pt x="119" y="2855"/>
                    </a:lnTo>
                    <a:cubicBezTo>
                      <a:pt x="1" y="2911"/>
                      <a:pt x="1" y="3081"/>
                      <a:pt x="119" y="3137"/>
                    </a:cubicBezTo>
                    <a:lnTo>
                      <a:pt x="1244" y="3661"/>
                    </a:lnTo>
                    <a:cubicBezTo>
                      <a:pt x="1736" y="3889"/>
                      <a:pt x="2133" y="4286"/>
                      <a:pt x="2362" y="4779"/>
                    </a:cubicBezTo>
                    <a:lnTo>
                      <a:pt x="2886" y="5901"/>
                    </a:lnTo>
                    <a:cubicBezTo>
                      <a:pt x="2913" y="5962"/>
                      <a:pt x="2969" y="5992"/>
                      <a:pt x="3025" y="5992"/>
                    </a:cubicBezTo>
                    <a:cubicBezTo>
                      <a:pt x="3081" y="5992"/>
                      <a:pt x="3137" y="5962"/>
                      <a:pt x="3165" y="5901"/>
                    </a:cubicBezTo>
                    <a:lnTo>
                      <a:pt x="3689" y="4779"/>
                    </a:lnTo>
                    <a:cubicBezTo>
                      <a:pt x="3919" y="4286"/>
                      <a:pt x="4314" y="3889"/>
                      <a:pt x="4806" y="3661"/>
                    </a:cubicBezTo>
                    <a:lnTo>
                      <a:pt x="5932" y="3137"/>
                    </a:lnTo>
                    <a:cubicBezTo>
                      <a:pt x="6049" y="3081"/>
                      <a:pt x="6052" y="2911"/>
                      <a:pt x="5932" y="2855"/>
                    </a:cubicBezTo>
                    <a:lnTo>
                      <a:pt x="4806" y="2331"/>
                    </a:lnTo>
                    <a:cubicBezTo>
                      <a:pt x="4314" y="2103"/>
                      <a:pt x="3919" y="1706"/>
                      <a:pt x="3689" y="1216"/>
                    </a:cubicBezTo>
                    <a:lnTo>
                      <a:pt x="3167" y="91"/>
                    </a:lnTo>
                    <a:cubicBezTo>
                      <a:pt x="3139" y="31"/>
                      <a:pt x="3083" y="1"/>
                      <a:pt x="3026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1483;p48">
                <a:extLst>
                  <a:ext uri="{FF2B5EF4-FFF2-40B4-BE49-F238E27FC236}">
                    <a16:creationId xmlns:a16="http://schemas.microsoft.com/office/drawing/2014/main" id="{5D06A8F6-8C9E-DA12-4C67-0E245768CB37}"/>
                  </a:ext>
                </a:extLst>
              </p:cNvPr>
              <p:cNvSpPr/>
              <p:nvPr/>
            </p:nvSpPr>
            <p:spPr>
              <a:xfrm>
                <a:off x="4315075" y="4135900"/>
                <a:ext cx="1513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6052" h="5992" extrusionOk="0">
                    <a:moveTo>
                      <a:pt x="3027" y="0"/>
                    </a:moveTo>
                    <a:cubicBezTo>
                      <a:pt x="2971" y="0"/>
                      <a:pt x="2914" y="30"/>
                      <a:pt x="2885" y="90"/>
                    </a:cubicBezTo>
                    <a:lnTo>
                      <a:pt x="2364" y="1215"/>
                    </a:lnTo>
                    <a:cubicBezTo>
                      <a:pt x="2133" y="1708"/>
                      <a:pt x="1739" y="2103"/>
                      <a:pt x="1246" y="2331"/>
                    </a:cubicBezTo>
                    <a:lnTo>
                      <a:pt x="121" y="2855"/>
                    </a:lnTo>
                    <a:cubicBezTo>
                      <a:pt x="0" y="2910"/>
                      <a:pt x="0" y="3081"/>
                      <a:pt x="121" y="3136"/>
                    </a:cubicBezTo>
                    <a:lnTo>
                      <a:pt x="1246" y="3660"/>
                    </a:lnTo>
                    <a:cubicBezTo>
                      <a:pt x="1739" y="3889"/>
                      <a:pt x="2133" y="4285"/>
                      <a:pt x="2364" y="4778"/>
                    </a:cubicBezTo>
                    <a:lnTo>
                      <a:pt x="2885" y="5903"/>
                    </a:lnTo>
                    <a:cubicBezTo>
                      <a:pt x="2914" y="5962"/>
                      <a:pt x="2971" y="5992"/>
                      <a:pt x="3027" y="5992"/>
                    </a:cubicBezTo>
                    <a:cubicBezTo>
                      <a:pt x="3083" y="5992"/>
                      <a:pt x="3139" y="5962"/>
                      <a:pt x="3167" y="5903"/>
                    </a:cubicBezTo>
                    <a:lnTo>
                      <a:pt x="3691" y="4778"/>
                    </a:lnTo>
                    <a:cubicBezTo>
                      <a:pt x="3919" y="4285"/>
                      <a:pt x="4316" y="3889"/>
                      <a:pt x="4809" y="3660"/>
                    </a:cubicBezTo>
                    <a:lnTo>
                      <a:pt x="5934" y="3136"/>
                    </a:lnTo>
                    <a:cubicBezTo>
                      <a:pt x="6052" y="3081"/>
                      <a:pt x="6052" y="2913"/>
                      <a:pt x="5934" y="2855"/>
                    </a:cubicBezTo>
                    <a:lnTo>
                      <a:pt x="4809" y="2331"/>
                    </a:lnTo>
                    <a:cubicBezTo>
                      <a:pt x="4316" y="2103"/>
                      <a:pt x="3919" y="1708"/>
                      <a:pt x="3691" y="1215"/>
                    </a:cubicBezTo>
                    <a:lnTo>
                      <a:pt x="3167" y="90"/>
                    </a:lnTo>
                    <a:cubicBezTo>
                      <a:pt x="3139" y="30"/>
                      <a:pt x="3083" y="0"/>
                      <a:pt x="3027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1484;p48">
                <a:extLst>
                  <a:ext uri="{FF2B5EF4-FFF2-40B4-BE49-F238E27FC236}">
                    <a16:creationId xmlns:a16="http://schemas.microsoft.com/office/drawing/2014/main" id="{A782C85E-C394-6E5E-054C-0CC56249C5DC}"/>
                  </a:ext>
                </a:extLst>
              </p:cNvPr>
              <p:cNvSpPr/>
              <p:nvPr/>
            </p:nvSpPr>
            <p:spPr>
              <a:xfrm>
                <a:off x="5678975" y="5057150"/>
                <a:ext cx="1513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6052" h="5992" extrusionOk="0">
                    <a:moveTo>
                      <a:pt x="3025" y="0"/>
                    </a:moveTo>
                    <a:cubicBezTo>
                      <a:pt x="2969" y="0"/>
                      <a:pt x="2913" y="30"/>
                      <a:pt x="2885" y="90"/>
                    </a:cubicBezTo>
                    <a:lnTo>
                      <a:pt x="2361" y="1213"/>
                    </a:lnTo>
                    <a:cubicBezTo>
                      <a:pt x="2133" y="1706"/>
                      <a:pt x="1736" y="2102"/>
                      <a:pt x="1243" y="2331"/>
                    </a:cubicBezTo>
                    <a:lnTo>
                      <a:pt x="118" y="2855"/>
                    </a:lnTo>
                    <a:cubicBezTo>
                      <a:pt x="0" y="2910"/>
                      <a:pt x="0" y="3081"/>
                      <a:pt x="118" y="3136"/>
                    </a:cubicBezTo>
                    <a:lnTo>
                      <a:pt x="1243" y="3660"/>
                    </a:lnTo>
                    <a:cubicBezTo>
                      <a:pt x="1736" y="3889"/>
                      <a:pt x="2133" y="4283"/>
                      <a:pt x="2361" y="4776"/>
                    </a:cubicBezTo>
                    <a:lnTo>
                      <a:pt x="2885" y="5901"/>
                    </a:lnTo>
                    <a:cubicBezTo>
                      <a:pt x="2913" y="5961"/>
                      <a:pt x="2969" y="5991"/>
                      <a:pt x="3025" y="5991"/>
                    </a:cubicBezTo>
                    <a:cubicBezTo>
                      <a:pt x="3081" y="5991"/>
                      <a:pt x="3138" y="5961"/>
                      <a:pt x="3167" y="5901"/>
                    </a:cubicBezTo>
                    <a:lnTo>
                      <a:pt x="3688" y="4776"/>
                    </a:lnTo>
                    <a:cubicBezTo>
                      <a:pt x="3919" y="4283"/>
                      <a:pt x="4313" y="3889"/>
                      <a:pt x="4806" y="3660"/>
                    </a:cubicBezTo>
                    <a:lnTo>
                      <a:pt x="5931" y="3136"/>
                    </a:lnTo>
                    <a:cubicBezTo>
                      <a:pt x="6052" y="3081"/>
                      <a:pt x="6052" y="2910"/>
                      <a:pt x="5931" y="2855"/>
                    </a:cubicBezTo>
                    <a:lnTo>
                      <a:pt x="4806" y="2331"/>
                    </a:lnTo>
                    <a:cubicBezTo>
                      <a:pt x="4313" y="2102"/>
                      <a:pt x="3919" y="1706"/>
                      <a:pt x="3688" y="1213"/>
                    </a:cubicBezTo>
                    <a:lnTo>
                      <a:pt x="3167" y="90"/>
                    </a:lnTo>
                    <a:cubicBezTo>
                      <a:pt x="3138" y="30"/>
                      <a:pt x="3081" y="0"/>
                      <a:pt x="3025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1485;p48">
                <a:extLst>
                  <a:ext uri="{FF2B5EF4-FFF2-40B4-BE49-F238E27FC236}">
                    <a16:creationId xmlns:a16="http://schemas.microsoft.com/office/drawing/2014/main" id="{EB1ADB63-48E4-4255-29EE-A7F93E6F5DA0}"/>
                  </a:ext>
                </a:extLst>
              </p:cNvPr>
              <p:cNvSpPr/>
              <p:nvPr/>
            </p:nvSpPr>
            <p:spPr>
              <a:xfrm>
                <a:off x="4646050" y="5057125"/>
                <a:ext cx="15130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6052" h="5993" extrusionOk="0">
                    <a:moveTo>
                      <a:pt x="3026" y="0"/>
                    </a:moveTo>
                    <a:cubicBezTo>
                      <a:pt x="2970" y="0"/>
                      <a:pt x="2913" y="30"/>
                      <a:pt x="2886" y="89"/>
                    </a:cubicBezTo>
                    <a:lnTo>
                      <a:pt x="2364" y="1214"/>
                    </a:lnTo>
                    <a:cubicBezTo>
                      <a:pt x="2133" y="1707"/>
                      <a:pt x="1739" y="2103"/>
                      <a:pt x="1246" y="2332"/>
                    </a:cubicBezTo>
                    <a:lnTo>
                      <a:pt x="121" y="2856"/>
                    </a:lnTo>
                    <a:cubicBezTo>
                      <a:pt x="1" y="2911"/>
                      <a:pt x="1" y="3082"/>
                      <a:pt x="121" y="3137"/>
                    </a:cubicBezTo>
                    <a:lnTo>
                      <a:pt x="1246" y="3661"/>
                    </a:lnTo>
                    <a:cubicBezTo>
                      <a:pt x="1739" y="3890"/>
                      <a:pt x="2133" y="4284"/>
                      <a:pt x="2364" y="4777"/>
                    </a:cubicBezTo>
                    <a:lnTo>
                      <a:pt x="2886" y="5902"/>
                    </a:lnTo>
                    <a:cubicBezTo>
                      <a:pt x="2915" y="5962"/>
                      <a:pt x="2971" y="5992"/>
                      <a:pt x="3027" y="5992"/>
                    </a:cubicBezTo>
                    <a:cubicBezTo>
                      <a:pt x="3083" y="5992"/>
                      <a:pt x="3139" y="5962"/>
                      <a:pt x="3167" y="5902"/>
                    </a:cubicBezTo>
                    <a:lnTo>
                      <a:pt x="3691" y="4777"/>
                    </a:lnTo>
                    <a:cubicBezTo>
                      <a:pt x="3919" y="4284"/>
                      <a:pt x="4316" y="3890"/>
                      <a:pt x="4809" y="3661"/>
                    </a:cubicBezTo>
                    <a:lnTo>
                      <a:pt x="5934" y="3137"/>
                    </a:lnTo>
                    <a:cubicBezTo>
                      <a:pt x="6052" y="3079"/>
                      <a:pt x="6052" y="2911"/>
                      <a:pt x="5934" y="2856"/>
                    </a:cubicBezTo>
                    <a:lnTo>
                      <a:pt x="4809" y="2332"/>
                    </a:lnTo>
                    <a:cubicBezTo>
                      <a:pt x="4316" y="2103"/>
                      <a:pt x="3919" y="1707"/>
                      <a:pt x="3691" y="1214"/>
                    </a:cubicBezTo>
                    <a:lnTo>
                      <a:pt x="3167" y="89"/>
                    </a:lnTo>
                    <a:cubicBezTo>
                      <a:pt x="3139" y="30"/>
                      <a:pt x="3083" y="0"/>
                      <a:pt x="3026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1486;p48">
                <a:extLst>
                  <a:ext uri="{FF2B5EF4-FFF2-40B4-BE49-F238E27FC236}">
                    <a16:creationId xmlns:a16="http://schemas.microsoft.com/office/drawing/2014/main" id="{3E6A7AB0-82D7-92C4-A4CA-23E40B921268}"/>
                  </a:ext>
                </a:extLst>
              </p:cNvPr>
              <p:cNvSpPr/>
              <p:nvPr/>
            </p:nvSpPr>
            <p:spPr>
              <a:xfrm>
                <a:off x="5173525" y="3269275"/>
                <a:ext cx="1513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6052" h="5992" extrusionOk="0">
                    <a:moveTo>
                      <a:pt x="3025" y="0"/>
                    </a:moveTo>
                    <a:cubicBezTo>
                      <a:pt x="2968" y="0"/>
                      <a:pt x="2913" y="29"/>
                      <a:pt x="2885" y="88"/>
                    </a:cubicBezTo>
                    <a:lnTo>
                      <a:pt x="2361" y="1213"/>
                    </a:lnTo>
                    <a:cubicBezTo>
                      <a:pt x="2132" y="1706"/>
                      <a:pt x="1736" y="2103"/>
                      <a:pt x="1243" y="2331"/>
                    </a:cubicBezTo>
                    <a:lnTo>
                      <a:pt x="118" y="2855"/>
                    </a:lnTo>
                    <a:cubicBezTo>
                      <a:pt x="0" y="2911"/>
                      <a:pt x="0" y="3079"/>
                      <a:pt x="118" y="3137"/>
                    </a:cubicBezTo>
                    <a:lnTo>
                      <a:pt x="1243" y="3658"/>
                    </a:lnTo>
                    <a:cubicBezTo>
                      <a:pt x="1736" y="3889"/>
                      <a:pt x="2132" y="4284"/>
                      <a:pt x="2361" y="4776"/>
                    </a:cubicBezTo>
                    <a:lnTo>
                      <a:pt x="2885" y="5901"/>
                    </a:lnTo>
                    <a:cubicBezTo>
                      <a:pt x="2913" y="5962"/>
                      <a:pt x="2969" y="5992"/>
                      <a:pt x="3026" y="5992"/>
                    </a:cubicBezTo>
                    <a:cubicBezTo>
                      <a:pt x="3082" y="5992"/>
                      <a:pt x="3139" y="5962"/>
                      <a:pt x="3166" y="5901"/>
                    </a:cubicBezTo>
                    <a:lnTo>
                      <a:pt x="3690" y="4776"/>
                    </a:lnTo>
                    <a:cubicBezTo>
                      <a:pt x="3919" y="4284"/>
                      <a:pt x="4313" y="3889"/>
                      <a:pt x="4806" y="3658"/>
                    </a:cubicBezTo>
                    <a:lnTo>
                      <a:pt x="5931" y="3137"/>
                    </a:lnTo>
                    <a:cubicBezTo>
                      <a:pt x="6051" y="3079"/>
                      <a:pt x="6051" y="2911"/>
                      <a:pt x="5931" y="2855"/>
                    </a:cubicBezTo>
                    <a:lnTo>
                      <a:pt x="4806" y="2331"/>
                    </a:lnTo>
                    <a:cubicBezTo>
                      <a:pt x="4313" y="2103"/>
                      <a:pt x="3919" y="1706"/>
                      <a:pt x="3690" y="1213"/>
                    </a:cubicBezTo>
                    <a:lnTo>
                      <a:pt x="3166" y="88"/>
                    </a:lnTo>
                    <a:cubicBezTo>
                      <a:pt x="3137" y="29"/>
                      <a:pt x="3081" y="0"/>
                      <a:pt x="3025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96" name="Google Shape;1490;p48">
            <a:extLst>
              <a:ext uri="{FF2B5EF4-FFF2-40B4-BE49-F238E27FC236}">
                <a16:creationId xmlns:a16="http://schemas.microsoft.com/office/drawing/2014/main" id="{72EBAC8E-18B2-F919-D359-3A2D7A5D940F}"/>
              </a:ext>
            </a:extLst>
          </p:cNvPr>
          <p:cNvGrpSpPr/>
          <p:nvPr/>
        </p:nvGrpSpPr>
        <p:grpSpPr>
          <a:xfrm>
            <a:off x="8371821" y="3761068"/>
            <a:ext cx="1901420" cy="2134043"/>
            <a:chOff x="1641397" y="2474531"/>
            <a:chExt cx="1901420" cy="2134043"/>
          </a:xfrm>
        </p:grpSpPr>
        <p:sp>
          <p:nvSpPr>
            <p:cNvPr id="897" name="Google Shape;1491;p48">
              <a:extLst>
                <a:ext uri="{FF2B5EF4-FFF2-40B4-BE49-F238E27FC236}">
                  <a16:creationId xmlns:a16="http://schemas.microsoft.com/office/drawing/2014/main" id="{2CF4AD5B-E9C2-8B00-20CB-12277C773B86}"/>
                </a:ext>
              </a:extLst>
            </p:cNvPr>
            <p:cNvSpPr/>
            <p:nvPr/>
          </p:nvSpPr>
          <p:spPr>
            <a:xfrm>
              <a:off x="1653707" y="2479103"/>
              <a:ext cx="1876800" cy="2124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160002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98" name="Google Shape;1492;p48">
              <a:extLst>
                <a:ext uri="{FF2B5EF4-FFF2-40B4-BE49-F238E27FC236}">
                  <a16:creationId xmlns:a16="http://schemas.microsoft.com/office/drawing/2014/main" id="{4153AB34-032B-6795-9777-C753331CEFB4}"/>
                </a:ext>
              </a:extLst>
            </p:cNvPr>
            <p:cNvGrpSpPr/>
            <p:nvPr/>
          </p:nvGrpSpPr>
          <p:grpSpPr>
            <a:xfrm>
              <a:off x="1641397" y="2474531"/>
              <a:ext cx="1901420" cy="2134043"/>
              <a:chOff x="4196000" y="238125"/>
              <a:chExt cx="2160950" cy="2425325"/>
            </a:xfrm>
          </p:grpSpPr>
          <p:sp>
            <p:nvSpPr>
              <p:cNvPr id="899" name="Google Shape;1493;p48">
                <a:extLst>
                  <a:ext uri="{FF2B5EF4-FFF2-40B4-BE49-F238E27FC236}">
                    <a16:creationId xmlns:a16="http://schemas.microsoft.com/office/drawing/2014/main" id="{DA9FDE2F-BDA1-28DA-A0F9-64AC816FBF37}"/>
                  </a:ext>
                </a:extLst>
              </p:cNvPr>
              <p:cNvSpPr/>
              <p:nvPr/>
            </p:nvSpPr>
            <p:spPr>
              <a:xfrm>
                <a:off x="4196000" y="238125"/>
                <a:ext cx="2160950" cy="2425250"/>
              </a:xfrm>
              <a:custGeom>
                <a:avLst/>
                <a:gdLst/>
                <a:ahLst/>
                <a:cxnLst/>
                <a:rect l="l" t="t" r="r" b="b"/>
                <a:pathLst>
                  <a:path w="86438" h="97010" extrusionOk="0">
                    <a:moveTo>
                      <a:pt x="43219" y="0"/>
                    </a:moveTo>
                    <a:cubicBezTo>
                      <a:pt x="37173" y="0"/>
                      <a:pt x="31418" y="1238"/>
                      <a:pt x="26191" y="3484"/>
                    </a:cubicBezTo>
                    <a:cubicBezTo>
                      <a:pt x="26117" y="3510"/>
                      <a:pt x="26042" y="3544"/>
                      <a:pt x="25972" y="3580"/>
                    </a:cubicBezTo>
                    <a:cubicBezTo>
                      <a:pt x="10685" y="10237"/>
                      <a:pt x="1" y="25479"/>
                      <a:pt x="1" y="43218"/>
                    </a:cubicBezTo>
                    <a:lnTo>
                      <a:pt x="1" y="97010"/>
                    </a:lnTo>
                    <a:lnTo>
                      <a:pt x="86438" y="97010"/>
                    </a:lnTo>
                    <a:lnTo>
                      <a:pt x="86438" y="43218"/>
                    </a:lnTo>
                    <a:cubicBezTo>
                      <a:pt x="86438" y="31280"/>
                      <a:pt x="81603" y="20478"/>
                      <a:pt x="73780" y="12655"/>
                    </a:cubicBezTo>
                    <a:cubicBezTo>
                      <a:pt x="65957" y="4830"/>
                      <a:pt x="55153" y="0"/>
                      <a:pt x="43219" y="0"/>
                    </a:cubicBezTo>
                    <a:close/>
                  </a:path>
                </a:pathLst>
              </a:custGeom>
              <a:solidFill>
                <a:srgbClr val="4971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1494;p48">
                <a:extLst>
                  <a:ext uri="{FF2B5EF4-FFF2-40B4-BE49-F238E27FC236}">
                    <a16:creationId xmlns:a16="http://schemas.microsoft.com/office/drawing/2014/main" id="{CFE69A70-EBCE-8597-0DA7-8E7E5C4E79B4}"/>
                  </a:ext>
                </a:extLst>
              </p:cNvPr>
              <p:cNvSpPr/>
              <p:nvPr/>
            </p:nvSpPr>
            <p:spPr>
              <a:xfrm>
                <a:off x="4224850" y="1721375"/>
                <a:ext cx="2098325" cy="942075"/>
              </a:xfrm>
              <a:custGeom>
                <a:avLst/>
                <a:gdLst/>
                <a:ahLst/>
                <a:cxnLst/>
                <a:rect l="l" t="t" r="r" b="b"/>
                <a:pathLst>
                  <a:path w="83933" h="37683" extrusionOk="0">
                    <a:moveTo>
                      <a:pt x="4744" y="1"/>
                    </a:moveTo>
                    <a:lnTo>
                      <a:pt x="4744" y="20659"/>
                    </a:lnTo>
                    <a:cubicBezTo>
                      <a:pt x="4744" y="20659"/>
                      <a:pt x="1" y="27696"/>
                      <a:pt x="1073" y="32742"/>
                    </a:cubicBezTo>
                    <a:cubicBezTo>
                      <a:pt x="1431" y="34420"/>
                      <a:pt x="1907" y="36071"/>
                      <a:pt x="2499" y="37682"/>
                    </a:cubicBezTo>
                    <a:lnTo>
                      <a:pt x="4547" y="37682"/>
                    </a:lnTo>
                    <a:cubicBezTo>
                      <a:pt x="3590" y="35783"/>
                      <a:pt x="3006" y="33362"/>
                      <a:pt x="4131" y="30907"/>
                    </a:cubicBezTo>
                    <a:cubicBezTo>
                      <a:pt x="6466" y="25802"/>
                      <a:pt x="10470" y="22780"/>
                      <a:pt x="17213" y="22780"/>
                    </a:cubicBezTo>
                    <a:cubicBezTo>
                      <a:pt x="17538" y="22780"/>
                      <a:pt x="17869" y="22787"/>
                      <a:pt x="18207" y="22801"/>
                    </a:cubicBezTo>
                    <a:cubicBezTo>
                      <a:pt x="25223" y="23093"/>
                      <a:pt x="33641" y="27572"/>
                      <a:pt x="41712" y="27572"/>
                    </a:cubicBezTo>
                    <a:cubicBezTo>
                      <a:pt x="42091" y="27572"/>
                      <a:pt x="42468" y="27562"/>
                      <a:pt x="42844" y="27542"/>
                    </a:cubicBezTo>
                    <a:cubicBezTo>
                      <a:pt x="50105" y="27143"/>
                      <a:pt x="54752" y="22072"/>
                      <a:pt x="63370" y="22072"/>
                    </a:cubicBezTo>
                    <a:cubicBezTo>
                      <a:pt x="64732" y="22072"/>
                      <a:pt x="66194" y="22199"/>
                      <a:pt x="67782" y="22491"/>
                    </a:cubicBezTo>
                    <a:cubicBezTo>
                      <a:pt x="79410" y="24633"/>
                      <a:pt x="80019" y="31823"/>
                      <a:pt x="79562" y="34579"/>
                    </a:cubicBezTo>
                    <a:cubicBezTo>
                      <a:pt x="79410" y="35514"/>
                      <a:pt x="79129" y="36624"/>
                      <a:pt x="78831" y="37682"/>
                    </a:cubicBezTo>
                    <a:lnTo>
                      <a:pt x="82495" y="37682"/>
                    </a:lnTo>
                    <a:cubicBezTo>
                      <a:pt x="83293" y="35281"/>
                      <a:pt x="83932" y="32095"/>
                      <a:pt x="83235" y="29071"/>
                    </a:cubicBezTo>
                    <a:cubicBezTo>
                      <a:pt x="81858" y="23106"/>
                      <a:pt x="79865" y="20656"/>
                      <a:pt x="79865" y="20656"/>
                    </a:cubicBezTo>
                    <a:lnTo>
                      <a:pt x="79865" y="1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1495;p48">
                <a:extLst>
                  <a:ext uri="{FF2B5EF4-FFF2-40B4-BE49-F238E27FC236}">
                    <a16:creationId xmlns:a16="http://schemas.microsoft.com/office/drawing/2014/main" id="{1AEF9754-4FFE-4B2E-0944-F07182620A48}"/>
                  </a:ext>
                </a:extLst>
              </p:cNvPr>
              <p:cNvSpPr/>
              <p:nvPr/>
            </p:nvSpPr>
            <p:spPr>
              <a:xfrm>
                <a:off x="4251600" y="1688250"/>
                <a:ext cx="2069400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82776" h="1480" extrusionOk="0">
                    <a:moveTo>
                      <a:pt x="1" y="1"/>
                    </a:moveTo>
                    <a:lnTo>
                      <a:pt x="1" y="1479"/>
                    </a:lnTo>
                    <a:lnTo>
                      <a:pt x="82776" y="1479"/>
                    </a:lnTo>
                    <a:lnTo>
                      <a:pt x="82776" y="1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1496;p48">
                <a:extLst>
                  <a:ext uri="{FF2B5EF4-FFF2-40B4-BE49-F238E27FC236}">
                    <a16:creationId xmlns:a16="http://schemas.microsoft.com/office/drawing/2014/main" id="{D258519D-06B2-3F5C-70A5-3CEC16200C27}"/>
                  </a:ext>
                </a:extLst>
              </p:cNvPr>
              <p:cNvSpPr/>
              <p:nvPr/>
            </p:nvSpPr>
            <p:spPr>
              <a:xfrm>
                <a:off x="4341525" y="1721375"/>
                <a:ext cx="1880025" cy="52925"/>
              </a:xfrm>
              <a:custGeom>
                <a:avLst/>
                <a:gdLst/>
                <a:ahLst/>
                <a:cxnLst/>
                <a:rect l="l" t="t" r="r" b="b"/>
                <a:pathLst>
                  <a:path w="75201" h="2117" extrusionOk="0">
                    <a:moveTo>
                      <a:pt x="75200" y="1"/>
                    </a:moveTo>
                    <a:lnTo>
                      <a:pt x="0" y="178"/>
                    </a:lnTo>
                    <a:cubicBezTo>
                      <a:pt x="51" y="741"/>
                      <a:pt x="101" y="2116"/>
                      <a:pt x="101" y="2116"/>
                    </a:cubicBezTo>
                    <a:lnTo>
                      <a:pt x="75200" y="1"/>
                    </a:lnTo>
                    <a:close/>
                  </a:path>
                </a:pathLst>
              </a:custGeom>
              <a:solidFill>
                <a:srgbClr val="412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1497;p48">
                <a:extLst>
                  <a:ext uri="{FF2B5EF4-FFF2-40B4-BE49-F238E27FC236}">
                    <a16:creationId xmlns:a16="http://schemas.microsoft.com/office/drawing/2014/main" id="{CD2192D2-6B5B-4CC8-5CB1-B8B278A3714E}"/>
                  </a:ext>
                </a:extLst>
              </p:cNvPr>
              <p:cNvSpPr/>
              <p:nvPr/>
            </p:nvSpPr>
            <p:spPr>
              <a:xfrm>
                <a:off x="4401025" y="1767475"/>
                <a:ext cx="1756500" cy="206175"/>
              </a:xfrm>
              <a:custGeom>
                <a:avLst/>
                <a:gdLst/>
                <a:ahLst/>
                <a:cxnLst/>
                <a:rect l="l" t="t" r="r" b="b"/>
                <a:pathLst>
                  <a:path w="70260" h="8247" extrusionOk="0">
                    <a:moveTo>
                      <a:pt x="70075" y="188"/>
                    </a:moveTo>
                    <a:lnTo>
                      <a:pt x="70075" y="5876"/>
                    </a:lnTo>
                    <a:lnTo>
                      <a:pt x="49154" y="5876"/>
                    </a:lnTo>
                    <a:cubicBezTo>
                      <a:pt x="45716" y="5876"/>
                      <a:pt x="44005" y="6429"/>
                      <a:pt x="42353" y="6963"/>
                    </a:cubicBezTo>
                    <a:cubicBezTo>
                      <a:pt x="41053" y="7383"/>
                      <a:pt x="39711" y="7819"/>
                      <a:pt x="37521" y="7989"/>
                    </a:cubicBezTo>
                    <a:cubicBezTo>
                      <a:pt x="36894" y="8039"/>
                      <a:pt x="36305" y="8061"/>
                      <a:pt x="35746" y="8061"/>
                    </a:cubicBezTo>
                    <a:cubicBezTo>
                      <a:pt x="33218" y="8061"/>
                      <a:pt x="31313" y="7602"/>
                      <a:pt x="29318" y="7124"/>
                    </a:cubicBezTo>
                    <a:cubicBezTo>
                      <a:pt x="28277" y="6876"/>
                      <a:pt x="27198" y="6617"/>
                      <a:pt x="26017" y="6424"/>
                    </a:cubicBezTo>
                    <a:cubicBezTo>
                      <a:pt x="24611" y="6196"/>
                      <a:pt x="20793" y="6124"/>
                      <a:pt x="16502" y="6124"/>
                    </a:cubicBezTo>
                    <a:cubicBezTo>
                      <a:pt x="9470" y="6124"/>
                      <a:pt x="1171" y="6318"/>
                      <a:pt x="185" y="6342"/>
                    </a:cubicBezTo>
                    <a:lnTo>
                      <a:pt x="185" y="657"/>
                    </a:lnTo>
                    <a:lnTo>
                      <a:pt x="70075" y="188"/>
                    </a:lnTo>
                    <a:close/>
                    <a:moveTo>
                      <a:pt x="70168" y="0"/>
                    </a:moveTo>
                    <a:lnTo>
                      <a:pt x="94" y="472"/>
                    </a:lnTo>
                    <a:cubicBezTo>
                      <a:pt x="41" y="472"/>
                      <a:pt x="0" y="513"/>
                      <a:pt x="0" y="565"/>
                    </a:cubicBezTo>
                    <a:lnTo>
                      <a:pt x="0" y="6439"/>
                    </a:lnTo>
                    <a:cubicBezTo>
                      <a:pt x="0" y="6463"/>
                      <a:pt x="10" y="6487"/>
                      <a:pt x="29" y="6504"/>
                    </a:cubicBezTo>
                    <a:cubicBezTo>
                      <a:pt x="44" y="6521"/>
                      <a:pt x="65" y="6530"/>
                      <a:pt x="89" y="6530"/>
                    </a:cubicBezTo>
                    <a:cubicBezTo>
                      <a:pt x="91" y="6530"/>
                      <a:pt x="94" y="6530"/>
                      <a:pt x="96" y="6530"/>
                    </a:cubicBezTo>
                    <a:cubicBezTo>
                      <a:pt x="235" y="6527"/>
                      <a:pt x="9096" y="6310"/>
                      <a:pt x="16525" y="6310"/>
                    </a:cubicBezTo>
                    <a:cubicBezTo>
                      <a:pt x="20795" y="6310"/>
                      <a:pt x="24591" y="6381"/>
                      <a:pt x="25986" y="6607"/>
                    </a:cubicBezTo>
                    <a:cubicBezTo>
                      <a:pt x="27162" y="6797"/>
                      <a:pt x="28236" y="7054"/>
                      <a:pt x="29275" y="7304"/>
                    </a:cubicBezTo>
                    <a:cubicBezTo>
                      <a:pt x="31285" y="7785"/>
                      <a:pt x="33201" y="8246"/>
                      <a:pt x="35749" y="8246"/>
                    </a:cubicBezTo>
                    <a:cubicBezTo>
                      <a:pt x="36312" y="8246"/>
                      <a:pt x="36903" y="8225"/>
                      <a:pt x="37535" y="8174"/>
                    </a:cubicBezTo>
                    <a:cubicBezTo>
                      <a:pt x="39747" y="8001"/>
                      <a:pt x="41103" y="7564"/>
                      <a:pt x="42411" y="7138"/>
                    </a:cubicBezTo>
                    <a:cubicBezTo>
                      <a:pt x="44127" y="6585"/>
                      <a:pt x="45745" y="6061"/>
                      <a:pt x="49157" y="6061"/>
                    </a:cubicBezTo>
                    <a:lnTo>
                      <a:pt x="70168" y="6061"/>
                    </a:lnTo>
                    <a:cubicBezTo>
                      <a:pt x="70219" y="6061"/>
                      <a:pt x="70260" y="6018"/>
                      <a:pt x="70260" y="5967"/>
                    </a:cubicBezTo>
                    <a:lnTo>
                      <a:pt x="70260" y="94"/>
                    </a:lnTo>
                    <a:cubicBezTo>
                      <a:pt x="70260" y="44"/>
                      <a:pt x="70219" y="0"/>
                      <a:pt x="70168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1498;p48">
                <a:extLst>
                  <a:ext uri="{FF2B5EF4-FFF2-40B4-BE49-F238E27FC236}">
                    <a16:creationId xmlns:a16="http://schemas.microsoft.com/office/drawing/2014/main" id="{B50B0819-2214-62A6-E41D-165C8CA416AA}"/>
                  </a:ext>
                </a:extLst>
              </p:cNvPr>
              <p:cNvSpPr/>
              <p:nvPr/>
            </p:nvSpPr>
            <p:spPr>
              <a:xfrm>
                <a:off x="4609875" y="1820850"/>
                <a:ext cx="51050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2039" extrusionOk="0">
                    <a:moveTo>
                      <a:pt x="1022" y="0"/>
                    </a:moveTo>
                    <a:cubicBezTo>
                      <a:pt x="457" y="0"/>
                      <a:pt x="1" y="457"/>
                      <a:pt x="1" y="1020"/>
                    </a:cubicBezTo>
                    <a:cubicBezTo>
                      <a:pt x="1" y="1582"/>
                      <a:pt x="457" y="2039"/>
                      <a:pt x="1022" y="2039"/>
                    </a:cubicBezTo>
                    <a:cubicBezTo>
                      <a:pt x="1585" y="2039"/>
                      <a:pt x="2042" y="1582"/>
                      <a:pt x="2042" y="1020"/>
                    </a:cubicBezTo>
                    <a:cubicBezTo>
                      <a:pt x="2042" y="457"/>
                      <a:pt x="1585" y="0"/>
                      <a:pt x="1022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1499;p48">
                <a:extLst>
                  <a:ext uri="{FF2B5EF4-FFF2-40B4-BE49-F238E27FC236}">
                    <a16:creationId xmlns:a16="http://schemas.microsoft.com/office/drawing/2014/main" id="{61D03BA2-4648-1A51-849E-0D5396C4D9BB}"/>
                  </a:ext>
                </a:extLst>
              </p:cNvPr>
              <p:cNvSpPr/>
              <p:nvPr/>
            </p:nvSpPr>
            <p:spPr>
              <a:xfrm>
                <a:off x="5285675" y="1820850"/>
                <a:ext cx="50975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39" extrusionOk="0">
                    <a:moveTo>
                      <a:pt x="1019" y="0"/>
                    </a:moveTo>
                    <a:cubicBezTo>
                      <a:pt x="457" y="0"/>
                      <a:pt x="0" y="457"/>
                      <a:pt x="0" y="1020"/>
                    </a:cubicBezTo>
                    <a:cubicBezTo>
                      <a:pt x="0" y="1582"/>
                      <a:pt x="457" y="2039"/>
                      <a:pt x="1019" y="2039"/>
                    </a:cubicBezTo>
                    <a:cubicBezTo>
                      <a:pt x="1582" y="2039"/>
                      <a:pt x="2039" y="1582"/>
                      <a:pt x="2039" y="1020"/>
                    </a:cubicBezTo>
                    <a:cubicBezTo>
                      <a:pt x="2039" y="457"/>
                      <a:pt x="1582" y="0"/>
                      <a:pt x="1019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1500;p48">
                <a:extLst>
                  <a:ext uri="{FF2B5EF4-FFF2-40B4-BE49-F238E27FC236}">
                    <a16:creationId xmlns:a16="http://schemas.microsoft.com/office/drawing/2014/main" id="{A43F6D7D-717C-FEB6-2A58-9B3BF7CD0EEC}"/>
                  </a:ext>
                </a:extLst>
              </p:cNvPr>
              <p:cNvSpPr/>
              <p:nvPr/>
            </p:nvSpPr>
            <p:spPr>
              <a:xfrm>
                <a:off x="5961400" y="1820850"/>
                <a:ext cx="51050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2039" extrusionOk="0">
                    <a:moveTo>
                      <a:pt x="1022" y="0"/>
                    </a:moveTo>
                    <a:cubicBezTo>
                      <a:pt x="457" y="0"/>
                      <a:pt x="0" y="457"/>
                      <a:pt x="0" y="1020"/>
                    </a:cubicBezTo>
                    <a:cubicBezTo>
                      <a:pt x="0" y="1582"/>
                      <a:pt x="457" y="2039"/>
                      <a:pt x="1022" y="2039"/>
                    </a:cubicBezTo>
                    <a:cubicBezTo>
                      <a:pt x="1585" y="2039"/>
                      <a:pt x="2041" y="1582"/>
                      <a:pt x="2041" y="1020"/>
                    </a:cubicBezTo>
                    <a:cubicBezTo>
                      <a:pt x="2041" y="457"/>
                      <a:pt x="1585" y="0"/>
                      <a:pt x="1022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1501;p48">
                <a:extLst>
                  <a:ext uri="{FF2B5EF4-FFF2-40B4-BE49-F238E27FC236}">
                    <a16:creationId xmlns:a16="http://schemas.microsoft.com/office/drawing/2014/main" id="{CF2527FC-779B-2096-0F7E-37892AA58AC8}"/>
                  </a:ext>
                </a:extLst>
              </p:cNvPr>
              <p:cNvSpPr/>
              <p:nvPr/>
            </p:nvSpPr>
            <p:spPr>
              <a:xfrm>
                <a:off x="4401025" y="2040350"/>
                <a:ext cx="1756500" cy="206175"/>
              </a:xfrm>
              <a:custGeom>
                <a:avLst/>
                <a:gdLst/>
                <a:ahLst/>
                <a:cxnLst/>
                <a:rect l="l" t="t" r="r" b="b"/>
                <a:pathLst>
                  <a:path w="70260" h="8247" extrusionOk="0">
                    <a:moveTo>
                      <a:pt x="70075" y="188"/>
                    </a:moveTo>
                    <a:lnTo>
                      <a:pt x="70075" y="5876"/>
                    </a:lnTo>
                    <a:lnTo>
                      <a:pt x="49157" y="5876"/>
                    </a:lnTo>
                    <a:cubicBezTo>
                      <a:pt x="45716" y="5876"/>
                      <a:pt x="44005" y="6429"/>
                      <a:pt x="42353" y="6962"/>
                    </a:cubicBezTo>
                    <a:cubicBezTo>
                      <a:pt x="41053" y="7383"/>
                      <a:pt x="39711" y="7818"/>
                      <a:pt x="37521" y="7989"/>
                    </a:cubicBezTo>
                    <a:cubicBezTo>
                      <a:pt x="36896" y="8038"/>
                      <a:pt x="36310" y="8060"/>
                      <a:pt x="35753" y="8060"/>
                    </a:cubicBezTo>
                    <a:cubicBezTo>
                      <a:pt x="33224" y="8060"/>
                      <a:pt x="31317" y="7602"/>
                      <a:pt x="29321" y="7123"/>
                    </a:cubicBezTo>
                    <a:cubicBezTo>
                      <a:pt x="28277" y="6876"/>
                      <a:pt x="27198" y="6614"/>
                      <a:pt x="26017" y="6424"/>
                    </a:cubicBezTo>
                    <a:cubicBezTo>
                      <a:pt x="24611" y="6195"/>
                      <a:pt x="20788" y="6123"/>
                      <a:pt x="16497" y="6123"/>
                    </a:cubicBezTo>
                    <a:cubicBezTo>
                      <a:pt x="9463" y="6123"/>
                      <a:pt x="1171" y="6318"/>
                      <a:pt x="188" y="6342"/>
                    </a:cubicBezTo>
                    <a:lnTo>
                      <a:pt x="188" y="656"/>
                    </a:lnTo>
                    <a:lnTo>
                      <a:pt x="70075" y="188"/>
                    </a:lnTo>
                    <a:close/>
                    <a:moveTo>
                      <a:pt x="70168" y="0"/>
                    </a:moveTo>
                    <a:lnTo>
                      <a:pt x="94" y="471"/>
                    </a:lnTo>
                    <a:cubicBezTo>
                      <a:pt x="41" y="471"/>
                      <a:pt x="0" y="512"/>
                      <a:pt x="0" y="563"/>
                    </a:cubicBezTo>
                    <a:lnTo>
                      <a:pt x="0" y="6436"/>
                    </a:lnTo>
                    <a:cubicBezTo>
                      <a:pt x="0" y="6462"/>
                      <a:pt x="10" y="6486"/>
                      <a:pt x="29" y="6503"/>
                    </a:cubicBezTo>
                    <a:cubicBezTo>
                      <a:pt x="48" y="6517"/>
                      <a:pt x="70" y="6527"/>
                      <a:pt x="96" y="6530"/>
                    </a:cubicBezTo>
                    <a:cubicBezTo>
                      <a:pt x="235" y="6526"/>
                      <a:pt x="9096" y="6309"/>
                      <a:pt x="16525" y="6309"/>
                    </a:cubicBezTo>
                    <a:cubicBezTo>
                      <a:pt x="20795" y="6309"/>
                      <a:pt x="24591" y="6381"/>
                      <a:pt x="25986" y="6606"/>
                    </a:cubicBezTo>
                    <a:cubicBezTo>
                      <a:pt x="27162" y="6796"/>
                      <a:pt x="28236" y="7054"/>
                      <a:pt x="29277" y="7304"/>
                    </a:cubicBezTo>
                    <a:cubicBezTo>
                      <a:pt x="31285" y="7787"/>
                      <a:pt x="33201" y="8246"/>
                      <a:pt x="35749" y="8246"/>
                    </a:cubicBezTo>
                    <a:cubicBezTo>
                      <a:pt x="36312" y="8246"/>
                      <a:pt x="36903" y="8222"/>
                      <a:pt x="37535" y="8174"/>
                    </a:cubicBezTo>
                    <a:cubicBezTo>
                      <a:pt x="39747" y="8001"/>
                      <a:pt x="41103" y="7563"/>
                      <a:pt x="42411" y="7138"/>
                    </a:cubicBezTo>
                    <a:cubicBezTo>
                      <a:pt x="44127" y="6585"/>
                      <a:pt x="45745" y="6061"/>
                      <a:pt x="49157" y="6061"/>
                    </a:cubicBezTo>
                    <a:lnTo>
                      <a:pt x="70168" y="6061"/>
                    </a:lnTo>
                    <a:cubicBezTo>
                      <a:pt x="70219" y="6061"/>
                      <a:pt x="70260" y="6017"/>
                      <a:pt x="70260" y="5967"/>
                    </a:cubicBezTo>
                    <a:lnTo>
                      <a:pt x="70260" y="94"/>
                    </a:lnTo>
                    <a:cubicBezTo>
                      <a:pt x="70260" y="70"/>
                      <a:pt x="70250" y="46"/>
                      <a:pt x="70233" y="26"/>
                    </a:cubicBezTo>
                    <a:cubicBezTo>
                      <a:pt x="70216" y="10"/>
                      <a:pt x="70192" y="0"/>
                      <a:pt x="70168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1502;p48">
                <a:extLst>
                  <a:ext uri="{FF2B5EF4-FFF2-40B4-BE49-F238E27FC236}">
                    <a16:creationId xmlns:a16="http://schemas.microsoft.com/office/drawing/2014/main" id="{7C4BFAA1-656B-2FF9-5987-087ED0EA331B}"/>
                  </a:ext>
                </a:extLst>
              </p:cNvPr>
              <p:cNvSpPr/>
              <p:nvPr/>
            </p:nvSpPr>
            <p:spPr>
              <a:xfrm>
                <a:off x="4607900" y="2093700"/>
                <a:ext cx="53025" cy="510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040" extrusionOk="0">
                    <a:moveTo>
                      <a:pt x="1106" y="1"/>
                    </a:moveTo>
                    <a:cubicBezTo>
                      <a:pt x="1104" y="1"/>
                      <a:pt x="1103" y="1"/>
                      <a:pt x="1101" y="1"/>
                    </a:cubicBezTo>
                    <a:cubicBezTo>
                      <a:pt x="688" y="1"/>
                      <a:pt x="315" y="248"/>
                      <a:pt x="159" y="628"/>
                    </a:cubicBezTo>
                    <a:cubicBezTo>
                      <a:pt x="0" y="1011"/>
                      <a:pt x="87" y="1448"/>
                      <a:pt x="380" y="1741"/>
                    </a:cubicBezTo>
                    <a:cubicBezTo>
                      <a:pt x="575" y="1936"/>
                      <a:pt x="835" y="2039"/>
                      <a:pt x="1101" y="2039"/>
                    </a:cubicBezTo>
                    <a:cubicBezTo>
                      <a:pt x="1232" y="2039"/>
                      <a:pt x="1364" y="2014"/>
                      <a:pt x="1491" y="1963"/>
                    </a:cubicBezTo>
                    <a:cubicBezTo>
                      <a:pt x="1873" y="1804"/>
                      <a:pt x="2121" y="1431"/>
                      <a:pt x="2121" y="1020"/>
                    </a:cubicBezTo>
                    <a:cubicBezTo>
                      <a:pt x="2121" y="457"/>
                      <a:pt x="1666" y="1"/>
                      <a:pt x="1106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1503;p48">
                <a:extLst>
                  <a:ext uri="{FF2B5EF4-FFF2-40B4-BE49-F238E27FC236}">
                    <a16:creationId xmlns:a16="http://schemas.microsoft.com/office/drawing/2014/main" id="{D5C87E2A-EBCD-6058-5DE8-F3FBE5B7BD68}"/>
                  </a:ext>
                </a:extLst>
              </p:cNvPr>
              <p:cNvSpPr/>
              <p:nvPr/>
            </p:nvSpPr>
            <p:spPr>
              <a:xfrm>
                <a:off x="5283625" y="2093700"/>
                <a:ext cx="53025" cy="51025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041" extrusionOk="0">
                    <a:moveTo>
                      <a:pt x="1095" y="1"/>
                    </a:moveTo>
                    <a:cubicBezTo>
                      <a:pt x="684" y="1"/>
                      <a:pt x="317" y="250"/>
                      <a:pt x="159" y="628"/>
                    </a:cubicBezTo>
                    <a:cubicBezTo>
                      <a:pt x="0" y="1011"/>
                      <a:pt x="89" y="1451"/>
                      <a:pt x="380" y="1741"/>
                    </a:cubicBezTo>
                    <a:cubicBezTo>
                      <a:pt x="575" y="1936"/>
                      <a:pt x="837" y="2040"/>
                      <a:pt x="1102" y="2040"/>
                    </a:cubicBezTo>
                    <a:cubicBezTo>
                      <a:pt x="1233" y="2040"/>
                      <a:pt x="1365" y="2015"/>
                      <a:pt x="1491" y="1963"/>
                    </a:cubicBezTo>
                    <a:cubicBezTo>
                      <a:pt x="1873" y="1804"/>
                      <a:pt x="2121" y="1431"/>
                      <a:pt x="2121" y="1020"/>
                    </a:cubicBezTo>
                    <a:cubicBezTo>
                      <a:pt x="2121" y="455"/>
                      <a:pt x="1664" y="1"/>
                      <a:pt x="1101" y="1"/>
                    </a:cubicBezTo>
                    <a:cubicBezTo>
                      <a:pt x="1099" y="1"/>
                      <a:pt x="1097" y="1"/>
                      <a:pt x="1095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1504;p48">
                <a:extLst>
                  <a:ext uri="{FF2B5EF4-FFF2-40B4-BE49-F238E27FC236}">
                    <a16:creationId xmlns:a16="http://schemas.microsoft.com/office/drawing/2014/main" id="{3E58E1D1-FB71-6C1E-ADB5-F02AAF197F0C}"/>
                  </a:ext>
                </a:extLst>
              </p:cNvPr>
              <p:cNvSpPr/>
              <p:nvPr/>
            </p:nvSpPr>
            <p:spPr>
              <a:xfrm>
                <a:off x="5959400" y="2093700"/>
                <a:ext cx="53050" cy="51025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041" extrusionOk="0">
                    <a:moveTo>
                      <a:pt x="1106" y="1"/>
                    </a:moveTo>
                    <a:cubicBezTo>
                      <a:pt x="1105" y="1"/>
                      <a:pt x="1103" y="1"/>
                      <a:pt x="1102" y="1"/>
                    </a:cubicBezTo>
                    <a:cubicBezTo>
                      <a:pt x="688" y="1"/>
                      <a:pt x="316" y="248"/>
                      <a:pt x="157" y="631"/>
                    </a:cubicBezTo>
                    <a:cubicBezTo>
                      <a:pt x="1" y="1011"/>
                      <a:pt x="87" y="1451"/>
                      <a:pt x="378" y="1741"/>
                    </a:cubicBezTo>
                    <a:cubicBezTo>
                      <a:pt x="575" y="1936"/>
                      <a:pt x="836" y="2040"/>
                      <a:pt x="1102" y="2040"/>
                    </a:cubicBezTo>
                    <a:cubicBezTo>
                      <a:pt x="1233" y="2040"/>
                      <a:pt x="1365" y="2015"/>
                      <a:pt x="1491" y="1963"/>
                    </a:cubicBezTo>
                    <a:cubicBezTo>
                      <a:pt x="1874" y="1804"/>
                      <a:pt x="2121" y="1431"/>
                      <a:pt x="2121" y="1020"/>
                    </a:cubicBezTo>
                    <a:cubicBezTo>
                      <a:pt x="2121" y="457"/>
                      <a:pt x="1667" y="1"/>
                      <a:pt x="1106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1505;p48">
                <a:extLst>
                  <a:ext uri="{FF2B5EF4-FFF2-40B4-BE49-F238E27FC236}">
                    <a16:creationId xmlns:a16="http://schemas.microsoft.com/office/drawing/2014/main" id="{05F97910-E713-5489-F4A8-B7D8EEFB3BD9}"/>
                  </a:ext>
                </a:extLst>
              </p:cNvPr>
              <p:cNvSpPr/>
              <p:nvPr/>
            </p:nvSpPr>
            <p:spPr>
              <a:xfrm>
                <a:off x="5265650" y="738950"/>
                <a:ext cx="3950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4139" extrusionOk="0">
                    <a:moveTo>
                      <a:pt x="1" y="0"/>
                    </a:moveTo>
                    <a:lnTo>
                      <a:pt x="1" y="14139"/>
                    </a:lnTo>
                    <a:lnTo>
                      <a:pt x="1580" y="14139"/>
                    </a:lnTo>
                    <a:lnTo>
                      <a:pt x="1580" y="0"/>
                    </a:lnTo>
                    <a:close/>
                  </a:path>
                </a:pathLst>
              </a:custGeom>
              <a:solidFill>
                <a:srgbClr val="412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1506;p48">
                <a:extLst>
                  <a:ext uri="{FF2B5EF4-FFF2-40B4-BE49-F238E27FC236}">
                    <a16:creationId xmlns:a16="http://schemas.microsoft.com/office/drawing/2014/main" id="{862877C9-8BEB-1430-B6B2-3BFB763077F8}"/>
                  </a:ext>
                </a:extLst>
              </p:cNvPr>
              <p:cNvSpPr/>
              <p:nvPr/>
            </p:nvSpPr>
            <p:spPr>
              <a:xfrm>
                <a:off x="5065200" y="1051900"/>
                <a:ext cx="489675" cy="634525"/>
              </a:xfrm>
              <a:custGeom>
                <a:avLst/>
                <a:gdLst/>
                <a:ahLst/>
                <a:cxnLst/>
                <a:rect l="l" t="t" r="r" b="b"/>
                <a:pathLst>
                  <a:path w="19587" h="25381" extrusionOk="0">
                    <a:moveTo>
                      <a:pt x="5372" y="0"/>
                    </a:moveTo>
                    <a:lnTo>
                      <a:pt x="7689" y="4212"/>
                    </a:lnTo>
                    <a:lnTo>
                      <a:pt x="1" y="25380"/>
                    </a:lnTo>
                    <a:lnTo>
                      <a:pt x="19587" y="25380"/>
                    </a:lnTo>
                    <a:lnTo>
                      <a:pt x="10322" y="4003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1507;p48">
                <a:extLst>
                  <a:ext uri="{FF2B5EF4-FFF2-40B4-BE49-F238E27FC236}">
                    <a16:creationId xmlns:a16="http://schemas.microsoft.com/office/drawing/2014/main" id="{12C732A5-3C5A-450A-AFCD-DDAAEA37AA24}"/>
                  </a:ext>
                </a:extLst>
              </p:cNvPr>
              <p:cNvSpPr/>
              <p:nvPr/>
            </p:nvSpPr>
            <p:spPr>
              <a:xfrm>
                <a:off x="4956600" y="308200"/>
                <a:ext cx="653575" cy="501575"/>
              </a:xfrm>
              <a:custGeom>
                <a:avLst/>
                <a:gdLst/>
                <a:ahLst/>
                <a:cxnLst/>
                <a:rect l="l" t="t" r="r" b="b"/>
                <a:pathLst>
                  <a:path w="26143" h="20063" extrusionOk="0">
                    <a:moveTo>
                      <a:pt x="9401" y="0"/>
                    </a:moveTo>
                    <a:lnTo>
                      <a:pt x="1" y="20062"/>
                    </a:lnTo>
                    <a:lnTo>
                      <a:pt x="26143" y="20062"/>
                    </a:lnTo>
                    <a:lnTo>
                      <a:pt x="17219" y="0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1508;p48">
                <a:extLst>
                  <a:ext uri="{FF2B5EF4-FFF2-40B4-BE49-F238E27FC236}">
                    <a16:creationId xmlns:a16="http://schemas.microsoft.com/office/drawing/2014/main" id="{A0D2ABF7-C5B2-9381-FDB0-2402CB72E873}"/>
                  </a:ext>
                </a:extLst>
              </p:cNvPr>
              <p:cNvSpPr/>
              <p:nvPr/>
            </p:nvSpPr>
            <p:spPr>
              <a:xfrm>
                <a:off x="4956600" y="808425"/>
                <a:ext cx="653575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26143" h="2598" extrusionOk="0">
                    <a:moveTo>
                      <a:pt x="26143" y="0"/>
                    </a:moveTo>
                    <a:lnTo>
                      <a:pt x="1" y="53"/>
                    </a:lnTo>
                    <a:cubicBezTo>
                      <a:pt x="1" y="53"/>
                      <a:pt x="207" y="2597"/>
                      <a:pt x="1616" y="2597"/>
                    </a:cubicBezTo>
                    <a:cubicBezTo>
                      <a:pt x="1682" y="2597"/>
                      <a:pt x="1751" y="2592"/>
                      <a:pt x="1823" y="2580"/>
                    </a:cubicBezTo>
                    <a:cubicBezTo>
                      <a:pt x="3422" y="2316"/>
                      <a:pt x="3523" y="262"/>
                      <a:pt x="3523" y="262"/>
                    </a:cubicBezTo>
                    <a:cubicBezTo>
                      <a:pt x="3523" y="262"/>
                      <a:pt x="3871" y="2368"/>
                      <a:pt x="5470" y="2474"/>
                    </a:cubicBezTo>
                    <a:cubicBezTo>
                      <a:pt x="5507" y="2477"/>
                      <a:pt x="5544" y="2478"/>
                      <a:pt x="5580" y="2478"/>
                    </a:cubicBezTo>
                    <a:cubicBezTo>
                      <a:pt x="7085" y="2478"/>
                      <a:pt x="7417" y="368"/>
                      <a:pt x="7417" y="368"/>
                    </a:cubicBezTo>
                    <a:cubicBezTo>
                      <a:pt x="7417" y="368"/>
                      <a:pt x="8101" y="2581"/>
                      <a:pt x="9612" y="2581"/>
                    </a:cubicBezTo>
                    <a:cubicBezTo>
                      <a:pt x="9629" y="2581"/>
                      <a:pt x="9647" y="2581"/>
                      <a:pt x="9665" y="2580"/>
                    </a:cubicBezTo>
                    <a:cubicBezTo>
                      <a:pt x="11211" y="2527"/>
                      <a:pt x="11413" y="315"/>
                      <a:pt x="11413" y="315"/>
                    </a:cubicBezTo>
                    <a:cubicBezTo>
                      <a:pt x="11413" y="315"/>
                      <a:pt x="12012" y="2580"/>
                      <a:pt x="13858" y="2580"/>
                    </a:cubicBezTo>
                    <a:cubicBezTo>
                      <a:pt x="15707" y="2580"/>
                      <a:pt x="16007" y="421"/>
                      <a:pt x="16007" y="421"/>
                    </a:cubicBezTo>
                    <a:cubicBezTo>
                      <a:pt x="16007" y="421"/>
                      <a:pt x="16356" y="2474"/>
                      <a:pt x="18103" y="2474"/>
                    </a:cubicBezTo>
                    <a:cubicBezTo>
                      <a:pt x="19851" y="2474"/>
                      <a:pt x="20250" y="368"/>
                      <a:pt x="20250" y="368"/>
                    </a:cubicBezTo>
                    <a:cubicBezTo>
                      <a:pt x="20250" y="368"/>
                      <a:pt x="20500" y="2263"/>
                      <a:pt x="21700" y="2316"/>
                    </a:cubicBezTo>
                    <a:cubicBezTo>
                      <a:pt x="21717" y="2316"/>
                      <a:pt x="21734" y="2317"/>
                      <a:pt x="21751" y="2317"/>
                    </a:cubicBezTo>
                    <a:cubicBezTo>
                      <a:pt x="22915" y="2317"/>
                      <a:pt x="23546" y="527"/>
                      <a:pt x="23546" y="527"/>
                    </a:cubicBezTo>
                    <a:cubicBezTo>
                      <a:pt x="23546" y="527"/>
                      <a:pt x="23698" y="2421"/>
                      <a:pt x="24845" y="2421"/>
                    </a:cubicBezTo>
                    <a:cubicBezTo>
                      <a:pt x="25991" y="2421"/>
                      <a:pt x="26143" y="0"/>
                      <a:pt x="26143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1509;p48">
                <a:extLst>
                  <a:ext uri="{FF2B5EF4-FFF2-40B4-BE49-F238E27FC236}">
                    <a16:creationId xmlns:a16="http://schemas.microsoft.com/office/drawing/2014/main" id="{11AB84B7-EB11-EC0F-1D0A-FA6356EFCF53}"/>
                  </a:ext>
                </a:extLst>
              </p:cNvPr>
              <p:cNvSpPr/>
              <p:nvPr/>
            </p:nvSpPr>
            <p:spPr>
              <a:xfrm>
                <a:off x="5191600" y="308200"/>
                <a:ext cx="19547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7819" h="1214" extrusionOk="0">
                    <a:moveTo>
                      <a:pt x="1" y="0"/>
                    </a:moveTo>
                    <a:cubicBezTo>
                      <a:pt x="1" y="0"/>
                      <a:pt x="1920" y="1213"/>
                      <a:pt x="3978" y="1213"/>
                    </a:cubicBezTo>
                    <a:cubicBezTo>
                      <a:pt x="4021" y="1213"/>
                      <a:pt x="4064" y="1213"/>
                      <a:pt x="4107" y="1212"/>
                    </a:cubicBezTo>
                    <a:cubicBezTo>
                      <a:pt x="6213" y="1159"/>
                      <a:pt x="7819" y="0"/>
                      <a:pt x="7819" y="0"/>
                    </a:cubicBez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1510;p48">
                <a:extLst>
                  <a:ext uri="{FF2B5EF4-FFF2-40B4-BE49-F238E27FC236}">
                    <a16:creationId xmlns:a16="http://schemas.microsoft.com/office/drawing/2014/main" id="{B92FE856-D12C-A6C3-7ABF-02B506A00C0C}"/>
                  </a:ext>
                </a:extLst>
              </p:cNvPr>
              <p:cNvSpPr/>
              <p:nvPr/>
            </p:nvSpPr>
            <p:spPr>
              <a:xfrm>
                <a:off x="5657525" y="1213800"/>
                <a:ext cx="469950" cy="469975"/>
              </a:xfrm>
              <a:custGeom>
                <a:avLst/>
                <a:gdLst/>
                <a:ahLst/>
                <a:cxnLst/>
                <a:rect l="l" t="t" r="r" b="b"/>
                <a:pathLst>
                  <a:path w="18798" h="18799" extrusionOk="0">
                    <a:moveTo>
                      <a:pt x="0" y="1"/>
                    </a:moveTo>
                    <a:lnTo>
                      <a:pt x="0" y="18799"/>
                    </a:lnTo>
                    <a:lnTo>
                      <a:pt x="18798" y="18799"/>
                    </a:lnTo>
                    <a:lnTo>
                      <a:pt x="18798" y="1"/>
                    </a:ln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1511;p48">
                <a:extLst>
                  <a:ext uri="{FF2B5EF4-FFF2-40B4-BE49-F238E27FC236}">
                    <a16:creationId xmlns:a16="http://schemas.microsoft.com/office/drawing/2014/main" id="{7D7F3FDC-7AC3-27CE-4478-BFE9A77E5DB4}"/>
                  </a:ext>
                </a:extLst>
              </p:cNvPr>
              <p:cNvSpPr/>
              <p:nvPr/>
            </p:nvSpPr>
            <p:spPr>
              <a:xfrm>
                <a:off x="5698875" y="1255100"/>
                <a:ext cx="387325" cy="387325"/>
              </a:xfrm>
              <a:custGeom>
                <a:avLst/>
                <a:gdLst/>
                <a:ahLst/>
                <a:cxnLst/>
                <a:rect l="l" t="t" r="r" b="b"/>
                <a:pathLst>
                  <a:path w="15493" h="15493" extrusionOk="0">
                    <a:moveTo>
                      <a:pt x="0" y="1"/>
                    </a:moveTo>
                    <a:lnTo>
                      <a:pt x="0" y="15493"/>
                    </a:lnTo>
                    <a:lnTo>
                      <a:pt x="15492" y="15493"/>
                    </a:lnTo>
                    <a:lnTo>
                      <a:pt x="15492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1512;p48">
                <a:extLst>
                  <a:ext uri="{FF2B5EF4-FFF2-40B4-BE49-F238E27FC236}">
                    <a16:creationId xmlns:a16="http://schemas.microsoft.com/office/drawing/2014/main" id="{95C8C297-31BA-19BA-5BB5-E00FB7AF5ABB}"/>
                  </a:ext>
                </a:extLst>
              </p:cNvPr>
              <p:cNvSpPr/>
              <p:nvPr/>
            </p:nvSpPr>
            <p:spPr>
              <a:xfrm>
                <a:off x="5783600" y="1278775"/>
                <a:ext cx="68950" cy="96125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3845" extrusionOk="0">
                    <a:moveTo>
                      <a:pt x="1460" y="0"/>
                    </a:moveTo>
                    <a:cubicBezTo>
                      <a:pt x="1439" y="0"/>
                      <a:pt x="1418" y="1"/>
                      <a:pt x="1395" y="3"/>
                    </a:cubicBezTo>
                    <a:cubicBezTo>
                      <a:pt x="1" y="131"/>
                      <a:pt x="1564" y="3718"/>
                      <a:pt x="1479" y="3845"/>
                    </a:cubicBezTo>
                    <a:lnTo>
                      <a:pt x="1859" y="3718"/>
                    </a:lnTo>
                    <a:cubicBezTo>
                      <a:pt x="1859" y="3718"/>
                      <a:pt x="2758" y="0"/>
                      <a:pt x="1460" y="0"/>
                    </a:cubicBez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1513;p48">
                <a:extLst>
                  <a:ext uri="{FF2B5EF4-FFF2-40B4-BE49-F238E27FC236}">
                    <a16:creationId xmlns:a16="http://schemas.microsoft.com/office/drawing/2014/main" id="{349932E2-AD82-2D24-F8C9-A262B583A8DB}"/>
                  </a:ext>
                </a:extLst>
              </p:cNvPr>
              <p:cNvSpPr/>
              <p:nvPr/>
            </p:nvSpPr>
            <p:spPr>
              <a:xfrm>
                <a:off x="5796425" y="1367425"/>
                <a:ext cx="68950" cy="9615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3846" extrusionOk="0">
                    <a:moveTo>
                      <a:pt x="1279" y="1"/>
                    </a:moveTo>
                    <a:lnTo>
                      <a:pt x="899" y="126"/>
                    </a:lnTo>
                    <a:cubicBezTo>
                      <a:pt x="899" y="126"/>
                      <a:pt x="1" y="3846"/>
                      <a:pt x="1298" y="3846"/>
                    </a:cubicBezTo>
                    <a:cubicBezTo>
                      <a:pt x="1319" y="3846"/>
                      <a:pt x="1341" y="3845"/>
                      <a:pt x="1363" y="3843"/>
                    </a:cubicBezTo>
                    <a:cubicBezTo>
                      <a:pt x="2757" y="3715"/>
                      <a:pt x="1195" y="126"/>
                      <a:pt x="1279" y="1"/>
                    </a:cubicBez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1514;p48">
                <a:extLst>
                  <a:ext uri="{FF2B5EF4-FFF2-40B4-BE49-F238E27FC236}">
                    <a16:creationId xmlns:a16="http://schemas.microsoft.com/office/drawing/2014/main" id="{F085A0C1-DC7F-D4D3-69A6-ABB2C4E902E0}"/>
                  </a:ext>
                </a:extLst>
              </p:cNvPr>
              <p:cNvSpPr/>
              <p:nvPr/>
            </p:nvSpPr>
            <p:spPr>
              <a:xfrm>
                <a:off x="5819550" y="1318950"/>
                <a:ext cx="975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2390" extrusionOk="0">
                    <a:moveTo>
                      <a:pt x="2690" y="1"/>
                    </a:moveTo>
                    <a:cubicBezTo>
                      <a:pt x="1735" y="1"/>
                      <a:pt x="129" y="2137"/>
                      <a:pt x="1" y="2137"/>
                    </a:cubicBezTo>
                    <a:cubicBezTo>
                      <a:pt x="1" y="2137"/>
                      <a:pt x="1" y="2137"/>
                      <a:pt x="1" y="2137"/>
                    </a:cubicBezTo>
                    <a:lnTo>
                      <a:pt x="1" y="2137"/>
                    </a:lnTo>
                    <a:lnTo>
                      <a:pt x="287" y="2389"/>
                    </a:lnTo>
                    <a:cubicBezTo>
                      <a:pt x="287" y="2389"/>
                      <a:pt x="3902" y="1332"/>
                      <a:pt x="3136" y="240"/>
                    </a:cubicBezTo>
                    <a:cubicBezTo>
                      <a:pt x="3017" y="72"/>
                      <a:pt x="2865" y="1"/>
                      <a:pt x="2690" y="1"/>
                    </a:cubicBez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1515;p48">
                <a:extLst>
                  <a:ext uri="{FF2B5EF4-FFF2-40B4-BE49-F238E27FC236}">
                    <a16:creationId xmlns:a16="http://schemas.microsoft.com/office/drawing/2014/main" id="{B1DEF701-0A2A-D14A-16A6-79AB3CC7316E}"/>
                  </a:ext>
                </a:extLst>
              </p:cNvPr>
              <p:cNvSpPr/>
              <p:nvPr/>
            </p:nvSpPr>
            <p:spPr>
              <a:xfrm>
                <a:off x="5731875" y="1368925"/>
                <a:ext cx="9755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2392" extrusionOk="0">
                    <a:moveTo>
                      <a:pt x="3618" y="1"/>
                    </a:moveTo>
                    <a:cubicBezTo>
                      <a:pt x="3618" y="1"/>
                      <a:pt x="0" y="1061"/>
                      <a:pt x="767" y="2153"/>
                    </a:cubicBezTo>
                    <a:cubicBezTo>
                      <a:pt x="885" y="2320"/>
                      <a:pt x="1038" y="2391"/>
                      <a:pt x="1212" y="2391"/>
                    </a:cubicBezTo>
                    <a:cubicBezTo>
                      <a:pt x="2169" y="2391"/>
                      <a:pt x="3774" y="256"/>
                      <a:pt x="3901" y="256"/>
                    </a:cubicBezTo>
                    <a:cubicBezTo>
                      <a:pt x="3901" y="256"/>
                      <a:pt x="3902" y="256"/>
                      <a:pt x="3902" y="256"/>
                    </a:cubicBezTo>
                    <a:lnTo>
                      <a:pt x="3618" y="1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1516;p48">
                <a:extLst>
                  <a:ext uri="{FF2B5EF4-FFF2-40B4-BE49-F238E27FC236}">
                    <a16:creationId xmlns:a16="http://schemas.microsoft.com/office/drawing/2014/main" id="{1A286AC2-0850-1337-A6F7-D0C8B11E6290}"/>
                  </a:ext>
                </a:extLst>
              </p:cNvPr>
              <p:cNvSpPr/>
              <p:nvPr/>
            </p:nvSpPr>
            <p:spPr>
              <a:xfrm>
                <a:off x="5821300" y="1368825"/>
                <a:ext cx="96125" cy="53425"/>
              </a:xfrm>
              <a:custGeom>
                <a:avLst/>
                <a:gdLst/>
                <a:ahLst/>
                <a:cxnLst/>
                <a:rect l="l" t="t" r="r" b="b"/>
                <a:pathLst>
                  <a:path w="3845" h="2137" extrusionOk="0">
                    <a:moveTo>
                      <a:pt x="84" y="0"/>
                    </a:moveTo>
                    <a:lnTo>
                      <a:pt x="0" y="373"/>
                    </a:lnTo>
                    <a:cubicBezTo>
                      <a:pt x="0" y="373"/>
                      <a:pt x="1780" y="2136"/>
                      <a:pt x="2753" y="2136"/>
                    </a:cubicBezTo>
                    <a:cubicBezTo>
                      <a:pt x="2974" y="2136"/>
                      <a:pt x="3152" y="2046"/>
                      <a:pt x="3260" y="1825"/>
                    </a:cubicBezTo>
                    <a:cubicBezTo>
                      <a:pt x="3844" y="625"/>
                      <a:pt x="145" y="130"/>
                      <a:pt x="84" y="0"/>
                    </a:cubicBez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1517;p48">
                <a:extLst>
                  <a:ext uri="{FF2B5EF4-FFF2-40B4-BE49-F238E27FC236}">
                    <a16:creationId xmlns:a16="http://schemas.microsoft.com/office/drawing/2014/main" id="{DA71ED5B-E8E2-5C57-B4A5-46EE1A99F1FA}"/>
                  </a:ext>
                </a:extLst>
              </p:cNvPr>
              <p:cNvSpPr/>
              <p:nvPr/>
            </p:nvSpPr>
            <p:spPr>
              <a:xfrm>
                <a:off x="5731550" y="1325450"/>
                <a:ext cx="96200" cy="53425"/>
              </a:xfrm>
              <a:custGeom>
                <a:avLst/>
                <a:gdLst/>
                <a:ahLst/>
                <a:cxnLst/>
                <a:rect l="l" t="t" r="r" b="b"/>
                <a:pathLst>
                  <a:path w="3848" h="2137" extrusionOk="0">
                    <a:moveTo>
                      <a:pt x="1092" y="0"/>
                    </a:moveTo>
                    <a:cubicBezTo>
                      <a:pt x="872" y="0"/>
                      <a:pt x="693" y="91"/>
                      <a:pt x="585" y="312"/>
                    </a:cubicBezTo>
                    <a:cubicBezTo>
                      <a:pt x="1" y="1509"/>
                      <a:pt x="3701" y="2004"/>
                      <a:pt x="3763" y="2137"/>
                    </a:cubicBezTo>
                    <a:lnTo>
                      <a:pt x="3848" y="1764"/>
                    </a:lnTo>
                    <a:cubicBezTo>
                      <a:pt x="3848" y="1764"/>
                      <a:pt x="2066" y="0"/>
                      <a:pt x="1092" y="0"/>
                    </a:cubicBez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1518;p48">
                <a:extLst>
                  <a:ext uri="{FF2B5EF4-FFF2-40B4-BE49-F238E27FC236}">
                    <a16:creationId xmlns:a16="http://schemas.microsoft.com/office/drawing/2014/main" id="{B7B27D0B-A214-01F1-49C1-A0562143DB5F}"/>
                  </a:ext>
                </a:extLst>
              </p:cNvPr>
              <p:cNvSpPr/>
              <p:nvPr/>
            </p:nvSpPr>
            <p:spPr>
              <a:xfrm>
                <a:off x="5809825" y="1358175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49" y="1"/>
                    </a:moveTo>
                    <a:cubicBezTo>
                      <a:pt x="291" y="1"/>
                      <a:pt x="0" y="291"/>
                      <a:pt x="0" y="650"/>
                    </a:cubicBezTo>
                    <a:cubicBezTo>
                      <a:pt x="0" y="1008"/>
                      <a:pt x="291" y="1299"/>
                      <a:pt x="649" y="1299"/>
                    </a:cubicBezTo>
                    <a:cubicBezTo>
                      <a:pt x="1007" y="1299"/>
                      <a:pt x="1298" y="1008"/>
                      <a:pt x="1298" y="650"/>
                    </a:cubicBezTo>
                    <a:cubicBezTo>
                      <a:pt x="1298" y="291"/>
                      <a:pt x="1007" y="1"/>
                      <a:pt x="649" y="1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1519;p48">
                <a:extLst>
                  <a:ext uri="{FF2B5EF4-FFF2-40B4-BE49-F238E27FC236}">
                    <a16:creationId xmlns:a16="http://schemas.microsoft.com/office/drawing/2014/main" id="{097F54A8-A195-0FEA-AE57-0D5F17951451}"/>
                  </a:ext>
                </a:extLst>
              </p:cNvPr>
              <p:cNvSpPr/>
              <p:nvPr/>
            </p:nvSpPr>
            <p:spPr>
              <a:xfrm>
                <a:off x="5877850" y="1459750"/>
                <a:ext cx="9642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859" extrusionOk="0">
                    <a:moveTo>
                      <a:pt x="1321" y="1"/>
                    </a:moveTo>
                    <a:cubicBezTo>
                      <a:pt x="1161" y="1"/>
                      <a:pt x="1015" y="65"/>
                      <a:pt x="892" y="214"/>
                    </a:cubicBezTo>
                    <a:cubicBezTo>
                      <a:pt x="1" y="1294"/>
                      <a:pt x="3650" y="2710"/>
                      <a:pt x="3679" y="2859"/>
                    </a:cubicBezTo>
                    <a:lnTo>
                      <a:pt x="3857" y="2498"/>
                    </a:lnTo>
                    <a:cubicBezTo>
                      <a:pt x="3857" y="2498"/>
                      <a:pt x="2316" y="1"/>
                      <a:pt x="1321" y="1"/>
                    </a:cubicBez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1520;p48">
                <a:extLst>
                  <a:ext uri="{FF2B5EF4-FFF2-40B4-BE49-F238E27FC236}">
                    <a16:creationId xmlns:a16="http://schemas.microsoft.com/office/drawing/2014/main" id="{CB654BE5-5CCB-526B-581A-FB437A8A326D}"/>
                  </a:ext>
                </a:extLst>
              </p:cNvPr>
              <p:cNvSpPr/>
              <p:nvPr/>
            </p:nvSpPr>
            <p:spPr>
              <a:xfrm>
                <a:off x="5965600" y="1520400"/>
                <a:ext cx="9642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859" extrusionOk="0">
                    <a:moveTo>
                      <a:pt x="178" y="0"/>
                    </a:moveTo>
                    <a:lnTo>
                      <a:pt x="1" y="361"/>
                    </a:lnTo>
                    <a:cubicBezTo>
                      <a:pt x="1" y="361"/>
                      <a:pt x="1541" y="2858"/>
                      <a:pt x="2538" y="2858"/>
                    </a:cubicBezTo>
                    <a:cubicBezTo>
                      <a:pt x="2698" y="2858"/>
                      <a:pt x="2844" y="2794"/>
                      <a:pt x="2967" y="2645"/>
                    </a:cubicBezTo>
                    <a:cubicBezTo>
                      <a:pt x="3857" y="1565"/>
                      <a:pt x="210" y="152"/>
                      <a:pt x="178" y="0"/>
                    </a:cubicBez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1521;p48">
                <a:extLst>
                  <a:ext uri="{FF2B5EF4-FFF2-40B4-BE49-F238E27FC236}">
                    <a16:creationId xmlns:a16="http://schemas.microsoft.com/office/drawing/2014/main" id="{30B619E3-1337-4C3A-0AC5-E5F8064A32B9}"/>
                  </a:ext>
                </a:extLst>
              </p:cNvPr>
              <p:cNvSpPr/>
              <p:nvPr/>
            </p:nvSpPr>
            <p:spPr>
              <a:xfrm>
                <a:off x="5956750" y="1440875"/>
                <a:ext cx="64950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3574" extrusionOk="0">
                    <a:moveTo>
                      <a:pt x="1171" y="0"/>
                    </a:moveTo>
                    <a:cubicBezTo>
                      <a:pt x="0" y="0"/>
                      <a:pt x="529" y="3480"/>
                      <a:pt x="422" y="3573"/>
                    </a:cubicBezTo>
                    <a:lnTo>
                      <a:pt x="804" y="3549"/>
                    </a:lnTo>
                    <a:cubicBezTo>
                      <a:pt x="804" y="3549"/>
                      <a:pt x="2598" y="236"/>
                      <a:pt x="1282" y="10"/>
                    </a:cubicBezTo>
                    <a:cubicBezTo>
                      <a:pt x="1244" y="4"/>
                      <a:pt x="1207" y="0"/>
                      <a:pt x="1171" y="0"/>
                    </a:cubicBez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1522;p48">
                <a:extLst>
                  <a:ext uri="{FF2B5EF4-FFF2-40B4-BE49-F238E27FC236}">
                    <a16:creationId xmlns:a16="http://schemas.microsoft.com/office/drawing/2014/main" id="{C7D94FC2-BBDE-0542-8F6A-A1484FDBE6BE}"/>
                  </a:ext>
                </a:extLst>
              </p:cNvPr>
              <p:cNvSpPr/>
              <p:nvPr/>
            </p:nvSpPr>
            <p:spPr>
              <a:xfrm>
                <a:off x="5921975" y="1525200"/>
                <a:ext cx="64950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3574" extrusionOk="0">
                    <a:moveTo>
                      <a:pt x="2176" y="1"/>
                    </a:moveTo>
                    <a:lnTo>
                      <a:pt x="1794" y="25"/>
                    </a:lnTo>
                    <a:cubicBezTo>
                      <a:pt x="1794" y="25"/>
                      <a:pt x="0" y="3337"/>
                      <a:pt x="1315" y="3563"/>
                    </a:cubicBezTo>
                    <a:cubicBezTo>
                      <a:pt x="1354" y="3570"/>
                      <a:pt x="1391" y="3573"/>
                      <a:pt x="1426" y="3573"/>
                    </a:cubicBezTo>
                    <a:cubicBezTo>
                      <a:pt x="2598" y="3573"/>
                      <a:pt x="2071" y="94"/>
                      <a:pt x="2176" y="1"/>
                    </a:cubicBez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1523;p48">
                <a:extLst>
                  <a:ext uri="{FF2B5EF4-FFF2-40B4-BE49-F238E27FC236}">
                    <a16:creationId xmlns:a16="http://schemas.microsoft.com/office/drawing/2014/main" id="{B01CEB17-A0C6-D4B4-E722-26BC7A2294C0}"/>
                  </a:ext>
                </a:extLst>
              </p:cNvPr>
              <p:cNvSpPr/>
              <p:nvPr/>
            </p:nvSpPr>
            <p:spPr>
              <a:xfrm>
                <a:off x="5967475" y="1491175"/>
                <a:ext cx="99350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1672" extrusionOk="0">
                    <a:moveTo>
                      <a:pt x="2946" y="1"/>
                    </a:moveTo>
                    <a:cubicBezTo>
                      <a:pt x="1955" y="1"/>
                      <a:pt x="156" y="1353"/>
                      <a:pt x="5" y="1353"/>
                    </a:cubicBezTo>
                    <a:cubicBezTo>
                      <a:pt x="3" y="1353"/>
                      <a:pt x="1" y="1352"/>
                      <a:pt x="0" y="1352"/>
                    </a:cubicBezTo>
                    <a:lnTo>
                      <a:pt x="0" y="1352"/>
                    </a:lnTo>
                    <a:lnTo>
                      <a:pt x="207" y="1672"/>
                    </a:lnTo>
                    <a:cubicBezTo>
                      <a:pt x="207" y="1672"/>
                      <a:pt x="3974" y="1638"/>
                      <a:pt x="3534" y="381"/>
                    </a:cubicBezTo>
                    <a:cubicBezTo>
                      <a:pt x="3438" y="107"/>
                      <a:pt x="3224" y="1"/>
                      <a:pt x="2946" y="1"/>
                    </a:cubicBez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1524;p48">
                <a:extLst>
                  <a:ext uri="{FF2B5EF4-FFF2-40B4-BE49-F238E27FC236}">
                    <a16:creationId xmlns:a16="http://schemas.microsoft.com/office/drawing/2014/main" id="{2037E313-7F9B-5913-E860-99306334FBE9}"/>
                  </a:ext>
                </a:extLst>
              </p:cNvPr>
              <p:cNvSpPr/>
              <p:nvPr/>
            </p:nvSpPr>
            <p:spPr>
              <a:xfrm>
                <a:off x="5876825" y="1522425"/>
                <a:ext cx="993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3975" h="1673" extrusionOk="0">
                    <a:moveTo>
                      <a:pt x="3770" y="1"/>
                    </a:moveTo>
                    <a:cubicBezTo>
                      <a:pt x="3770" y="1"/>
                      <a:pt x="1" y="35"/>
                      <a:pt x="443" y="1292"/>
                    </a:cubicBezTo>
                    <a:cubicBezTo>
                      <a:pt x="539" y="1565"/>
                      <a:pt x="752" y="1672"/>
                      <a:pt x="1030" y="1672"/>
                    </a:cubicBezTo>
                    <a:cubicBezTo>
                      <a:pt x="2019" y="1672"/>
                      <a:pt x="3818" y="320"/>
                      <a:pt x="3969" y="320"/>
                    </a:cubicBezTo>
                    <a:cubicBezTo>
                      <a:pt x="3971" y="320"/>
                      <a:pt x="3973" y="320"/>
                      <a:pt x="3975" y="321"/>
                    </a:cubicBezTo>
                    <a:lnTo>
                      <a:pt x="3770" y="1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1525;p48">
                <a:extLst>
                  <a:ext uri="{FF2B5EF4-FFF2-40B4-BE49-F238E27FC236}">
                    <a16:creationId xmlns:a16="http://schemas.microsoft.com/office/drawing/2014/main" id="{8AEE2A5A-FBD2-9896-BA0A-94B763965BB3}"/>
                  </a:ext>
                </a:extLst>
              </p:cNvPr>
              <p:cNvSpPr/>
              <p:nvPr/>
            </p:nvSpPr>
            <p:spPr>
              <a:xfrm>
                <a:off x="5951675" y="1510775"/>
                <a:ext cx="433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299" extrusionOk="0">
                    <a:moveTo>
                      <a:pt x="868" y="0"/>
                    </a:moveTo>
                    <a:cubicBezTo>
                      <a:pt x="701" y="0"/>
                      <a:pt x="533" y="65"/>
                      <a:pt x="406" y="193"/>
                    </a:cubicBezTo>
                    <a:cubicBezTo>
                      <a:pt x="0" y="603"/>
                      <a:pt x="292" y="1299"/>
                      <a:pt x="867" y="1299"/>
                    </a:cubicBezTo>
                    <a:cubicBezTo>
                      <a:pt x="868" y="1299"/>
                      <a:pt x="869" y="1299"/>
                      <a:pt x="870" y="1299"/>
                    </a:cubicBezTo>
                    <a:cubicBezTo>
                      <a:pt x="1447" y="1296"/>
                      <a:pt x="1733" y="597"/>
                      <a:pt x="1324" y="188"/>
                    </a:cubicBezTo>
                    <a:cubicBezTo>
                      <a:pt x="1198" y="63"/>
                      <a:pt x="1033" y="0"/>
                      <a:pt x="868" y="0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1526;p48">
                <a:extLst>
                  <a:ext uri="{FF2B5EF4-FFF2-40B4-BE49-F238E27FC236}">
                    <a16:creationId xmlns:a16="http://schemas.microsoft.com/office/drawing/2014/main" id="{1F85F95E-55D7-CD7C-DA56-61D35AA9E784}"/>
                  </a:ext>
                </a:extLst>
              </p:cNvPr>
              <p:cNvSpPr/>
              <p:nvPr/>
            </p:nvSpPr>
            <p:spPr>
              <a:xfrm>
                <a:off x="5946250" y="1313825"/>
                <a:ext cx="69800" cy="97450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3898" extrusionOk="0">
                    <a:moveTo>
                      <a:pt x="2640" y="0"/>
                    </a:moveTo>
                    <a:cubicBezTo>
                      <a:pt x="1830" y="284"/>
                      <a:pt x="986" y="589"/>
                      <a:pt x="399" y="1219"/>
                    </a:cubicBezTo>
                    <a:cubicBezTo>
                      <a:pt x="258" y="1371"/>
                      <a:pt x="130" y="1546"/>
                      <a:pt x="65" y="1746"/>
                    </a:cubicBezTo>
                    <a:cubicBezTo>
                      <a:pt x="0" y="1945"/>
                      <a:pt x="0" y="2157"/>
                      <a:pt x="0" y="2368"/>
                    </a:cubicBezTo>
                    <a:lnTo>
                      <a:pt x="0" y="3897"/>
                    </a:lnTo>
                    <a:cubicBezTo>
                      <a:pt x="371" y="3616"/>
                      <a:pt x="787" y="3400"/>
                      <a:pt x="1229" y="3260"/>
                    </a:cubicBezTo>
                    <a:cubicBezTo>
                      <a:pt x="1520" y="3169"/>
                      <a:pt x="1823" y="3109"/>
                      <a:pt x="2099" y="2984"/>
                    </a:cubicBezTo>
                    <a:cubicBezTo>
                      <a:pt x="2376" y="2859"/>
                      <a:pt x="2635" y="2652"/>
                      <a:pt x="2734" y="2364"/>
                    </a:cubicBezTo>
                    <a:cubicBezTo>
                      <a:pt x="2792" y="2191"/>
                      <a:pt x="2789" y="2005"/>
                      <a:pt x="2784" y="1823"/>
                    </a:cubicBezTo>
                    <a:cubicBezTo>
                      <a:pt x="2767" y="1190"/>
                      <a:pt x="2655" y="633"/>
                      <a:pt x="2640" y="0"/>
                    </a:cubicBez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1527;p48">
                <a:extLst>
                  <a:ext uri="{FF2B5EF4-FFF2-40B4-BE49-F238E27FC236}">
                    <a16:creationId xmlns:a16="http://schemas.microsoft.com/office/drawing/2014/main" id="{47B09689-26C1-0A3B-F48F-7B8F715FB824}"/>
                  </a:ext>
                </a:extLst>
              </p:cNvPr>
              <p:cNvSpPr/>
              <p:nvPr/>
            </p:nvSpPr>
            <p:spPr>
              <a:xfrm>
                <a:off x="5736675" y="1485900"/>
                <a:ext cx="101225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2774" extrusionOk="0">
                    <a:moveTo>
                      <a:pt x="2076" y="1"/>
                    </a:moveTo>
                    <a:cubicBezTo>
                      <a:pt x="1988" y="1"/>
                      <a:pt x="1900" y="8"/>
                      <a:pt x="1813" y="15"/>
                    </a:cubicBezTo>
                    <a:cubicBezTo>
                      <a:pt x="1181" y="68"/>
                      <a:pt x="633" y="214"/>
                      <a:pt x="0" y="267"/>
                    </a:cubicBezTo>
                    <a:cubicBezTo>
                      <a:pt x="335" y="1060"/>
                      <a:pt x="688" y="1883"/>
                      <a:pt x="1349" y="2431"/>
                    </a:cubicBezTo>
                    <a:cubicBezTo>
                      <a:pt x="1513" y="2565"/>
                      <a:pt x="1693" y="2681"/>
                      <a:pt x="1897" y="2734"/>
                    </a:cubicBezTo>
                    <a:cubicBezTo>
                      <a:pt x="2010" y="2765"/>
                      <a:pt x="2126" y="2774"/>
                      <a:pt x="2243" y="2774"/>
                    </a:cubicBezTo>
                    <a:cubicBezTo>
                      <a:pt x="2335" y="2774"/>
                      <a:pt x="2428" y="2768"/>
                      <a:pt x="2520" y="2763"/>
                    </a:cubicBezTo>
                    <a:lnTo>
                      <a:pt x="4049" y="2671"/>
                    </a:lnTo>
                    <a:cubicBezTo>
                      <a:pt x="3746" y="2318"/>
                      <a:pt x="3506" y="1916"/>
                      <a:pt x="3340" y="1481"/>
                    </a:cubicBezTo>
                    <a:cubicBezTo>
                      <a:pt x="3231" y="1198"/>
                      <a:pt x="3155" y="899"/>
                      <a:pt x="3013" y="630"/>
                    </a:cubicBezTo>
                    <a:cubicBezTo>
                      <a:pt x="2871" y="361"/>
                      <a:pt x="2650" y="113"/>
                      <a:pt x="2356" y="34"/>
                    </a:cubicBezTo>
                    <a:cubicBezTo>
                      <a:pt x="2265" y="9"/>
                      <a:pt x="2171" y="1"/>
                      <a:pt x="2076" y="1"/>
                    </a:cubicBez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1528;p48">
                <a:extLst>
                  <a:ext uri="{FF2B5EF4-FFF2-40B4-BE49-F238E27FC236}">
                    <a16:creationId xmlns:a16="http://schemas.microsoft.com/office/drawing/2014/main" id="{B95EFBD6-A761-83C0-8424-A496080FEBDA}"/>
                  </a:ext>
                </a:extLst>
              </p:cNvPr>
              <p:cNvSpPr/>
              <p:nvPr/>
            </p:nvSpPr>
            <p:spPr>
              <a:xfrm>
                <a:off x="4462325" y="1213800"/>
                <a:ext cx="469975" cy="469975"/>
              </a:xfrm>
              <a:custGeom>
                <a:avLst/>
                <a:gdLst/>
                <a:ahLst/>
                <a:cxnLst/>
                <a:rect l="l" t="t" r="r" b="b"/>
                <a:pathLst>
                  <a:path w="18799" h="18799" extrusionOk="0">
                    <a:moveTo>
                      <a:pt x="0" y="1"/>
                    </a:moveTo>
                    <a:lnTo>
                      <a:pt x="0" y="18799"/>
                    </a:lnTo>
                    <a:lnTo>
                      <a:pt x="18798" y="18799"/>
                    </a:lnTo>
                    <a:lnTo>
                      <a:pt x="18798" y="1"/>
                    </a:lnTo>
                    <a:close/>
                  </a:path>
                </a:pathLst>
              </a:custGeom>
              <a:solidFill>
                <a:srgbClr val="B2C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1529;p48">
                <a:extLst>
                  <a:ext uri="{FF2B5EF4-FFF2-40B4-BE49-F238E27FC236}">
                    <a16:creationId xmlns:a16="http://schemas.microsoft.com/office/drawing/2014/main" id="{617A8B5D-7438-1659-DAFD-CB3F3268AED5}"/>
                  </a:ext>
                </a:extLst>
              </p:cNvPr>
              <p:cNvSpPr/>
              <p:nvPr/>
            </p:nvSpPr>
            <p:spPr>
              <a:xfrm>
                <a:off x="4503675" y="1255100"/>
                <a:ext cx="387325" cy="387325"/>
              </a:xfrm>
              <a:custGeom>
                <a:avLst/>
                <a:gdLst/>
                <a:ahLst/>
                <a:cxnLst/>
                <a:rect l="l" t="t" r="r" b="b"/>
                <a:pathLst>
                  <a:path w="15493" h="15493" extrusionOk="0">
                    <a:moveTo>
                      <a:pt x="0" y="1"/>
                    </a:moveTo>
                    <a:lnTo>
                      <a:pt x="0" y="15493"/>
                    </a:lnTo>
                    <a:lnTo>
                      <a:pt x="15492" y="15493"/>
                    </a:lnTo>
                    <a:lnTo>
                      <a:pt x="15492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1530;p48">
                <a:extLst>
                  <a:ext uri="{FF2B5EF4-FFF2-40B4-BE49-F238E27FC236}">
                    <a16:creationId xmlns:a16="http://schemas.microsoft.com/office/drawing/2014/main" id="{4E7B649D-B307-4139-4CDF-7B98F01CAB10}"/>
                  </a:ext>
                </a:extLst>
              </p:cNvPr>
              <p:cNvSpPr/>
              <p:nvPr/>
            </p:nvSpPr>
            <p:spPr>
              <a:xfrm>
                <a:off x="4588425" y="1278775"/>
                <a:ext cx="68950" cy="96125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3845" extrusionOk="0">
                    <a:moveTo>
                      <a:pt x="1460" y="0"/>
                    </a:moveTo>
                    <a:cubicBezTo>
                      <a:pt x="1439" y="0"/>
                      <a:pt x="1417" y="1"/>
                      <a:pt x="1395" y="3"/>
                    </a:cubicBezTo>
                    <a:cubicBezTo>
                      <a:pt x="0" y="131"/>
                      <a:pt x="1563" y="3718"/>
                      <a:pt x="1479" y="3845"/>
                    </a:cubicBezTo>
                    <a:lnTo>
                      <a:pt x="1859" y="3718"/>
                    </a:lnTo>
                    <a:cubicBezTo>
                      <a:pt x="1859" y="3718"/>
                      <a:pt x="2757" y="0"/>
                      <a:pt x="1460" y="0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1531;p48">
                <a:extLst>
                  <a:ext uri="{FF2B5EF4-FFF2-40B4-BE49-F238E27FC236}">
                    <a16:creationId xmlns:a16="http://schemas.microsoft.com/office/drawing/2014/main" id="{17635F06-4375-C5E9-1353-13E381717567}"/>
                  </a:ext>
                </a:extLst>
              </p:cNvPr>
              <p:cNvSpPr/>
              <p:nvPr/>
            </p:nvSpPr>
            <p:spPr>
              <a:xfrm>
                <a:off x="4601225" y="1367425"/>
                <a:ext cx="68950" cy="9615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3846" extrusionOk="0">
                    <a:moveTo>
                      <a:pt x="1279" y="1"/>
                    </a:moveTo>
                    <a:lnTo>
                      <a:pt x="899" y="126"/>
                    </a:lnTo>
                    <a:cubicBezTo>
                      <a:pt x="899" y="126"/>
                      <a:pt x="1" y="3846"/>
                      <a:pt x="1298" y="3846"/>
                    </a:cubicBezTo>
                    <a:cubicBezTo>
                      <a:pt x="1319" y="3846"/>
                      <a:pt x="1341" y="3845"/>
                      <a:pt x="1363" y="3843"/>
                    </a:cubicBezTo>
                    <a:cubicBezTo>
                      <a:pt x="2758" y="3715"/>
                      <a:pt x="1195" y="126"/>
                      <a:pt x="1279" y="1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1532;p48">
                <a:extLst>
                  <a:ext uri="{FF2B5EF4-FFF2-40B4-BE49-F238E27FC236}">
                    <a16:creationId xmlns:a16="http://schemas.microsoft.com/office/drawing/2014/main" id="{19A2AC28-34AB-EEF8-953B-F44F222790AA}"/>
                  </a:ext>
                </a:extLst>
              </p:cNvPr>
              <p:cNvSpPr/>
              <p:nvPr/>
            </p:nvSpPr>
            <p:spPr>
              <a:xfrm>
                <a:off x="4624350" y="1318950"/>
                <a:ext cx="975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2390" extrusionOk="0">
                    <a:moveTo>
                      <a:pt x="2691" y="1"/>
                    </a:moveTo>
                    <a:cubicBezTo>
                      <a:pt x="1735" y="1"/>
                      <a:pt x="129" y="2137"/>
                      <a:pt x="2" y="2137"/>
                    </a:cubicBezTo>
                    <a:cubicBezTo>
                      <a:pt x="1" y="2137"/>
                      <a:pt x="1" y="2137"/>
                      <a:pt x="1" y="2137"/>
                    </a:cubicBezTo>
                    <a:lnTo>
                      <a:pt x="1" y="2137"/>
                    </a:lnTo>
                    <a:lnTo>
                      <a:pt x="285" y="2389"/>
                    </a:lnTo>
                    <a:cubicBezTo>
                      <a:pt x="285" y="2389"/>
                      <a:pt x="3903" y="1332"/>
                      <a:pt x="3136" y="240"/>
                    </a:cubicBezTo>
                    <a:cubicBezTo>
                      <a:pt x="3018" y="72"/>
                      <a:pt x="2865" y="1"/>
                      <a:pt x="2691" y="1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1533;p48">
                <a:extLst>
                  <a:ext uri="{FF2B5EF4-FFF2-40B4-BE49-F238E27FC236}">
                    <a16:creationId xmlns:a16="http://schemas.microsoft.com/office/drawing/2014/main" id="{73D5D977-A3A5-AC07-9C7A-24F85147367D}"/>
                  </a:ext>
                </a:extLst>
              </p:cNvPr>
              <p:cNvSpPr/>
              <p:nvPr/>
            </p:nvSpPr>
            <p:spPr>
              <a:xfrm>
                <a:off x="4536675" y="1368925"/>
                <a:ext cx="9757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2392" extrusionOk="0">
                    <a:moveTo>
                      <a:pt x="3618" y="1"/>
                    </a:moveTo>
                    <a:cubicBezTo>
                      <a:pt x="3618" y="1"/>
                      <a:pt x="0" y="1061"/>
                      <a:pt x="767" y="2153"/>
                    </a:cubicBezTo>
                    <a:cubicBezTo>
                      <a:pt x="885" y="2320"/>
                      <a:pt x="1038" y="2391"/>
                      <a:pt x="1212" y="2391"/>
                    </a:cubicBezTo>
                    <a:cubicBezTo>
                      <a:pt x="2167" y="2391"/>
                      <a:pt x="3774" y="256"/>
                      <a:pt x="3901" y="256"/>
                    </a:cubicBezTo>
                    <a:cubicBezTo>
                      <a:pt x="3902" y="256"/>
                      <a:pt x="3902" y="256"/>
                      <a:pt x="3902" y="256"/>
                    </a:cubicBezTo>
                    <a:lnTo>
                      <a:pt x="3618" y="1"/>
                    </a:ln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1534;p48">
                <a:extLst>
                  <a:ext uri="{FF2B5EF4-FFF2-40B4-BE49-F238E27FC236}">
                    <a16:creationId xmlns:a16="http://schemas.microsoft.com/office/drawing/2014/main" id="{0A1BE10A-855A-EE53-D8D8-C5A8FF52B482}"/>
                  </a:ext>
                </a:extLst>
              </p:cNvPr>
              <p:cNvSpPr/>
              <p:nvPr/>
            </p:nvSpPr>
            <p:spPr>
              <a:xfrm>
                <a:off x="4626100" y="1368825"/>
                <a:ext cx="96125" cy="53425"/>
              </a:xfrm>
              <a:custGeom>
                <a:avLst/>
                <a:gdLst/>
                <a:ahLst/>
                <a:cxnLst/>
                <a:rect l="l" t="t" r="r" b="b"/>
                <a:pathLst>
                  <a:path w="3845" h="2137" extrusionOk="0">
                    <a:moveTo>
                      <a:pt x="85" y="0"/>
                    </a:moveTo>
                    <a:lnTo>
                      <a:pt x="1" y="373"/>
                    </a:lnTo>
                    <a:cubicBezTo>
                      <a:pt x="1" y="373"/>
                      <a:pt x="1780" y="2136"/>
                      <a:pt x="2754" y="2136"/>
                    </a:cubicBezTo>
                    <a:cubicBezTo>
                      <a:pt x="2974" y="2136"/>
                      <a:pt x="3153" y="2046"/>
                      <a:pt x="3261" y="1825"/>
                    </a:cubicBezTo>
                    <a:cubicBezTo>
                      <a:pt x="3845" y="625"/>
                      <a:pt x="145" y="130"/>
                      <a:pt x="85" y="0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1535;p48">
                <a:extLst>
                  <a:ext uri="{FF2B5EF4-FFF2-40B4-BE49-F238E27FC236}">
                    <a16:creationId xmlns:a16="http://schemas.microsoft.com/office/drawing/2014/main" id="{B0E97A96-3AFD-2957-3EEB-0F63F233AAE6}"/>
                  </a:ext>
                </a:extLst>
              </p:cNvPr>
              <p:cNvSpPr/>
              <p:nvPr/>
            </p:nvSpPr>
            <p:spPr>
              <a:xfrm>
                <a:off x="4536375" y="1325450"/>
                <a:ext cx="96125" cy="53425"/>
              </a:xfrm>
              <a:custGeom>
                <a:avLst/>
                <a:gdLst/>
                <a:ahLst/>
                <a:cxnLst/>
                <a:rect l="l" t="t" r="r" b="b"/>
                <a:pathLst>
                  <a:path w="3845" h="2137" extrusionOk="0">
                    <a:moveTo>
                      <a:pt x="1091" y="0"/>
                    </a:moveTo>
                    <a:cubicBezTo>
                      <a:pt x="871" y="0"/>
                      <a:pt x="692" y="91"/>
                      <a:pt x="585" y="312"/>
                    </a:cubicBezTo>
                    <a:cubicBezTo>
                      <a:pt x="0" y="1509"/>
                      <a:pt x="3700" y="2004"/>
                      <a:pt x="3763" y="2137"/>
                    </a:cubicBezTo>
                    <a:lnTo>
                      <a:pt x="3844" y="1764"/>
                    </a:lnTo>
                    <a:cubicBezTo>
                      <a:pt x="3844" y="1764"/>
                      <a:pt x="2065" y="0"/>
                      <a:pt x="1091" y="0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1536;p48">
                <a:extLst>
                  <a:ext uri="{FF2B5EF4-FFF2-40B4-BE49-F238E27FC236}">
                    <a16:creationId xmlns:a16="http://schemas.microsoft.com/office/drawing/2014/main" id="{45EA3EDC-0025-3B8C-300F-42691675FD31}"/>
                  </a:ext>
                </a:extLst>
              </p:cNvPr>
              <p:cNvSpPr/>
              <p:nvPr/>
            </p:nvSpPr>
            <p:spPr>
              <a:xfrm>
                <a:off x="4614625" y="1358175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50" y="1"/>
                    </a:moveTo>
                    <a:cubicBezTo>
                      <a:pt x="291" y="1"/>
                      <a:pt x="0" y="291"/>
                      <a:pt x="0" y="650"/>
                    </a:cubicBezTo>
                    <a:cubicBezTo>
                      <a:pt x="0" y="1008"/>
                      <a:pt x="291" y="1299"/>
                      <a:pt x="650" y="1299"/>
                    </a:cubicBezTo>
                    <a:cubicBezTo>
                      <a:pt x="1008" y="1299"/>
                      <a:pt x="1299" y="1008"/>
                      <a:pt x="1299" y="650"/>
                    </a:cubicBezTo>
                    <a:cubicBezTo>
                      <a:pt x="1299" y="291"/>
                      <a:pt x="1008" y="1"/>
                      <a:pt x="650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1537;p48">
                <a:extLst>
                  <a:ext uri="{FF2B5EF4-FFF2-40B4-BE49-F238E27FC236}">
                    <a16:creationId xmlns:a16="http://schemas.microsoft.com/office/drawing/2014/main" id="{62C6BA16-B673-A546-17B4-CF3E8236E838}"/>
                  </a:ext>
                </a:extLst>
              </p:cNvPr>
              <p:cNvSpPr/>
              <p:nvPr/>
            </p:nvSpPr>
            <p:spPr>
              <a:xfrm>
                <a:off x="4682650" y="1459750"/>
                <a:ext cx="9642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859" extrusionOk="0">
                    <a:moveTo>
                      <a:pt x="1321" y="1"/>
                    </a:moveTo>
                    <a:cubicBezTo>
                      <a:pt x="1161" y="1"/>
                      <a:pt x="1016" y="65"/>
                      <a:pt x="893" y="214"/>
                    </a:cubicBezTo>
                    <a:cubicBezTo>
                      <a:pt x="1" y="1294"/>
                      <a:pt x="3650" y="2710"/>
                      <a:pt x="3679" y="2859"/>
                    </a:cubicBezTo>
                    <a:lnTo>
                      <a:pt x="3857" y="2498"/>
                    </a:lnTo>
                    <a:cubicBezTo>
                      <a:pt x="3857" y="2498"/>
                      <a:pt x="2316" y="1"/>
                      <a:pt x="1321" y="1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1538;p48">
                <a:extLst>
                  <a:ext uri="{FF2B5EF4-FFF2-40B4-BE49-F238E27FC236}">
                    <a16:creationId xmlns:a16="http://schemas.microsoft.com/office/drawing/2014/main" id="{B44165CB-F0DA-3C65-0DF9-95A40578DBCF}"/>
                  </a:ext>
                </a:extLst>
              </p:cNvPr>
              <p:cNvSpPr/>
              <p:nvPr/>
            </p:nvSpPr>
            <p:spPr>
              <a:xfrm>
                <a:off x="4770400" y="1520400"/>
                <a:ext cx="9642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859" extrusionOk="0">
                    <a:moveTo>
                      <a:pt x="179" y="0"/>
                    </a:moveTo>
                    <a:lnTo>
                      <a:pt x="1" y="361"/>
                    </a:lnTo>
                    <a:cubicBezTo>
                      <a:pt x="1" y="361"/>
                      <a:pt x="1541" y="2858"/>
                      <a:pt x="2538" y="2858"/>
                    </a:cubicBezTo>
                    <a:cubicBezTo>
                      <a:pt x="2698" y="2858"/>
                      <a:pt x="2844" y="2794"/>
                      <a:pt x="2967" y="2645"/>
                    </a:cubicBezTo>
                    <a:cubicBezTo>
                      <a:pt x="3857" y="1565"/>
                      <a:pt x="208" y="152"/>
                      <a:pt x="179" y="0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1539;p48">
                <a:extLst>
                  <a:ext uri="{FF2B5EF4-FFF2-40B4-BE49-F238E27FC236}">
                    <a16:creationId xmlns:a16="http://schemas.microsoft.com/office/drawing/2014/main" id="{D2D87F5E-6D75-E771-10BE-8303EF19F624}"/>
                  </a:ext>
                </a:extLst>
              </p:cNvPr>
              <p:cNvSpPr/>
              <p:nvPr/>
            </p:nvSpPr>
            <p:spPr>
              <a:xfrm>
                <a:off x="4761550" y="1440875"/>
                <a:ext cx="64950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3574" extrusionOk="0">
                    <a:moveTo>
                      <a:pt x="1172" y="0"/>
                    </a:moveTo>
                    <a:cubicBezTo>
                      <a:pt x="0" y="0"/>
                      <a:pt x="529" y="3480"/>
                      <a:pt x="422" y="3573"/>
                    </a:cubicBezTo>
                    <a:lnTo>
                      <a:pt x="804" y="3549"/>
                    </a:lnTo>
                    <a:cubicBezTo>
                      <a:pt x="804" y="3549"/>
                      <a:pt x="2598" y="236"/>
                      <a:pt x="1283" y="10"/>
                    </a:cubicBezTo>
                    <a:cubicBezTo>
                      <a:pt x="1244" y="4"/>
                      <a:pt x="1207" y="0"/>
                      <a:pt x="1172" y="0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1540;p48">
                <a:extLst>
                  <a:ext uri="{FF2B5EF4-FFF2-40B4-BE49-F238E27FC236}">
                    <a16:creationId xmlns:a16="http://schemas.microsoft.com/office/drawing/2014/main" id="{13BED003-BA2D-BD20-706A-5694A90F0954}"/>
                  </a:ext>
                </a:extLst>
              </p:cNvPr>
              <p:cNvSpPr/>
              <p:nvPr/>
            </p:nvSpPr>
            <p:spPr>
              <a:xfrm>
                <a:off x="4726775" y="1525200"/>
                <a:ext cx="6497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3574" extrusionOk="0">
                    <a:moveTo>
                      <a:pt x="2176" y="1"/>
                    </a:moveTo>
                    <a:lnTo>
                      <a:pt x="1794" y="25"/>
                    </a:lnTo>
                    <a:cubicBezTo>
                      <a:pt x="1794" y="25"/>
                      <a:pt x="0" y="3337"/>
                      <a:pt x="1315" y="3563"/>
                    </a:cubicBezTo>
                    <a:cubicBezTo>
                      <a:pt x="1354" y="3570"/>
                      <a:pt x="1391" y="3573"/>
                      <a:pt x="1427" y="3573"/>
                    </a:cubicBezTo>
                    <a:cubicBezTo>
                      <a:pt x="2598" y="3573"/>
                      <a:pt x="2071" y="94"/>
                      <a:pt x="2176" y="1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1541;p48">
                <a:extLst>
                  <a:ext uri="{FF2B5EF4-FFF2-40B4-BE49-F238E27FC236}">
                    <a16:creationId xmlns:a16="http://schemas.microsoft.com/office/drawing/2014/main" id="{6E744062-CF40-F3E9-26B0-99D01AB257C7}"/>
                  </a:ext>
                </a:extLst>
              </p:cNvPr>
              <p:cNvSpPr/>
              <p:nvPr/>
            </p:nvSpPr>
            <p:spPr>
              <a:xfrm>
                <a:off x="4772275" y="1491175"/>
                <a:ext cx="993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3975" h="1672" extrusionOk="0">
                    <a:moveTo>
                      <a:pt x="2946" y="1"/>
                    </a:moveTo>
                    <a:cubicBezTo>
                      <a:pt x="1956" y="1"/>
                      <a:pt x="157" y="1353"/>
                      <a:pt x="6" y="1353"/>
                    </a:cubicBezTo>
                    <a:cubicBezTo>
                      <a:pt x="4" y="1353"/>
                      <a:pt x="2" y="1352"/>
                      <a:pt x="0" y="1352"/>
                    </a:cubicBezTo>
                    <a:lnTo>
                      <a:pt x="0" y="1352"/>
                    </a:lnTo>
                    <a:lnTo>
                      <a:pt x="205" y="1672"/>
                    </a:lnTo>
                    <a:cubicBezTo>
                      <a:pt x="205" y="1672"/>
                      <a:pt x="3974" y="1638"/>
                      <a:pt x="3534" y="381"/>
                    </a:cubicBezTo>
                    <a:cubicBezTo>
                      <a:pt x="3438" y="107"/>
                      <a:pt x="3224" y="1"/>
                      <a:pt x="2946" y="1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1542;p48">
                <a:extLst>
                  <a:ext uri="{FF2B5EF4-FFF2-40B4-BE49-F238E27FC236}">
                    <a16:creationId xmlns:a16="http://schemas.microsoft.com/office/drawing/2014/main" id="{020E7585-F820-0832-6F4C-1AAC614BFA2B}"/>
                  </a:ext>
                </a:extLst>
              </p:cNvPr>
              <p:cNvSpPr/>
              <p:nvPr/>
            </p:nvSpPr>
            <p:spPr>
              <a:xfrm>
                <a:off x="4681625" y="1522425"/>
                <a:ext cx="993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3975" h="1673" extrusionOk="0">
                    <a:moveTo>
                      <a:pt x="3771" y="1"/>
                    </a:moveTo>
                    <a:cubicBezTo>
                      <a:pt x="3771" y="1"/>
                      <a:pt x="1" y="35"/>
                      <a:pt x="441" y="1292"/>
                    </a:cubicBezTo>
                    <a:cubicBezTo>
                      <a:pt x="537" y="1565"/>
                      <a:pt x="751" y="1672"/>
                      <a:pt x="1029" y="1672"/>
                    </a:cubicBezTo>
                    <a:cubicBezTo>
                      <a:pt x="2020" y="1672"/>
                      <a:pt x="3819" y="320"/>
                      <a:pt x="3970" y="320"/>
                    </a:cubicBezTo>
                    <a:cubicBezTo>
                      <a:pt x="3972" y="320"/>
                      <a:pt x="3974" y="320"/>
                      <a:pt x="3975" y="321"/>
                    </a:cubicBezTo>
                    <a:lnTo>
                      <a:pt x="3771" y="1"/>
                    </a:ln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1543;p48">
                <a:extLst>
                  <a:ext uri="{FF2B5EF4-FFF2-40B4-BE49-F238E27FC236}">
                    <a16:creationId xmlns:a16="http://schemas.microsoft.com/office/drawing/2014/main" id="{F6B877D2-64B8-D6CB-77D8-F76AA15CEE99}"/>
                  </a:ext>
                </a:extLst>
              </p:cNvPr>
              <p:cNvSpPr/>
              <p:nvPr/>
            </p:nvSpPr>
            <p:spPr>
              <a:xfrm>
                <a:off x="4756475" y="1510775"/>
                <a:ext cx="433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299" extrusionOk="0">
                    <a:moveTo>
                      <a:pt x="868" y="0"/>
                    </a:moveTo>
                    <a:cubicBezTo>
                      <a:pt x="701" y="0"/>
                      <a:pt x="533" y="65"/>
                      <a:pt x="406" y="193"/>
                    </a:cubicBezTo>
                    <a:cubicBezTo>
                      <a:pt x="1" y="603"/>
                      <a:pt x="292" y="1299"/>
                      <a:pt x="867" y="1299"/>
                    </a:cubicBezTo>
                    <a:cubicBezTo>
                      <a:pt x="868" y="1299"/>
                      <a:pt x="869" y="1299"/>
                      <a:pt x="870" y="1299"/>
                    </a:cubicBezTo>
                    <a:cubicBezTo>
                      <a:pt x="1447" y="1296"/>
                      <a:pt x="1733" y="597"/>
                      <a:pt x="1325" y="188"/>
                    </a:cubicBezTo>
                    <a:cubicBezTo>
                      <a:pt x="1198" y="63"/>
                      <a:pt x="1033" y="0"/>
                      <a:pt x="868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1544;p48">
                <a:extLst>
                  <a:ext uri="{FF2B5EF4-FFF2-40B4-BE49-F238E27FC236}">
                    <a16:creationId xmlns:a16="http://schemas.microsoft.com/office/drawing/2014/main" id="{420F5A90-54DA-D3FC-A8B8-B6C732FD85A9}"/>
                  </a:ext>
                </a:extLst>
              </p:cNvPr>
              <p:cNvSpPr/>
              <p:nvPr/>
            </p:nvSpPr>
            <p:spPr>
              <a:xfrm>
                <a:off x="4751000" y="1313825"/>
                <a:ext cx="69800" cy="97450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3898" extrusionOk="0">
                    <a:moveTo>
                      <a:pt x="2640" y="0"/>
                    </a:moveTo>
                    <a:cubicBezTo>
                      <a:pt x="1830" y="284"/>
                      <a:pt x="986" y="589"/>
                      <a:pt x="399" y="1219"/>
                    </a:cubicBezTo>
                    <a:cubicBezTo>
                      <a:pt x="258" y="1371"/>
                      <a:pt x="130" y="1546"/>
                      <a:pt x="65" y="1746"/>
                    </a:cubicBezTo>
                    <a:cubicBezTo>
                      <a:pt x="0" y="1945"/>
                      <a:pt x="0" y="2157"/>
                      <a:pt x="0" y="2368"/>
                    </a:cubicBezTo>
                    <a:cubicBezTo>
                      <a:pt x="0" y="2878"/>
                      <a:pt x="0" y="3388"/>
                      <a:pt x="0" y="3897"/>
                    </a:cubicBezTo>
                    <a:cubicBezTo>
                      <a:pt x="371" y="3616"/>
                      <a:pt x="786" y="3400"/>
                      <a:pt x="1229" y="3260"/>
                    </a:cubicBezTo>
                    <a:cubicBezTo>
                      <a:pt x="1520" y="3169"/>
                      <a:pt x="1823" y="3109"/>
                      <a:pt x="2099" y="2984"/>
                    </a:cubicBezTo>
                    <a:cubicBezTo>
                      <a:pt x="2376" y="2859"/>
                      <a:pt x="2635" y="2652"/>
                      <a:pt x="2734" y="2364"/>
                    </a:cubicBezTo>
                    <a:cubicBezTo>
                      <a:pt x="2791" y="2191"/>
                      <a:pt x="2789" y="2005"/>
                      <a:pt x="2784" y="1823"/>
                    </a:cubicBezTo>
                    <a:cubicBezTo>
                      <a:pt x="2767" y="1190"/>
                      <a:pt x="2654" y="633"/>
                      <a:pt x="2640" y="0"/>
                    </a:cubicBez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1545;p48">
                <a:extLst>
                  <a:ext uri="{FF2B5EF4-FFF2-40B4-BE49-F238E27FC236}">
                    <a16:creationId xmlns:a16="http://schemas.microsoft.com/office/drawing/2014/main" id="{7376BE53-78CF-1651-ECFB-3F0A70F1688B}"/>
                  </a:ext>
                </a:extLst>
              </p:cNvPr>
              <p:cNvSpPr/>
              <p:nvPr/>
            </p:nvSpPr>
            <p:spPr>
              <a:xfrm>
                <a:off x="4541475" y="1485900"/>
                <a:ext cx="101250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4050" h="2774" extrusionOk="0">
                    <a:moveTo>
                      <a:pt x="2076" y="1"/>
                    </a:moveTo>
                    <a:cubicBezTo>
                      <a:pt x="1988" y="1"/>
                      <a:pt x="1899" y="8"/>
                      <a:pt x="1811" y="15"/>
                    </a:cubicBezTo>
                    <a:cubicBezTo>
                      <a:pt x="1181" y="68"/>
                      <a:pt x="633" y="214"/>
                      <a:pt x="1" y="267"/>
                    </a:cubicBezTo>
                    <a:cubicBezTo>
                      <a:pt x="332" y="1060"/>
                      <a:pt x="688" y="1883"/>
                      <a:pt x="1349" y="2431"/>
                    </a:cubicBezTo>
                    <a:cubicBezTo>
                      <a:pt x="1510" y="2565"/>
                      <a:pt x="1693" y="2681"/>
                      <a:pt x="1897" y="2734"/>
                    </a:cubicBezTo>
                    <a:cubicBezTo>
                      <a:pt x="2010" y="2765"/>
                      <a:pt x="2125" y="2774"/>
                      <a:pt x="2242" y="2774"/>
                    </a:cubicBezTo>
                    <a:cubicBezTo>
                      <a:pt x="2334" y="2774"/>
                      <a:pt x="2427" y="2768"/>
                      <a:pt x="2520" y="2763"/>
                    </a:cubicBezTo>
                    <a:lnTo>
                      <a:pt x="4049" y="2671"/>
                    </a:lnTo>
                    <a:cubicBezTo>
                      <a:pt x="3746" y="2318"/>
                      <a:pt x="3506" y="1916"/>
                      <a:pt x="3340" y="1481"/>
                    </a:cubicBezTo>
                    <a:cubicBezTo>
                      <a:pt x="3232" y="1198"/>
                      <a:pt x="3155" y="899"/>
                      <a:pt x="3013" y="630"/>
                    </a:cubicBezTo>
                    <a:cubicBezTo>
                      <a:pt x="2871" y="361"/>
                      <a:pt x="2650" y="113"/>
                      <a:pt x="2357" y="34"/>
                    </a:cubicBezTo>
                    <a:cubicBezTo>
                      <a:pt x="2265" y="9"/>
                      <a:pt x="2171" y="1"/>
                      <a:pt x="2076" y="1"/>
                    </a:cubicBez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1546;p48">
                <a:extLst>
                  <a:ext uri="{FF2B5EF4-FFF2-40B4-BE49-F238E27FC236}">
                    <a16:creationId xmlns:a16="http://schemas.microsoft.com/office/drawing/2014/main" id="{09CCAD5D-760F-617D-A706-46E5064985C1}"/>
                  </a:ext>
                </a:extLst>
              </p:cNvPr>
              <p:cNvSpPr/>
              <p:nvPr/>
            </p:nvSpPr>
            <p:spPr>
              <a:xfrm>
                <a:off x="5905750" y="942850"/>
                <a:ext cx="151225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990" extrusionOk="0">
                    <a:moveTo>
                      <a:pt x="3025" y="0"/>
                    </a:moveTo>
                    <a:cubicBezTo>
                      <a:pt x="2968" y="0"/>
                      <a:pt x="2913" y="30"/>
                      <a:pt x="2885" y="90"/>
                    </a:cubicBezTo>
                    <a:lnTo>
                      <a:pt x="2361" y="1213"/>
                    </a:lnTo>
                    <a:cubicBezTo>
                      <a:pt x="2132" y="1706"/>
                      <a:pt x="1736" y="2100"/>
                      <a:pt x="1243" y="2331"/>
                    </a:cubicBezTo>
                    <a:lnTo>
                      <a:pt x="118" y="2855"/>
                    </a:lnTo>
                    <a:cubicBezTo>
                      <a:pt x="0" y="2910"/>
                      <a:pt x="0" y="3079"/>
                      <a:pt x="118" y="3134"/>
                    </a:cubicBezTo>
                    <a:lnTo>
                      <a:pt x="1243" y="3658"/>
                    </a:lnTo>
                    <a:cubicBezTo>
                      <a:pt x="1736" y="3886"/>
                      <a:pt x="2132" y="4283"/>
                      <a:pt x="2361" y="4776"/>
                    </a:cubicBezTo>
                    <a:lnTo>
                      <a:pt x="2885" y="5901"/>
                    </a:lnTo>
                    <a:cubicBezTo>
                      <a:pt x="2913" y="5960"/>
                      <a:pt x="2968" y="5989"/>
                      <a:pt x="3024" y="5989"/>
                    </a:cubicBezTo>
                    <a:cubicBezTo>
                      <a:pt x="3080" y="5989"/>
                      <a:pt x="3136" y="5960"/>
                      <a:pt x="3164" y="5901"/>
                    </a:cubicBezTo>
                    <a:lnTo>
                      <a:pt x="3688" y="4776"/>
                    </a:lnTo>
                    <a:cubicBezTo>
                      <a:pt x="3919" y="4283"/>
                      <a:pt x="4313" y="3886"/>
                      <a:pt x="4806" y="3658"/>
                    </a:cubicBezTo>
                    <a:lnTo>
                      <a:pt x="5931" y="3134"/>
                    </a:lnTo>
                    <a:cubicBezTo>
                      <a:pt x="6049" y="3079"/>
                      <a:pt x="6049" y="2910"/>
                      <a:pt x="5931" y="2855"/>
                    </a:cubicBezTo>
                    <a:lnTo>
                      <a:pt x="4806" y="2331"/>
                    </a:lnTo>
                    <a:cubicBezTo>
                      <a:pt x="4313" y="2103"/>
                      <a:pt x="3919" y="1706"/>
                      <a:pt x="3688" y="1213"/>
                    </a:cubicBezTo>
                    <a:lnTo>
                      <a:pt x="3166" y="90"/>
                    </a:lnTo>
                    <a:cubicBezTo>
                      <a:pt x="3137" y="30"/>
                      <a:pt x="3081" y="0"/>
                      <a:pt x="3025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1547;p48">
                <a:extLst>
                  <a:ext uri="{FF2B5EF4-FFF2-40B4-BE49-F238E27FC236}">
                    <a16:creationId xmlns:a16="http://schemas.microsoft.com/office/drawing/2014/main" id="{BD249C14-AB8D-A692-67AD-8D9AEAA205B3}"/>
                  </a:ext>
                </a:extLst>
              </p:cNvPr>
              <p:cNvSpPr/>
              <p:nvPr/>
            </p:nvSpPr>
            <p:spPr>
              <a:xfrm>
                <a:off x="5905750" y="2412650"/>
                <a:ext cx="151225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990" extrusionOk="0">
                    <a:moveTo>
                      <a:pt x="3025" y="0"/>
                    </a:moveTo>
                    <a:cubicBezTo>
                      <a:pt x="2968" y="0"/>
                      <a:pt x="2913" y="30"/>
                      <a:pt x="2885" y="90"/>
                    </a:cubicBezTo>
                    <a:lnTo>
                      <a:pt x="2361" y="1213"/>
                    </a:lnTo>
                    <a:cubicBezTo>
                      <a:pt x="2132" y="1706"/>
                      <a:pt x="1736" y="2103"/>
                      <a:pt x="1243" y="2331"/>
                    </a:cubicBezTo>
                    <a:lnTo>
                      <a:pt x="118" y="2853"/>
                    </a:lnTo>
                    <a:cubicBezTo>
                      <a:pt x="0" y="2908"/>
                      <a:pt x="0" y="3079"/>
                      <a:pt x="118" y="3134"/>
                    </a:cubicBezTo>
                    <a:lnTo>
                      <a:pt x="1243" y="3658"/>
                    </a:lnTo>
                    <a:cubicBezTo>
                      <a:pt x="1736" y="3886"/>
                      <a:pt x="2132" y="4283"/>
                      <a:pt x="2361" y="4776"/>
                    </a:cubicBezTo>
                    <a:lnTo>
                      <a:pt x="2885" y="5901"/>
                    </a:lnTo>
                    <a:cubicBezTo>
                      <a:pt x="2913" y="5960"/>
                      <a:pt x="2968" y="5989"/>
                      <a:pt x="3024" y="5989"/>
                    </a:cubicBezTo>
                    <a:cubicBezTo>
                      <a:pt x="3080" y="5989"/>
                      <a:pt x="3136" y="5960"/>
                      <a:pt x="3164" y="5901"/>
                    </a:cubicBezTo>
                    <a:lnTo>
                      <a:pt x="3688" y="4776"/>
                    </a:lnTo>
                    <a:cubicBezTo>
                      <a:pt x="3919" y="4283"/>
                      <a:pt x="4313" y="3886"/>
                      <a:pt x="4806" y="3658"/>
                    </a:cubicBezTo>
                    <a:lnTo>
                      <a:pt x="5931" y="3134"/>
                    </a:lnTo>
                    <a:cubicBezTo>
                      <a:pt x="6049" y="3079"/>
                      <a:pt x="6049" y="2910"/>
                      <a:pt x="5931" y="2855"/>
                    </a:cubicBezTo>
                    <a:lnTo>
                      <a:pt x="4806" y="2331"/>
                    </a:lnTo>
                    <a:cubicBezTo>
                      <a:pt x="4313" y="2103"/>
                      <a:pt x="3919" y="1706"/>
                      <a:pt x="3688" y="1213"/>
                    </a:cubicBezTo>
                    <a:lnTo>
                      <a:pt x="3166" y="90"/>
                    </a:lnTo>
                    <a:cubicBezTo>
                      <a:pt x="3137" y="30"/>
                      <a:pt x="3081" y="0"/>
                      <a:pt x="3025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1548;p48">
                <a:extLst>
                  <a:ext uri="{FF2B5EF4-FFF2-40B4-BE49-F238E27FC236}">
                    <a16:creationId xmlns:a16="http://schemas.microsoft.com/office/drawing/2014/main" id="{1082ECE4-2F7C-0AD5-3AD5-EB68AEE040B0}"/>
                  </a:ext>
                </a:extLst>
              </p:cNvPr>
              <p:cNvSpPr/>
              <p:nvPr/>
            </p:nvSpPr>
            <p:spPr>
              <a:xfrm>
                <a:off x="4526225" y="2412575"/>
                <a:ext cx="15130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6052" h="5993" extrusionOk="0">
                    <a:moveTo>
                      <a:pt x="3027" y="1"/>
                    </a:moveTo>
                    <a:cubicBezTo>
                      <a:pt x="2971" y="1"/>
                      <a:pt x="2915" y="31"/>
                      <a:pt x="2887" y="91"/>
                    </a:cubicBezTo>
                    <a:lnTo>
                      <a:pt x="2363" y="1216"/>
                    </a:lnTo>
                    <a:cubicBezTo>
                      <a:pt x="2132" y="1709"/>
                      <a:pt x="1738" y="2103"/>
                      <a:pt x="1245" y="2334"/>
                    </a:cubicBezTo>
                    <a:lnTo>
                      <a:pt x="120" y="2856"/>
                    </a:lnTo>
                    <a:cubicBezTo>
                      <a:pt x="0" y="2911"/>
                      <a:pt x="0" y="3082"/>
                      <a:pt x="120" y="3137"/>
                    </a:cubicBezTo>
                    <a:lnTo>
                      <a:pt x="1245" y="3661"/>
                    </a:lnTo>
                    <a:cubicBezTo>
                      <a:pt x="1738" y="3889"/>
                      <a:pt x="2132" y="4286"/>
                      <a:pt x="2363" y="4779"/>
                    </a:cubicBezTo>
                    <a:lnTo>
                      <a:pt x="2887" y="5904"/>
                    </a:lnTo>
                    <a:cubicBezTo>
                      <a:pt x="2915" y="5963"/>
                      <a:pt x="2971" y="5992"/>
                      <a:pt x="3027" y="5992"/>
                    </a:cubicBezTo>
                    <a:cubicBezTo>
                      <a:pt x="3083" y="5992"/>
                      <a:pt x="3139" y="5963"/>
                      <a:pt x="3166" y="5904"/>
                    </a:cubicBezTo>
                    <a:lnTo>
                      <a:pt x="3690" y="4779"/>
                    </a:lnTo>
                    <a:cubicBezTo>
                      <a:pt x="3921" y="4286"/>
                      <a:pt x="4315" y="3889"/>
                      <a:pt x="4808" y="3661"/>
                    </a:cubicBezTo>
                    <a:lnTo>
                      <a:pt x="5933" y="3137"/>
                    </a:lnTo>
                    <a:cubicBezTo>
                      <a:pt x="6051" y="3082"/>
                      <a:pt x="6051" y="2911"/>
                      <a:pt x="5933" y="2856"/>
                    </a:cubicBezTo>
                    <a:lnTo>
                      <a:pt x="4808" y="2334"/>
                    </a:lnTo>
                    <a:cubicBezTo>
                      <a:pt x="4315" y="2103"/>
                      <a:pt x="3919" y="1709"/>
                      <a:pt x="3690" y="1216"/>
                    </a:cubicBezTo>
                    <a:lnTo>
                      <a:pt x="3166" y="91"/>
                    </a:lnTo>
                    <a:cubicBezTo>
                      <a:pt x="3139" y="31"/>
                      <a:pt x="3083" y="1"/>
                      <a:pt x="3027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1549;p48">
                <a:extLst>
                  <a:ext uri="{FF2B5EF4-FFF2-40B4-BE49-F238E27FC236}">
                    <a16:creationId xmlns:a16="http://schemas.microsoft.com/office/drawing/2014/main" id="{294AC3B3-CADD-76E3-FDB1-76384C4AEF7F}"/>
                  </a:ext>
                </a:extLst>
              </p:cNvPr>
              <p:cNvSpPr/>
              <p:nvPr/>
            </p:nvSpPr>
            <p:spPr>
              <a:xfrm>
                <a:off x="5194975" y="2275725"/>
                <a:ext cx="1513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6052" h="5992" extrusionOk="0">
                    <a:moveTo>
                      <a:pt x="3026" y="0"/>
                    </a:moveTo>
                    <a:cubicBezTo>
                      <a:pt x="2969" y="0"/>
                      <a:pt x="2913" y="29"/>
                      <a:pt x="2885" y="88"/>
                    </a:cubicBezTo>
                    <a:lnTo>
                      <a:pt x="2361" y="1213"/>
                    </a:lnTo>
                    <a:cubicBezTo>
                      <a:pt x="2133" y="1706"/>
                      <a:pt x="1736" y="2101"/>
                      <a:pt x="1243" y="2331"/>
                    </a:cubicBezTo>
                    <a:lnTo>
                      <a:pt x="121" y="2855"/>
                    </a:lnTo>
                    <a:cubicBezTo>
                      <a:pt x="0" y="2911"/>
                      <a:pt x="0" y="3079"/>
                      <a:pt x="121" y="3134"/>
                    </a:cubicBezTo>
                    <a:lnTo>
                      <a:pt x="1243" y="3658"/>
                    </a:lnTo>
                    <a:cubicBezTo>
                      <a:pt x="1736" y="3889"/>
                      <a:pt x="2130" y="4284"/>
                      <a:pt x="2359" y="4776"/>
                    </a:cubicBezTo>
                    <a:lnTo>
                      <a:pt x="2883" y="5901"/>
                    </a:lnTo>
                    <a:cubicBezTo>
                      <a:pt x="2910" y="5962"/>
                      <a:pt x="2967" y="5992"/>
                      <a:pt x="3023" y="5992"/>
                    </a:cubicBezTo>
                    <a:cubicBezTo>
                      <a:pt x="3080" y="5992"/>
                      <a:pt x="3136" y="5962"/>
                      <a:pt x="3164" y="5901"/>
                    </a:cubicBezTo>
                    <a:lnTo>
                      <a:pt x="3688" y="4776"/>
                    </a:lnTo>
                    <a:cubicBezTo>
                      <a:pt x="3917" y="4284"/>
                      <a:pt x="4313" y="3889"/>
                      <a:pt x="4806" y="3658"/>
                    </a:cubicBezTo>
                    <a:lnTo>
                      <a:pt x="5931" y="3134"/>
                    </a:lnTo>
                    <a:cubicBezTo>
                      <a:pt x="6049" y="3081"/>
                      <a:pt x="6051" y="2911"/>
                      <a:pt x="5931" y="2855"/>
                    </a:cubicBezTo>
                    <a:lnTo>
                      <a:pt x="4806" y="2331"/>
                    </a:lnTo>
                    <a:cubicBezTo>
                      <a:pt x="4313" y="2103"/>
                      <a:pt x="3919" y="1706"/>
                      <a:pt x="3691" y="1213"/>
                    </a:cubicBezTo>
                    <a:lnTo>
                      <a:pt x="3166" y="88"/>
                    </a:lnTo>
                    <a:cubicBezTo>
                      <a:pt x="3139" y="29"/>
                      <a:pt x="3082" y="0"/>
                      <a:pt x="3026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1550;p48">
                <a:extLst>
                  <a:ext uri="{FF2B5EF4-FFF2-40B4-BE49-F238E27FC236}">
                    <a16:creationId xmlns:a16="http://schemas.microsoft.com/office/drawing/2014/main" id="{A4053D60-0D3E-3F29-2257-D73CED48E71C}"/>
                  </a:ext>
                </a:extLst>
              </p:cNvPr>
              <p:cNvSpPr/>
              <p:nvPr/>
            </p:nvSpPr>
            <p:spPr>
              <a:xfrm>
                <a:off x="5535325" y="363400"/>
                <a:ext cx="1513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6052" h="5992" extrusionOk="0">
                    <a:moveTo>
                      <a:pt x="3025" y="0"/>
                    </a:moveTo>
                    <a:cubicBezTo>
                      <a:pt x="2969" y="0"/>
                      <a:pt x="2913" y="30"/>
                      <a:pt x="2886" y="90"/>
                    </a:cubicBezTo>
                    <a:lnTo>
                      <a:pt x="2361" y="1216"/>
                    </a:lnTo>
                    <a:cubicBezTo>
                      <a:pt x="2131" y="1708"/>
                      <a:pt x="1736" y="2103"/>
                      <a:pt x="1244" y="2333"/>
                    </a:cubicBezTo>
                    <a:lnTo>
                      <a:pt x="118" y="2855"/>
                    </a:lnTo>
                    <a:cubicBezTo>
                      <a:pt x="1" y="2910"/>
                      <a:pt x="1" y="3081"/>
                      <a:pt x="118" y="3136"/>
                    </a:cubicBezTo>
                    <a:lnTo>
                      <a:pt x="1244" y="3661"/>
                    </a:lnTo>
                    <a:cubicBezTo>
                      <a:pt x="1736" y="3889"/>
                      <a:pt x="2131" y="4286"/>
                      <a:pt x="2361" y="4778"/>
                    </a:cubicBezTo>
                    <a:lnTo>
                      <a:pt x="2886" y="5904"/>
                    </a:lnTo>
                    <a:cubicBezTo>
                      <a:pt x="2913" y="5962"/>
                      <a:pt x="2969" y="5992"/>
                      <a:pt x="3025" y="5992"/>
                    </a:cubicBezTo>
                    <a:cubicBezTo>
                      <a:pt x="3081" y="5992"/>
                      <a:pt x="3137" y="5962"/>
                      <a:pt x="3164" y="5904"/>
                    </a:cubicBezTo>
                    <a:lnTo>
                      <a:pt x="3689" y="4778"/>
                    </a:lnTo>
                    <a:cubicBezTo>
                      <a:pt x="3919" y="4286"/>
                      <a:pt x="4314" y="3889"/>
                      <a:pt x="4806" y="3661"/>
                    </a:cubicBezTo>
                    <a:lnTo>
                      <a:pt x="5932" y="3136"/>
                    </a:lnTo>
                    <a:cubicBezTo>
                      <a:pt x="6052" y="3081"/>
                      <a:pt x="6049" y="2910"/>
                      <a:pt x="5932" y="2855"/>
                    </a:cubicBezTo>
                    <a:lnTo>
                      <a:pt x="4806" y="2333"/>
                    </a:lnTo>
                    <a:cubicBezTo>
                      <a:pt x="4314" y="2103"/>
                      <a:pt x="3919" y="1708"/>
                      <a:pt x="3689" y="1216"/>
                    </a:cubicBezTo>
                    <a:lnTo>
                      <a:pt x="3164" y="90"/>
                    </a:lnTo>
                    <a:cubicBezTo>
                      <a:pt x="3137" y="30"/>
                      <a:pt x="3081" y="0"/>
                      <a:pt x="3025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1551;p48">
                <a:extLst>
                  <a:ext uri="{FF2B5EF4-FFF2-40B4-BE49-F238E27FC236}">
                    <a16:creationId xmlns:a16="http://schemas.microsoft.com/office/drawing/2014/main" id="{86553296-86BF-E22D-C4DF-071EF48BA624}"/>
                  </a:ext>
                </a:extLst>
              </p:cNvPr>
              <p:cNvSpPr/>
              <p:nvPr/>
            </p:nvSpPr>
            <p:spPr>
              <a:xfrm>
                <a:off x="4555000" y="906775"/>
                <a:ext cx="1513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6052" h="5992" extrusionOk="0">
                    <a:moveTo>
                      <a:pt x="3025" y="1"/>
                    </a:moveTo>
                    <a:cubicBezTo>
                      <a:pt x="2969" y="1"/>
                      <a:pt x="2913" y="31"/>
                      <a:pt x="2885" y="91"/>
                    </a:cubicBezTo>
                    <a:lnTo>
                      <a:pt x="2361" y="1216"/>
                    </a:lnTo>
                    <a:cubicBezTo>
                      <a:pt x="2131" y="1706"/>
                      <a:pt x="1736" y="2103"/>
                      <a:pt x="1243" y="2331"/>
                    </a:cubicBezTo>
                    <a:lnTo>
                      <a:pt x="118" y="2856"/>
                    </a:lnTo>
                    <a:cubicBezTo>
                      <a:pt x="1" y="2911"/>
                      <a:pt x="1" y="3082"/>
                      <a:pt x="118" y="3137"/>
                    </a:cubicBezTo>
                    <a:lnTo>
                      <a:pt x="1243" y="3661"/>
                    </a:lnTo>
                    <a:cubicBezTo>
                      <a:pt x="1736" y="3889"/>
                      <a:pt x="2133" y="4286"/>
                      <a:pt x="2361" y="4779"/>
                    </a:cubicBezTo>
                    <a:lnTo>
                      <a:pt x="2885" y="5902"/>
                    </a:lnTo>
                    <a:cubicBezTo>
                      <a:pt x="2913" y="5962"/>
                      <a:pt x="2969" y="5992"/>
                      <a:pt x="3025" y="5992"/>
                    </a:cubicBezTo>
                    <a:cubicBezTo>
                      <a:pt x="3081" y="5992"/>
                      <a:pt x="3137" y="5962"/>
                      <a:pt x="3164" y="5902"/>
                    </a:cubicBezTo>
                    <a:lnTo>
                      <a:pt x="3688" y="4776"/>
                    </a:lnTo>
                    <a:cubicBezTo>
                      <a:pt x="3919" y="4284"/>
                      <a:pt x="4314" y="3889"/>
                      <a:pt x="4806" y="3659"/>
                    </a:cubicBezTo>
                    <a:lnTo>
                      <a:pt x="5931" y="3134"/>
                    </a:lnTo>
                    <a:cubicBezTo>
                      <a:pt x="6052" y="3079"/>
                      <a:pt x="6052" y="2911"/>
                      <a:pt x="5931" y="2856"/>
                    </a:cubicBezTo>
                    <a:lnTo>
                      <a:pt x="4806" y="2331"/>
                    </a:lnTo>
                    <a:cubicBezTo>
                      <a:pt x="4314" y="2103"/>
                      <a:pt x="3919" y="1706"/>
                      <a:pt x="3688" y="1214"/>
                    </a:cubicBezTo>
                    <a:lnTo>
                      <a:pt x="3164" y="91"/>
                    </a:lnTo>
                    <a:cubicBezTo>
                      <a:pt x="3137" y="31"/>
                      <a:pt x="3081" y="1"/>
                      <a:pt x="3025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58" name="Google Shape;1552;p48">
            <a:extLst>
              <a:ext uri="{FF2B5EF4-FFF2-40B4-BE49-F238E27FC236}">
                <a16:creationId xmlns:a16="http://schemas.microsoft.com/office/drawing/2014/main" id="{AFEFB7B1-8CFD-54F5-BBF1-775BE9E86C56}"/>
              </a:ext>
            </a:extLst>
          </p:cNvPr>
          <p:cNvGrpSpPr/>
          <p:nvPr/>
        </p:nvGrpSpPr>
        <p:grpSpPr>
          <a:xfrm>
            <a:off x="7321533" y="5019464"/>
            <a:ext cx="482689" cy="478194"/>
            <a:chOff x="7713955" y="4182950"/>
            <a:chExt cx="553860" cy="548702"/>
          </a:xfrm>
        </p:grpSpPr>
        <p:sp>
          <p:nvSpPr>
            <p:cNvPr id="959" name="Google Shape;1553;p48">
              <a:extLst>
                <a:ext uri="{FF2B5EF4-FFF2-40B4-BE49-F238E27FC236}">
                  <a16:creationId xmlns:a16="http://schemas.microsoft.com/office/drawing/2014/main" id="{F944539E-72AD-FD1D-F0AF-CB8D34A9658D}"/>
                </a:ext>
              </a:extLst>
            </p:cNvPr>
            <p:cNvSpPr/>
            <p:nvPr/>
          </p:nvSpPr>
          <p:spPr>
            <a:xfrm>
              <a:off x="7713955" y="4182950"/>
              <a:ext cx="553860" cy="548702"/>
            </a:xfrm>
            <a:custGeom>
              <a:avLst/>
              <a:gdLst/>
              <a:ahLst/>
              <a:cxnLst/>
              <a:rect l="l" t="t" r="r" b="b"/>
              <a:pathLst>
                <a:path w="3060" h="3031" extrusionOk="0">
                  <a:moveTo>
                    <a:pt x="1532" y="1"/>
                  </a:moveTo>
                  <a:cubicBezTo>
                    <a:pt x="1504" y="1"/>
                    <a:pt x="1475" y="16"/>
                    <a:pt x="1461" y="46"/>
                  </a:cubicBezTo>
                  <a:lnTo>
                    <a:pt x="1196" y="616"/>
                  </a:lnTo>
                  <a:cubicBezTo>
                    <a:pt x="1080" y="865"/>
                    <a:pt x="880" y="1064"/>
                    <a:pt x="630" y="1181"/>
                  </a:cubicBezTo>
                  <a:lnTo>
                    <a:pt x="61" y="1445"/>
                  </a:lnTo>
                  <a:cubicBezTo>
                    <a:pt x="0" y="1471"/>
                    <a:pt x="0" y="1558"/>
                    <a:pt x="61" y="1586"/>
                  </a:cubicBezTo>
                  <a:lnTo>
                    <a:pt x="630" y="1850"/>
                  </a:lnTo>
                  <a:cubicBezTo>
                    <a:pt x="880" y="1967"/>
                    <a:pt x="1078" y="2166"/>
                    <a:pt x="1196" y="2415"/>
                  </a:cubicBezTo>
                  <a:lnTo>
                    <a:pt x="1459" y="2984"/>
                  </a:lnTo>
                  <a:cubicBezTo>
                    <a:pt x="1473" y="3015"/>
                    <a:pt x="1502" y="3030"/>
                    <a:pt x="1531" y="3030"/>
                  </a:cubicBezTo>
                  <a:cubicBezTo>
                    <a:pt x="1560" y="3030"/>
                    <a:pt x="1589" y="3015"/>
                    <a:pt x="1603" y="2984"/>
                  </a:cubicBezTo>
                  <a:lnTo>
                    <a:pt x="1866" y="2415"/>
                  </a:lnTo>
                  <a:cubicBezTo>
                    <a:pt x="1984" y="2166"/>
                    <a:pt x="2183" y="1967"/>
                    <a:pt x="2432" y="1850"/>
                  </a:cubicBezTo>
                  <a:lnTo>
                    <a:pt x="3001" y="1586"/>
                  </a:lnTo>
                  <a:cubicBezTo>
                    <a:pt x="3060" y="1556"/>
                    <a:pt x="3060" y="1475"/>
                    <a:pt x="3003" y="1445"/>
                  </a:cubicBezTo>
                  <a:lnTo>
                    <a:pt x="2434" y="1181"/>
                  </a:lnTo>
                  <a:cubicBezTo>
                    <a:pt x="2185" y="1064"/>
                    <a:pt x="1984" y="865"/>
                    <a:pt x="1869" y="616"/>
                  </a:cubicBezTo>
                  <a:lnTo>
                    <a:pt x="1603" y="46"/>
                  </a:lnTo>
                  <a:cubicBezTo>
                    <a:pt x="1589" y="16"/>
                    <a:pt x="1561" y="1"/>
                    <a:pt x="1532" y="1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160002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1554;p48">
              <a:extLst>
                <a:ext uri="{FF2B5EF4-FFF2-40B4-BE49-F238E27FC236}">
                  <a16:creationId xmlns:a16="http://schemas.microsoft.com/office/drawing/2014/main" id="{E64E1DB8-6553-3F33-14E9-120C8A9D792A}"/>
                </a:ext>
              </a:extLst>
            </p:cNvPr>
            <p:cNvSpPr/>
            <p:nvPr/>
          </p:nvSpPr>
          <p:spPr>
            <a:xfrm>
              <a:off x="7713955" y="4182950"/>
              <a:ext cx="553860" cy="548702"/>
            </a:xfrm>
            <a:custGeom>
              <a:avLst/>
              <a:gdLst/>
              <a:ahLst/>
              <a:cxnLst/>
              <a:rect l="l" t="t" r="r" b="b"/>
              <a:pathLst>
                <a:path w="3060" h="3031" extrusionOk="0">
                  <a:moveTo>
                    <a:pt x="1532" y="1"/>
                  </a:moveTo>
                  <a:cubicBezTo>
                    <a:pt x="1504" y="1"/>
                    <a:pt x="1475" y="16"/>
                    <a:pt x="1461" y="46"/>
                  </a:cubicBezTo>
                  <a:lnTo>
                    <a:pt x="1196" y="616"/>
                  </a:lnTo>
                  <a:cubicBezTo>
                    <a:pt x="1080" y="865"/>
                    <a:pt x="880" y="1064"/>
                    <a:pt x="630" y="1181"/>
                  </a:cubicBezTo>
                  <a:lnTo>
                    <a:pt x="61" y="1445"/>
                  </a:lnTo>
                  <a:cubicBezTo>
                    <a:pt x="0" y="1471"/>
                    <a:pt x="0" y="1558"/>
                    <a:pt x="61" y="1586"/>
                  </a:cubicBezTo>
                  <a:lnTo>
                    <a:pt x="630" y="1850"/>
                  </a:lnTo>
                  <a:cubicBezTo>
                    <a:pt x="880" y="1967"/>
                    <a:pt x="1078" y="2166"/>
                    <a:pt x="1196" y="2415"/>
                  </a:cubicBezTo>
                  <a:lnTo>
                    <a:pt x="1459" y="2984"/>
                  </a:lnTo>
                  <a:cubicBezTo>
                    <a:pt x="1473" y="3015"/>
                    <a:pt x="1502" y="3030"/>
                    <a:pt x="1531" y="3030"/>
                  </a:cubicBezTo>
                  <a:cubicBezTo>
                    <a:pt x="1560" y="3030"/>
                    <a:pt x="1589" y="3015"/>
                    <a:pt x="1603" y="2984"/>
                  </a:cubicBezTo>
                  <a:lnTo>
                    <a:pt x="1866" y="2415"/>
                  </a:lnTo>
                  <a:cubicBezTo>
                    <a:pt x="1984" y="2166"/>
                    <a:pt x="2183" y="1967"/>
                    <a:pt x="2432" y="1850"/>
                  </a:cubicBezTo>
                  <a:lnTo>
                    <a:pt x="3001" y="1586"/>
                  </a:lnTo>
                  <a:cubicBezTo>
                    <a:pt x="3060" y="1556"/>
                    <a:pt x="3060" y="1475"/>
                    <a:pt x="3003" y="1445"/>
                  </a:cubicBezTo>
                  <a:lnTo>
                    <a:pt x="2434" y="1181"/>
                  </a:lnTo>
                  <a:cubicBezTo>
                    <a:pt x="2185" y="1064"/>
                    <a:pt x="1984" y="865"/>
                    <a:pt x="1869" y="616"/>
                  </a:cubicBezTo>
                  <a:lnTo>
                    <a:pt x="1603" y="46"/>
                  </a:lnTo>
                  <a:cubicBezTo>
                    <a:pt x="1589" y="16"/>
                    <a:pt x="1561" y="1"/>
                    <a:pt x="1532" y="1"/>
                  </a:cubicBezTo>
                  <a:close/>
                </a:path>
              </a:pathLst>
            </a:custGeom>
            <a:solidFill>
              <a:srgbClr val="FFA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495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D3B5E9"/>
            </a:solidFill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solidFill>
              <a:srgbClr val="D3B5E9"/>
            </a:solidFill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02" y="386362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325803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3552">
            <a:off x="9067337" y="3816415"/>
            <a:ext cx="2758460" cy="2439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2470"/>
            <a:ext cx="5955666" cy="3944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159">
            <a:off x="5678051" y="4292236"/>
            <a:ext cx="3535239" cy="2357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40" y="1125112"/>
            <a:ext cx="3583219" cy="116104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4069803" y="4381935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31" name="Oval 30"/>
          <p:cNvSpPr/>
          <p:nvPr/>
        </p:nvSpPr>
        <p:spPr>
          <a:xfrm>
            <a:off x="6615876" y="382308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32" name="Oval 31"/>
          <p:cNvSpPr/>
          <p:nvPr/>
        </p:nvSpPr>
        <p:spPr>
          <a:xfrm>
            <a:off x="11221066" y="352705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3" name="Parallelogram 32"/>
          <p:cNvSpPr/>
          <p:nvPr/>
        </p:nvSpPr>
        <p:spPr>
          <a:xfrm rot="21192879">
            <a:off x="1507356" y="2835250"/>
            <a:ext cx="2900179" cy="400050"/>
          </a:xfrm>
          <a:prstGeom prst="parallelogram">
            <a:avLst/>
          </a:prstGeom>
          <a:solidFill>
            <a:srgbClr val="A36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 rot="21192879">
            <a:off x="535957" y="2489213"/>
            <a:ext cx="4184177" cy="400050"/>
          </a:xfrm>
          <a:prstGeom prst="parallelogram">
            <a:avLst/>
          </a:prstGeom>
          <a:solidFill>
            <a:srgbClr val="A36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1119422">
            <a:off x="538757" y="2443534"/>
            <a:ext cx="417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There are some strange houses</a:t>
            </a:r>
          </a:p>
        </p:txBody>
      </p:sp>
      <p:sp>
        <p:nvSpPr>
          <p:cNvPr id="34" name="TextBox 33"/>
          <p:cNvSpPr txBox="1"/>
          <p:nvPr/>
        </p:nvSpPr>
        <p:spPr>
          <a:xfrm rot="21119422">
            <a:off x="1739765" y="2740282"/>
            <a:ext cx="259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around the world.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87506" y="750466"/>
            <a:ext cx="3762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200"/>
              <a:t>W</a:t>
            </a:r>
            <a:r>
              <a:rPr lang="en-US" sz="3200" smtClean="0"/>
              <a:t>ork </a:t>
            </a:r>
            <a:r>
              <a:rPr lang="en-US" sz="3200"/>
              <a:t>in groups.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77324" y="2111945"/>
            <a:ext cx="616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/>
              <a:t>Tell </a:t>
            </a:r>
            <a:r>
              <a:rPr lang="en-US" sz="3600"/>
              <a:t>the class about your house.</a:t>
            </a:r>
          </a:p>
        </p:txBody>
      </p: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29813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678" y="470535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1807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54692" y="1793577"/>
            <a:ext cx="10133645" cy="472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/>
              <a:t>What have we learnt in this unit?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400" dirty="0"/>
              <a:t>use the words for types of house, rooms and furniture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400" dirty="0"/>
              <a:t>use possessive case to describe possession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400" dirty="0"/>
              <a:t>use prepositions of place to describe where people or things are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400" dirty="0"/>
              <a:t>give suggestions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807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3200400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Prepare for the next lesson: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Unit 3 – Lesson 1: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2771654" y="1896087"/>
            <a:ext cx="7539782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358172" y="1940421"/>
            <a:ext cx="667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MY HOUSE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44506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grpSp>
        <p:nvGrpSpPr>
          <p:cNvPr id="645" name="Group 644">
            <a:extLst>
              <a:ext uri="{FF2B5EF4-FFF2-40B4-BE49-F238E27FC236}">
                <a16:creationId xmlns:a16="http://schemas.microsoft.com/office/drawing/2014/main" id="{7EC75A82-9C69-B8A4-1F73-9A70FE9B1F84}"/>
              </a:ext>
            </a:extLst>
          </p:cNvPr>
          <p:cNvGrpSpPr/>
          <p:nvPr/>
        </p:nvGrpSpPr>
        <p:grpSpPr>
          <a:xfrm>
            <a:off x="3156610" y="2839642"/>
            <a:ext cx="6223471" cy="3569516"/>
            <a:chOff x="4855618" y="3160105"/>
            <a:chExt cx="3875892" cy="2848304"/>
          </a:xfrm>
        </p:grpSpPr>
        <p:sp>
          <p:nvSpPr>
            <p:cNvPr id="333" name="Google Shape;111;p24">
              <a:extLst>
                <a:ext uri="{FF2B5EF4-FFF2-40B4-BE49-F238E27FC236}">
                  <a16:creationId xmlns:a16="http://schemas.microsoft.com/office/drawing/2014/main" id="{34AA9373-83DF-B248-DAB9-65E6A87FCA76}"/>
                </a:ext>
              </a:extLst>
            </p:cNvPr>
            <p:cNvSpPr/>
            <p:nvPr/>
          </p:nvSpPr>
          <p:spPr>
            <a:xfrm>
              <a:off x="5042875" y="3160105"/>
              <a:ext cx="3387900" cy="2820300"/>
            </a:xfrm>
            <a:prstGeom prst="rect">
              <a:avLst/>
            </a:prstGeom>
            <a:solidFill>
              <a:srgbClr val="FFE7C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112;p24">
              <a:extLst>
                <a:ext uri="{FF2B5EF4-FFF2-40B4-BE49-F238E27FC236}">
                  <a16:creationId xmlns:a16="http://schemas.microsoft.com/office/drawing/2014/main" id="{60915199-93DF-0ABE-2460-51851F6A53A3}"/>
                </a:ext>
              </a:extLst>
            </p:cNvPr>
            <p:cNvSpPr/>
            <p:nvPr/>
          </p:nvSpPr>
          <p:spPr>
            <a:xfrm rot="-2349042">
              <a:off x="4855618" y="3282701"/>
              <a:ext cx="924192" cy="314108"/>
            </a:xfrm>
            <a:prstGeom prst="roundRect">
              <a:avLst>
                <a:gd name="adj" fmla="val 16667"/>
              </a:avLst>
            </a:prstGeom>
            <a:solidFill>
              <a:srgbClr val="975742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113;p24">
              <a:extLst>
                <a:ext uri="{FF2B5EF4-FFF2-40B4-BE49-F238E27FC236}">
                  <a16:creationId xmlns:a16="http://schemas.microsoft.com/office/drawing/2014/main" id="{DD9D7E8D-0956-45A6-1947-DD2AC651D2BB}"/>
                </a:ext>
              </a:extLst>
            </p:cNvPr>
            <p:cNvSpPr/>
            <p:nvPr/>
          </p:nvSpPr>
          <p:spPr>
            <a:xfrm rot="-2349042">
              <a:off x="7807318" y="5694301"/>
              <a:ext cx="924192" cy="314108"/>
            </a:xfrm>
            <a:prstGeom prst="roundRect">
              <a:avLst>
                <a:gd name="adj" fmla="val 16667"/>
              </a:avLst>
            </a:prstGeom>
            <a:solidFill>
              <a:srgbClr val="975742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36" name="Google Shape;114;p24">
              <a:extLst>
                <a:ext uri="{FF2B5EF4-FFF2-40B4-BE49-F238E27FC236}">
                  <a16:creationId xmlns:a16="http://schemas.microsoft.com/office/drawing/2014/main" id="{60FF5630-D1AD-AA03-8D28-031431539571}"/>
                </a:ext>
              </a:extLst>
            </p:cNvPr>
            <p:cNvGrpSpPr/>
            <p:nvPr/>
          </p:nvGrpSpPr>
          <p:grpSpPr>
            <a:xfrm>
              <a:off x="5409002" y="3346377"/>
              <a:ext cx="2655660" cy="2447717"/>
              <a:chOff x="713130" y="880028"/>
              <a:chExt cx="3387753" cy="3122088"/>
            </a:xfrm>
          </p:grpSpPr>
          <p:sp>
            <p:nvSpPr>
              <p:cNvPr id="337" name="Google Shape;115;p24">
                <a:extLst>
                  <a:ext uri="{FF2B5EF4-FFF2-40B4-BE49-F238E27FC236}">
                    <a16:creationId xmlns:a16="http://schemas.microsoft.com/office/drawing/2014/main" id="{F46CA7F8-F6AE-C200-6DAD-1082E48E4902}"/>
                  </a:ext>
                </a:extLst>
              </p:cNvPr>
              <p:cNvSpPr/>
              <p:nvPr/>
            </p:nvSpPr>
            <p:spPr>
              <a:xfrm>
                <a:off x="861326" y="2252973"/>
                <a:ext cx="1390156" cy="845263"/>
              </a:xfrm>
              <a:custGeom>
                <a:avLst/>
                <a:gdLst/>
                <a:ahLst/>
                <a:cxnLst/>
                <a:rect l="l" t="t" r="r" b="b"/>
                <a:pathLst>
                  <a:path w="77188" h="46933" extrusionOk="0">
                    <a:moveTo>
                      <a:pt x="0" y="1"/>
                    </a:moveTo>
                    <a:lnTo>
                      <a:pt x="0" y="46932"/>
                    </a:lnTo>
                    <a:lnTo>
                      <a:pt x="77188" y="46932"/>
                    </a:lnTo>
                    <a:lnTo>
                      <a:pt x="77188" y="1"/>
                    </a:lnTo>
                    <a:close/>
                  </a:path>
                </a:pathLst>
              </a:custGeom>
              <a:solidFill>
                <a:srgbClr val="34C3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116;p24">
                <a:extLst>
                  <a:ext uri="{FF2B5EF4-FFF2-40B4-BE49-F238E27FC236}">
                    <a16:creationId xmlns:a16="http://schemas.microsoft.com/office/drawing/2014/main" id="{26082BEE-8D61-1D87-A7BD-5E22BD3F5701}"/>
                  </a:ext>
                </a:extLst>
              </p:cNvPr>
              <p:cNvSpPr/>
              <p:nvPr/>
            </p:nvSpPr>
            <p:spPr>
              <a:xfrm>
                <a:off x="861326" y="2252973"/>
                <a:ext cx="1390156" cy="845263"/>
              </a:xfrm>
              <a:custGeom>
                <a:avLst/>
                <a:gdLst/>
                <a:ahLst/>
                <a:cxnLst/>
                <a:rect l="l" t="t" r="r" b="b"/>
                <a:pathLst>
                  <a:path w="77188" h="46933" extrusionOk="0">
                    <a:moveTo>
                      <a:pt x="0" y="1"/>
                    </a:moveTo>
                    <a:lnTo>
                      <a:pt x="0" y="46932"/>
                    </a:lnTo>
                    <a:lnTo>
                      <a:pt x="77188" y="46932"/>
                    </a:lnTo>
                    <a:lnTo>
                      <a:pt x="77188" y="1"/>
                    </a:lnTo>
                    <a:close/>
                  </a:path>
                </a:pathLst>
              </a:custGeom>
              <a:solidFill>
                <a:srgbClr val="FFFFFF">
                  <a:alpha val="45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117;p24">
                <a:extLst>
                  <a:ext uri="{FF2B5EF4-FFF2-40B4-BE49-F238E27FC236}">
                    <a16:creationId xmlns:a16="http://schemas.microsoft.com/office/drawing/2014/main" id="{11F3F1D0-DB71-70AB-245F-7C69412478AF}"/>
                  </a:ext>
                </a:extLst>
              </p:cNvPr>
              <p:cNvSpPr/>
              <p:nvPr/>
            </p:nvSpPr>
            <p:spPr>
              <a:xfrm>
                <a:off x="1913161" y="915859"/>
                <a:ext cx="2066575" cy="1337026"/>
              </a:xfrm>
              <a:custGeom>
                <a:avLst/>
                <a:gdLst/>
                <a:ahLst/>
                <a:cxnLst/>
                <a:rect l="l" t="t" r="r" b="b"/>
                <a:pathLst>
                  <a:path w="114746" h="74238" extrusionOk="0">
                    <a:moveTo>
                      <a:pt x="28163" y="1"/>
                    </a:moveTo>
                    <a:lnTo>
                      <a:pt x="0" y="17346"/>
                    </a:lnTo>
                    <a:lnTo>
                      <a:pt x="0" y="73568"/>
                    </a:lnTo>
                    <a:lnTo>
                      <a:pt x="114745" y="74238"/>
                    </a:lnTo>
                    <a:lnTo>
                      <a:pt x="114745" y="53272"/>
                    </a:lnTo>
                    <a:lnTo>
                      <a:pt x="28163" y="1"/>
                    </a:lnTo>
                    <a:close/>
                  </a:path>
                </a:pathLst>
              </a:custGeom>
              <a:solidFill>
                <a:srgbClr val="FD9B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118;p24">
                <a:extLst>
                  <a:ext uri="{FF2B5EF4-FFF2-40B4-BE49-F238E27FC236}">
                    <a16:creationId xmlns:a16="http://schemas.microsoft.com/office/drawing/2014/main" id="{B3B8D6AE-8BE8-5097-DC3E-32640FF212FA}"/>
                  </a:ext>
                </a:extLst>
              </p:cNvPr>
              <p:cNvSpPr/>
              <p:nvPr/>
            </p:nvSpPr>
            <p:spPr>
              <a:xfrm>
                <a:off x="1913161" y="915859"/>
                <a:ext cx="2066575" cy="1337026"/>
              </a:xfrm>
              <a:custGeom>
                <a:avLst/>
                <a:gdLst/>
                <a:ahLst/>
                <a:cxnLst/>
                <a:rect l="l" t="t" r="r" b="b"/>
                <a:pathLst>
                  <a:path w="114746" h="74238" extrusionOk="0">
                    <a:moveTo>
                      <a:pt x="28163" y="1"/>
                    </a:moveTo>
                    <a:lnTo>
                      <a:pt x="0" y="17346"/>
                    </a:lnTo>
                    <a:lnTo>
                      <a:pt x="0" y="73568"/>
                    </a:lnTo>
                    <a:lnTo>
                      <a:pt x="114745" y="74238"/>
                    </a:lnTo>
                    <a:lnTo>
                      <a:pt x="114745" y="53272"/>
                    </a:lnTo>
                    <a:lnTo>
                      <a:pt x="28163" y="1"/>
                    </a:lnTo>
                    <a:close/>
                  </a:path>
                </a:pathLst>
              </a:custGeom>
              <a:solidFill>
                <a:srgbClr val="FFFFFF">
                  <a:alpha val="45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341" name="Google Shape;119;p24">
                <a:extLst>
                  <a:ext uri="{FF2B5EF4-FFF2-40B4-BE49-F238E27FC236}">
                    <a16:creationId xmlns:a16="http://schemas.microsoft.com/office/drawing/2014/main" id="{5AEBE15A-0139-1E57-ED4F-44F263963AAE}"/>
                  </a:ext>
                </a:extLst>
              </p:cNvPr>
              <p:cNvGrpSpPr/>
              <p:nvPr/>
            </p:nvGrpSpPr>
            <p:grpSpPr>
              <a:xfrm>
                <a:off x="713130" y="880028"/>
                <a:ext cx="3387753" cy="3122088"/>
                <a:chOff x="1454775" y="744475"/>
                <a:chExt cx="4702600" cy="4333825"/>
              </a:xfrm>
            </p:grpSpPr>
            <p:sp>
              <p:nvSpPr>
                <p:cNvPr id="359" name="Google Shape;120;p24">
                  <a:extLst>
                    <a:ext uri="{FF2B5EF4-FFF2-40B4-BE49-F238E27FC236}">
                      <a16:creationId xmlns:a16="http://schemas.microsoft.com/office/drawing/2014/main" id="{20AE8622-272A-8D23-CC7B-150E3C97DCA7}"/>
                    </a:ext>
                  </a:extLst>
                </p:cNvPr>
                <p:cNvSpPr/>
                <p:nvPr/>
              </p:nvSpPr>
              <p:spPr>
                <a:xfrm>
                  <a:off x="3856800" y="3823375"/>
                  <a:ext cx="2148350" cy="121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34" h="48565" extrusionOk="0">
                      <a:moveTo>
                        <a:pt x="1" y="0"/>
                      </a:moveTo>
                      <a:lnTo>
                        <a:pt x="1" y="48564"/>
                      </a:lnTo>
                      <a:lnTo>
                        <a:pt x="85934" y="48564"/>
                      </a:lnTo>
                      <a:lnTo>
                        <a:pt x="85934" y="0"/>
                      </a:lnTo>
                      <a:close/>
                    </a:path>
                  </a:pathLst>
                </a:custGeom>
                <a:solidFill>
                  <a:srgbClr val="D8CD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0" name="Google Shape;121;p24">
                  <a:extLst>
                    <a:ext uri="{FF2B5EF4-FFF2-40B4-BE49-F238E27FC236}">
                      <a16:creationId xmlns:a16="http://schemas.microsoft.com/office/drawing/2014/main" id="{6EDCB7BD-E2CA-8E9E-AA50-E8C4C6DDE389}"/>
                    </a:ext>
                  </a:extLst>
                </p:cNvPr>
                <p:cNvSpPr/>
                <p:nvPr/>
              </p:nvSpPr>
              <p:spPr>
                <a:xfrm>
                  <a:off x="5079800" y="4948025"/>
                  <a:ext cx="503225" cy="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9" h="1947" extrusionOk="0">
                      <a:moveTo>
                        <a:pt x="0" y="0"/>
                      </a:moveTo>
                      <a:lnTo>
                        <a:pt x="0" y="1946"/>
                      </a:lnTo>
                      <a:lnTo>
                        <a:pt x="20129" y="1946"/>
                      </a:lnTo>
                      <a:lnTo>
                        <a:pt x="20129" y="0"/>
                      </a:lnTo>
                      <a:close/>
                    </a:path>
                  </a:pathLst>
                </a:custGeom>
                <a:solidFill>
                  <a:srgbClr val="3852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1" name="Google Shape;122;p24">
                  <a:extLst>
                    <a:ext uri="{FF2B5EF4-FFF2-40B4-BE49-F238E27FC236}">
                      <a16:creationId xmlns:a16="http://schemas.microsoft.com/office/drawing/2014/main" id="{01D51A99-84B8-C140-3D43-BBC5CF13C821}"/>
                    </a:ext>
                  </a:extLst>
                </p:cNvPr>
                <p:cNvSpPr/>
                <p:nvPr/>
              </p:nvSpPr>
              <p:spPr>
                <a:xfrm>
                  <a:off x="5107525" y="4968425"/>
                  <a:ext cx="2129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6" h="419" extrusionOk="0">
                      <a:moveTo>
                        <a:pt x="0" y="0"/>
                      </a:moveTo>
                      <a:lnTo>
                        <a:pt x="0" y="419"/>
                      </a:lnTo>
                      <a:lnTo>
                        <a:pt x="8516" y="419"/>
                      </a:lnTo>
                      <a:lnTo>
                        <a:pt x="85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" name="Google Shape;123;p24">
                  <a:extLst>
                    <a:ext uri="{FF2B5EF4-FFF2-40B4-BE49-F238E27FC236}">
                      <a16:creationId xmlns:a16="http://schemas.microsoft.com/office/drawing/2014/main" id="{E497B455-2E5F-EAB0-A552-585940075E53}"/>
                    </a:ext>
                  </a:extLst>
                </p:cNvPr>
                <p:cNvSpPr/>
                <p:nvPr/>
              </p:nvSpPr>
              <p:spPr>
                <a:xfrm>
                  <a:off x="5340800" y="4968425"/>
                  <a:ext cx="212925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7" h="419" extrusionOk="0">
                      <a:moveTo>
                        <a:pt x="1" y="0"/>
                      </a:moveTo>
                      <a:lnTo>
                        <a:pt x="1" y="419"/>
                      </a:lnTo>
                      <a:lnTo>
                        <a:pt x="8517" y="419"/>
                      </a:lnTo>
                      <a:lnTo>
                        <a:pt x="85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" name="Google Shape;124;p24">
                  <a:extLst>
                    <a:ext uri="{FF2B5EF4-FFF2-40B4-BE49-F238E27FC236}">
                      <a16:creationId xmlns:a16="http://schemas.microsoft.com/office/drawing/2014/main" id="{03AA2711-A53B-4A18-C3B4-DEE6FFEDBA1C}"/>
                    </a:ext>
                  </a:extLst>
                </p:cNvPr>
                <p:cNvSpPr/>
                <p:nvPr/>
              </p:nvSpPr>
              <p:spPr>
                <a:xfrm>
                  <a:off x="5054150" y="4062425"/>
                  <a:ext cx="551900" cy="88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6" h="35425" extrusionOk="0">
                      <a:moveTo>
                        <a:pt x="3181" y="1"/>
                      </a:moveTo>
                      <a:cubicBezTo>
                        <a:pt x="461" y="545"/>
                        <a:pt x="1" y="3181"/>
                        <a:pt x="1" y="3181"/>
                      </a:cubicBezTo>
                      <a:lnTo>
                        <a:pt x="1" y="34692"/>
                      </a:lnTo>
                      <a:cubicBezTo>
                        <a:pt x="209" y="35391"/>
                        <a:pt x="876" y="35425"/>
                        <a:pt x="1005" y="35425"/>
                      </a:cubicBezTo>
                      <a:cubicBezTo>
                        <a:pt x="1019" y="35425"/>
                        <a:pt x="1026" y="35424"/>
                        <a:pt x="1026" y="35424"/>
                      </a:cubicBezTo>
                      <a:lnTo>
                        <a:pt x="21050" y="35424"/>
                      </a:lnTo>
                      <a:cubicBezTo>
                        <a:pt x="21050" y="35424"/>
                        <a:pt x="21058" y="35425"/>
                        <a:pt x="21071" y="35425"/>
                      </a:cubicBezTo>
                      <a:cubicBezTo>
                        <a:pt x="21200" y="35425"/>
                        <a:pt x="21868" y="35391"/>
                        <a:pt x="22075" y="34692"/>
                      </a:cubicBezTo>
                      <a:lnTo>
                        <a:pt x="22075" y="3181"/>
                      </a:lnTo>
                      <a:cubicBezTo>
                        <a:pt x="22075" y="3181"/>
                        <a:pt x="21615" y="545"/>
                        <a:pt x="18895" y="1"/>
                      </a:cubicBez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" name="Google Shape;125;p24">
                  <a:extLst>
                    <a:ext uri="{FF2B5EF4-FFF2-40B4-BE49-F238E27FC236}">
                      <a16:creationId xmlns:a16="http://schemas.microsoft.com/office/drawing/2014/main" id="{FC8216A0-21EC-0743-DBCD-FD0B9CEEB64C}"/>
                    </a:ext>
                  </a:extLst>
                </p:cNvPr>
                <p:cNvSpPr/>
                <p:nvPr/>
              </p:nvSpPr>
              <p:spPr>
                <a:xfrm>
                  <a:off x="5054150" y="4307750"/>
                  <a:ext cx="551900" cy="1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6" h="545" extrusionOk="0">
                      <a:moveTo>
                        <a:pt x="1" y="1"/>
                      </a:moveTo>
                      <a:lnTo>
                        <a:pt x="1" y="545"/>
                      </a:lnTo>
                      <a:lnTo>
                        <a:pt x="22075" y="545"/>
                      </a:lnTo>
                      <a:lnTo>
                        <a:pt x="22075" y="1"/>
                      </a:lnTo>
                      <a:close/>
                    </a:path>
                  </a:pathLst>
                </a:custGeom>
                <a:solidFill>
                  <a:srgbClr val="F2F0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" name="Google Shape;126;p24">
                  <a:extLst>
                    <a:ext uri="{FF2B5EF4-FFF2-40B4-BE49-F238E27FC236}">
                      <a16:creationId xmlns:a16="http://schemas.microsoft.com/office/drawing/2014/main" id="{B2B4BC13-3785-1998-3B46-1B85679DC96F}"/>
                    </a:ext>
                  </a:extLst>
                </p:cNvPr>
                <p:cNvSpPr/>
                <p:nvPr/>
              </p:nvSpPr>
              <p:spPr>
                <a:xfrm>
                  <a:off x="5090250" y="4482475"/>
                  <a:ext cx="50775" cy="7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" h="2909" extrusionOk="0">
                      <a:moveTo>
                        <a:pt x="1" y="0"/>
                      </a:moveTo>
                      <a:lnTo>
                        <a:pt x="1" y="2909"/>
                      </a:lnTo>
                      <a:lnTo>
                        <a:pt x="2030" y="2909"/>
                      </a:lnTo>
                      <a:lnTo>
                        <a:pt x="2030" y="0"/>
                      </a:lnTo>
                      <a:close/>
                    </a:path>
                  </a:pathLst>
                </a:custGeom>
                <a:solidFill>
                  <a:srgbClr val="3852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" name="Google Shape;127;p24">
                  <a:extLst>
                    <a:ext uri="{FF2B5EF4-FFF2-40B4-BE49-F238E27FC236}">
                      <a16:creationId xmlns:a16="http://schemas.microsoft.com/office/drawing/2014/main" id="{4B32787C-31B0-D5A9-1B7D-FEBF2E8A7C7E}"/>
                    </a:ext>
                  </a:extLst>
                </p:cNvPr>
                <p:cNvSpPr/>
                <p:nvPr/>
              </p:nvSpPr>
              <p:spPr>
                <a:xfrm>
                  <a:off x="5099150" y="4275325"/>
                  <a:ext cx="3245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" h="10839" extrusionOk="0">
                      <a:moveTo>
                        <a:pt x="649" y="0"/>
                      </a:moveTo>
                      <a:cubicBezTo>
                        <a:pt x="649" y="0"/>
                        <a:pt x="628" y="21"/>
                        <a:pt x="628" y="21"/>
                      </a:cubicBezTo>
                      <a:cubicBezTo>
                        <a:pt x="251" y="147"/>
                        <a:pt x="209" y="1591"/>
                        <a:pt x="147" y="2093"/>
                      </a:cubicBezTo>
                      <a:cubicBezTo>
                        <a:pt x="84" y="2637"/>
                        <a:pt x="0" y="10546"/>
                        <a:pt x="0" y="10546"/>
                      </a:cubicBezTo>
                      <a:cubicBezTo>
                        <a:pt x="105" y="10776"/>
                        <a:pt x="481" y="10818"/>
                        <a:pt x="628" y="10839"/>
                      </a:cubicBezTo>
                      <a:lnTo>
                        <a:pt x="670" y="10839"/>
                      </a:lnTo>
                      <a:cubicBezTo>
                        <a:pt x="816" y="10818"/>
                        <a:pt x="1214" y="10776"/>
                        <a:pt x="1298" y="10546"/>
                      </a:cubicBezTo>
                      <a:cubicBezTo>
                        <a:pt x="1298" y="10546"/>
                        <a:pt x="1214" y="2637"/>
                        <a:pt x="1151" y="2093"/>
                      </a:cubicBezTo>
                      <a:cubicBezTo>
                        <a:pt x="1109" y="1591"/>
                        <a:pt x="1046" y="147"/>
                        <a:pt x="691" y="21"/>
                      </a:cubicBezTo>
                      <a:cubicBezTo>
                        <a:pt x="691" y="21"/>
                        <a:pt x="670" y="0"/>
                        <a:pt x="649" y="0"/>
                      </a:cubicBezTo>
                      <a:close/>
                    </a:path>
                  </a:pathLst>
                </a:custGeom>
                <a:solidFill>
                  <a:srgbClr val="E5E3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" name="Google Shape;128;p24">
                  <a:extLst>
                    <a:ext uri="{FF2B5EF4-FFF2-40B4-BE49-F238E27FC236}">
                      <a16:creationId xmlns:a16="http://schemas.microsoft.com/office/drawing/2014/main" id="{F25E958A-CEBE-126E-6059-262B6361BB19}"/>
                    </a:ext>
                  </a:extLst>
                </p:cNvPr>
                <p:cNvSpPr/>
                <p:nvPr/>
              </p:nvSpPr>
              <p:spPr>
                <a:xfrm>
                  <a:off x="5606025" y="4464675"/>
                  <a:ext cx="340025" cy="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1550" extrusionOk="0">
                      <a:moveTo>
                        <a:pt x="0" y="1"/>
                      </a:moveTo>
                      <a:lnTo>
                        <a:pt x="0" y="1549"/>
                      </a:lnTo>
                      <a:lnTo>
                        <a:pt x="13601" y="1549"/>
                      </a:lnTo>
                      <a:lnTo>
                        <a:pt x="13601" y="1"/>
                      </a:lnTo>
                      <a:close/>
                    </a:path>
                  </a:pathLst>
                </a:custGeom>
                <a:solidFill>
                  <a:srgbClr val="F4EFF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" name="Google Shape;129;p24">
                  <a:extLst>
                    <a:ext uri="{FF2B5EF4-FFF2-40B4-BE49-F238E27FC236}">
                      <a16:creationId xmlns:a16="http://schemas.microsoft.com/office/drawing/2014/main" id="{D618DD27-D634-AFD7-FB71-D45A1A70529A}"/>
                    </a:ext>
                  </a:extLst>
                </p:cNvPr>
                <p:cNvSpPr/>
                <p:nvPr/>
              </p:nvSpPr>
              <p:spPr>
                <a:xfrm>
                  <a:off x="5606025" y="4503400"/>
                  <a:ext cx="340025" cy="49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19732" extrusionOk="0">
                      <a:moveTo>
                        <a:pt x="0" y="0"/>
                      </a:moveTo>
                      <a:lnTo>
                        <a:pt x="0" y="19731"/>
                      </a:lnTo>
                      <a:lnTo>
                        <a:pt x="13601" y="19731"/>
                      </a:lnTo>
                      <a:lnTo>
                        <a:pt x="1360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" name="Google Shape;130;p24">
                  <a:extLst>
                    <a:ext uri="{FF2B5EF4-FFF2-40B4-BE49-F238E27FC236}">
                      <a16:creationId xmlns:a16="http://schemas.microsoft.com/office/drawing/2014/main" id="{7BF98164-395A-9443-E569-EBF7574600C8}"/>
                    </a:ext>
                  </a:extLst>
                </p:cNvPr>
                <p:cNvSpPr/>
                <p:nvPr/>
              </p:nvSpPr>
              <p:spPr>
                <a:xfrm>
                  <a:off x="5638450" y="4527450"/>
                  <a:ext cx="267850" cy="44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4" h="17703" extrusionOk="0">
                      <a:moveTo>
                        <a:pt x="1" y="1"/>
                      </a:moveTo>
                      <a:lnTo>
                        <a:pt x="1" y="17702"/>
                      </a:lnTo>
                      <a:lnTo>
                        <a:pt x="10713" y="17702"/>
                      </a:lnTo>
                      <a:lnTo>
                        <a:pt x="10713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" name="Google Shape;131;p24">
                  <a:extLst>
                    <a:ext uri="{FF2B5EF4-FFF2-40B4-BE49-F238E27FC236}">
                      <a16:creationId xmlns:a16="http://schemas.microsoft.com/office/drawing/2014/main" id="{AD7528BC-6CFC-58FA-289C-B279B5424F2A}"/>
                    </a:ext>
                  </a:extLst>
                </p:cNvPr>
                <p:cNvSpPr/>
                <p:nvPr/>
              </p:nvSpPr>
              <p:spPr>
                <a:xfrm>
                  <a:off x="5644200" y="4534250"/>
                  <a:ext cx="256350" cy="42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4" h="17159" extrusionOk="0">
                      <a:moveTo>
                        <a:pt x="1" y="1"/>
                      </a:moveTo>
                      <a:lnTo>
                        <a:pt x="1" y="17158"/>
                      </a:lnTo>
                      <a:lnTo>
                        <a:pt x="10253" y="17158"/>
                      </a:lnTo>
                      <a:lnTo>
                        <a:pt x="1025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" name="Google Shape;132;p24">
                  <a:extLst>
                    <a:ext uri="{FF2B5EF4-FFF2-40B4-BE49-F238E27FC236}">
                      <a16:creationId xmlns:a16="http://schemas.microsoft.com/office/drawing/2014/main" id="{2951117D-7DBA-4FD3-D71C-A12C2275DB45}"/>
                    </a:ext>
                  </a:extLst>
                </p:cNvPr>
                <p:cNvSpPr/>
                <p:nvPr/>
              </p:nvSpPr>
              <p:spPr>
                <a:xfrm>
                  <a:off x="5721625" y="4565650"/>
                  <a:ext cx="10882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670" extrusionOk="0">
                      <a:moveTo>
                        <a:pt x="0" y="0"/>
                      </a:moveTo>
                      <a:lnTo>
                        <a:pt x="0" y="670"/>
                      </a:lnTo>
                      <a:lnTo>
                        <a:pt x="4352" y="670"/>
                      </a:lnTo>
                      <a:lnTo>
                        <a:pt x="4352" y="0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" name="Google Shape;133;p24">
                  <a:extLst>
                    <a:ext uri="{FF2B5EF4-FFF2-40B4-BE49-F238E27FC236}">
                      <a16:creationId xmlns:a16="http://schemas.microsoft.com/office/drawing/2014/main" id="{5534BEE3-A804-6943-16F6-96450FC95E74}"/>
                    </a:ext>
                  </a:extLst>
                </p:cNvPr>
                <p:cNvSpPr/>
                <p:nvPr/>
              </p:nvSpPr>
              <p:spPr>
                <a:xfrm>
                  <a:off x="3900225" y="4464675"/>
                  <a:ext cx="347875" cy="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15" h="1550" extrusionOk="0">
                      <a:moveTo>
                        <a:pt x="0" y="1"/>
                      </a:moveTo>
                      <a:lnTo>
                        <a:pt x="0" y="1549"/>
                      </a:lnTo>
                      <a:lnTo>
                        <a:pt x="13915" y="1549"/>
                      </a:lnTo>
                      <a:lnTo>
                        <a:pt x="13915" y="1"/>
                      </a:lnTo>
                      <a:close/>
                    </a:path>
                  </a:pathLst>
                </a:custGeom>
                <a:solidFill>
                  <a:srgbClr val="F4EFF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" name="Google Shape;134;p24">
                  <a:extLst>
                    <a:ext uri="{FF2B5EF4-FFF2-40B4-BE49-F238E27FC236}">
                      <a16:creationId xmlns:a16="http://schemas.microsoft.com/office/drawing/2014/main" id="{877CF84C-8746-01EF-EA5E-F5D7313A3E44}"/>
                    </a:ext>
                  </a:extLst>
                </p:cNvPr>
                <p:cNvSpPr/>
                <p:nvPr/>
              </p:nvSpPr>
              <p:spPr>
                <a:xfrm>
                  <a:off x="3900225" y="4503400"/>
                  <a:ext cx="347875" cy="49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15" h="19732" extrusionOk="0">
                      <a:moveTo>
                        <a:pt x="0" y="0"/>
                      </a:moveTo>
                      <a:lnTo>
                        <a:pt x="0" y="19731"/>
                      </a:lnTo>
                      <a:lnTo>
                        <a:pt x="13915" y="19731"/>
                      </a:lnTo>
                      <a:lnTo>
                        <a:pt x="139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" name="Google Shape;135;p24">
                  <a:extLst>
                    <a:ext uri="{FF2B5EF4-FFF2-40B4-BE49-F238E27FC236}">
                      <a16:creationId xmlns:a16="http://schemas.microsoft.com/office/drawing/2014/main" id="{7444DD70-2317-3B92-5EC6-09A23A735E3E}"/>
                    </a:ext>
                  </a:extLst>
                </p:cNvPr>
                <p:cNvSpPr/>
                <p:nvPr/>
              </p:nvSpPr>
              <p:spPr>
                <a:xfrm>
                  <a:off x="3933175" y="4527450"/>
                  <a:ext cx="274650" cy="44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86" h="17703" extrusionOk="0">
                      <a:moveTo>
                        <a:pt x="1" y="1"/>
                      </a:moveTo>
                      <a:lnTo>
                        <a:pt x="1" y="17702"/>
                      </a:lnTo>
                      <a:lnTo>
                        <a:pt x="10985" y="17702"/>
                      </a:lnTo>
                      <a:lnTo>
                        <a:pt x="10985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" name="Google Shape;136;p24">
                  <a:extLst>
                    <a:ext uri="{FF2B5EF4-FFF2-40B4-BE49-F238E27FC236}">
                      <a16:creationId xmlns:a16="http://schemas.microsoft.com/office/drawing/2014/main" id="{56F24779-C309-AE06-C223-BCFF603E3A3A}"/>
                    </a:ext>
                  </a:extLst>
                </p:cNvPr>
                <p:cNvSpPr/>
                <p:nvPr/>
              </p:nvSpPr>
              <p:spPr>
                <a:xfrm>
                  <a:off x="3939450" y="4534250"/>
                  <a:ext cx="262100" cy="42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4" h="17159" extrusionOk="0">
                      <a:moveTo>
                        <a:pt x="1" y="1"/>
                      </a:moveTo>
                      <a:lnTo>
                        <a:pt x="1" y="17158"/>
                      </a:lnTo>
                      <a:lnTo>
                        <a:pt x="10483" y="17158"/>
                      </a:lnTo>
                      <a:lnTo>
                        <a:pt x="1048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" name="Google Shape;137;p24">
                  <a:extLst>
                    <a:ext uri="{FF2B5EF4-FFF2-40B4-BE49-F238E27FC236}">
                      <a16:creationId xmlns:a16="http://schemas.microsoft.com/office/drawing/2014/main" id="{2A78F124-E450-2DC3-383C-87943FCFB3B8}"/>
                    </a:ext>
                  </a:extLst>
                </p:cNvPr>
                <p:cNvSpPr/>
                <p:nvPr/>
              </p:nvSpPr>
              <p:spPr>
                <a:xfrm>
                  <a:off x="4018450" y="4565650"/>
                  <a:ext cx="11142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670" extrusionOk="0">
                      <a:moveTo>
                        <a:pt x="0" y="0"/>
                      </a:moveTo>
                      <a:lnTo>
                        <a:pt x="0" y="670"/>
                      </a:lnTo>
                      <a:lnTo>
                        <a:pt x="4457" y="670"/>
                      </a:lnTo>
                      <a:lnTo>
                        <a:pt x="4457" y="0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" name="Google Shape;138;p24">
                  <a:extLst>
                    <a:ext uri="{FF2B5EF4-FFF2-40B4-BE49-F238E27FC236}">
                      <a16:creationId xmlns:a16="http://schemas.microsoft.com/office/drawing/2014/main" id="{48503D57-CDD6-2FB0-48C0-91E4F52F7065}"/>
                    </a:ext>
                  </a:extLst>
                </p:cNvPr>
                <p:cNvSpPr/>
                <p:nvPr/>
              </p:nvSpPr>
              <p:spPr>
                <a:xfrm>
                  <a:off x="4248075" y="4464675"/>
                  <a:ext cx="466100" cy="53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4" h="21260" extrusionOk="0">
                      <a:moveTo>
                        <a:pt x="1" y="1"/>
                      </a:moveTo>
                      <a:lnTo>
                        <a:pt x="1" y="21259"/>
                      </a:lnTo>
                      <a:lnTo>
                        <a:pt x="18643" y="21259"/>
                      </a:lnTo>
                      <a:lnTo>
                        <a:pt x="18643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8" name="Google Shape;139;p24">
                  <a:extLst>
                    <a:ext uri="{FF2B5EF4-FFF2-40B4-BE49-F238E27FC236}">
                      <a16:creationId xmlns:a16="http://schemas.microsoft.com/office/drawing/2014/main" id="{5E8D2F91-8E44-DC50-C5CC-1C84AD5F208F}"/>
                    </a:ext>
                  </a:extLst>
                </p:cNvPr>
                <p:cNvSpPr/>
                <p:nvPr/>
              </p:nvSpPr>
              <p:spPr>
                <a:xfrm>
                  <a:off x="4255400" y="4615325"/>
                  <a:ext cx="220250" cy="34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0" h="13832" extrusionOk="0">
                      <a:moveTo>
                        <a:pt x="0" y="1"/>
                      </a:moveTo>
                      <a:lnTo>
                        <a:pt x="0" y="13831"/>
                      </a:lnTo>
                      <a:lnTo>
                        <a:pt x="8809" y="13831"/>
                      </a:lnTo>
                      <a:lnTo>
                        <a:pt x="880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9" name="Google Shape;140;p24">
                  <a:extLst>
                    <a:ext uri="{FF2B5EF4-FFF2-40B4-BE49-F238E27FC236}">
                      <a16:creationId xmlns:a16="http://schemas.microsoft.com/office/drawing/2014/main" id="{CDF68C30-8547-1018-CC96-0475B824EFD7}"/>
                    </a:ext>
                  </a:extLst>
                </p:cNvPr>
                <p:cNvSpPr/>
                <p:nvPr/>
              </p:nvSpPr>
              <p:spPr>
                <a:xfrm>
                  <a:off x="4485025" y="4615325"/>
                  <a:ext cx="220775" cy="34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1" h="13832" extrusionOk="0">
                      <a:moveTo>
                        <a:pt x="1" y="1"/>
                      </a:moveTo>
                      <a:lnTo>
                        <a:pt x="1" y="13831"/>
                      </a:lnTo>
                      <a:lnTo>
                        <a:pt x="8831" y="13831"/>
                      </a:lnTo>
                      <a:lnTo>
                        <a:pt x="883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" name="Google Shape;141;p24">
                  <a:extLst>
                    <a:ext uri="{FF2B5EF4-FFF2-40B4-BE49-F238E27FC236}">
                      <a16:creationId xmlns:a16="http://schemas.microsoft.com/office/drawing/2014/main" id="{37D2BDB4-1FBF-6B07-F06F-C9317ECD1C55}"/>
                    </a:ext>
                  </a:extLst>
                </p:cNvPr>
                <p:cNvSpPr/>
                <p:nvPr/>
              </p:nvSpPr>
              <p:spPr>
                <a:xfrm>
                  <a:off x="4415475" y="4252450"/>
                  <a:ext cx="131825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3" h="8511" extrusionOk="0">
                      <a:moveTo>
                        <a:pt x="1938" y="0"/>
                      </a:moveTo>
                      <a:cubicBezTo>
                        <a:pt x="1730" y="0"/>
                        <a:pt x="1474" y="100"/>
                        <a:pt x="1193" y="581"/>
                      </a:cubicBezTo>
                      <a:cubicBezTo>
                        <a:pt x="837" y="1208"/>
                        <a:pt x="921" y="2715"/>
                        <a:pt x="921" y="2715"/>
                      </a:cubicBezTo>
                      <a:lnTo>
                        <a:pt x="753" y="2715"/>
                      </a:lnTo>
                      <a:lnTo>
                        <a:pt x="753" y="3510"/>
                      </a:lnTo>
                      <a:lnTo>
                        <a:pt x="1402" y="3510"/>
                      </a:lnTo>
                      <a:lnTo>
                        <a:pt x="1402" y="2694"/>
                      </a:lnTo>
                      <a:lnTo>
                        <a:pt x="1256" y="2694"/>
                      </a:lnTo>
                      <a:cubicBezTo>
                        <a:pt x="1214" y="1472"/>
                        <a:pt x="1501" y="476"/>
                        <a:pt x="1912" y="476"/>
                      </a:cubicBezTo>
                      <a:cubicBezTo>
                        <a:pt x="1917" y="476"/>
                        <a:pt x="1921" y="476"/>
                        <a:pt x="1925" y="476"/>
                      </a:cubicBezTo>
                      <a:cubicBezTo>
                        <a:pt x="2385" y="497"/>
                        <a:pt x="2406" y="1480"/>
                        <a:pt x="2406" y="1480"/>
                      </a:cubicBezTo>
                      <a:lnTo>
                        <a:pt x="2406" y="5581"/>
                      </a:lnTo>
                      <a:lnTo>
                        <a:pt x="2218" y="6021"/>
                      </a:lnTo>
                      <a:lnTo>
                        <a:pt x="2218" y="6649"/>
                      </a:lnTo>
                      <a:lnTo>
                        <a:pt x="732" y="6649"/>
                      </a:lnTo>
                      <a:lnTo>
                        <a:pt x="732" y="5749"/>
                      </a:lnTo>
                      <a:lnTo>
                        <a:pt x="523" y="5644"/>
                      </a:lnTo>
                      <a:lnTo>
                        <a:pt x="523" y="5205"/>
                      </a:lnTo>
                      <a:lnTo>
                        <a:pt x="732" y="5205"/>
                      </a:lnTo>
                      <a:lnTo>
                        <a:pt x="732" y="4975"/>
                      </a:lnTo>
                      <a:lnTo>
                        <a:pt x="0" y="4975"/>
                      </a:lnTo>
                      <a:lnTo>
                        <a:pt x="0" y="5184"/>
                      </a:lnTo>
                      <a:lnTo>
                        <a:pt x="230" y="5184"/>
                      </a:lnTo>
                      <a:lnTo>
                        <a:pt x="230" y="5623"/>
                      </a:lnTo>
                      <a:lnTo>
                        <a:pt x="0" y="5770"/>
                      </a:lnTo>
                      <a:lnTo>
                        <a:pt x="0" y="8511"/>
                      </a:lnTo>
                      <a:lnTo>
                        <a:pt x="774" y="8511"/>
                      </a:lnTo>
                      <a:lnTo>
                        <a:pt x="774" y="7025"/>
                      </a:lnTo>
                      <a:lnTo>
                        <a:pt x="4478" y="7025"/>
                      </a:lnTo>
                      <a:lnTo>
                        <a:pt x="4478" y="8511"/>
                      </a:lnTo>
                      <a:lnTo>
                        <a:pt x="5273" y="8511"/>
                      </a:lnTo>
                      <a:lnTo>
                        <a:pt x="5273" y="5770"/>
                      </a:lnTo>
                      <a:lnTo>
                        <a:pt x="5043" y="5623"/>
                      </a:lnTo>
                      <a:lnTo>
                        <a:pt x="5043" y="5184"/>
                      </a:lnTo>
                      <a:lnTo>
                        <a:pt x="5252" y="5184"/>
                      </a:lnTo>
                      <a:lnTo>
                        <a:pt x="5252" y="4975"/>
                      </a:lnTo>
                      <a:lnTo>
                        <a:pt x="4520" y="4975"/>
                      </a:lnTo>
                      <a:lnTo>
                        <a:pt x="4520" y="5205"/>
                      </a:lnTo>
                      <a:lnTo>
                        <a:pt x="4729" y="5205"/>
                      </a:lnTo>
                      <a:lnTo>
                        <a:pt x="4729" y="5644"/>
                      </a:lnTo>
                      <a:lnTo>
                        <a:pt x="4520" y="5749"/>
                      </a:lnTo>
                      <a:lnTo>
                        <a:pt x="4520" y="6649"/>
                      </a:lnTo>
                      <a:lnTo>
                        <a:pt x="3076" y="6649"/>
                      </a:lnTo>
                      <a:lnTo>
                        <a:pt x="3076" y="6021"/>
                      </a:lnTo>
                      <a:lnTo>
                        <a:pt x="2888" y="5581"/>
                      </a:lnTo>
                      <a:lnTo>
                        <a:pt x="2867" y="5581"/>
                      </a:lnTo>
                      <a:lnTo>
                        <a:pt x="2867" y="1669"/>
                      </a:lnTo>
                      <a:cubicBezTo>
                        <a:pt x="2867" y="643"/>
                        <a:pt x="2427" y="79"/>
                        <a:pt x="2092" y="16"/>
                      </a:cubicBezTo>
                      <a:cubicBezTo>
                        <a:pt x="2045" y="7"/>
                        <a:pt x="1993" y="0"/>
                        <a:pt x="1938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" name="Google Shape;142;p24">
                  <a:extLst>
                    <a:ext uri="{FF2B5EF4-FFF2-40B4-BE49-F238E27FC236}">
                      <a16:creationId xmlns:a16="http://schemas.microsoft.com/office/drawing/2014/main" id="{79555550-CC4F-1165-752F-B11839A40469}"/>
                    </a:ext>
                  </a:extLst>
                </p:cNvPr>
                <p:cNvSpPr/>
                <p:nvPr/>
              </p:nvSpPr>
              <p:spPr>
                <a:xfrm>
                  <a:off x="4248075" y="4464675"/>
                  <a:ext cx="466100" cy="14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4" h="5693" extrusionOk="0">
                      <a:moveTo>
                        <a:pt x="1" y="1"/>
                      </a:moveTo>
                      <a:lnTo>
                        <a:pt x="1" y="5692"/>
                      </a:lnTo>
                      <a:lnTo>
                        <a:pt x="18643" y="5692"/>
                      </a:lnTo>
                      <a:lnTo>
                        <a:pt x="1864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2" name="Google Shape;143;p24">
                  <a:extLst>
                    <a:ext uri="{FF2B5EF4-FFF2-40B4-BE49-F238E27FC236}">
                      <a16:creationId xmlns:a16="http://schemas.microsoft.com/office/drawing/2014/main" id="{D1C60271-33ED-07F6-64DB-306F598C3F82}"/>
                    </a:ext>
                  </a:extLst>
                </p:cNvPr>
                <p:cNvSpPr/>
                <p:nvPr/>
              </p:nvSpPr>
              <p:spPr>
                <a:xfrm>
                  <a:off x="4254350" y="4473575"/>
                  <a:ext cx="454075" cy="1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63" h="5044" extrusionOk="0">
                      <a:moveTo>
                        <a:pt x="252" y="1"/>
                      </a:moveTo>
                      <a:cubicBezTo>
                        <a:pt x="252" y="1"/>
                        <a:pt x="22" y="1"/>
                        <a:pt x="22" y="168"/>
                      </a:cubicBezTo>
                      <a:lnTo>
                        <a:pt x="22" y="4813"/>
                      </a:lnTo>
                      <a:cubicBezTo>
                        <a:pt x="22" y="4813"/>
                        <a:pt x="1" y="5043"/>
                        <a:pt x="231" y="5043"/>
                      </a:cubicBezTo>
                      <a:lnTo>
                        <a:pt x="17932" y="5043"/>
                      </a:lnTo>
                      <a:cubicBezTo>
                        <a:pt x="18162" y="5043"/>
                        <a:pt x="18141" y="4813"/>
                        <a:pt x="18141" y="4813"/>
                      </a:cubicBezTo>
                      <a:lnTo>
                        <a:pt x="18141" y="168"/>
                      </a:lnTo>
                      <a:cubicBezTo>
                        <a:pt x="18141" y="1"/>
                        <a:pt x="17911" y="1"/>
                        <a:pt x="17911" y="1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3" name="Google Shape;144;p24">
                  <a:extLst>
                    <a:ext uri="{FF2B5EF4-FFF2-40B4-BE49-F238E27FC236}">
                      <a16:creationId xmlns:a16="http://schemas.microsoft.com/office/drawing/2014/main" id="{5BDE274E-D6E2-1CE6-BD4E-5963AF43CB11}"/>
                    </a:ext>
                  </a:extLst>
                </p:cNvPr>
                <p:cNvSpPr/>
                <p:nvPr/>
              </p:nvSpPr>
              <p:spPr>
                <a:xfrm>
                  <a:off x="4426450" y="4699550"/>
                  <a:ext cx="31400" cy="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1235" extrusionOk="0">
                      <a:moveTo>
                        <a:pt x="628" y="1"/>
                      </a:moveTo>
                      <a:cubicBezTo>
                        <a:pt x="272" y="1"/>
                        <a:pt x="0" y="273"/>
                        <a:pt x="0" y="628"/>
                      </a:cubicBezTo>
                      <a:cubicBezTo>
                        <a:pt x="0" y="963"/>
                        <a:pt x="272" y="1235"/>
                        <a:pt x="628" y="1235"/>
                      </a:cubicBezTo>
                      <a:cubicBezTo>
                        <a:pt x="963" y="1235"/>
                        <a:pt x="1256" y="963"/>
                        <a:pt x="1256" y="628"/>
                      </a:cubicBezTo>
                      <a:cubicBezTo>
                        <a:pt x="1256" y="273"/>
                        <a:pt x="963" y="1"/>
                        <a:pt x="628" y="1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4" name="Google Shape;145;p24">
                  <a:extLst>
                    <a:ext uri="{FF2B5EF4-FFF2-40B4-BE49-F238E27FC236}">
                      <a16:creationId xmlns:a16="http://schemas.microsoft.com/office/drawing/2014/main" id="{88332E38-039A-BDB8-7E19-8C7DE8B5ABD2}"/>
                    </a:ext>
                  </a:extLst>
                </p:cNvPr>
                <p:cNvSpPr/>
                <p:nvPr/>
              </p:nvSpPr>
              <p:spPr>
                <a:xfrm>
                  <a:off x="4504400" y="4699550"/>
                  <a:ext cx="31400" cy="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1235" extrusionOk="0">
                      <a:moveTo>
                        <a:pt x="628" y="1"/>
                      </a:moveTo>
                      <a:cubicBezTo>
                        <a:pt x="293" y="1"/>
                        <a:pt x="0" y="273"/>
                        <a:pt x="0" y="628"/>
                      </a:cubicBezTo>
                      <a:cubicBezTo>
                        <a:pt x="0" y="963"/>
                        <a:pt x="293" y="1235"/>
                        <a:pt x="628" y="1235"/>
                      </a:cubicBezTo>
                      <a:cubicBezTo>
                        <a:pt x="984" y="1235"/>
                        <a:pt x="1256" y="963"/>
                        <a:pt x="1256" y="628"/>
                      </a:cubicBezTo>
                      <a:cubicBezTo>
                        <a:pt x="1256" y="273"/>
                        <a:pt x="984" y="1"/>
                        <a:pt x="628" y="1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5" name="Google Shape;146;p24">
                  <a:extLst>
                    <a:ext uri="{FF2B5EF4-FFF2-40B4-BE49-F238E27FC236}">
                      <a16:creationId xmlns:a16="http://schemas.microsoft.com/office/drawing/2014/main" id="{3B42907B-B4EA-29AE-6E2B-A10FEE97AE1E}"/>
                    </a:ext>
                  </a:extLst>
                </p:cNvPr>
                <p:cNvSpPr/>
                <p:nvPr/>
              </p:nvSpPr>
              <p:spPr>
                <a:xfrm>
                  <a:off x="4714675" y="4464675"/>
                  <a:ext cx="339500" cy="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0" h="1550" extrusionOk="0">
                      <a:moveTo>
                        <a:pt x="0" y="1"/>
                      </a:moveTo>
                      <a:lnTo>
                        <a:pt x="0" y="1549"/>
                      </a:lnTo>
                      <a:lnTo>
                        <a:pt x="13580" y="1549"/>
                      </a:lnTo>
                      <a:lnTo>
                        <a:pt x="13580" y="1"/>
                      </a:lnTo>
                      <a:close/>
                    </a:path>
                  </a:pathLst>
                </a:custGeom>
                <a:solidFill>
                  <a:srgbClr val="F4EFF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6" name="Google Shape;147;p24">
                  <a:extLst>
                    <a:ext uri="{FF2B5EF4-FFF2-40B4-BE49-F238E27FC236}">
                      <a16:creationId xmlns:a16="http://schemas.microsoft.com/office/drawing/2014/main" id="{03A21637-4120-1798-8427-B1DF4BF9F8A7}"/>
                    </a:ext>
                  </a:extLst>
                </p:cNvPr>
                <p:cNvSpPr/>
                <p:nvPr/>
              </p:nvSpPr>
              <p:spPr>
                <a:xfrm>
                  <a:off x="4714675" y="4503400"/>
                  <a:ext cx="339500" cy="49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0" h="19732" extrusionOk="0">
                      <a:moveTo>
                        <a:pt x="0" y="0"/>
                      </a:moveTo>
                      <a:lnTo>
                        <a:pt x="0" y="19731"/>
                      </a:lnTo>
                      <a:lnTo>
                        <a:pt x="13580" y="19731"/>
                      </a:lnTo>
                      <a:lnTo>
                        <a:pt x="135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7" name="Google Shape;148;p24">
                  <a:extLst>
                    <a:ext uri="{FF2B5EF4-FFF2-40B4-BE49-F238E27FC236}">
                      <a16:creationId xmlns:a16="http://schemas.microsoft.com/office/drawing/2014/main" id="{5EF7EF3C-23BA-D683-2119-3E3FF3BAF299}"/>
                    </a:ext>
                  </a:extLst>
                </p:cNvPr>
                <p:cNvSpPr/>
                <p:nvPr/>
              </p:nvSpPr>
              <p:spPr>
                <a:xfrm>
                  <a:off x="4747100" y="4527450"/>
                  <a:ext cx="267850" cy="44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4" h="17703" extrusionOk="0">
                      <a:moveTo>
                        <a:pt x="1" y="1"/>
                      </a:moveTo>
                      <a:lnTo>
                        <a:pt x="1" y="17702"/>
                      </a:lnTo>
                      <a:lnTo>
                        <a:pt x="10714" y="17702"/>
                      </a:lnTo>
                      <a:lnTo>
                        <a:pt x="10714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8" name="Google Shape;149;p24">
                  <a:extLst>
                    <a:ext uri="{FF2B5EF4-FFF2-40B4-BE49-F238E27FC236}">
                      <a16:creationId xmlns:a16="http://schemas.microsoft.com/office/drawing/2014/main" id="{900D40F7-040A-C89D-0FA8-36EEBE31E1B1}"/>
                    </a:ext>
                  </a:extLst>
                </p:cNvPr>
                <p:cNvSpPr/>
                <p:nvPr/>
              </p:nvSpPr>
              <p:spPr>
                <a:xfrm>
                  <a:off x="4752850" y="4534250"/>
                  <a:ext cx="256350" cy="42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4" h="17159" extrusionOk="0">
                      <a:moveTo>
                        <a:pt x="1" y="1"/>
                      </a:moveTo>
                      <a:lnTo>
                        <a:pt x="1" y="17158"/>
                      </a:lnTo>
                      <a:lnTo>
                        <a:pt x="10253" y="17158"/>
                      </a:lnTo>
                      <a:lnTo>
                        <a:pt x="1025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9" name="Google Shape;150;p24">
                  <a:extLst>
                    <a:ext uri="{FF2B5EF4-FFF2-40B4-BE49-F238E27FC236}">
                      <a16:creationId xmlns:a16="http://schemas.microsoft.com/office/drawing/2014/main" id="{DDC63B22-3F20-497F-FA59-2E527CE38C23}"/>
                    </a:ext>
                  </a:extLst>
                </p:cNvPr>
                <p:cNvSpPr/>
                <p:nvPr/>
              </p:nvSpPr>
              <p:spPr>
                <a:xfrm>
                  <a:off x="4830275" y="4565650"/>
                  <a:ext cx="10830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2" h="670" extrusionOk="0">
                      <a:moveTo>
                        <a:pt x="1" y="0"/>
                      </a:moveTo>
                      <a:lnTo>
                        <a:pt x="1" y="670"/>
                      </a:lnTo>
                      <a:lnTo>
                        <a:pt x="4332" y="670"/>
                      </a:lnTo>
                      <a:lnTo>
                        <a:pt x="4332" y="0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0" name="Google Shape;151;p24">
                  <a:extLst>
                    <a:ext uri="{FF2B5EF4-FFF2-40B4-BE49-F238E27FC236}">
                      <a16:creationId xmlns:a16="http://schemas.microsoft.com/office/drawing/2014/main" id="{C1C7A7CB-76E3-5175-719F-20D47013ED09}"/>
                    </a:ext>
                  </a:extLst>
                </p:cNvPr>
                <p:cNvSpPr/>
                <p:nvPr/>
              </p:nvSpPr>
              <p:spPr>
                <a:xfrm>
                  <a:off x="3934225" y="3898175"/>
                  <a:ext cx="219200" cy="37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8" h="14815" extrusionOk="0">
                      <a:moveTo>
                        <a:pt x="0" y="1"/>
                      </a:moveTo>
                      <a:lnTo>
                        <a:pt x="0" y="14814"/>
                      </a:lnTo>
                      <a:lnTo>
                        <a:pt x="8767" y="14814"/>
                      </a:lnTo>
                      <a:lnTo>
                        <a:pt x="876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152;p24">
                  <a:extLst>
                    <a:ext uri="{FF2B5EF4-FFF2-40B4-BE49-F238E27FC236}">
                      <a16:creationId xmlns:a16="http://schemas.microsoft.com/office/drawing/2014/main" id="{C539C5CF-DFD9-821C-165B-D734E8F5B0BD}"/>
                    </a:ext>
                  </a:extLst>
                </p:cNvPr>
                <p:cNvSpPr/>
                <p:nvPr/>
              </p:nvSpPr>
              <p:spPr>
                <a:xfrm>
                  <a:off x="3955675" y="3923800"/>
                  <a:ext cx="176825" cy="3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3" h="12765" extrusionOk="0">
                      <a:moveTo>
                        <a:pt x="0" y="1"/>
                      </a:moveTo>
                      <a:lnTo>
                        <a:pt x="0" y="12764"/>
                      </a:lnTo>
                      <a:lnTo>
                        <a:pt x="7072" y="12764"/>
                      </a:lnTo>
                      <a:lnTo>
                        <a:pt x="7072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2" name="Google Shape;153;p24">
                  <a:extLst>
                    <a:ext uri="{FF2B5EF4-FFF2-40B4-BE49-F238E27FC236}">
                      <a16:creationId xmlns:a16="http://schemas.microsoft.com/office/drawing/2014/main" id="{86CC67E6-95A2-EE06-92C5-A07B2D671969}"/>
                    </a:ext>
                  </a:extLst>
                </p:cNvPr>
                <p:cNvSpPr/>
                <p:nvPr/>
              </p:nvSpPr>
              <p:spPr>
                <a:xfrm>
                  <a:off x="3971350" y="4196325"/>
                  <a:ext cx="144925" cy="1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7" h="504" extrusionOk="0">
                      <a:moveTo>
                        <a:pt x="1" y="1"/>
                      </a:moveTo>
                      <a:lnTo>
                        <a:pt x="1" y="503"/>
                      </a:lnTo>
                      <a:lnTo>
                        <a:pt x="5797" y="503"/>
                      </a:lnTo>
                      <a:lnTo>
                        <a:pt x="5797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3" name="Google Shape;154;p24">
                  <a:extLst>
                    <a:ext uri="{FF2B5EF4-FFF2-40B4-BE49-F238E27FC236}">
                      <a16:creationId xmlns:a16="http://schemas.microsoft.com/office/drawing/2014/main" id="{0C6504A6-377E-99F3-C22E-1E6CE26F8C1D}"/>
                    </a:ext>
                  </a:extLst>
                </p:cNvPr>
                <p:cNvSpPr/>
                <p:nvPr/>
              </p:nvSpPr>
              <p:spPr>
                <a:xfrm>
                  <a:off x="4622075" y="3898175"/>
                  <a:ext cx="402825" cy="37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3" h="14815" extrusionOk="0">
                      <a:moveTo>
                        <a:pt x="1" y="1"/>
                      </a:moveTo>
                      <a:lnTo>
                        <a:pt x="1" y="14814"/>
                      </a:lnTo>
                      <a:lnTo>
                        <a:pt x="16112" y="14814"/>
                      </a:lnTo>
                      <a:lnTo>
                        <a:pt x="1611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4" name="Google Shape;155;p24">
                  <a:extLst>
                    <a:ext uri="{FF2B5EF4-FFF2-40B4-BE49-F238E27FC236}">
                      <a16:creationId xmlns:a16="http://schemas.microsoft.com/office/drawing/2014/main" id="{92929788-8D3F-590E-BF57-46238E19EF6B}"/>
                    </a:ext>
                  </a:extLst>
                </p:cNvPr>
                <p:cNvSpPr/>
                <p:nvPr/>
              </p:nvSpPr>
              <p:spPr>
                <a:xfrm>
                  <a:off x="4643525" y="3923800"/>
                  <a:ext cx="359925" cy="3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7" h="12765" extrusionOk="0">
                      <a:moveTo>
                        <a:pt x="1" y="1"/>
                      </a:moveTo>
                      <a:lnTo>
                        <a:pt x="1" y="12764"/>
                      </a:lnTo>
                      <a:lnTo>
                        <a:pt x="14396" y="12764"/>
                      </a:lnTo>
                      <a:lnTo>
                        <a:pt x="14396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" name="Google Shape;156;p24">
                  <a:extLst>
                    <a:ext uri="{FF2B5EF4-FFF2-40B4-BE49-F238E27FC236}">
                      <a16:creationId xmlns:a16="http://schemas.microsoft.com/office/drawing/2014/main" id="{8D5D1CA9-A293-4BDE-3C57-03048F9EE645}"/>
                    </a:ext>
                  </a:extLst>
                </p:cNvPr>
                <p:cNvSpPr/>
                <p:nvPr/>
              </p:nvSpPr>
              <p:spPr>
                <a:xfrm>
                  <a:off x="4659750" y="4196325"/>
                  <a:ext cx="328000" cy="1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0" h="504" extrusionOk="0">
                      <a:moveTo>
                        <a:pt x="0" y="1"/>
                      </a:moveTo>
                      <a:lnTo>
                        <a:pt x="0" y="503"/>
                      </a:lnTo>
                      <a:lnTo>
                        <a:pt x="13120" y="503"/>
                      </a:lnTo>
                      <a:lnTo>
                        <a:pt x="13120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" name="Google Shape;157;p24">
                  <a:extLst>
                    <a:ext uri="{FF2B5EF4-FFF2-40B4-BE49-F238E27FC236}">
                      <a16:creationId xmlns:a16="http://schemas.microsoft.com/office/drawing/2014/main" id="{6B8FB6E7-74CC-D3BB-9650-D9F701EAE91F}"/>
                    </a:ext>
                  </a:extLst>
                </p:cNvPr>
                <p:cNvSpPr/>
                <p:nvPr/>
              </p:nvSpPr>
              <p:spPr>
                <a:xfrm>
                  <a:off x="4167000" y="3898175"/>
                  <a:ext cx="441500" cy="19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60" h="7638" extrusionOk="0">
                      <a:moveTo>
                        <a:pt x="0" y="1"/>
                      </a:moveTo>
                      <a:lnTo>
                        <a:pt x="0" y="7638"/>
                      </a:lnTo>
                      <a:lnTo>
                        <a:pt x="17660" y="7638"/>
                      </a:lnTo>
                      <a:lnTo>
                        <a:pt x="1766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" name="Google Shape;158;p24">
                  <a:extLst>
                    <a:ext uri="{FF2B5EF4-FFF2-40B4-BE49-F238E27FC236}">
                      <a16:creationId xmlns:a16="http://schemas.microsoft.com/office/drawing/2014/main" id="{38FA49A5-F2EE-8EA9-5435-B9D468E357F3}"/>
                    </a:ext>
                  </a:extLst>
                </p:cNvPr>
                <p:cNvSpPr/>
                <p:nvPr/>
              </p:nvSpPr>
              <p:spPr>
                <a:xfrm>
                  <a:off x="4191575" y="3918575"/>
                  <a:ext cx="392350" cy="15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4" h="6006" extrusionOk="0">
                      <a:moveTo>
                        <a:pt x="1" y="1"/>
                      </a:moveTo>
                      <a:lnTo>
                        <a:pt x="1" y="6006"/>
                      </a:lnTo>
                      <a:lnTo>
                        <a:pt x="15693" y="6006"/>
                      </a:lnTo>
                      <a:lnTo>
                        <a:pt x="15693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8" name="Google Shape;159;p24">
                  <a:extLst>
                    <a:ext uri="{FF2B5EF4-FFF2-40B4-BE49-F238E27FC236}">
                      <a16:creationId xmlns:a16="http://schemas.microsoft.com/office/drawing/2014/main" id="{6B8CDDB2-B417-AE2A-CDE1-DF54E3B01E0C}"/>
                    </a:ext>
                  </a:extLst>
                </p:cNvPr>
                <p:cNvSpPr/>
                <p:nvPr/>
              </p:nvSpPr>
              <p:spPr>
                <a:xfrm>
                  <a:off x="4232900" y="4043600"/>
                  <a:ext cx="315975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9" h="419" extrusionOk="0">
                      <a:moveTo>
                        <a:pt x="1" y="0"/>
                      </a:moveTo>
                      <a:lnTo>
                        <a:pt x="1" y="419"/>
                      </a:lnTo>
                      <a:lnTo>
                        <a:pt x="12639" y="419"/>
                      </a:lnTo>
                      <a:lnTo>
                        <a:pt x="12639" y="0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9" name="Google Shape;160;p24">
                  <a:extLst>
                    <a:ext uri="{FF2B5EF4-FFF2-40B4-BE49-F238E27FC236}">
                      <a16:creationId xmlns:a16="http://schemas.microsoft.com/office/drawing/2014/main" id="{37A5165A-BAB6-539D-C5AD-0FCB782F6B99}"/>
                    </a:ext>
                  </a:extLst>
                </p:cNvPr>
                <p:cNvSpPr/>
                <p:nvPr/>
              </p:nvSpPr>
              <p:spPr>
                <a:xfrm>
                  <a:off x="5666175" y="3898175"/>
                  <a:ext cx="219725" cy="37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9" h="14815" extrusionOk="0">
                      <a:moveTo>
                        <a:pt x="0" y="1"/>
                      </a:moveTo>
                      <a:lnTo>
                        <a:pt x="0" y="14814"/>
                      </a:lnTo>
                      <a:lnTo>
                        <a:pt x="8788" y="14814"/>
                      </a:lnTo>
                      <a:lnTo>
                        <a:pt x="878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0" name="Google Shape;161;p24">
                  <a:extLst>
                    <a:ext uri="{FF2B5EF4-FFF2-40B4-BE49-F238E27FC236}">
                      <a16:creationId xmlns:a16="http://schemas.microsoft.com/office/drawing/2014/main" id="{2A86B268-24FB-CE1B-CDDF-C68E49EBD45B}"/>
                    </a:ext>
                  </a:extLst>
                </p:cNvPr>
                <p:cNvSpPr/>
                <p:nvPr/>
              </p:nvSpPr>
              <p:spPr>
                <a:xfrm>
                  <a:off x="5687625" y="3923800"/>
                  <a:ext cx="176825" cy="3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3" h="12765" extrusionOk="0">
                      <a:moveTo>
                        <a:pt x="0" y="1"/>
                      </a:moveTo>
                      <a:lnTo>
                        <a:pt x="0" y="12764"/>
                      </a:lnTo>
                      <a:lnTo>
                        <a:pt x="7073" y="12764"/>
                      </a:lnTo>
                      <a:lnTo>
                        <a:pt x="7073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1" name="Google Shape;162;p24">
                  <a:extLst>
                    <a:ext uri="{FF2B5EF4-FFF2-40B4-BE49-F238E27FC236}">
                      <a16:creationId xmlns:a16="http://schemas.microsoft.com/office/drawing/2014/main" id="{049F0BAA-929B-5437-8812-99E48EB4E88D}"/>
                    </a:ext>
                  </a:extLst>
                </p:cNvPr>
                <p:cNvSpPr/>
                <p:nvPr/>
              </p:nvSpPr>
              <p:spPr>
                <a:xfrm>
                  <a:off x="5703825" y="4196325"/>
                  <a:ext cx="144925" cy="1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7" h="504" extrusionOk="0">
                      <a:moveTo>
                        <a:pt x="1" y="1"/>
                      </a:moveTo>
                      <a:lnTo>
                        <a:pt x="1" y="503"/>
                      </a:lnTo>
                      <a:lnTo>
                        <a:pt x="5797" y="503"/>
                      </a:lnTo>
                      <a:lnTo>
                        <a:pt x="5797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2" name="Google Shape;163;p24">
                  <a:extLst>
                    <a:ext uri="{FF2B5EF4-FFF2-40B4-BE49-F238E27FC236}">
                      <a16:creationId xmlns:a16="http://schemas.microsoft.com/office/drawing/2014/main" id="{11C09BA5-FE71-A1DF-0928-D2474583FC6F}"/>
                    </a:ext>
                  </a:extLst>
                </p:cNvPr>
                <p:cNvSpPr/>
                <p:nvPr/>
              </p:nvSpPr>
              <p:spPr>
                <a:xfrm>
                  <a:off x="1660350" y="3823375"/>
                  <a:ext cx="2195950" cy="117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38" h="47142" extrusionOk="0">
                      <a:moveTo>
                        <a:pt x="0" y="0"/>
                      </a:moveTo>
                      <a:lnTo>
                        <a:pt x="0" y="47141"/>
                      </a:lnTo>
                      <a:lnTo>
                        <a:pt x="87838" y="47141"/>
                      </a:lnTo>
                      <a:lnTo>
                        <a:pt x="87838" y="0"/>
                      </a:lnTo>
                      <a:close/>
                    </a:path>
                  </a:pathLst>
                </a:custGeom>
                <a:solidFill>
                  <a:srgbClr val="F7F2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3" name="Google Shape;164;p24">
                  <a:extLst>
                    <a:ext uri="{FF2B5EF4-FFF2-40B4-BE49-F238E27FC236}">
                      <a16:creationId xmlns:a16="http://schemas.microsoft.com/office/drawing/2014/main" id="{152B0FAD-9FA6-EDF3-C2D6-390B7BDF16BD}"/>
                    </a:ext>
                  </a:extLst>
                </p:cNvPr>
                <p:cNvSpPr/>
                <p:nvPr/>
              </p:nvSpPr>
              <p:spPr>
                <a:xfrm>
                  <a:off x="2202275" y="4500775"/>
                  <a:ext cx="775750" cy="41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0" h="16510" extrusionOk="0">
                      <a:moveTo>
                        <a:pt x="5106" y="1"/>
                      </a:moveTo>
                      <a:cubicBezTo>
                        <a:pt x="2302" y="1"/>
                        <a:pt x="0" y="2281"/>
                        <a:pt x="0" y="5106"/>
                      </a:cubicBezTo>
                      <a:lnTo>
                        <a:pt x="0" y="11404"/>
                      </a:lnTo>
                      <a:cubicBezTo>
                        <a:pt x="0" y="14229"/>
                        <a:pt x="2302" y="16509"/>
                        <a:pt x="5106" y="16509"/>
                      </a:cubicBezTo>
                      <a:lnTo>
                        <a:pt x="25925" y="16509"/>
                      </a:lnTo>
                      <a:cubicBezTo>
                        <a:pt x="28749" y="16509"/>
                        <a:pt x="31030" y="14229"/>
                        <a:pt x="31030" y="11404"/>
                      </a:cubicBezTo>
                      <a:lnTo>
                        <a:pt x="31030" y="5106"/>
                      </a:lnTo>
                      <a:cubicBezTo>
                        <a:pt x="31030" y="2281"/>
                        <a:pt x="28749" y="1"/>
                        <a:pt x="25925" y="1"/>
                      </a:cubicBezTo>
                      <a:close/>
                    </a:path>
                  </a:pathLst>
                </a:custGeom>
                <a:solidFill>
                  <a:srgbClr val="F5CD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4" name="Google Shape;165;p24">
                  <a:extLst>
                    <a:ext uri="{FF2B5EF4-FFF2-40B4-BE49-F238E27FC236}">
                      <a16:creationId xmlns:a16="http://schemas.microsoft.com/office/drawing/2014/main" id="{24128226-8E2B-CAF4-A0A0-C3C5CF657AF6}"/>
                    </a:ext>
                  </a:extLst>
                </p:cNvPr>
                <p:cNvSpPr/>
                <p:nvPr/>
              </p:nvSpPr>
              <p:spPr>
                <a:xfrm>
                  <a:off x="2376450" y="4547850"/>
                  <a:ext cx="2650" cy="5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177" extrusionOk="0">
                      <a:moveTo>
                        <a:pt x="43" y="1"/>
                      </a:moveTo>
                      <a:lnTo>
                        <a:pt x="1" y="2177"/>
                      </a:lnTo>
                      <a:lnTo>
                        <a:pt x="105" y="2177"/>
                      </a:lnTo>
                      <a:lnTo>
                        <a:pt x="43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5" name="Google Shape;166;p24">
                  <a:extLst>
                    <a:ext uri="{FF2B5EF4-FFF2-40B4-BE49-F238E27FC236}">
                      <a16:creationId xmlns:a16="http://schemas.microsoft.com/office/drawing/2014/main" id="{8DA6ADC0-0122-D2AE-8D50-BD5255C699A8}"/>
                    </a:ext>
                  </a:extLst>
                </p:cNvPr>
                <p:cNvSpPr/>
                <p:nvPr/>
              </p:nvSpPr>
              <p:spPr>
                <a:xfrm>
                  <a:off x="2374900" y="4606975"/>
                  <a:ext cx="5775" cy="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52" extrusionOk="0">
                      <a:moveTo>
                        <a:pt x="105" y="0"/>
                      </a:moveTo>
                      <a:cubicBezTo>
                        <a:pt x="42" y="0"/>
                        <a:pt x="0" y="63"/>
                        <a:pt x="0" y="126"/>
                      </a:cubicBezTo>
                      <a:cubicBezTo>
                        <a:pt x="0" y="188"/>
                        <a:pt x="42" y="251"/>
                        <a:pt x="105" y="251"/>
                      </a:cubicBezTo>
                      <a:cubicBezTo>
                        <a:pt x="188" y="251"/>
                        <a:pt x="230" y="188"/>
                        <a:pt x="230" y="126"/>
                      </a:cubicBezTo>
                      <a:cubicBezTo>
                        <a:pt x="230" y="63"/>
                        <a:pt x="188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6" name="Google Shape;167;p24">
                  <a:extLst>
                    <a:ext uri="{FF2B5EF4-FFF2-40B4-BE49-F238E27FC236}">
                      <a16:creationId xmlns:a16="http://schemas.microsoft.com/office/drawing/2014/main" id="{0E1AA8D4-E63C-ACCF-C480-F56C1B5054BE}"/>
                    </a:ext>
                  </a:extLst>
                </p:cNvPr>
                <p:cNvSpPr/>
                <p:nvPr/>
              </p:nvSpPr>
              <p:spPr>
                <a:xfrm>
                  <a:off x="2385875" y="4609050"/>
                  <a:ext cx="544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06" extrusionOk="0">
                      <a:moveTo>
                        <a:pt x="0" y="1"/>
                      </a:moveTo>
                      <a:lnTo>
                        <a:pt x="0" y="105"/>
                      </a:lnTo>
                      <a:lnTo>
                        <a:pt x="2177" y="4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7" name="Google Shape;168;p24">
                  <a:extLst>
                    <a:ext uri="{FF2B5EF4-FFF2-40B4-BE49-F238E27FC236}">
                      <a16:creationId xmlns:a16="http://schemas.microsoft.com/office/drawing/2014/main" id="{D90D4169-4AA4-39C8-E9F5-20ACDAF366B7}"/>
                    </a:ext>
                  </a:extLst>
                </p:cNvPr>
                <p:cNvSpPr/>
                <p:nvPr/>
              </p:nvSpPr>
              <p:spPr>
                <a:xfrm>
                  <a:off x="2376450" y="4617950"/>
                  <a:ext cx="2650" cy="5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177" extrusionOk="0">
                      <a:moveTo>
                        <a:pt x="1" y="0"/>
                      </a:moveTo>
                      <a:lnTo>
                        <a:pt x="43" y="2176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8" name="Google Shape;169;p24">
                  <a:extLst>
                    <a:ext uri="{FF2B5EF4-FFF2-40B4-BE49-F238E27FC236}">
                      <a16:creationId xmlns:a16="http://schemas.microsoft.com/office/drawing/2014/main" id="{BC681B41-9884-A88B-0A80-F0B8134EC4B2}"/>
                    </a:ext>
                  </a:extLst>
                </p:cNvPr>
                <p:cNvSpPr/>
                <p:nvPr/>
              </p:nvSpPr>
              <p:spPr>
                <a:xfrm>
                  <a:off x="2315250" y="4609050"/>
                  <a:ext cx="544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06" extrusionOk="0">
                      <a:moveTo>
                        <a:pt x="2177" y="1"/>
                      </a:moveTo>
                      <a:lnTo>
                        <a:pt x="1" y="43"/>
                      </a:lnTo>
                      <a:lnTo>
                        <a:pt x="2177" y="105"/>
                      </a:lnTo>
                      <a:lnTo>
                        <a:pt x="2177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9" name="Google Shape;170;p24">
                  <a:extLst>
                    <a:ext uri="{FF2B5EF4-FFF2-40B4-BE49-F238E27FC236}">
                      <a16:creationId xmlns:a16="http://schemas.microsoft.com/office/drawing/2014/main" id="{2AC3ED93-85B5-A47A-AAA0-B0FAF36E949E}"/>
                    </a:ext>
                  </a:extLst>
                </p:cNvPr>
                <p:cNvSpPr/>
                <p:nvPr/>
              </p:nvSpPr>
              <p:spPr>
                <a:xfrm>
                  <a:off x="2588825" y="4547850"/>
                  <a:ext cx="2650" cy="5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177" extrusionOk="0">
                      <a:moveTo>
                        <a:pt x="64" y="1"/>
                      </a:moveTo>
                      <a:lnTo>
                        <a:pt x="1" y="2177"/>
                      </a:lnTo>
                      <a:lnTo>
                        <a:pt x="105" y="2177"/>
                      </a:lnTo>
                      <a:lnTo>
                        <a:pt x="64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0" name="Google Shape;171;p24">
                  <a:extLst>
                    <a:ext uri="{FF2B5EF4-FFF2-40B4-BE49-F238E27FC236}">
                      <a16:creationId xmlns:a16="http://schemas.microsoft.com/office/drawing/2014/main" id="{F3C65B82-7145-205D-76E0-1BFFB5A11501}"/>
                    </a:ext>
                  </a:extLst>
                </p:cNvPr>
                <p:cNvSpPr/>
                <p:nvPr/>
              </p:nvSpPr>
              <p:spPr>
                <a:xfrm>
                  <a:off x="2587275" y="4606975"/>
                  <a:ext cx="6300" cy="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" h="252" extrusionOk="0">
                      <a:moveTo>
                        <a:pt x="126" y="0"/>
                      </a:moveTo>
                      <a:cubicBezTo>
                        <a:pt x="42" y="0"/>
                        <a:pt x="0" y="63"/>
                        <a:pt x="0" y="126"/>
                      </a:cubicBezTo>
                      <a:cubicBezTo>
                        <a:pt x="0" y="188"/>
                        <a:pt x="42" y="251"/>
                        <a:pt x="126" y="251"/>
                      </a:cubicBezTo>
                      <a:cubicBezTo>
                        <a:pt x="188" y="251"/>
                        <a:pt x="251" y="188"/>
                        <a:pt x="251" y="126"/>
                      </a:cubicBezTo>
                      <a:cubicBezTo>
                        <a:pt x="251" y="63"/>
                        <a:pt x="188" y="0"/>
                        <a:pt x="1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1" name="Google Shape;172;p24">
                  <a:extLst>
                    <a:ext uri="{FF2B5EF4-FFF2-40B4-BE49-F238E27FC236}">
                      <a16:creationId xmlns:a16="http://schemas.microsoft.com/office/drawing/2014/main" id="{3B99CEB9-075C-A6DA-2E2B-4E5D0AB5DDA0}"/>
                    </a:ext>
                  </a:extLst>
                </p:cNvPr>
                <p:cNvSpPr/>
                <p:nvPr/>
              </p:nvSpPr>
              <p:spPr>
                <a:xfrm>
                  <a:off x="2598250" y="4609050"/>
                  <a:ext cx="544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06" extrusionOk="0">
                      <a:moveTo>
                        <a:pt x="0" y="1"/>
                      </a:moveTo>
                      <a:lnTo>
                        <a:pt x="0" y="105"/>
                      </a:lnTo>
                      <a:lnTo>
                        <a:pt x="2177" y="4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2" name="Google Shape;173;p24">
                  <a:extLst>
                    <a:ext uri="{FF2B5EF4-FFF2-40B4-BE49-F238E27FC236}">
                      <a16:creationId xmlns:a16="http://schemas.microsoft.com/office/drawing/2014/main" id="{F0D6763D-AA66-69BA-8026-BD62EA41B8FE}"/>
                    </a:ext>
                  </a:extLst>
                </p:cNvPr>
                <p:cNvSpPr/>
                <p:nvPr/>
              </p:nvSpPr>
              <p:spPr>
                <a:xfrm>
                  <a:off x="2588825" y="4617950"/>
                  <a:ext cx="2650" cy="5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177" extrusionOk="0">
                      <a:moveTo>
                        <a:pt x="1" y="0"/>
                      </a:moveTo>
                      <a:lnTo>
                        <a:pt x="64" y="2176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" name="Google Shape;174;p24">
                  <a:extLst>
                    <a:ext uri="{FF2B5EF4-FFF2-40B4-BE49-F238E27FC236}">
                      <a16:creationId xmlns:a16="http://schemas.microsoft.com/office/drawing/2014/main" id="{68140D7E-761A-87BB-ADBA-6804CF3CF319}"/>
                    </a:ext>
                  </a:extLst>
                </p:cNvPr>
                <p:cNvSpPr/>
                <p:nvPr/>
              </p:nvSpPr>
              <p:spPr>
                <a:xfrm>
                  <a:off x="2527625" y="4609050"/>
                  <a:ext cx="544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06" extrusionOk="0">
                      <a:moveTo>
                        <a:pt x="2177" y="1"/>
                      </a:moveTo>
                      <a:lnTo>
                        <a:pt x="1" y="43"/>
                      </a:lnTo>
                      <a:lnTo>
                        <a:pt x="2177" y="105"/>
                      </a:lnTo>
                      <a:lnTo>
                        <a:pt x="2177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4" name="Google Shape;175;p24">
                  <a:extLst>
                    <a:ext uri="{FF2B5EF4-FFF2-40B4-BE49-F238E27FC236}">
                      <a16:creationId xmlns:a16="http://schemas.microsoft.com/office/drawing/2014/main" id="{E726AEFA-7121-DC84-BAB0-2DA606F25A05}"/>
                    </a:ext>
                  </a:extLst>
                </p:cNvPr>
                <p:cNvSpPr/>
                <p:nvPr/>
              </p:nvSpPr>
              <p:spPr>
                <a:xfrm>
                  <a:off x="2801200" y="4547850"/>
                  <a:ext cx="3175" cy="5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" h="2177" extrusionOk="0">
                      <a:moveTo>
                        <a:pt x="64" y="1"/>
                      </a:moveTo>
                      <a:lnTo>
                        <a:pt x="1" y="2177"/>
                      </a:lnTo>
                      <a:lnTo>
                        <a:pt x="126" y="2177"/>
                      </a:lnTo>
                      <a:lnTo>
                        <a:pt x="64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" name="Google Shape;176;p24">
                  <a:extLst>
                    <a:ext uri="{FF2B5EF4-FFF2-40B4-BE49-F238E27FC236}">
                      <a16:creationId xmlns:a16="http://schemas.microsoft.com/office/drawing/2014/main" id="{4EAD2BA8-8346-D472-45EB-E28991D97FEE}"/>
                    </a:ext>
                  </a:extLst>
                </p:cNvPr>
                <p:cNvSpPr/>
                <p:nvPr/>
              </p:nvSpPr>
              <p:spPr>
                <a:xfrm>
                  <a:off x="2799650" y="4606975"/>
                  <a:ext cx="6300" cy="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" h="252" extrusionOk="0">
                      <a:moveTo>
                        <a:pt x="126" y="0"/>
                      </a:moveTo>
                      <a:cubicBezTo>
                        <a:pt x="63" y="0"/>
                        <a:pt x="0" y="63"/>
                        <a:pt x="0" y="126"/>
                      </a:cubicBezTo>
                      <a:cubicBezTo>
                        <a:pt x="0" y="188"/>
                        <a:pt x="63" y="251"/>
                        <a:pt x="126" y="251"/>
                      </a:cubicBezTo>
                      <a:cubicBezTo>
                        <a:pt x="188" y="251"/>
                        <a:pt x="251" y="188"/>
                        <a:pt x="251" y="126"/>
                      </a:cubicBezTo>
                      <a:cubicBezTo>
                        <a:pt x="251" y="63"/>
                        <a:pt x="188" y="0"/>
                        <a:pt x="1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" name="Google Shape;177;p24">
                  <a:extLst>
                    <a:ext uri="{FF2B5EF4-FFF2-40B4-BE49-F238E27FC236}">
                      <a16:creationId xmlns:a16="http://schemas.microsoft.com/office/drawing/2014/main" id="{44C8DC4D-15AB-4DE1-38B0-067B4EBF7407}"/>
                    </a:ext>
                  </a:extLst>
                </p:cNvPr>
                <p:cNvSpPr/>
                <p:nvPr/>
              </p:nvSpPr>
              <p:spPr>
                <a:xfrm>
                  <a:off x="2810625" y="4609050"/>
                  <a:ext cx="544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06" extrusionOk="0">
                      <a:moveTo>
                        <a:pt x="0" y="1"/>
                      </a:moveTo>
                      <a:lnTo>
                        <a:pt x="0" y="105"/>
                      </a:lnTo>
                      <a:lnTo>
                        <a:pt x="2176" y="4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" name="Google Shape;178;p24">
                  <a:extLst>
                    <a:ext uri="{FF2B5EF4-FFF2-40B4-BE49-F238E27FC236}">
                      <a16:creationId xmlns:a16="http://schemas.microsoft.com/office/drawing/2014/main" id="{CC6B9A73-2E5E-3916-8E16-304E74473B68}"/>
                    </a:ext>
                  </a:extLst>
                </p:cNvPr>
                <p:cNvSpPr/>
                <p:nvPr/>
              </p:nvSpPr>
              <p:spPr>
                <a:xfrm>
                  <a:off x="2801200" y="4617950"/>
                  <a:ext cx="3175" cy="5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" h="2177" extrusionOk="0">
                      <a:moveTo>
                        <a:pt x="1" y="0"/>
                      </a:moveTo>
                      <a:lnTo>
                        <a:pt x="64" y="2176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" name="Google Shape;179;p24">
                  <a:extLst>
                    <a:ext uri="{FF2B5EF4-FFF2-40B4-BE49-F238E27FC236}">
                      <a16:creationId xmlns:a16="http://schemas.microsoft.com/office/drawing/2014/main" id="{E3ED7400-6CC7-5ADF-9254-1FD8A241FA3F}"/>
                    </a:ext>
                  </a:extLst>
                </p:cNvPr>
                <p:cNvSpPr/>
                <p:nvPr/>
              </p:nvSpPr>
              <p:spPr>
                <a:xfrm>
                  <a:off x="2740525" y="4609050"/>
                  <a:ext cx="544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06" extrusionOk="0">
                      <a:moveTo>
                        <a:pt x="2177" y="1"/>
                      </a:moveTo>
                      <a:lnTo>
                        <a:pt x="1" y="43"/>
                      </a:lnTo>
                      <a:lnTo>
                        <a:pt x="2177" y="105"/>
                      </a:lnTo>
                      <a:lnTo>
                        <a:pt x="2177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9" name="Google Shape;180;p24">
                  <a:extLst>
                    <a:ext uri="{FF2B5EF4-FFF2-40B4-BE49-F238E27FC236}">
                      <a16:creationId xmlns:a16="http://schemas.microsoft.com/office/drawing/2014/main" id="{1971EB80-C597-4AC3-6DBF-0D3CB2EA9CD2}"/>
                    </a:ext>
                  </a:extLst>
                </p:cNvPr>
                <p:cNvSpPr/>
                <p:nvPr/>
              </p:nvSpPr>
              <p:spPr>
                <a:xfrm>
                  <a:off x="2202275" y="4755525"/>
                  <a:ext cx="775750" cy="9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0" h="3767" extrusionOk="0">
                      <a:moveTo>
                        <a:pt x="0" y="0"/>
                      </a:moveTo>
                      <a:lnTo>
                        <a:pt x="0" y="3767"/>
                      </a:lnTo>
                      <a:lnTo>
                        <a:pt x="31030" y="3767"/>
                      </a:lnTo>
                      <a:lnTo>
                        <a:pt x="31030" y="0"/>
                      </a:lnTo>
                      <a:close/>
                    </a:path>
                  </a:pathLst>
                </a:custGeom>
                <a:solidFill>
                  <a:srgbClr val="F5CD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181;p24">
                  <a:extLst>
                    <a:ext uri="{FF2B5EF4-FFF2-40B4-BE49-F238E27FC236}">
                      <a16:creationId xmlns:a16="http://schemas.microsoft.com/office/drawing/2014/main" id="{31E76F25-6095-85BB-E5D4-C80C72472E58}"/>
                    </a:ext>
                  </a:extLst>
                </p:cNvPr>
                <p:cNvSpPr/>
                <p:nvPr/>
              </p:nvSpPr>
              <p:spPr>
                <a:xfrm>
                  <a:off x="2202275" y="4849675"/>
                  <a:ext cx="775750" cy="12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0" h="5106" extrusionOk="0">
                      <a:moveTo>
                        <a:pt x="0" y="1"/>
                      </a:moveTo>
                      <a:lnTo>
                        <a:pt x="0" y="5106"/>
                      </a:lnTo>
                      <a:lnTo>
                        <a:pt x="31030" y="5106"/>
                      </a:lnTo>
                      <a:lnTo>
                        <a:pt x="31030" y="1"/>
                      </a:lnTo>
                      <a:close/>
                    </a:path>
                  </a:pathLst>
                </a:custGeom>
                <a:solidFill>
                  <a:srgbClr val="F5CD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" name="Google Shape;182;p24">
                  <a:extLst>
                    <a:ext uri="{FF2B5EF4-FFF2-40B4-BE49-F238E27FC236}">
                      <a16:creationId xmlns:a16="http://schemas.microsoft.com/office/drawing/2014/main" id="{BB805154-0A91-EC84-0676-9F08BA02F552}"/>
                    </a:ext>
                  </a:extLst>
                </p:cNvPr>
                <p:cNvSpPr/>
                <p:nvPr/>
              </p:nvSpPr>
              <p:spPr>
                <a:xfrm>
                  <a:off x="2026000" y="4661375"/>
                  <a:ext cx="176300" cy="3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2" h="12618" extrusionOk="0">
                      <a:moveTo>
                        <a:pt x="3787" y="0"/>
                      </a:moveTo>
                      <a:cubicBezTo>
                        <a:pt x="963" y="0"/>
                        <a:pt x="0" y="3745"/>
                        <a:pt x="2825" y="4645"/>
                      </a:cubicBezTo>
                      <a:lnTo>
                        <a:pt x="2825" y="12617"/>
                      </a:lnTo>
                      <a:lnTo>
                        <a:pt x="7051" y="12617"/>
                      </a:lnTo>
                      <a:lnTo>
                        <a:pt x="7051" y="3243"/>
                      </a:lnTo>
                      <a:cubicBezTo>
                        <a:pt x="7051" y="3243"/>
                        <a:pt x="6612" y="0"/>
                        <a:pt x="3787" y="0"/>
                      </a:cubicBezTo>
                      <a:close/>
                    </a:path>
                  </a:pathLst>
                </a:custGeom>
                <a:solidFill>
                  <a:srgbClr val="F5CD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" name="Google Shape;183;p24">
                  <a:extLst>
                    <a:ext uri="{FF2B5EF4-FFF2-40B4-BE49-F238E27FC236}">
                      <a16:creationId xmlns:a16="http://schemas.microsoft.com/office/drawing/2014/main" id="{6CB508DF-1ADC-ED06-3AEC-4045DA332DDC}"/>
                    </a:ext>
                  </a:extLst>
                </p:cNvPr>
                <p:cNvSpPr/>
                <p:nvPr/>
              </p:nvSpPr>
              <p:spPr>
                <a:xfrm>
                  <a:off x="2096600" y="4976800"/>
                  <a:ext cx="1057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8" h="1005" extrusionOk="0">
                      <a:moveTo>
                        <a:pt x="1" y="0"/>
                      </a:moveTo>
                      <a:lnTo>
                        <a:pt x="1" y="1004"/>
                      </a:lnTo>
                      <a:lnTo>
                        <a:pt x="4227" y="1004"/>
                      </a:lnTo>
                      <a:lnTo>
                        <a:pt x="4227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184;p24">
                  <a:extLst>
                    <a:ext uri="{FF2B5EF4-FFF2-40B4-BE49-F238E27FC236}">
                      <a16:creationId xmlns:a16="http://schemas.microsoft.com/office/drawing/2014/main" id="{B02772FB-D93B-9D03-61E0-2A35968E4DE5}"/>
                    </a:ext>
                  </a:extLst>
                </p:cNvPr>
                <p:cNvSpPr/>
                <p:nvPr/>
              </p:nvSpPr>
              <p:spPr>
                <a:xfrm>
                  <a:off x="2978000" y="4661375"/>
                  <a:ext cx="176325" cy="3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3" h="12618" extrusionOk="0">
                      <a:moveTo>
                        <a:pt x="3286" y="0"/>
                      </a:moveTo>
                      <a:cubicBezTo>
                        <a:pt x="461" y="0"/>
                        <a:pt x="1" y="3243"/>
                        <a:pt x="1" y="3243"/>
                      </a:cubicBezTo>
                      <a:lnTo>
                        <a:pt x="1" y="12617"/>
                      </a:lnTo>
                      <a:lnTo>
                        <a:pt x="4248" y="12617"/>
                      </a:lnTo>
                      <a:lnTo>
                        <a:pt x="4248" y="4645"/>
                      </a:lnTo>
                      <a:cubicBezTo>
                        <a:pt x="7052" y="3745"/>
                        <a:pt x="6111" y="0"/>
                        <a:pt x="3286" y="0"/>
                      </a:cubicBezTo>
                      <a:close/>
                    </a:path>
                  </a:pathLst>
                </a:custGeom>
                <a:solidFill>
                  <a:srgbClr val="F5CD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4" name="Google Shape;185;p24">
                  <a:extLst>
                    <a:ext uri="{FF2B5EF4-FFF2-40B4-BE49-F238E27FC236}">
                      <a16:creationId xmlns:a16="http://schemas.microsoft.com/office/drawing/2014/main" id="{500B3030-6C30-4B85-8907-7E592938A1AE}"/>
                    </a:ext>
                  </a:extLst>
                </p:cNvPr>
                <p:cNvSpPr/>
                <p:nvPr/>
              </p:nvSpPr>
              <p:spPr>
                <a:xfrm>
                  <a:off x="2978000" y="4976800"/>
                  <a:ext cx="1057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8" h="1005" extrusionOk="0">
                      <a:moveTo>
                        <a:pt x="1" y="0"/>
                      </a:moveTo>
                      <a:lnTo>
                        <a:pt x="1" y="1004"/>
                      </a:lnTo>
                      <a:lnTo>
                        <a:pt x="4228" y="1004"/>
                      </a:lnTo>
                      <a:lnTo>
                        <a:pt x="4228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5" name="Google Shape;186;p24">
                  <a:extLst>
                    <a:ext uri="{FF2B5EF4-FFF2-40B4-BE49-F238E27FC236}">
                      <a16:creationId xmlns:a16="http://schemas.microsoft.com/office/drawing/2014/main" id="{5A0CC8F7-1313-7338-29A0-24DC4B9156B1}"/>
                    </a:ext>
                  </a:extLst>
                </p:cNvPr>
                <p:cNvSpPr/>
                <p:nvPr/>
              </p:nvSpPr>
              <p:spPr>
                <a:xfrm>
                  <a:off x="2142625" y="4662425"/>
                  <a:ext cx="240125" cy="17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5" h="7071" extrusionOk="0">
                      <a:moveTo>
                        <a:pt x="1687" y="0"/>
                      </a:moveTo>
                      <a:cubicBezTo>
                        <a:pt x="1160" y="0"/>
                        <a:pt x="599" y="40"/>
                        <a:pt x="1" y="125"/>
                      </a:cubicBezTo>
                      <a:cubicBezTo>
                        <a:pt x="1" y="125"/>
                        <a:pt x="592" y="7070"/>
                        <a:pt x="7733" y="7070"/>
                      </a:cubicBezTo>
                      <a:cubicBezTo>
                        <a:pt x="8313" y="7070"/>
                        <a:pt x="8936" y="7025"/>
                        <a:pt x="9605" y="6926"/>
                      </a:cubicBezTo>
                      <a:cubicBezTo>
                        <a:pt x="9605" y="6926"/>
                        <a:pt x="8647" y="0"/>
                        <a:pt x="1687" y="0"/>
                      </a:cubicBez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" name="Google Shape;187;p24">
                  <a:extLst>
                    <a:ext uri="{FF2B5EF4-FFF2-40B4-BE49-F238E27FC236}">
                      <a16:creationId xmlns:a16="http://schemas.microsoft.com/office/drawing/2014/main" id="{2F2DA7C6-BBB9-57D9-4FF4-8A754EA01EB9}"/>
                    </a:ext>
                  </a:extLst>
                </p:cNvPr>
                <p:cNvSpPr/>
                <p:nvPr/>
              </p:nvSpPr>
              <p:spPr>
                <a:xfrm>
                  <a:off x="2142625" y="4665550"/>
                  <a:ext cx="240125" cy="17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5" h="6946" extrusionOk="0">
                      <a:moveTo>
                        <a:pt x="1" y="0"/>
                      </a:moveTo>
                      <a:cubicBezTo>
                        <a:pt x="1" y="1"/>
                        <a:pt x="592" y="6945"/>
                        <a:pt x="7733" y="6945"/>
                      </a:cubicBezTo>
                      <a:cubicBezTo>
                        <a:pt x="8313" y="6945"/>
                        <a:pt x="8936" y="6900"/>
                        <a:pt x="9605" y="6801"/>
                      </a:cubicBezTo>
                      <a:cubicBezTo>
                        <a:pt x="9605" y="6801"/>
                        <a:pt x="5776" y="1716"/>
                        <a:pt x="1" y="0"/>
                      </a:cubicBez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7" name="Google Shape;188;p24">
                  <a:extLst>
                    <a:ext uri="{FF2B5EF4-FFF2-40B4-BE49-F238E27FC236}">
                      <a16:creationId xmlns:a16="http://schemas.microsoft.com/office/drawing/2014/main" id="{29C8C363-BD62-7CF2-EA21-EB2AEFE3F71A}"/>
                    </a:ext>
                  </a:extLst>
                </p:cNvPr>
                <p:cNvSpPr/>
                <p:nvPr/>
              </p:nvSpPr>
              <p:spPr>
                <a:xfrm>
                  <a:off x="2807475" y="4662425"/>
                  <a:ext cx="240125" cy="17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5" h="7071" extrusionOk="0">
                      <a:moveTo>
                        <a:pt x="7915" y="0"/>
                      </a:moveTo>
                      <a:cubicBezTo>
                        <a:pt x="941" y="0"/>
                        <a:pt x="1" y="6926"/>
                        <a:pt x="1" y="6926"/>
                      </a:cubicBezTo>
                      <a:cubicBezTo>
                        <a:pt x="670" y="7025"/>
                        <a:pt x="1293" y="7070"/>
                        <a:pt x="1873" y="7070"/>
                      </a:cubicBezTo>
                      <a:cubicBezTo>
                        <a:pt x="9014" y="7070"/>
                        <a:pt x="9605" y="125"/>
                        <a:pt x="9605" y="125"/>
                      </a:cubicBezTo>
                      <a:cubicBezTo>
                        <a:pt x="9005" y="40"/>
                        <a:pt x="8443" y="0"/>
                        <a:pt x="7915" y="0"/>
                      </a:cubicBez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8" name="Google Shape;189;p24">
                  <a:extLst>
                    <a:ext uri="{FF2B5EF4-FFF2-40B4-BE49-F238E27FC236}">
                      <a16:creationId xmlns:a16="http://schemas.microsoft.com/office/drawing/2014/main" id="{20E052F0-6C91-BE46-2E71-6B9CB0024306}"/>
                    </a:ext>
                  </a:extLst>
                </p:cNvPr>
                <p:cNvSpPr/>
                <p:nvPr/>
              </p:nvSpPr>
              <p:spPr>
                <a:xfrm>
                  <a:off x="2807475" y="4665550"/>
                  <a:ext cx="240125" cy="17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5" h="6946" extrusionOk="0">
                      <a:moveTo>
                        <a:pt x="9605" y="0"/>
                      </a:moveTo>
                      <a:lnTo>
                        <a:pt x="9605" y="0"/>
                      </a:lnTo>
                      <a:cubicBezTo>
                        <a:pt x="3830" y="1716"/>
                        <a:pt x="1" y="6801"/>
                        <a:pt x="1" y="6801"/>
                      </a:cubicBezTo>
                      <a:cubicBezTo>
                        <a:pt x="670" y="6900"/>
                        <a:pt x="1293" y="6945"/>
                        <a:pt x="1873" y="6945"/>
                      </a:cubicBezTo>
                      <a:cubicBezTo>
                        <a:pt x="9014" y="6945"/>
                        <a:pt x="9605" y="1"/>
                        <a:pt x="9605" y="0"/>
                      </a:cubicBez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9" name="Google Shape;190;p24">
                  <a:extLst>
                    <a:ext uri="{FF2B5EF4-FFF2-40B4-BE49-F238E27FC236}">
                      <a16:creationId xmlns:a16="http://schemas.microsoft.com/office/drawing/2014/main" id="{242E885D-3C52-4D13-B73F-6C334BEABD72}"/>
                    </a:ext>
                  </a:extLst>
                </p:cNvPr>
                <p:cNvSpPr/>
                <p:nvPr/>
              </p:nvSpPr>
              <p:spPr>
                <a:xfrm>
                  <a:off x="3178350" y="4778025"/>
                  <a:ext cx="537775" cy="7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11" h="2825" extrusionOk="0">
                      <a:moveTo>
                        <a:pt x="1" y="0"/>
                      </a:moveTo>
                      <a:lnTo>
                        <a:pt x="1" y="2825"/>
                      </a:lnTo>
                      <a:lnTo>
                        <a:pt x="21510" y="2825"/>
                      </a:lnTo>
                      <a:lnTo>
                        <a:pt x="21510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0" name="Google Shape;191;p24">
                  <a:extLst>
                    <a:ext uri="{FF2B5EF4-FFF2-40B4-BE49-F238E27FC236}">
                      <a16:creationId xmlns:a16="http://schemas.microsoft.com/office/drawing/2014/main" id="{3BE682CE-E364-0A27-28CC-E22CCDCB7D10}"/>
                    </a:ext>
                  </a:extLst>
                </p:cNvPr>
                <p:cNvSpPr/>
                <p:nvPr/>
              </p:nvSpPr>
              <p:spPr>
                <a:xfrm>
                  <a:off x="3178350" y="4848625"/>
                  <a:ext cx="455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" h="5923" extrusionOk="0">
                      <a:moveTo>
                        <a:pt x="1" y="1"/>
                      </a:moveTo>
                      <a:lnTo>
                        <a:pt x="1" y="5922"/>
                      </a:lnTo>
                      <a:lnTo>
                        <a:pt x="1047" y="5922"/>
                      </a:lnTo>
                      <a:lnTo>
                        <a:pt x="1821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1" name="Google Shape;192;p24">
                  <a:extLst>
                    <a:ext uri="{FF2B5EF4-FFF2-40B4-BE49-F238E27FC236}">
                      <a16:creationId xmlns:a16="http://schemas.microsoft.com/office/drawing/2014/main" id="{2BAACE3C-235D-915E-D8B2-E38034CE5B0B}"/>
                    </a:ext>
                  </a:extLst>
                </p:cNvPr>
                <p:cNvSpPr/>
                <p:nvPr/>
              </p:nvSpPr>
              <p:spPr>
                <a:xfrm>
                  <a:off x="3670575" y="4848625"/>
                  <a:ext cx="455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" h="5923" extrusionOk="0">
                      <a:moveTo>
                        <a:pt x="1" y="1"/>
                      </a:moveTo>
                      <a:lnTo>
                        <a:pt x="796" y="5922"/>
                      </a:lnTo>
                      <a:lnTo>
                        <a:pt x="1821" y="5922"/>
                      </a:lnTo>
                      <a:lnTo>
                        <a:pt x="1821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2" name="Google Shape;193;p24">
                  <a:extLst>
                    <a:ext uri="{FF2B5EF4-FFF2-40B4-BE49-F238E27FC236}">
                      <a16:creationId xmlns:a16="http://schemas.microsoft.com/office/drawing/2014/main" id="{2A91851D-267D-E180-EF9D-3CA201576F99}"/>
                    </a:ext>
                  </a:extLst>
                </p:cNvPr>
                <p:cNvSpPr/>
                <p:nvPr/>
              </p:nvSpPr>
              <p:spPr>
                <a:xfrm>
                  <a:off x="3189350" y="4386750"/>
                  <a:ext cx="515775" cy="35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1" h="14124" extrusionOk="0">
                      <a:moveTo>
                        <a:pt x="1004" y="0"/>
                      </a:moveTo>
                      <a:cubicBezTo>
                        <a:pt x="440" y="0"/>
                        <a:pt x="0" y="440"/>
                        <a:pt x="0" y="984"/>
                      </a:cubicBezTo>
                      <a:lnTo>
                        <a:pt x="0" y="13140"/>
                      </a:lnTo>
                      <a:cubicBezTo>
                        <a:pt x="0" y="13684"/>
                        <a:pt x="440" y="14124"/>
                        <a:pt x="1004" y="14124"/>
                      </a:cubicBezTo>
                      <a:lnTo>
                        <a:pt x="19647" y="14124"/>
                      </a:lnTo>
                      <a:cubicBezTo>
                        <a:pt x="20191" y="14124"/>
                        <a:pt x="20631" y="13684"/>
                        <a:pt x="20631" y="13140"/>
                      </a:cubicBezTo>
                      <a:lnTo>
                        <a:pt x="20631" y="984"/>
                      </a:lnTo>
                      <a:cubicBezTo>
                        <a:pt x="20631" y="440"/>
                        <a:pt x="20191" y="0"/>
                        <a:pt x="19647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3" name="Google Shape;194;p24">
                  <a:extLst>
                    <a:ext uri="{FF2B5EF4-FFF2-40B4-BE49-F238E27FC236}">
                      <a16:creationId xmlns:a16="http://schemas.microsoft.com/office/drawing/2014/main" id="{68BCA273-F7AB-68B1-569E-354EEFBCDF5D}"/>
                    </a:ext>
                  </a:extLst>
                </p:cNvPr>
                <p:cNvSpPr/>
                <p:nvPr/>
              </p:nvSpPr>
              <p:spPr>
                <a:xfrm>
                  <a:off x="3210275" y="4407150"/>
                  <a:ext cx="474450" cy="29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78" h="11906" extrusionOk="0">
                      <a:moveTo>
                        <a:pt x="0" y="0"/>
                      </a:moveTo>
                      <a:lnTo>
                        <a:pt x="0" y="11906"/>
                      </a:lnTo>
                      <a:lnTo>
                        <a:pt x="18978" y="11906"/>
                      </a:lnTo>
                      <a:lnTo>
                        <a:pt x="18978" y="0"/>
                      </a:lnTo>
                      <a:close/>
                    </a:path>
                  </a:pathLst>
                </a:custGeom>
                <a:solidFill>
                  <a:srgbClr val="2339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195;p24">
                  <a:extLst>
                    <a:ext uri="{FF2B5EF4-FFF2-40B4-BE49-F238E27FC236}">
                      <a16:creationId xmlns:a16="http://schemas.microsoft.com/office/drawing/2014/main" id="{515E705D-1E75-750F-2ED8-4F7616A06017}"/>
                    </a:ext>
                  </a:extLst>
                </p:cNvPr>
                <p:cNvSpPr/>
                <p:nvPr/>
              </p:nvSpPr>
              <p:spPr>
                <a:xfrm>
                  <a:off x="3377125" y="4739825"/>
                  <a:ext cx="140225" cy="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9" h="1026" extrusionOk="0">
                      <a:moveTo>
                        <a:pt x="1" y="1"/>
                      </a:moveTo>
                      <a:lnTo>
                        <a:pt x="1" y="1026"/>
                      </a:lnTo>
                      <a:lnTo>
                        <a:pt x="5608" y="1026"/>
                      </a:lnTo>
                      <a:lnTo>
                        <a:pt x="5608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196;p24">
                  <a:extLst>
                    <a:ext uri="{FF2B5EF4-FFF2-40B4-BE49-F238E27FC236}">
                      <a16:creationId xmlns:a16="http://schemas.microsoft.com/office/drawing/2014/main" id="{73A390E0-50AC-3B84-4DC8-8E7E6B5F4900}"/>
                    </a:ext>
                  </a:extLst>
                </p:cNvPr>
                <p:cNvSpPr/>
                <p:nvPr/>
              </p:nvSpPr>
              <p:spPr>
                <a:xfrm>
                  <a:off x="3334750" y="4765450"/>
                  <a:ext cx="225475" cy="1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9" h="504" extrusionOk="0">
                      <a:moveTo>
                        <a:pt x="1" y="1"/>
                      </a:moveTo>
                      <a:lnTo>
                        <a:pt x="1" y="503"/>
                      </a:lnTo>
                      <a:lnTo>
                        <a:pt x="9019" y="503"/>
                      </a:lnTo>
                      <a:lnTo>
                        <a:pt x="9019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197;p24">
                  <a:extLst>
                    <a:ext uri="{FF2B5EF4-FFF2-40B4-BE49-F238E27FC236}">
                      <a16:creationId xmlns:a16="http://schemas.microsoft.com/office/drawing/2014/main" id="{178F69FF-DFF9-A47D-C221-377D4BEAEDB9}"/>
                    </a:ext>
                  </a:extLst>
                </p:cNvPr>
                <p:cNvSpPr/>
                <p:nvPr/>
              </p:nvSpPr>
              <p:spPr>
                <a:xfrm>
                  <a:off x="1737775" y="3921725"/>
                  <a:ext cx="284050" cy="107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2" h="42999" extrusionOk="0">
                      <a:moveTo>
                        <a:pt x="0" y="0"/>
                      </a:moveTo>
                      <a:lnTo>
                        <a:pt x="0" y="42998"/>
                      </a:lnTo>
                      <a:lnTo>
                        <a:pt x="11362" y="42998"/>
                      </a:lnTo>
                      <a:lnTo>
                        <a:pt x="11362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198;p24">
                  <a:extLst>
                    <a:ext uri="{FF2B5EF4-FFF2-40B4-BE49-F238E27FC236}">
                      <a16:creationId xmlns:a16="http://schemas.microsoft.com/office/drawing/2014/main" id="{064EEABF-C240-06CF-9A9E-A24474C83BD4}"/>
                    </a:ext>
                  </a:extLst>
                </p:cNvPr>
                <p:cNvSpPr/>
                <p:nvPr/>
              </p:nvSpPr>
              <p:spPr>
                <a:xfrm>
                  <a:off x="1765500" y="3952050"/>
                  <a:ext cx="228600" cy="22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" h="9145" extrusionOk="0">
                      <a:moveTo>
                        <a:pt x="0" y="1"/>
                      </a:moveTo>
                      <a:lnTo>
                        <a:pt x="0" y="9144"/>
                      </a:lnTo>
                      <a:lnTo>
                        <a:pt x="9144" y="9144"/>
                      </a:lnTo>
                      <a:lnTo>
                        <a:pt x="9144" y="1"/>
                      </a:lnTo>
                      <a:close/>
                    </a:path>
                  </a:pathLst>
                </a:custGeom>
                <a:solidFill>
                  <a:srgbClr val="EFED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199;p24">
                  <a:extLst>
                    <a:ext uri="{FF2B5EF4-FFF2-40B4-BE49-F238E27FC236}">
                      <a16:creationId xmlns:a16="http://schemas.microsoft.com/office/drawing/2014/main" id="{62D533F4-D3CC-1994-72C3-AC9176CCD967}"/>
                    </a:ext>
                  </a:extLst>
                </p:cNvPr>
                <p:cNvSpPr/>
                <p:nvPr/>
              </p:nvSpPr>
              <p:spPr>
                <a:xfrm>
                  <a:off x="1765500" y="4213600"/>
                  <a:ext cx="228600" cy="22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" h="9145" extrusionOk="0">
                      <a:moveTo>
                        <a:pt x="0" y="0"/>
                      </a:moveTo>
                      <a:lnTo>
                        <a:pt x="0" y="9144"/>
                      </a:lnTo>
                      <a:lnTo>
                        <a:pt x="9144" y="9144"/>
                      </a:lnTo>
                      <a:lnTo>
                        <a:pt x="9144" y="0"/>
                      </a:lnTo>
                      <a:close/>
                    </a:path>
                  </a:pathLst>
                </a:custGeom>
                <a:solidFill>
                  <a:srgbClr val="EFED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200;p24">
                  <a:extLst>
                    <a:ext uri="{FF2B5EF4-FFF2-40B4-BE49-F238E27FC236}">
                      <a16:creationId xmlns:a16="http://schemas.microsoft.com/office/drawing/2014/main" id="{416D615A-F0A5-5F80-1C62-3DC4DB5277AD}"/>
                    </a:ext>
                  </a:extLst>
                </p:cNvPr>
                <p:cNvSpPr/>
                <p:nvPr/>
              </p:nvSpPr>
              <p:spPr>
                <a:xfrm>
                  <a:off x="1765500" y="4475675"/>
                  <a:ext cx="228600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" h="9144" extrusionOk="0">
                      <a:moveTo>
                        <a:pt x="0" y="0"/>
                      </a:moveTo>
                      <a:lnTo>
                        <a:pt x="0" y="9144"/>
                      </a:lnTo>
                      <a:lnTo>
                        <a:pt x="9144" y="9144"/>
                      </a:lnTo>
                      <a:lnTo>
                        <a:pt x="9144" y="0"/>
                      </a:lnTo>
                      <a:close/>
                    </a:path>
                  </a:pathLst>
                </a:custGeom>
                <a:solidFill>
                  <a:srgbClr val="EFED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201;p24">
                  <a:extLst>
                    <a:ext uri="{FF2B5EF4-FFF2-40B4-BE49-F238E27FC236}">
                      <a16:creationId xmlns:a16="http://schemas.microsoft.com/office/drawing/2014/main" id="{C0246043-FF83-FFD6-359A-F4D8BD116E30}"/>
                    </a:ext>
                  </a:extLst>
                </p:cNvPr>
                <p:cNvSpPr/>
                <p:nvPr/>
              </p:nvSpPr>
              <p:spPr>
                <a:xfrm>
                  <a:off x="1765500" y="4737225"/>
                  <a:ext cx="228600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" h="9144" extrusionOk="0">
                      <a:moveTo>
                        <a:pt x="0" y="0"/>
                      </a:moveTo>
                      <a:lnTo>
                        <a:pt x="0" y="9144"/>
                      </a:lnTo>
                      <a:lnTo>
                        <a:pt x="9144" y="9144"/>
                      </a:lnTo>
                      <a:lnTo>
                        <a:pt x="9144" y="0"/>
                      </a:lnTo>
                      <a:close/>
                    </a:path>
                  </a:pathLst>
                </a:custGeom>
                <a:solidFill>
                  <a:srgbClr val="EFED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202;p24">
                  <a:extLst>
                    <a:ext uri="{FF2B5EF4-FFF2-40B4-BE49-F238E27FC236}">
                      <a16:creationId xmlns:a16="http://schemas.microsoft.com/office/drawing/2014/main" id="{6A80F0F5-3A3D-64C7-7C3E-6CE9E2BB7389}"/>
                    </a:ext>
                  </a:extLst>
                </p:cNvPr>
                <p:cNvSpPr/>
                <p:nvPr/>
              </p:nvSpPr>
              <p:spPr>
                <a:xfrm>
                  <a:off x="1765500" y="4000700"/>
                  <a:ext cx="29300" cy="1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" h="7199" extrusionOk="0">
                      <a:moveTo>
                        <a:pt x="0" y="1"/>
                      </a:moveTo>
                      <a:lnTo>
                        <a:pt x="0" y="7198"/>
                      </a:lnTo>
                      <a:lnTo>
                        <a:pt x="1172" y="7198"/>
                      </a:lnTo>
                      <a:lnTo>
                        <a:pt x="1172" y="1"/>
                      </a:lnTo>
                      <a:close/>
                    </a:path>
                  </a:pathLst>
                </a:custGeom>
                <a:solidFill>
                  <a:srgbClr val="FD9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203;p24">
                  <a:extLst>
                    <a:ext uri="{FF2B5EF4-FFF2-40B4-BE49-F238E27FC236}">
                      <a16:creationId xmlns:a16="http://schemas.microsoft.com/office/drawing/2014/main" id="{CCEC0C09-A074-F598-2442-223F9A5EBF9B}"/>
                    </a:ext>
                  </a:extLst>
                </p:cNvPr>
                <p:cNvSpPr/>
                <p:nvPr/>
              </p:nvSpPr>
              <p:spPr>
                <a:xfrm>
                  <a:off x="1765500" y="4015875"/>
                  <a:ext cx="29300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" h="587" extrusionOk="0">
                      <a:moveTo>
                        <a:pt x="0" y="0"/>
                      </a:moveTo>
                      <a:lnTo>
                        <a:pt x="0" y="586"/>
                      </a:lnTo>
                      <a:lnTo>
                        <a:pt x="1172" y="586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204;p24">
                  <a:extLst>
                    <a:ext uri="{FF2B5EF4-FFF2-40B4-BE49-F238E27FC236}">
                      <a16:creationId xmlns:a16="http://schemas.microsoft.com/office/drawing/2014/main" id="{B3F8FA53-B4AB-BB4F-0F64-2D0DB35DCFFF}"/>
                    </a:ext>
                  </a:extLst>
                </p:cNvPr>
                <p:cNvSpPr/>
                <p:nvPr/>
              </p:nvSpPr>
              <p:spPr>
                <a:xfrm>
                  <a:off x="1794775" y="4036275"/>
                  <a:ext cx="29325" cy="14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5776" extrusionOk="0">
                      <a:moveTo>
                        <a:pt x="1" y="0"/>
                      </a:moveTo>
                      <a:lnTo>
                        <a:pt x="1" y="5775"/>
                      </a:lnTo>
                      <a:lnTo>
                        <a:pt x="1173" y="5775"/>
                      </a:lnTo>
                      <a:lnTo>
                        <a:pt x="1173" y="0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205;p24">
                  <a:extLst>
                    <a:ext uri="{FF2B5EF4-FFF2-40B4-BE49-F238E27FC236}">
                      <a16:creationId xmlns:a16="http://schemas.microsoft.com/office/drawing/2014/main" id="{D7197F54-65CA-5B72-672C-E1ACFB57DA85}"/>
                    </a:ext>
                  </a:extLst>
                </p:cNvPr>
                <p:cNvSpPr/>
                <p:nvPr/>
              </p:nvSpPr>
              <p:spPr>
                <a:xfrm>
                  <a:off x="1794775" y="4048825"/>
                  <a:ext cx="29325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587" extrusionOk="0">
                      <a:moveTo>
                        <a:pt x="1" y="1"/>
                      </a:moveTo>
                      <a:lnTo>
                        <a:pt x="1" y="586"/>
                      </a:lnTo>
                      <a:lnTo>
                        <a:pt x="1173" y="586"/>
                      </a:lnTo>
                      <a:lnTo>
                        <a:pt x="1173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206;p24">
                  <a:extLst>
                    <a:ext uri="{FF2B5EF4-FFF2-40B4-BE49-F238E27FC236}">
                      <a16:creationId xmlns:a16="http://schemas.microsoft.com/office/drawing/2014/main" id="{0673917E-4DCB-344A-0555-EDD77B900A8E}"/>
                    </a:ext>
                  </a:extLst>
                </p:cNvPr>
                <p:cNvSpPr/>
                <p:nvPr/>
              </p:nvSpPr>
              <p:spPr>
                <a:xfrm>
                  <a:off x="1823550" y="3980300"/>
                  <a:ext cx="19900" cy="20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8015" extrusionOk="0">
                      <a:moveTo>
                        <a:pt x="1" y="1"/>
                      </a:moveTo>
                      <a:lnTo>
                        <a:pt x="1" y="8014"/>
                      </a:lnTo>
                      <a:lnTo>
                        <a:pt x="796" y="8014"/>
                      </a:lnTo>
                      <a:lnTo>
                        <a:pt x="796" y="1"/>
                      </a:lnTo>
                      <a:close/>
                    </a:path>
                  </a:pathLst>
                </a:custGeom>
                <a:solidFill>
                  <a:srgbClr val="EFBE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207;p24">
                  <a:extLst>
                    <a:ext uri="{FF2B5EF4-FFF2-40B4-BE49-F238E27FC236}">
                      <a16:creationId xmlns:a16="http://schemas.microsoft.com/office/drawing/2014/main" id="{D37CEDDC-AAFB-D64F-008B-DECFA1A2F8FE}"/>
                    </a:ext>
                  </a:extLst>
                </p:cNvPr>
                <p:cNvSpPr/>
                <p:nvPr/>
              </p:nvSpPr>
              <p:spPr>
                <a:xfrm>
                  <a:off x="1823550" y="3997575"/>
                  <a:ext cx="19900" cy="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649" extrusionOk="0">
                      <a:moveTo>
                        <a:pt x="1" y="0"/>
                      </a:moveTo>
                      <a:lnTo>
                        <a:pt x="1" y="649"/>
                      </a:lnTo>
                      <a:lnTo>
                        <a:pt x="796" y="649"/>
                      </a:lnTo>
                      <a:lnTo>
                        <a:pt x="796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208;p24">
                  <a:extLst>
                    <a:ext uri="{FF2B5EF4-FFF2-40B4-BE49-F238E27FC236}">
                      <a16:creationId xmlns:a16="http://schemas.microsoft.com/office/drawing/2014/main" id="{5E64C135-49B4-FC96-1BE9-F5014EB4998B}"/>
                    </a:ext>
                  </a:extLst>
                </p:cNvPr>
                <p:cNvSpPr/>
                <p:nvPr/>
              </p:nvSpPr>
              <p:spPr>
                <a:xfrm>
                  <a:off x="1843425" y="4015875"/>
                  <a:ext cx="29325" cy="16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6592" extrusionOk="0">
                      <a:moveTo>
                        <a:pt x="1" y="0"/>
                      </a:moveTo>
                      <a:lnTo>
                        <a:pt x="1" y="6591"/>
                      </a:lnTo>
                      <a:lnTo>
                        <a:pt x="1172" y="6591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209;p24">
                  <a:extLst>
                    <a:ext uri="{FF2B5EF4-FFF2-40B4-BE49-F238E27FC236}">
                      <a16:creationId xmlns:a16="http://schemas.microsoft.com/office/drawing/2014/main" id="{BF884E94-C9A1-BC15-6533-A85BDF03471E}"/>
                    </a:ext>
                  </a:extLst>
                </p:cNvPr>
                <p:cNvSpPr/>
                <p:nvPr/>
              </p:nvSpPr>
              <p:spPr>
                <a:xfrm>
                  <a:off x="1843425" y="4030000"/>
                  <a:ext cx="2932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670" extrusionOk="0">
                      <a:moveTo>
                        <a:pt x="1" y="0"/>
                      </a:moveTo>
                      <a:lnTo>
                        <a:pt x="1" y="670"/>
                      </a:lnTo>
                      <a:lnTo>
                        <a:pt x="1172" y="670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210;p24">
                  <a:extLst>
                    <a:ext uri="{FF2B5EF4-FFF2-40B4-BE49-F238E27FC236}">
                      <a16:creationId xmlns:a16="http://schemas.microsoft.com/office/drawing/2014/main" id="{991278B1-FDFC-5486-11B8-195D27BE277B}"/>
                    </a:ext>
                  </a:extLst>
                </p:cNvPr>
                <p:cNvSpPr/>
                <p:nvPr/>
              </p:nvSpPr>
              <p:spPr>
                <a:xfrm>
                  <a:off x="1872725" y="4025800"/>
                  <a:ext cx="19375" cy="15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6195" extrusionOk="0">
                      <a:moveTo>
                        <a:pt x="0" y="1"/>
                      </a:moveTo>
                      <a:lnTo>
                        <a:pt x="0" y="6194"/>
                      </a:lnTo>
                      <a:lnTo>
                        <a:pt x="775" y="6194"/>
                      </a:lnTo>
                      <a:lnTo>
                        <a:pt x="775" y="1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211;p24">
                  <a:extLst>
                    <a:ext uri="{FF2B5EF4-FFF2-40B4-BE49-F238E27FC236}">
                      <a16:creationId xmlns:a16="http://schemas.microsoft.com/office/drawing/2014/main" id="{65AFCC89-83C9-EFCB-21C7-BA8F8CED0ED9}"/>
                    </a:ext>
                  </a:extLst>
                </p:cNvPr>
                <p:cNvSpPr/>
                <p:nvPr/>
              </p:nvSpPr>
              <p:spPr>
                <a:xfrm>
                  <a:off x="1872725" y="4038875"/>
                  <a:ext cx="19375" cy="1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504" extrusionOk="0">
                      <a:moveTo>
                        <a:pt x="0" y="1"/>
                      </a:moveTo>
                      <a:lnTo>
                        <a:pt x="0" y="503"/>
                      </a:lnTo>
                      <a:lnTo>
                        <a:pt x="775" y="503"/>
                      </a:lnTo>
                      <a:lnTo>
                        <a:pt x="775" y="1"/>
                      </a:lnTo>
                      <a:close/>
                    </a:path>
                  </a:pathLst>
                </a:custGeom>
                <a:solidFill>
                  <a:srgbClr val="159E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212;p24">
                  <a:extLst>
                    <a:ext uri="{FF2B5EF4-FFF2-40B4-BE49-F238E27FC236}">
                      <a16:creationId xmlns:a16="http://schemas.microsoft.com/office/drawing/2014/main" id="{4FF73863-D5F0-0949-1886-168DEE824794}"/>
                    </a:ext>
                  </a:extLst>
                </p:cNvPr>
                <p:cNvSpPr/>
                <p:nvPr/>
              </p:nvSpPr>
              <p:spPr>
                <a:xfrm>
                  <a:off x="1892075" y="4000700"/>
                  <a:ext cx="29325" cy="1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7199" extrusionOk="0">
                      <a:moveTo>
                        <a:pt x="1" y="1"/>
                      </a:moveTo>
                      <a:lnTo>
                        <a:pt x="1" y="7198"/>
                      </a:lnTo>
                      <a:lnTo>
                        <a:pt x="1172" y="7198"/>
                      </a:lnTo>
                      <a:lnTo>
                        <a:pt x="1172" y="1"/>
                      </a:lnTo>
                      <a:close/>
                    </a:path>
                  </a:pathLst>
                </a:custGeom>
                <a:solidFill>
                  <a:srgbClr val="EFBE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213;p24">
                  <a:extLst>
                    <a:ext uri="{FF2B5EF4-FFF2-40B4-BE49-F238E27FC236}">
                      <a16:creationId xmlns:a16="http://schemas.microsoft.com/office/drawing/2014/main" id="{B0A34347-A19D-1310-00A7-E18E64C5E3EF}"/>
                    </a:ext>
                  </a:extLst>
                </p:cNvPr>
                <p:cNvSpPr/>
                <p:nvPr/>
              </p:nvSpPr>
              <p:spPr>
                <a:xfrm>
                  <a:off x="1892075" y="4015875"/>
                  <a:ext cx="29325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587" extrusionOk="0">
                      <a:moveTo>
                        <a:pt x="1" y="0"/>
                      </a:moveTo>
                      <a:lnTo>
                        <a:pt x="1" y="586"/>
                      </a:lnTo>
                      <a:lnTo>
                        <a:pt x="1172" y="586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214;p24">
                  <a:extLst>
                    <a:ext uri="{FF2B5EF4-FFF2-40B4-BE49-F238E27FC236}">
                      <a16:creationId xmlns:a16="http://schemas.microsoft.com/office/drawing/2014/main" id="{B416B303-9AA0-68CB-76A6-459D4FDA945E}"/>
                    </a:ext>
                  </a:extLst>
                </p:cNvPr>
                <p:cNvSpPr/>
                <p:nvPr/>
              </p:nvSpPr>
              <p:spPr>
                <a:xfrm>
                  <a:off x="1921375" y="4036275"/>
                  <a:ext cx="29325" cy="14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5776" extrusionOk="0">
                      <a:moveTo>
                        <a:pt x="0" y="0"/>
                      </a:moveTo>
                      <a:lnTo>
                        <a:pt x="0" y="5775"/>
                      </a:lnTo>
                      <a:lnTo>
                        <a:pt x="1172" y="5775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FD9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215;p24">
                  <a:extLst>
                    <a:ext uri="{FF2B5EF4-FFF2-40B4-BE49-F238E27FC236}">
                      <a16:creationId xmlns:a16="http://schemas.microsoft.com/office/drawing/2014/main" id="{08D463FE-5030-9539-0702-44A48E16053B}"/>
                    </a:ext>
                  </a:extLst>
                </p:cNvPr>
                <p:cNvSpPr/>
                <p:nvPr/>
              </p:nvSpPr>
              <p:spPr>
                <a:xfrm>
                  <a:off x="1921375" y="4048825"/>
                  <a:ext cx="29325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587" extrusionOk="0">
                      <a:moveTo>
                        <a:pt x="0" y="1"/>
                      </a:moveTo>
                      <a:lnTo>
                        <a:pt x="0" y="586"/>
                      </a:lnTo>
                      <a:lnTo>
                        <a:pt x="1172" y="586"/>
                      </a:lnTo>
                      <a:lnTo>
                        <a:pt x="1172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216;p24">
                  <a:extLst>
                    <a:ext uri="{FF2B5EF4-FFF2-40B4-BE49-F238E27FC236}">
                      <a16:creationId xmlns:a16="http://schemas.microsoft.com/office/drawing/2014/main" id="{4BA87713-4B11-44DD-B800-4C0027C7B1DB}"/>
                    </a:ext>
                  </a:extLst>
                </p:cNvPr>
                <p:cNvSpPr/>
                <p:nvPr/>
              </p:nvSpPr>
              <p:spPr>
                <a:xfrm>
                  <a:off x="1950675" y="3980300"/>
                  <a:ext cx="19375" cy="20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8015" extrusionOk="0">
                      <a:moveTo>
                        <a:pt x="0" y="1"/>
                      </a:moveTo>
                      <a:lnTo>
                        <a:pt x="0" y="8014"/>
                      </a:lnTo>
                      <a:lnTo>
                        <a:pt x="774" y="8014"/>
                      </a:lnTo>
                      <a:lnTo>
                        <a:pt x="774" y="1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217;p24">
                  <a:extLst>
                    <a:ext uri="{FF2B5EF4-FFF2-40B4-BE49-F238E27FC236}">
                      <a16:creationId xmlns:a16="http://schemas.microsoft.com/office/drawing/2014/main" id="{97CB07A6-1FD4-E7F5-71D4-54F04D3276E1}"/>
                    </a:ext>
                  </a:extLst>
                </p:cNvPr>
                <p:cNvSpPr/>
                <p:nvPr/>
              </p:nvSpPr>
              <p:spPr>
                <a:xfrm>
                  <a:off x="1950675" y="3997575"/>
                  <a:ext cx="19375" cy="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649" extrusionOk="0">
                      <a:moveTo>
                        <a:pt x="0" y="0"/>
                      </a:moveTo>
                      <a:lnTo>
                        <a:pt x="0" y="649"/>
                      </a:lnTo>
                      <a:lnTo>
                        <a:pt x="774" y="649"/>
                      </a:lnTo>
                      <a:lnTo>
                        <a:pt x="774" y="0"/>
                      </a:lnTo>
                      <a:close/>
                    </a:path>
                  </a:pathLst>
                </a:custGeom>
                <a:solidFill>
                  <a:srgbClr val="159E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218;p24">
                  <a:extLst>
                    <a:ext uri="{FF2B5EF4-FFF2-40B4-BE49-F238E27FC236}">
                      <a16:creationId xmlns:a16="http://schemas.microsoft.com/office/drawing/2014/main" id="{BBCDC40B-CFC7-0712-1F0E-0B760C7E503A}"/>
                    </a:ext>
                  </a:extLst>
                </p:cNvPr>
                <p:cNvSpPr/>
                <p:nvPr/>
              </p:nvSpPr>
              <p:spPr>
                <a:xfrm>
                  <a:off x="1970025" y="4015875"/>
                  <a:ext cx="24075" cy="16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" h="6592" extrusionOk="0">
                      <a:moveTo>
                        <a:pt x="0" y="0"/>
                      </a:moveTo>
                      <a:lnTo>
                        <a:pt x="0" y="6591"/>
                      </a:lnTo>
                      <a:lnTo>
                        <a:pt x="963" y="6591"/>
                      </a:lnTo>
                      <a:lnTo>
                        <a:pt x="963" y="0"/>
                      </a:lnTo>
                      <a:close/>
                    </a:path>
                  </a:pathLst>
                </a:custGeom>
                <a:solidFill>
                  <a:srgbClr val="EFBE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219;p24">
                  <a:extLst>
                    <a:ext uri="{FF2B5EF4-FFF2-40B4-BE49-F238E27FC236}">
                      <a16:creationId xmlns:a16="http://schemas.microsoft.com/office/drawing/2014/main" id="{2E8EE732-6AC9-0261-7603-1A06FD6D9290}"/>
                    </a:ext>
                  </a:extLst>
                </p:cNvPr>
                <p:cNvSpPr/>
                <p:nvPr/>
              </p:nvSpPr>
              <p:spPr>
                <a:xfrm>
                  <a:off x="1970025" y="4030000"/>
                  <a:ext cx="240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" h="670" extrusionOk="0">
                      <a:moveTo>
                        <a:pt x="0" y="0"/>
                      </a:moveTo>
                      <a:lnTo>
                        <a:pt x="0" y="670"/>
                      </a:lnTo>
                      <a:lnTo>
                        <a:pt x="963" y="670"/>
                      </a:lnTo>
                      <a:lnTo>
                        <a:pt x="963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220;p24">
                  <a:extLst>
                    <a:ext uri="{FF2B5EF4-FFF2-40B4-BE49-F238E27FC236}">
                      <a16:creationId xmlns:a16="http://schemas.microsoft.com/office/drawing/2014/main" id="{0AC21289-556C-2784-A9F7-F4186EDD46E6}"/>
                    </a:ext>
                  </a:extLst>
                </p:cNvPr>
                <p:cNvSpPr/>
                <p:nvPr/>
              </p:nvSpPr>
              <p:spPr>
                <a:xfrm>
                  <a:off x="1765500" y="4749250"/>
                  <a:ext cx="228600" cy="21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" h="8663" extrusionOk="0">
                      <a:moveTo>
                        <a:pt x="0" y="0"/>
                      </a:moveTo>
                      <a:lnTo>
                        <a:pt x="0" y="8663"/>
                      </a:lnTo>
                      <a:lnTo>
                        <a:pt x="9144" y="8663"/>
                      </a:lnTo>
                      <a:lnTo>
                        <a:pt x="9144" y="0"/>
                      </a:lnTo>
                      <a:close/>
                    </a:path>
                  </a:pathLst>
                </a:custGeom>
                <a:solidFill>
                  <a:srgbClr val="E0D3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221;p24">
                  <a:extLst>
                    <a:ext uri="{FF2B5EF4-FFF2-40B4-BE49-F238E27FC236}">
                      <a16:creationId xmlns:a16="http://schemas.microsoft.com/office/drawing/2014/main" id="{C160291C-FE4C-A858-10A4-8E4B56223A6C}"/>
                    </a:ext>
                  </a:extLst>
                </p:cNvPr>
                <p:cNvSpPr/>
                <p:nvPr/>
              </p:nvSpPr>
              <p:spPr>
                <a:xfrm>
                  <a:off x="1835575" y="4777500"/>
                  <a:ext cx="87900" cy="2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" h="1151" extrusionOk="0">
                      <a:moveTo>
                        <a:pt x="587" y="0"/>
                      </a:moveTo>
                      <a:cubicBezTo>
                        <a:pt x="273" y="0"/>
                        <a:pt x="1" y="251"/>
                        <a:pt x="1" y="586"/>
                      </a:cubicBezTo>
                      <a:cubicBezTo>
                        <a:pt x="1" y="900"/>
                        <a:pt x="273" y="1151"/>
                        <a:pt x="587" y="1151"/>
                      </a:cubicBezTo>
                      <a:lnTo>
                        <a:pt x="2930" y="1151"/>
                      </a:lnTo>
                      <a:cubicBezTo>
                        <a:pt x="3265" y="1151"/>
                        <a:pt x="3516" y="900"/>
                        <a:pt x="3516" y="586"/>
                      </a:cubicBezTo>
                      <a:cubicBezTo>
                        <a:pt x="3516" y="251"/>
                        <a:pt x="3265" y="0"/>
                        <a:pt x="293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222;p24">
                  <a:extLst>
                    <a:ext uri="{FF2B5EF4-FFF2-40B4-BE49-F238E27FC236}">
                      <a16:creationId xmlns:a16="http://schemas.microsoft.com/office/drawing/2014/main" id="{16319BC4-C98A-47F0-B14F-4626ED5956AE}"/>
                    </a:ext>
                  </a:extLst>
                </p:cNvPr>
                <p:cNvSpPr/>
                <p:nvPr/>
              </p:nvSpPr>
              <p:spPr>
                <a:xfrm>
                  <a:off x="1964775" y="4262775"/>
                  <a:ext cx="29325" cy="17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7178" extrusionOk="0">
                      <a:moveTo>
                        <a:pt x="1" y="0"/>
                      </a:moveTo>
                      <a:lnTo>
                        <a:pt x="1" y="7177"/>
                      </a:lnTo>
                      <a:lnTo>
                        <a:pt x="1173" y="7177"/>
                      </a:lnTo>
                      <a:lnTo>
                        <a:pt x="1173" y="0"/>
                      </a:lnTo>
                      <a:close/>
                    </a:path>
                  </a:pathLst>
                </a:custGeom>
                <a:solidFill>
                  <a:srgbClr val="FD9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" name="Google Shape;223;p24">
                  <a:extLst>
                    <a:ext uri="{FF2B5EF4-FFF2-40B4-BE49-F238E27FC236}">
                      <a16:creationId xmlns:a16="http://schemas.microsoft.com/office/drawing/2014/main" id="{AC49CC58-8C88-2C3D-1576-2D4AA9D72BA2}"/>
                    </a:ext>
                  </a:extLst>
                </p:cNvPr>
                <p:cNvSpPr/>
                <p:nvPr/>
              </p:nvSpPr>
              <p:spPr>
                <a:xfrm>
                  <a:off x="1964775" y="4277950"/>
                  <a:ext cx="29325" cy="1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586" extrusionOk="0">
                      <a:moveTo>
                        <a:pt x="1" y="0"/>
                      </a:moveTo>
                      <a:lnTo>
                        <a:pt x="1" y="586"/>
                      </a:lnTo>
                      <a:lnTo>
                        <a:pt x="1173" y="586"/>
                      </a:lnTo>
                      <a:lnTo>
                        <a:pt x="1173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" name="Google Shape;224;p24">
                  <a:extLst>
                    <a:ext uri="{FF2B5EF4-FFF2-40B4-BE49-F238E27FC236}">
                      <a16:creationId xmlns:a16="http://schemas.microsoft.com/office/drawing/2014/main" id="{E4149342-4DCD-F7B5-555B-8333FCE7F07A}"/>
                    </a:ext>
                  </a:extLst>
                </p:cNvPr>
                <p:cNvSpPr/>
                <p:nvPr/>
              </p:nvSpPr>
              <p:spPr>
                <a:xfrm>
                  <a:off x="1935500" y="4298350"/>
                  <a:ext cx="29300" cy="14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" h="5755" extrusionOk="0">
                      <a:moveTo>
                        <a:pt x="0" y="0"/>
                      </a:moveTo>
                      <a:lnTo>
                        <a:pt x="0" y="5754"/>
                      </a:lnTo>
                      <a:lnTo>
                        <a:pt x="1172" y="5754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" name="Google Shape;225;p24">
                  <a:extLst>
                    <a:ext uri="{FF2B5EF4-FFF2-40B4-BE49-F238E27FC236}">
                      <a16:creationId xmlns:a16="http://schemas.microsoft.com/office/drawing/2014/main" id="{8257955F-47E8-53AD-DF61-6BC5FDD70EE5}"/>
                    </a:ext>
                  </a:extLst>
                </p:cNvPr>
                <p:cNvSpPr/>
                <p:nvPr/>
              </p:nvSpPr>
              <p:spPr>
                <a:xfrm>
                  <a:off x="1935500" y="4310375"/>
                  <a:ext cx="29300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" h="587" extrusionOk="0">
                      <a:moveTo>
                        <a:pt x="0" y="0"/>
                      </a:moveTo>
                      <a:lnTo>
                        <a:pt x="0" y="586"/>
                      </a:lnTo>
                      <a:lnTo>
                        <a:pt x="1172" y="586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" name="Google Shape;226;p24">
                  <a:extLst>
                    <a:ext uri="{FF2B5EF4-FFF2-40B4-BE49-F238E27FC236}">
                      <a16:creationId xmlns:a16="http://schemas.microsoft.com/office/drawing/2014/main" id="{97FD5247-E844-97AC-B10C-710B5AC5308C}"/>
                    </a:ext>
                  </a:extLst>
                </p:cNvPr>
                <p:cNvSpPr/>
                <p:nvPr/>
              </p:nvSpPr>
              <p:spPr>
                <a:xfrm>
                  <a:off x="1916150" y="4242375"/>
                  <a:ext cx="19375" cy="19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7994" extrusionOk="0">
                      <a:moveTo>
                        <a:pt x="0" y="0"/>
                      </a:moveTo>
                      <a:lnTo>
                        <a:pt x="0" y="7993"/>
                      </a:lnTo>
                      <a:lnTo>
                        <a:pt x="774" y="7993"/>
                      </a:lnTo>
                      <a:lnTo>
                        <a:pt x="774" y="0"/>
                      </a:lnTo>
                      <a:close/>
                    </a:path>
                  </a:pathLst>
                </a:custGeom>
                <a:solidFill>
                  <a:srgbClr val="EFBE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" name="Google Shape;227;p24">
                  <a:extLst>
                    <a:ext uri="{FF2B5EF4-FFF2-40B4-BE49-F238E27FC236}">
                      <a16:creationId xmlns:a16="http://schemas.microsoft.com/office/drawing/2014/main" id="{2565048B-3898-D832-502A-632604668083}"/>
                    </a:ext>
                  </a:extLst>
                </p:cNvPr>
                <p:cNvSpPr/>
                <p:nvPr/>
              </p:nvSpPr>
              <p:spPr>
                <a:xfrm>
                  <a:off x="1916150" y="4259100"/>
                  <a:ext cx="19375" cy="1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650" extrusionOk="0">
                      <a:moveTo>
                        <a:pt x="0" y="1"/>
                      </a:moveTo>
                      <a:lnTo>
                        <a:pt x="0" y="649"/>
                      </a:lnTo>
                      <a:lnTo>
                        <a:pt x="774" y="649"/>
                      </a:lnTo>
                      <a:lnTo>
                        <a:pt x="774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7" name="Google Shape;228;p24">
                  <a:extLst>
                    <a:ext uri="{FF2B5EF4-FFF2-40B4-BE49-F238E27FC236}">
                      <a16:creationId xmlns:a16="http://schemas.microsoft.com/office/drawing/2014/main" id="{8CCCCBA5-31F4-54F3-8CC2-CAD7EE9C6009}"/>
                    </a:ext>
                  </a:extLst>
                </p:cNvPr>
                <p:cNvSpPr/>
                <p:nvPr/>
              </p:nvSpPr>
              <p:spPr>
                <a:xfrm>
                  <a:off x="1886850" y="4277950"/>
                  <a:ext cx="29325" cy="16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6571" extrusionOk="0">
                      <a:moveTo>
                        <a:pt x="0" y="0"/>
                      </a:moveTo>
                      <a:lnTo>
                        <a:pt x="0" y="6570"/>
                      </a:lnTo>
                      <a:lnTo>
                        <a:pt x="1172" y="6570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" name="Google Shape;229;p24">
                  <a:extLst>
                    <a:ext uri="{FF2B5EF4-FFF2-40B4-BE49-F238E27FC236}">
                      <a16:creationId xmlns:a16="http://schemas.microsoft.com/office/drawing/2014/main" id="{BD8C8D65-929D-1A48-899A-CC4ACFCFBD49}"/>
                    </a:ext>
                  </a:extLst>
                </p:cNvPr>
                <p:cNvSpPr/>
                <p:nvPr/>
              </p:nvSpPr>
              <p:spPr>
                <a:xfrm>
                  <a:off x="1886850" y="4291550"/>
                  <a:ext cx="29325" cy="1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691" extrusionOk="0">
                      <a:moveTo>
                        <a:pt x="0" y="0"/>
                      </a:moveTo>
                      <a:lnTo>
                        <a:pt x="0" y="691"/>
                      </a:lnTo>
                      <a:lnTo>
                        <a:pt x="1172" y="691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" name="Google Shape;230;p24">
                  <a:extLst>
                    <a:ext uri="{FF2B5EF4-FFF2-40B4-BE49-F238E27FC236}">
                      <a16:creationId xmlns:a16="http://schemas.microsoft.com/office/drawing/2014/main" id="{B7DCDB40-D4E8-D4A5-6CFB-F6B92A0C9A59}"/>
                    </a:ext>
                  </a:extLst>
                </p:cNvPr>
                <p:cNvSpPr/>
                <p:nvPr/>
              </p:nvSpPr>
              <p:spPr>
                <a:xfrm>
                  <a:off x="1866975" y="4287875"/>
                  <a:ext cx="19900" cy="15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6174" extrusionOk="0">
                      <a:moveTo>
                        <a:pt x="0" y="1"/>
                      </a:moveTo>
                      <a:lnTo>
                        <a:pt x="0" y="6173"/>
                      </a:lnTo>
                      <a:lnTo>
                        <a:pt x="795" y="6173"/>
                      </a:lnTo>
                      <a:lnTo>
                        <a:pt x="795" y="1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" name="Google Shape;231;p24">
                  <a:extLst>
                    <a:ext uri="{FF2B5EF4-FFF2-40B4-BE49-F238E27FC236}">
                      <a16:creationId xmlns:a16="http://schemas.microsoft.com/office/drawing/2014/main" id="{97D08C64-F755-557D-5CBB-BF385D177101}"/>
                    </a:ext>
                  </a:extLst>
                </p:cNvPr>
                <p:cNvSpPr/>
                <p:nvPr/>
              </p:nvSpPr>
              <p:spPr>
                <a:xfrm>
                  <a:off x="1866975" y="4300950"/>
                  <a:ext cx="19900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503" extrusionOk="0">
                      <a:moveTo>
                        <a:pt x="0" y="1"/>
                      </a:moveTo>
                      <a:lnTo>
                        <a:pt x="0" y="503"/>
                      </a:lnTo>
                      <a:lnTo>
                        <a:pt x="795" y="503"/>
                      </a:lnTo>
                      <a:lnTo>
                        <a:pt x="795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1" name="Google Shape;232;p24">
                  <a:extLst>
                    <a:ext uri="{FF2B5EF4-FFF2-40B4-BE49-F238E27FC236}">
                      <a16:creationId xmlns:a16="http://schemas.microsoft.com/office/drawing/2014/main" id="{7EFE9213-0873-F581-C580-23342922D5AA}"/>
                    </a:ext>
                  </a:extLst>
                </p:cNvPr>
                <p:cNvSpPr/>
                <p:nvPr/>
              </p:nvSpPr>
              <p:spPr>
                <a:xfrm>
                  <a:off x="1838200" y="4262775"/>
                  <a:ext cx="28800" cy="17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7178" extrusionOk="0">
                      <a:moveTo>
                        <a:pt x="0" y="0"/>
                      </a:moveTo>
                      <a:lnTo>
                        <a:pt x="0" y="7177"/>
                      </a:lnTo>
                      <a:lnTo>
                        <a:pt x="1151" y="7177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rgbClr val="EFBE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2" name="Google Shape;233;p24">
                  <a:extLst>
                    <a:ext uri="{FF2B5EF4-FFF2-40B4-BE49-F238E27FC236}">
                      <a16:creationId xmlns:a16="http://schemas.microsoft.com/office/drawing/2014/main" id="{9C264417-AC82-BC16-5A85-1721964150E3}"/>
                    </a:ext>
                  </a:extLst>
                </p:cNvPr>
                <p:cNvSpPr/>
                <p:nvPr/>
              </p:nvSpPr>
              <p:spPr>
                <a:xfrm>
                  <a:off x="1838200" y="4277950"/>
                  <a:ext cx="28800" cy="1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586" extrusionOk="0">
                      <a:moveTo>
                        <a:pt x="0" y="0"/>
                      </a:moveTo>
                      <a:lnTo>
                        <a:pt x="0" y="586"/>
                      </a:lnTo>
                      <a:lnTo>
                        <a:pt x="1151" y="586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3" name="Google Shape;234;p24">
                  <a:extLst>
                    <a:ext uri="{FF2B5EF4-FFF2-40B4-BE49-F238E27FC236}">
                      <a16:creationId xmlns:a16="http://schemas.microsoft.com/office/drawing/2014/main" id="{C4301C50-7CE2-90A7-14AB-FA6084161096}"/>
                    </a:ext>
                  </a:extLst>
                </p:cNvPr>
                <p:cNvSpPr/>
                <p:nvPr/>
              </p:nvSpPr>
              <p:spPr>
                <a:xfrm>
                  <a:off x="1808900" y="4298350"/>
                  <a:ext cx="28800" cy="14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5755" extrusionOk="0">
                      <a:moveTo>
                        <a:pt x="1" y="0"/>
                      </a:moveTo>
                      <a:lnTo>
                        <a:pt x="1" y="5754"/>
                      </a:lnTo>
                      <a:lnTo>
                        <a:pt x="1152" y="5754"/>
                      </a:lnTo>
                      <a:lnTo>
                        <a:pt x="1152" y="0"/>
                      </a:lnTo>
                      <a:close/>
                    </a:path>
                  </a:pathLst>
                </a:custGeom>
                <a:solidFill>
                  <a:srgbClr val="FD9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" name="Google Shape;235;p24">
                  <a:extLst>
                    <a:ext uri="{FF2B5EF4-FFF2-40B4-BE49-F238E27FC236}">
                      <a16:creationId xmlns:a16="http://schemas.microsoft.com/office/drawing/2014/main" id="{DB48C011-0616-B663-3005-0B31D104341B}"/>
                    </a:ext>
                  </a:extLst>
                </p:cNvPr>
                <p:cNvSpPr/>
                <p:nvPr/>
              </p:nvSpPr>
              <p:spPr>
                <a:xfrm>
                  <a:off x="1808900" y="4310375"/>
                  <a:ext cx="28800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587" extrusionOk="0">
                      <a:moveTo>
                        <a:pt x="1" y="0"/>
                      </a:moveTo>
                      <a:lnTo>
                        <a:pt x="1" y="586"/>
                      </a:lnTo>
                      <a:lnTo>
                        <a:pt x="1152" y="586"/>
                      </a:lnTo>
                      <a:lnTo>
                        <a:pt x="1152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" name="Google Shape;236;p24">
                  <a:extLst>
                    <a:ext uri="{FF2B5EF4-FFF2-40B4-BE49-F238E27FC236}">
                      <a16:creationId xmlns:a16="http://schemas.microsoft.com/office/drawing/2014/main" id="{D519ADA7-AEDD-3F39-2CDE-916BCF228DB8}"/>
                    </a:ext>
                  </a:extLst>
                </p:cNvPr>
                <p:cNvSpPr/>
                <p:nvPr/>
              </p:nvSpPr>
              <p:spPr>
                <a:xfrm>
                  <a:off x="1789025" y="4242375"/>
                  <a:ext cx="19900" cy="19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7994" extrusionOk="0">
                      <a:moveTo>
                        <a:pt x="1" y="0"/>
                      </a:moveTo>
                      <a:lnTo>
                        <a:pt x="1" y="7993"/>
                      </a:lnTo>
                      <a:lnTo>
                        <a:pt x="796" y="7993"/>
                      </a:lnTo>
                      <a:lnTo>
                        <a:pt x="796" y="0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" name="Google Shape;237;p24">
                  <a:extLst>
                    <a:ext uri="{FF2B5EF4-FFF2-40B4-BE49-F238E27FC236}">
                      <a16:creationId xmlns:a16="http://schemas.microsoft.com/office/drawing/2014/main" id="{936C81D0-F486-EF00-FA25-948EBE049731}"/>
                    </a:ext>
                  </a:extLst>
                </p:cNvPr>
                <p:cNvSpPr/>
                <p:nvPr/>
              </p:nvSpPr>
              <p:spPr>
                <a:xfrm>
                  <a:off x="1789025" y="4259100"/>
                  <a:ext cx="19900" cy="1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650" extrusionOk="0">
                      <a:moveTo>
                        <a:pt x="1" y="1"/>
                      </a:moveTo>
                      <a:lnTo>
                        <a:pt x="1" y="649"/>
                      </a:lnTo>
                      <a:lnTo>
                        <a:pt x="796" y="649"/>
                      </a:lnTo>
                      <a:lnTo>
                        <a:pt x="796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" name="Google Shape;238;p24">
                  <a:extLst>
                    <a:ext uri="{FF2B5EF4-FFF2-40B4-BE49-F238E27FC236}">
                      <a16:creationId xmlns:a16="http://schemas.microsoft.com/office/drawing/2014/main" id="{783E453F-EAEA-7EFB-D93F-44398FC446B4}"/>
                    </a:ext>
                  </a:extLst>
                </p:cNvPr>
                <p:cNvSpPr/>
                <p:nvPr/>
              </p:nvSpPr>
              <p:spPr>
                <a:xfrm>
                  <a:off x="1765500" y="4277950"/>
                  <a:ext cx="23550" cy="16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" h="6571" extrusionOk="0">
                      <a:moveTo>
                        <a:pt x="0" y="0"/>
                      </a:moveTo>
                      <a:lnTo>
                        <a:pt x="0" y="6570"/>
                      </a:lnTo>
                      <a:lnTo>
                        <a:pt x="942" y="6570"/>
                      </a:lnTo>
                      <a:lnTo>
                        <a:pt x="942" y="0"/>
                      </a:lnTo>
                      <a:close/>
                    </a:path>
                  </a:pathLst>
                </a:custGeom>
                <a:solidFill>
                  <a:srgbClr val="EFBE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" name="Google Shape;239;p24">
                  <a:extLst>
                    <a:ext uri="{FF2B5EF4-FFF2-40B4-BE49-F238E27FC236}">
                      <a16:creationId xmlns:a16="http://schemas.microsoft.com/office/drawing/2014/main" id="{693D5434-31A4-A6D9-448C-5B76F729AA0D}"/>
                    </a:ext>
                  </a:extLst>
                </p:cNvPr>
                <p:cNvSpPr/>
                <p:nvPr/>
              </p:nvSpPr>
              <p:spPr>
                <a:xfrm>
                  <a:off x="1765500" y="4291550"/>
                  <a:ext cx="23550" cy="1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" h="691" extrusionOk="0">
                      <a:moveTo>
                        <a:pt x="0" y="0"/>
                      </a:moveTo>
                      <a:lnTo>
                        <a:pt x="0" y="691"/>
                      </a:lnTo>
                      <a:lnTo>
                        <a:pt x="942" y="691"/>
                      </a:lnTo>
                      <a:lnTo>
                        <a:pt x="942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" name="Google Shape;240;p24">
                  <a:extLst>
                    <a:ext uri="{FF2B5EF4-FFF2-40B4-BE49-F238E27FC236}">
                      <a16:creationId xmlns:a16="http://schemas.microsoft.com/office/drawing/2014/main" id="{9C45208D-26F2-AEBE-38F4-C7EA07E78DB6}"/>
                    </a:ext>
                  </a:extLst>
                </p:cNvPr>
                <p:cNvSpPr/>
                <p:nvPr/>
              </p:nvSpPr>
              <p:spPr>
                <a:xfrm>
                  <a:off x="1765500" y="4487175"/>
                  <a:ext cx="228600" cy="2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" h="8684" extrusionOk="0">
                      <a:moveTo>
                        <a:pt x="0" y="1"/>
                      </a:moveTo>
                      <a:lnTo>
                        <a:pt x="0" y="8684"/>
                      </a:lnTo>
                      <a:lnTo>
                        <a:pt x="9144" y="8684"/>
                      </a:lnTo>
                      <a:lnTo>
                        <a:pt x="9144" y="1"/>
                      </a:lnTo>
                      <a:close/>
                    </a:path>
                  </a:pathLst>
                </a:custGeom>
                <a:solidFill>
                  <a:srgbClr val="E0D3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" name="Google Shape;241;p24">
                  <a:extLst>
                    <a:ext uri="{FF2B5EF4-FFF2-40B4-BE49-F238E27FC236}">
                      <a16:creationId xmlns:a16="http://schemas.microsoft.com/office/drawing/2014/main" id="{027EA5E1-9551-4684-D7BF-268621859A63}"/>
                    </a:ext>
                  </a:extLst>
                </p:cNvPr>
                <p:cNvSpPr/>
                <p:nvPr/>
              </p:nvSpPr>
              <p:spPr>
                <a:xfrm>
                  <a:off x="1835575" y="4515425"/>
                  <a:ext cx="87900" cy="2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" h="1173" extrusionOk="0">
                      <a:moveTo>
                        <a:pt x="587" y="0"/>
                      </a:moveTo>
                      <a:cubicBezTo>
                        <a:pt x="273" y="0"/>
                        <a:pt x="1" y="272"/>
                        <a:pt x="1" y="586"/>
                      </a:cubicBezTo>
                      <a:cubicBezTo>
                        <a:pt x="1" y="900"/>
                        <a:pt x="273" y="1172"/>
                        <a:pt x="587" y="1172"/>
                      </a:cubicBezTo>
                      <a:lnTo>
                        <a:pt x="2930" y="1172"/>
                      </a:lnTo>
                      <a:cubicBezTo>
                        <a:pt x="3265" y="1172"/>
                        <a:pt x="3516" y="921"/>
                        <a:pt x="3516" y="586"/>
                      </a:cubicBezTo>
                      <a:cubicBezTo>
                        <a:pt x="3516" y="272"/>
                        <a:pt x="3265" y="0"/>
                        <a:pt x="293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" name="Google Shape;242;p24">
                  <a:extLst>
                    <a:ext uri="{FF2B5EF4-FFF2-40B4-BE49-F238E27FC236}">
                      <a16:creationId xmlns:a16="http://schemas.microsoft.com/office/drawing/2014/main" id="{B4045221-9141-57AA-75F9-8040EFD408C4}"/>
                    </a:ext>
                  </a:extLst>
                </p:cNvPr>
                <p:cNvSpPr/>
                <p:nvPr/>
              </p:nvSpPr>
              <p:spPr>
                <a:xfrm>
                  <a:off x="2237850" y="3986050"/>
                  <a:ext cx="699900" cy="3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6" h="15213" extrusionOk="0">
                      <a:moveTo>
                        <a:pt x="0" y="1"/>
                      </a:moveTo>
                      <a:lnTo>
                        <a:pt x="0" y="15212"/>
                      </a:lnTo>
                      <a:lnTo>
                        <a:pt x="27996" y="15212"/>
                      </a:lnTo>
                      <a:lnTo>
                        <a:pt x="27996" y="1"/>
                      </a:lnTo>
                      <a:close/>
                    </a:path>
                  </a:pathLst>
                </a:custGeom>
                <a:solidFill>
                  <a:srgbClr val="664A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" name="Google Shape;243;p24">
                  <a:extLst>
                    <a:ext uri="{FF2B5EF4-FFF2-40B4-BE49-F238E27FC236}">
                      <a16:creationId xmlns:a16="http://schemas.microsoft.com/office/drawing/2014/main" id="{B0573985-5617-37C7-FEF1-F7CF9D6E0BC5}"/>
                    </a:ext>
                  </a:extLst>
                </p:cNvPr>
                <p:cNvSpPr/>
                <p:nvPr/>
              </p:nvSpPr>
              <p:spPr>
                <a:xfrm>
                  <a:off x="2274450" y="4015875"/>
                  <a:ext cx="626700" cy="32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8" h="12827" extrusionOk="0">
                      <a:moveTo>
                        <a:pt x="1" y="0"/>
                      </a:moveTo>
                      <a:lnTo>
                        <a:pt x="1" y="12827"/>
                      </a:lnTo>
                      <a:lnTo>
                        <a:pt x="25067" y="12827"/>
                      </a:lnTo>
                      <a:lnTo>
                        <a:pt x="25067" y="0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" name="Google Shape;244;p24">
                  <a:extLst>
                    <a:ext uri="{FF2B5EF4-FFF2-40B4-BE49-F238E27FC236}">
                      <a16:creationId xmlns:a16="http://schemas.microsoft.com/office/drawing/2014/main" id="{1E002104-E069-0758-4D01-F71613F278C5}"/>
                    </a:ext>
                  </a:extLst>
                </p:cNvPr>
                <p:cNvSpPr/>
                <p:nvPr/>
              </p:nvSpPr>
              <p:spPr>
                <a:xfrm>
                  <a:off x="2274450" y="4050225"/>
                  <a:ext cx="626700" cy="28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8" h="11453" extrusionOk="0">
                      <a:moveTo>
                        <a:pt x="11715" y="0"/>
                      </a:moveTo>
                      <a:cubicBezTo>
                        <a:pt x="11701" y="0"/>
                        <a:pt x="11688" y="2"/>
                        <a:pt x="11676" y="7"/>
                      </a:cubicBezTo>
                      <a:cubicBezTo>
                        <a:pt x="11249" y="190"/>
                        <a:pt x="8376" y="4832"/>
                        <a:pt x="8038" y="4832"/>
                      </a:cubicBezTo>
                      <a:cubicBezTo>
                        <a:pt x="8028" y="4832"/>
                        <a:pt x="8020" y="4828"/>
                        <a:pt x="8014" y="4820"/>
                      </a:cubicBezTo>
                      <a:cubicBezTo>
                        <a:pt x="7817" y="4543"/>
                        <a:pt x="7019" y="3385"/>
                        <a:pt x="6650" y="3385"/>
                      </a:cubicBezTo>
                      <a:cubicBezTo>
                        <a:pt x="6629" y="3385"/>
                        <a:pt x="6610" y="3389"/>
                        <a:pt x="6592" y="3397"/>
                      </a:cubicBezTo>
                      <a:cubicBezTo>
                        <a:pt x="6289" y="3522"/>
                        <a:pt x="5107" y="4571"/>
                        <a:pt x="4555" y="4571"/>
                      </a:cubicBezTo>
                      <a:cubicBezTo>
                        <a:pt x="4459" y="4571"/>
                        <a:pt x="4382" y="4539"/>
                        <a:pt x="4332" y="4464"/>
                      </a:cubicBezTo>
                      <a:cubicBezTo>
                        <a:pt x="4021" y="4017"/>
                        <a:pt x="3350" y="1786"/>
                        <a:pt x="2803" y="1786"/>
                      </a:cubicBezTo>
                      <a:cubicBezTo>
                        <a:pt x="2761" y="1786"/>
                        <a:pt x="2719" y="1799"/>
                        <a:pt x="2679" y="1828"/>
                      </a:cubicBezTo>
                      <a:cubicBezTo>
                        <a:pt x="2093" y="2204"/>
                        <a:pt x="1" y="3711"/>
                        <a:pt x="1" y="3711"/>
                      </a:cubicBezTo>
                      <a:lnTo>
                        <a:pt x="1" y="11453"/>
                      </a:lnTo>
                      <a:lnTo>
                        <a:pt x="25067" y="11453"/>
                      </a:lnTo>
                      <a:lnTo>
                        <a:pt x="25067" y="1325"/>
                      </a:lnTo>
                      <a:cubicBezTo>
                        <a:pt x="25040" y="1290"/>
                        <a:pt x="25000" y="1273"/>
                        <a:pt x="24948" y="1273"/>
                      </a:cubicBezTo>
                      <a:cubicBezTo>
                        <a:pt x="24162" y="1273"/>
                        <a:pt x="20700" y="5056"/>
                        <a:pt x="20200" y="5056"/>
                      </a:cubicBezTo>
                      <a:cubicBezTo>
                        <a:pt x="20189" y="5056"/>
                        <a:pt x="20179" y="5054"/>
                        <a:pt x="20171" y="5050"/>
                      </a:cubicBezTo>
                      <a:cubicBezTo>
                        <a:pt x="19786" y="4847"/>
                        <a:pt x="18534" y="1672"/>
                        <a:pt x="17733" y="1672"/>
                      </a:cubicBezTo>
                      <a:cubicBezTo>
                        <a:pt x="17709" y="1672"/>
                        <a:pt x="17684" y="1675"/>
                        <a:pt x="17660" y="1681"/>
                      </a:cubicBezTo>
                      <a:cubicBezTo>
                        <a:pt x="16944" y="1855"/>
                        <a:pt x="15368" y="3750"/>
                        <a:pt x="14755" y="3750"/>
                      </a:cubicBezTo>
                      <a:cubicBezTo>
                        <a:pt x="14705" y="3750"/>
                        <a:pt x="14662" y="3737"/>
                        <a:pt x="14626" y="3711"/>
                      </a:cubicBezTo>
                      <a:cubicBezTo>
                        <a:pt x="14158" y="3364"/>
                        <a:pt x="12239" y="0"/>
                        <a:pt x="11715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" name="Google Shape;245;p24">
                  <a:extLst>
                    <a:ext uri="{FF2B5EF4-FFF2-40B4-BE49-F238E27FC236}">
                      <a16:creationId xmlns:a16="http://schemas.microsoft.com/office/drawing/2014/main" id="{98B58442-9B89-388C-EBA0-E42584677069}"/>
                    </a:ext>
                  </a:extLst>
                </p:cNvPr>
                <p:cNvSpPr/>
                <p:nvPr/>
              </p:nvSpPr>
              <p:spPr>
                <a:xfrm>
                  <a:off x="3202950" y="3941075"/>
                  <a:ext cx="475500" cy="3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0" h="14647" extrusionOk="0">
                      <a:moveTo>
                        <a:pt x="0" y="0"/>
                      </a:moveTo>
                      <a:lnTo>
                        <a:pt x="0" y="14647"/>
                      </a:lnTo>
                      <a:lnTo>
                        <a:pt x="19020" y="14647"/>
                      </a:lnTo>
                      <a:lnTo>
                        <a:pt x="19020" y="0"/>
                      </a:lnTo>
                      <a:close/>
                    </a:path>
                  </a:pathLst>
                </a:custGeom>
                <a:solidFill>
                  <a:srgbClr val="FC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" name="Google Shape;246;p24">
                  <a:extLst>
                    <a:ext uri="{FF2B5EF4-FFF2-40B4-BE49-F238E27FC236}">
                      <a16:creationId xmlns:a16="http://schemas.microsoft.com/office/drawing/2014/main" id="{E57D5479-1F61-053D-6D75-43E0EABCC984}"/>
                    </a:ext>
                  </a:extLst>
                </p:cNvPr>
                <p:cNvSpPr/>
                <p:nvPr/>
              </p:nvSpPr>
              <p:spPr>
                <a:xfrm>
                  <a:off x="3590025" y="2650075"/>
                  <a:ext cx="2398925" cy="117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57" h="46933" extrusionOk="0">
                      <a:moveTo>
                        <a:pt x="1" y="1"/>
                      </a:moveTo>
                      <a:lnTo>
                        <a:pt x="1" y="46932"/>
                      </a:lnTo>
                      <a:lnTo>
                        <a:pt x="95956" y="46932"/>
                      </a:lnTo>
                      <a:lnTo>
                        <a:pt x="95956" y="1"/>
                      </a:lnTo>
                      <a:close/>
                    </a:path>
                  </a:pathLst>
                </a:custGeom>
                <a:solidFill>
                  <a:srgbClr val="CFE1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" name="Google Shape;247;p24">
                  <a:extLst>
                    <a:ext uri="{FF2B5EF4-FFF2-40B4-BE49-F238E27FC236}">
                      <a16:creationId xmlns:a16="http://schemas.microsoft.com/office/drawing/2014/main" id="{86FFF29C-93C3-8DE9-D42A-1D8CE6E0FAB9}"/>
                    </a:ext>
                  </a:extLst>
                </p:cNvPr>
                <p:cNvSpPr/>
                <p:nvPr/>
              </p:nvSpPr>
              <p:spPr>
                <a:xfrm>
                  <a:off x="4169600" y="3260000"/>
                  <a:ext cx="1239750" cy="33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90" h="13497" extrusionOk="0">
                      <a:moveTo>
                        <a:pt x="1654" y="1"/>
                      </a:moveTo>
                      <a:cubicBezTo>
                        <a:pt x="754" y="1"/>
                        <a:pt x="1" y="754"/>
                        <a:pt x="1" y="1654"/>
                      </a:cubicBezTo>
                      <a:lnTo>
                        <a:pt x="1" y="11843"/>
                      </a:lnTo>
                      <a:cubicBezTo>
                        <a:pt x="1" y="12764"/>
                        <a:pt x="754" y="13496"/>
                        <a:pt x="1654" y="13496"/>
                      </a:cubicBezTo>
                      <a:lnTo>
                        <a:pt x="47937" y="13496"/>
                      </a:lnTo>
                      <a:cubicBezTo>
                        <a:pt x="48837" y="13496"/>
                        <a:pt x="49590" y="12764"/>
                        <a:pt x="49590" y="11843"/>
                      </a:cubicBezTo>
                      <a:lnTo>
                        <a:pt x="49590" y="1654"/>
                      </a:lnTo>
                      <a:cubicBezTo>
                        <a:pt x="49590" y="754"/>
                        <a:pt x="48837" y="1"/>
                        <a:pt x="47937" y="1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" name="Google Shape;248;p24">
                  <a:extLst>
                    <a:ext uri="{FF2B5EF4-FFF2-40B4-BE49-F238E27FC236}">
                      <a16:creationId xmlns:a16="http://schemas.microsoft.com/office/drawing/2014/main" id="{1878DABF-1361-48C5-9BEC-DBDE253D424B}"/>
                    </a:ext>
                  </a:extLst>
                </p:cNvPr>
                <p:cNvSpPr/>
                <p:nvPr/>
              </p:nvSpPr>
              <p:spPr>
                <a:xfrm>
                  <a:off x="4137700" y="3526250"/>
                  <a:ext cx="1303575" cy="15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43" h="6320" extrusionOk="0">
                      <a:moveTo>
                        <a:pt x="1" y="1"/>
                      </a:moveTo>
                      <a:lnTo>
                        <a:pt x="1" y="6320"/>
                      </a:lnTo>
                      <a:lnTo>
                        <a:pt x="52142" y="6320"/>
                      </a:lnTo>
                      <a:lnTo>
                        <a:pt x="52142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8" name="Google Shape;249;p24">
                  <a:extLst>
                    <a:ext uri="{FF2B5EF4-FFF2-40B4-BE49-F238E27FC236}">
                      <a16:creationId xmlns:a16="http://schemas.microsoft.com/office/drawing/2014/main" id="{0C5EF067-FCA7-CF3C-BA7C-53FF781F300E}"/>
                    </a:ext>
                  </a:extLst>
                </p:cNvPr>
                <p:cNvSpPr/>
                <p:nvPr/>
              </p:nvSpPr>
              <p:spPr>
                <a:xfrm>
                  <a:off x="4207800" y="3684225"/>
                  <a:ext cx="1171750" cy="5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0" h="2324" extrusionOk="0">
                      <a:moveTo>
                        <a:pt x="0" y="1"/>
                      </a:moveTo>
                      <a:lnTo>
                        <a:pt x="0" y="2323"/>
                      </a:lnTo>
                      <a:lnTo>
                        <a:pt x="46869" y="2323"/>
                      </a:lnTo>
                      <a:lnTo>
                        <a:pt x="46869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9" name="Google Shape;250;p24">
                  <a:extLst>
                    <a:ext uri="{FF2B5EF4-FFF2-40B4-BE49-F238E27FC236}">
                      <a16:creationId xmlns:a16="http://schemas.microsoft.com/office/drawing/2014/main" id="{57C36B91-9D93-548F-B6C3-558760695898}"/>
                    </a:ext>
                  </a:extLst>
                </p:cNvPr>
                <p:cNvSpPr/>
                <p:nvPr/>
              </p:nvSpPr>
              <p:spPr>
                <a:xfrm>
                  <a:off x="4249125" y="3742300"/>
                  <a:ext cx="58600" cy="4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4" h="1612" extrusionOk="0">
                      <a:moveTo>
                        <a:pt x="0" y="0"/>
                      </a:moveTo>
                      <a:lnTo>
                        <a:pt x="0" y="1611"/>
                      </a:lnTo>
                      <a:lnTo>
                        <a:pt x="2344" y="1611"/>
                      </a:lnTo>
                      <a:lnTo>
                        <a:pt x="2344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0" name="Google Shape;251;p24">
                  <a:extLst>
                    <a:ext uri="{FF2B5EF4-FFF2-40B4-BE49-F238E27FC236}">
                      <a16:creationId xmlns:a16="http://schemas.microsoft.com/office/drawing/2014/main" id="{B009F6AB-2BC8-B2BA-75B4-6D7FC8833F1C}"/>
                    </a:ext>
                  </a:extLst>
                </p:cNvPr>
                <p:cNvSpPr/>
                <p:nvPr/>
              </p:nvSpPr>
              <p:spPr>
                <a:xfrm>
                  <a:off x="5290600" y="3742300"/>
                  <a:ext cx="58075" cy="4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612" extrusionOk="0">
                      <a:moveTo>
                        <a:pt x="0" y="0"/>
                      </a:moveTo>
                      <a:lnTo>
                        <a:pt x="0" y="1611"/>
                      </a:lnTo>
                      <a:lnTo>
                        <a:pt x="2323" y="1611"/>
                      </a:lnTo>
                      <a:lnTo>
                        <a:pt x="2323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" name="Google Shape;252;p24">
                  <a:extLst>
                    <a:ext uri="{FF2B5EF4-FFF2-40B4-BE49-F238E27FC236}">
                      <a16:creationId xmlns:a16="http://schemas.microsoft.com/office/drawing/2014/main" id="{425C5DE3-72EF-99CB-6637-55502D620861}"/>
                    </a:ext>
                  </a:extLst>
                </p:cNvPr>
                <p:cNvSpPr/>
                <p:nvPr/>
              </p:nvSpPr>
              <p:spPr>
                <a:xfrm>
                  <a:off x="4114700" y="3441525"/>
                  <a:ext cx="1360575" cy="8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23" h="3453" extrusionOk="0">
                      <a:moveTo>
                        <a:pt x="26908" y="0"/>
                      </a:moveTo>
                      <a:cubicBezTo>
                        <a:pt x="0" y="0"/>
                        <a:pt x="7951" y="3453"/>
                        <a:pt x="7951" y="3453"/>
                      </a:cubicBezTo>
                      <a:lnTo>
                        <a:pt x="45865" y="3453"/>
                      </a:lnTo>
                      <a:cubicBezTo>
                        <a:pt x="45865" y="3453"/>
                        <a:pt x="54422" y="0"/>
                        <a:pt x="2690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2" name="Google Shape;253;p24">
                  <a:extLst>
                    <a:ext uri="{FF2B5EF4-FFF2-40B4-BE49-F238E27FC236}">
                      <a16:creationId xmlns:a16="http://schemas.microsoft.com/office/drawing/2014/main" id="{D62531E2-ADAB-1BAC-913A-784A88640CDD}"/>
                    </a:ext>
                  </a:extLst>
                </p:cNvPr>
                <p:cNvSpPr/>
                <p:nvPr/>
              </p:nvSpPr>
              <p:spPr>
                <a:xfrm>
                  <a:off x="3776250" y="3426875"/>
                  <a:ext cx="277250" cy="27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0" h="10860" extrusionOk="0">
                      <a:moveTo>
                        <a:pt x="0" y="0"/>
                      </a:moveTo>
                      <a:lnTo>
                        <a:pt x="0" y="10860"/>
                      </a:lnTo>
                      <a:lnTo>
                        <a:pt x="11090" y="10860"/>
                      </a:lnTo>
                      <a:lnTo>
                        <a:pt x="11090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3" name="Google Shape;254;p24">
                  <a:extLst>
                    <a:ext uri="{FF2B5EF4-FFF2-40B4-BE49-F238E27FC236}">
                      <a16:creationId xmlns:a16="http://schemas.microsoft.com/office/drawing/2014/main" id="{5D92B1B2-ADA0-5163-265F-A16A774BDC52}"/>
                    </a:ext>
                  </a:extLst>
                </p:cNvPr>
                <p:cNvSpPr/>
                <p:nvPr/>
              </p:nvSpPr>
              <p:spPr>
                <a:xfrm>
                  <a:off x="3798225" y="3458775"/>
                  <a:ext cx="233325" cy="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3516" extrusionOk="0">
                      <a:moveTo>
                        <a:pt x="0" y="1"/>
                      </a:moveTo>
                      <a:lnTo>
                        <a:pt x="0" y="3516"/>
                      </a:lnTo>
                      <a:lnTo>
                        <a:pt x="9332" y="3516"/>
                      </a:lnTo>
                      <a:lnTo>
                        <a:pt x="9332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4" name="Google Shape;255;p24">
                  <a:extLst>
                    <a:ext uri="{FF2B5EF4-FFF2-40B4-BE49-F238E27FC236}">
                      <a16:creationId xmlns:a16="http://schemas.microsoft.com/office/drawing/2014/main" id="{7474EBA8-86A8-289A-CE4C-46968726CCB5}"/>
                    </a:ext>
                  </a:extLst>
                </p:cNvPr>
                <p:cNvSpPr/>
                <p:nvPr/>
              </p:nvSpPr>
              <p:spPr>
                <a:xfrm>
                  <a:off x="3845825" y="3489650"/>
                  <a:ext cx="138125" cy="1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5" h="712" extrusionOk="0">
                      <a:moveTo>
                        <a:pt x="0" y="0"/>
                      </a:moveTo>
                      <a:lnTo>
                        <a:pt x="0" y="712"/>
                      </a:lnTo>
                      <a:lnTo>
                        <a:pt x="5524" y="712"/>
                      </a:lnTo>
                      <a:lnTo>
                        <a:pt x="5524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" name="Google Shape;256;p24">
                  <a:extLst>
                    <a:ext uri="{FF2B5EF4-FFF2-40B4-BE49-F238E27FC236}">
                      <a16:creationId xmlns:a16="http://schemas.microsoft.com/office/drawing/2014/main" id="{B2FE8B52-207F-81CB-C292-E141EB2A1A01}"/>
                    </a:ext>
                  </a:extLst>
                </p:cNvPr>
                <p:cNvSpPr/>
                <p:nvPr/>
              </p:nvSpPr>
              <p:spPr>
                <a:xfrm>
                  <a:off x="3798225" y="3578575"/>
                  <a:ext cx="233325" cy="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3516" extrusionOk="0">
                      <a:moveTo>
                        <a:pt x="0" y="0"/>
                      </a:moveTo>
                      <a:lnTo>
                        <a:pt x="0" y="3515"/>
                      </a:lnTo>
                      <a:lnTo>
                        <a:pt x="9332" y="3515"/>
                      </a:lnTo>
                      <a:lnTo>
                        <a:pt x="9332" y="0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" name="Google Shape;257;p24">
                  <a:extLst>
                    <a:ext uri="{FF2B5EF4-FFF2-40B4-BE49-F238E27FC236}">
                      <a16:creationId xmlns:a16="http://schemas.microsoft.com/office/drawing/2014/main" id="{43E0EA7E-2E73-BADF-9D9F-FADAC6011A2D}"/>
                    </a:ext>
                  </a:extLst>
                </p:cNvPr>
                <p:cNvSpPr/>
                <p:nvPr/>
              </p:nvSpPr>
              <p:spPr>
                <a:xfrm>
                  <a:off x="3845825" y="3609950"/>
                  <a:ext cx="138125" cy="1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5" h="692" extrusionOk="0">
                      <a:moveTo>
                        <a:pt x="0" y="1"/>
                      </a:moveTo>
                      <a:lnTo>
                        <a:pt x="0" y="691"/>
                      </a:lnTo>
                      <a:lnTo>
                        <a:pt x="5524" y="691"/>
                      </a:lnTo>
                      <a:lnTo>
                        <a:pt x="5524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" name="Google Shape;258;p24">
                  <a:extLst>
                    <a:ext uri="{FF2B5EF4-FFF2-40B4-BE49-F238E27FC236}">
                      <a16:creationId xmlns:a16="http://schemas.microsoft.com/office/drawing/2014/main" id="{F35D3CE2-6981-6928-64A0-EBECE6327BAD}"/>
                    </a:ext>
                  </a:extLst>
                </p:cNvPr>
                <p:cNvSpPr/>
                <p:nvPr/>
              </p:nvSpPr>
              <p:spPr>
                <a:xfrm>
                  <a:off x="3800300" y="3698350"/>
                  <a:ext cx="45025" cy="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" h="3370" extrusionOk="0">
                      <a:moveTo>
                        <a:pt x="1" y="1"/>
                      </a:moveTo>
                      <a:lnTo>
                        <a:pt x="1" y="3369"/>
                      </a:lnTo>
                      <a:lnTo>
                        <a:pt x="754" y="3369"/>
                      </a:lnTo>
                      <a:lnTo>
                        <a:pt x="1800" y="1"/>
                      </a:lnTo>
                      <a:close/>
                    </a:path>
                  </a:pathLst>
                </a:custGeom>
                <a:solidFill>
                  <a:srgbClr val="664A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" name="Google Shape;259;p24">
                  <a:extLst>
                    <a:ext uri="{FF2B5EF4-FFF2-40B4-BE49-F238E27FC236}">
                      <a16:creationId xmlns:a16="http://schemas.microsoft.com/office/drawing/2014/main" id="{3468BEA7-D077-76ED-F3B7-4683DFD5566D}"/>
                    </a:ext>
                  </a:extLst>
                </p:cNvPr>
                <p:cNvSpPr/>
                <p:nvPr/>
              </p:nvSpPr>
              <p:spPr>
                <a:xfrm>
                  <a:off x="3984450" y="3698350"/>
                  <a:ext cx="45525" cy="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3370" extrusionOk="0">
                      <a:moveTo>
                        <a:pt x="0" y="1"/>
                      </a:moveTo>
                      <a:lnTo>
                        <a:pt x="1067" y="3369"/>
                      </a:lnTo>
                      <a:lnTo>
                        <a:pt x="1820" y="3369"/>
                      </a:lnTo>
                      <a:lnTo>
                        <a:pt x="1820" y="1"/>
                      </a:lnTo>
                      <a:close/>
                    </a:path>
                  </a:pathLst>
                </a:custGeom>
                <a:solidFill>
                  <a:srgbClr val="664A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9" name="Google Shape;260;p24">
                  <a:extLst>
                    <a:ext uri="{FF2B5EF4-FFF2-40B4-BE49-F238E27FC236}">
                      <a16:creationId xmlns:a16="http://schemas.microsoft.com/office/drawing/2014/main" id="{0F2EE6FB-37CD-3010-DD67-277B42DFC572}"/>
                    </a:ext>
                  </a:extLst>
                </p:cNvPr>
                <p:cNvSpPr/>
                <p:nvPr/>
              </p:nvSpPr>
              <p:spPr>
                <a:xfrm>
                  <a:off x="3859425" y="3310225"/>
                  <a:ext cx="110925" cy="1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4667" extrusionOk="0">
                      <a:moveTo>
                        <a:pt x="1842" y="0"/>
                      </a:moveTo>
                      <a:lnTo>
                        <a:pt x="1842" y="3453"/>
                      </a:lnTo>
                      <a:cubicBezTo>
                        <a:pt x="816" y="3557"/>
                        <a:pt x="42" y="4060"/>
                        <a:pt x="0" y="4666"/>
                      </a:cubicBezTo>
                      <a:lnTo>
                        <a:pt x="4436" y="4666"/>
                      </a:lnTo>
                      <a:cubicBezTo>
                        <a:pt x="4415" y="4060"/>
                        <a:pt x="3620" y="3557"/>
                        <a:pt x="2595" y="3453"/>
                      </a:cubicBezTo>
                      <a:lnTo>
                        <a:pt x="2595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0" name="Google Shape;261;p24">
                  <a:extLst>
                    <a:ext uri="{FF2B5EF4-FFF2-40B4-BE49-F238E27FC236}">
                      <a16:creationId xmlns:a16="http://schemas.microsoft.com/office/drawing/2014/main" id="{4196DEA2-4A0F-88D3-9F7F-CA12C523FDC8}"/>
                    </a:ext>
                  </a:extLst>
                </p:cNvPr>
                <p:cNvSpPr/>
                <p:nvPr/>
              </p:nvSpPr>
              <p:spPr>
                <a:xfrm>
                  <a:off x="3810775" y="3195675"/>
                  <a:ext cx="208200" cy="1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8" h="5580" extrusionOk="0">
                      <a:moveTo>
                        <a:pt x="2595" y="0"/>
                      </a:moveTo>
                      <a:lnTo>
                        <a:pt x="0" y="5105"/>
                      </a:lnTo>
                      <a:cubicBezTo>
                        <a:pt x="0" y="5105"/>
                        <a:pt x="1851" y="5580"/>
                        <a:pt x="4318" y="5580"/>
                      </a:cubicBezTo>
                      <a:cubicBezTo>
                        <a:pt x="5552" y="5580"/>
                        <a:pt x="6940" y="5461"/>
                        <a:pt x="8328" y="5105"/>
                      </a:cubicBezTo>
                      <a:lnTo>
                        <a:pt x="5733" y="0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1" name="Google Shape;262;p24">
                  <a:extLst>
                    <a:ext uri="{FF2B5EF4-FFF2-40B4-BE49-F238E27FC236}">
                      <a16:creationId xmlns:a16="http://schemas.microsoft.com/office/drawing/2014/main" id="{2838A166-41CF-2AC8-AE14-484674E0C6BB}"/>
                    </a:ext>
                  </a:extLst>
                </p:cNvPr>
                <p:cNvSpPr/>
                <p:nvPr/>
              </p:nvSpPr>
              <p:spPr>
                <a:xfrm>
                  <a:off x="5525475" y="3426875"/>
                  <a:ext cx="277250" cy="27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0" h="10860" extrusionOk="0">
                      <a:moveTo>
                        <a:pt x="0" y="0"/>
                      </a:moveTo>
                      <a:lnTo>
                        <a:pt x="0" y="10860"/>
                      </a:lnTo>
                      <a:lnTo>
                        <a:pt x="11090" y="10860"/>
                      </a:lnTo>
                      <a:lnTo>
                        <a:pt x="11090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2" name="Google Shape;263;p24">
                  <a:extLst>
                    <a:ext uri="{FF2B5EF4-FFF2-40B4-BE49-F238E27FC236}">
                      <a16:creationId xmlns:a16="http://schemas.microsoft.com/office/drawing/2014/main" id="{4B167829-376B-FE7F-06C3-57573BBFC337}"/>
                    </a:ext>
                  </a:extLst>
                </p:cNvPr>
                <p:cNvSpPr/>
                <p:nvPr/>
              </p:nvSpPr>
              <p:spPr>
                <a:xfrm>
                  <a:off x="5547425" y="3458775"/>
                  <a:ext cx="233325" cy="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3516" extrusionOk="0">
                      <a:moveTo>
                        <a:pt x="1" y="1"/>
                      </a:moveTo>
                      <a:lnTo>
                        <a:pt x="1" y="3516"/>
                      </a:lnTo>
                      <a:lnTo>
                        <a:pt x="9333" y="3516"/>
                      </a:lnTo>
                      <a:lnTo>
                        <a:pt x="9333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3" name="Google Shape;264;p24">
                  <a:extLst>
                    <a:ext uri="{FF2B5EF4-FFF2-40B4-BE49-F238E27FC236}">
                      <a16:creationId xmlns:a16="http://schemas.microsoft.com/office/drawing/2014/main" id="{A1DB49AE-C192-9CA9-E49E-5C7F623B8A30}"/>
                    </a:ext>
                  </a:extLst>
                </p:cNvPr>
                <p:cNvSpPr/>
                <p:nvPr/>
              </p:nvSpPr>
              <p:spPr>
                <a:xfrm>
                  <a:off x="5594500" y="3489650"/>
                  <a:ext cx="138650" cy="1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" h="712" extrusionOk="0">
                      <a:moveTo>
                        <a:pt x="1" y="0"/>
                      </a:moveTo>
                      <a:lnTo>
                        <a:pt x="1" y="712"/>
                      </a:lnTo>
                      <a:lnTo>
                        <a:pt x="5546" y="712"/>
                      </a:lnTo>
                      <a:lnTo>
                        <a:pt x="5546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4" name="Google Shape;265;p24">
                  <a:extLst>
                    <a:ext uri="{FF2B5EF4-FFF2-40B4-BE49-F238E27FC236}">
                      <a16:creationId xmlns:a16="http://schemas.microsoft.com/office/drawing/2014/main" id="{6C4B3C2A-98CD-BBC7-5DAC-5939E01793AE}"/>
                    </a:ext>
                  </a:extLst>
                </p:cNvPr>
                <p:cNvSpPr/>
                <p:nvPr/>
              </p:nvSpPr>
              <p:spPr>
                <a:xfrm>
                  <a:off x="5547425" y="3578575"/>
                  <a:ext cx="233325" cy="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3516" extrusionOk="0">
                      <a:moveTo>
                        <a:pt x="1" y="0"/>
                      </a:moveTo>
                      <a:lnTo>
                        <a:pt x="1" y="3515"/>
                      </a:lnTo>
                      <a:lnTo>
                        <a:pt x="9333" y="3515"/>
                      </a:lnTo>
                      <a:lnTo>
                        <a:pt x="9333" y="0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5" name="Google Shape;266;p24">
                  <a:extLst>
                    <a:ext uri="{FF2B5EF4-FFF2-40B4-BE49-F238E27FC236}">
                      <a16:creationId xmlns:a16="http://schemas.microsoft.com/office/drawing/2014/main" id="{BB19E07F-2173-D9D2-7DB9-6D4DDBA575A7}"/>
                    </a:ext>
                  </a:extLst>
                </p:cNvPr>
                <p:cNvSpPr/>
                <p:nvPr/>
              </p:nvSpPr>
              <p:spPr>
                <a:xfrm>
                  <a:off x="5594500" y="3609950"/>
                  <a:ext cx="138650" cy="1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" h="692" extrusionOk="0">
                      <a:moveTo>
                        <a:pt x="1" y="1"/>
                      </a:moveTo>
                      <a:lnTo>
                        <a:pt x="1" y="691"/>
                      </a:lnTo>
                      <a:lnTo>
                        <a:pt x="5546" y="691"/>
                      </a:lnTo>
                      <a:lnTo>
                        <a:pt x="5546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6" name="Google Shape;267;p24">
                  <a:extLst>
                    <a:ext uri="{FF2B5EF4-FFF2-40B4-BE49-F238E27FC236}">
                      <a16:creationId xmlns:a16="http://schemas.microsoft.com/office/drawing/2014/main" id="{B5101BAE-4273-A8CC-EBAF-906007AAD018}"/>
                    </a:ext>
                  </a:extLst>
                </p:cNvPr>
                <p:cNvSpPr/>
                <p:nvPr/>
              </p:nvSpPr>
              <p:spPr>
                <a:xfrm>
                  <a:off x="5549000" y="3698350"/>
                  <a:ext cx="45525" cy="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3370" extrusionOk="0">
                      <a:moveTo>
                        <a:pt x="1" y="1"/>
                      </a:moveTo>
                      <a:lnTo>
                        <a:pt x="1" y="3369"/>
                      </a:lnTo>
                      <a:lnTo>
                        <a:pt x="754" y="3369"/>
                      </a:lnTo>
                      <a:lnTo>
                        <a:pt x="1821" y="1"/>
                      </a:lnTo>
                      <a:close/>
                    </a:path>
                  </a:pathLst>
                </a:custGeom>
                <a:solidFill>
                  <a:srgbClr val="664A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7" name="Google Shape;268;p24">
                  <a:extLst>
                    <a:ext uri="{FF2B5EF4-FFF2-40B4-BE49-F238E27FC236}">
                      <a16:creationId xmlns:a16="http://schemas.microsoft.com/office/drawing/2014/main" id="{282F42EF-602B-0C89-ED9B-6D4D2A8D508F}"/>
                    </a:ext>
                  </a:extLst>
                </p:cNvPr>
                <p:cNvSpPr/>
                <p:nvPr/>
              </p:nvSpPr>
              <p:spPr>
                <a:xfrm>
                  <a:off x="5733125" y="3698350"/>
                  <a:ext cx="45550" cy="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" h="3370" extrusionOk="0">
                      <a:moveTo>
                        <a:pt x="1" y="1"/>
                      </a:moveTo>
                      <a:lnTo>
                        <a:pt x="1068" y="3369"/>
                      </a:lnTo>
                      <a:lnTo>
                        <a:pt x="1821" y="3369"/>
                      </a:lnTo>
                      <a:lnTo>
                        <a:pt x="1821" y="1"/>
                      </a:lnTo>
                      <a:close/>
                    </a:path>
                  </a:pathLst>
                </a:custGeom>
                <a:solidFill>
                  <a:srgbClr val="664A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8" name="Google Shape;269;p24">
                  <a:extLst>
                    <a:ext uri="{FF2B5EF4-FFF2-40B4-BE49-F238E27FC236}">
                      <a16:creationId xmlns:a16="http://schemas.microsoft.com/office/drawing/2014/main" id="{E3F98376-1926-91DB-B5CA-01C78793F5CC}"/>
                    </a:ext>
                  </a:extLst>
                </p:cNvPr>
                <p:cNvSpPr/>
                <p:nvPr/>
              </p:nvSpPr>
              <p:spPr>
                <a:xfrm>
                  <a:off x="5608625" y="3310225"/>
                  <a:ext cx="110925" cy="1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4667" extrusionOk="0">
                      <a:moveTo>
                        <a:pt x="1842" y="0"/>
                      </a:moveTo>
                      <a:lnTo>
                        <a:pt x="1842" y="3453"/>
                      </a:lnTo>
                      <a:cubicBezTo>
                        <a:pt x="817" y="3557"/>
                        <a:pt x="22" y="4060"/>
                        <a:pt x="1" y="4666"/>
                      </a:cubicBezTo>
                      <a:lnTo>
                        <a:pt x="4437" y="4666"/>
                      </a:lnTo>
                      <a:cubicBezTo>
                        <a:pt x="4395" y="4060"/>
                        <a:pt x="3621" y="3557"/>
                        <a:pt x="2595" y="3453"/>
                      </a:cubicBezTo>
                      <a:lnTo>
                        <a:pt x="2595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" name="Google Shape;270;p24">
                  <a:extLst>
                    <a:ext uri="{FF2B5EF4-FFF2-40B4-BE49-F238E27FC236}">
                      <a16:creationId xmlns:a16="http://schemas.microsoft.com/office/drawing/2014/main" id="{42D4E739-3B9B-8169-F81C-A469D03D17B9}"/>
                    </a:ext>
                  </a:extLst>
                </p:cNvPr>
                <p:cNvSpPr/>
                <p:nvPr/>
              </p:nvSpPr>
              <p:spPr>
                <a:xfrm>
                  <a:off x="5559975" y="3195675"/>
                  <a:ext cx="207700" cy="1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8" h="5580" extrusionOk="0">
                      <a:moveTo>
                        <a:pt x="2595" y="0"/>
                      </a:moveTo>
                      <a:lnTo>
                        <a:pt x="1" y="5105"/>
                      </a:lnTo>
                      <a:cubicBezTo>
                        <a:pt x="1" y="5105"/>
                        <a:pt x="1852" y="5580"/>
                        <a:pt x="4313" y="5580"/>
                      </a:cubicBezTo>
                      <a:cubicBezTo>
                        <a:pt x="5543" y="5580"/>
                        <a:pt x="6927" y="5461"/>
                        <a:pt x="8308" y="5105"/>
                      </a:cubicBezTo>
                      <a:lnTo>
                        <a:pt x="5713" y="0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0" name="Google Shape;271;p24">
                  <a:extLst>
                    <a:ext uri="{FF2B5EF4-FFF2-40B4-BE49-F238E27FC236}">
                      <a16:creationId xmlns:a16="http://schemas.microsoft.com/office/drawing/2014/main" id="{E9799DEA-C72B-1CC5-0149-589DF3C98F68}"/>
                    </a:ext>
                  </a:extLst>
                </p:cNvPr>
                <p:cNvSpPr/>
                <p:nvPr/>
              </p:nvSpPr>
              <p:spPr>
                <a:xfrm>
                  <a:off x="4261675" y="2814325"/>
                  <a:ext cx="270975" cy="27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39" h="10861" extrusionOk="0">
                      <a:moveTo>
                        <a:pt x="1" y="1"/>
                      </a:moveTo>
                      <a:lnTo>
                        <a:pt x="1" y="10860"/>
                      </a:lnTo>
                      <a:lnTo>
                        <a:pt x="10839" y="10860"/>
                      </a:lnTo>
                      <a:lnTo>
                        <a:pt x="10839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1" name="Google Shape;272;p24">
                  <a:extLst>
                    <a:ext uri="{FF2B5EF4-FFF2-40B4-BE49-F238E27FC236}">
                      <a16:creationId xmlns:a16="http://schemas.microsoft.com/office/drawing/2014/main" id="{D1F59E56-6C61-69EF-1F08-AE26D3FDADAA}"/>
                    </a:ext>
                  </a:extLst>
                </p:cNvPr>
                <p:cNvSpPr/>
                <p:nvPr/>
              </p:nvSpPr>
              <p:spPr>
                <a:xfrm>
                  <a:off x="4300900" y="2853575"/>
                  <a:ext cx="192525" cy="1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1" h="7721" extrusionOk="0">
                      <a:moveTo>
                        <a:pt x="1" y="0"/>
                      </a:moveTo>
                      <a:lnTo>
                        <a:pt x="1" y="7721"/>
                      </a:lnTo>
                      <a:lnTo>
                        <a:pt x="7701" y="7721"/>
                      </a:lnTo>
                      <a:lnTo>
                        <a:pt x="7701" y="0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" name="Google Shape;273;p24">
                  <a:extLst>
                    <a:ext uri="{FF2B5EF4-FFF2-40B4-BE49-F238E27FC236}">
                      <a16:creationId xmlns:a16="http://schemas.microsoft.com/office/drawing/2014/main" id="{00017268-4039-EF33-A746-4ED7A1500572}"/>
                    </a:ext>
                  </a:extLst>
                </p:cNvPr>
                <p:cNvSpPr/>
                <p:nvPr/>
              </p:nvSpPr>
              <p:spPr>
                <a:xfrm>
                  <a:off x="4654000" y="2814325"/>
                  <a:ext cx="270975" cy="27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39" h="10861" extrusionOk="0">
                      <a:moveTo>
                        <a:pt x="0" y="1"/>
                      </a:moveTo>
                      <a:lnTo>
                        <a:pt x="0" y="10860"/>
                      </a:lnTo>
                      <a:lnTo>
                        <a:pt x="10839" y="10860"/>
                      </a:lnTo>
                      <a:lnTo>
                        <a:pt x="10839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3" name="Google Shape;274;p24">
                  <a:extLst>
                    <a:ext uri="{FF2B5EF4-FFF2-40B4-BE49-F238E27FC236}">
                      <a16:creationId xmlns:a16="http://schemas.microsoft.com/office/drawing/2014/main" id="{7807C84F-5BBE-9711-9510-07CA670DFEC4}"/>
                    </a:ext>
                  </a:extLst>
                </p:cNvPr>
                <p:cNvSpPr/>
                <p:nvPr/>
              </p:nvSpPr>
              <p:spPr>
                <a:xfrm>
                  <a:off x="4693225" y="2853575"/>
                  <a:ext cx="192525" cy="1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1" h="7721" extrusionOk="0">
                      <a:moveTo>
                        <a:pt x="1" y="0"/>
                      </a:moveTo>
                      <a:lnTo>
                        <a:pt x="1" y="7721"/>
                      </a:lnTo>
                      <a:lnTo>
                        <a:pt x="7700" y="7721"/>
                      </a:lnTo>
                      <a:lnTo>
                        <a:pt x="7700" y="0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4" name="Google Shape;275;p24">
                  <a:extLst>
                    <a:ext uri="{FF2B5EF4-FFF2-40B4-BE49-F238E27FC236}">
                      <a16:creationId xmlns:a16="http://schemas.microsoft.com/office/drawing/2014/main" id="{D704BA52-91FF-B885-62AC-DB4E4E66A198}"/>
                    </a:ext>
                  </a:extLst>
                </p:cNvPr>
                <p:cNvSpPr/>
                <p:nvPr/>
              </p:nvSpPr>
              <p:spPr>
                <a:xfrm>
                  <a:off x="5046300" y="2814325"/>
                  <a:ext cx="271000" cy="27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40" h="10861" extrusionOk="0">
                      <a:moveTo>
                        <a:pt x="1" y="1"/>
                      </a:moveTo>
                      <a:lnTo>
                        <a:pt x="1" y="10860"/>
                      </a:lnTo>
                      <a:lnTo>
                        <a:pt x="10839" y="10860"/>
                      </a:lnTo>
                      <a:lnTo>
                        <a:pt x="10839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5" name="Google Shape;276;p24">
                  <a:extLst>
                    <a:ext uri="{FF2B5EF4-FFF2-40B4-BE49-F238E27FC236}">
                      <a16:creationId xmlns:a16="http://schemas.microsoft.com/office/drawing/2014/main" id="{2ED9BCD1-4A6B-43E3-40E5-10F330E43B8C}"/>
                    </a:ext>
                  </a:extLst>
                </p:cNvPr>
                <p:cNvSpPr/>
                <p:nvPr/>
              </p:nvSpPr>
              <p:spPr>
                <a:xfrm>
                  <a:off x="5085550" y="2853575"/>
                  <a:ext cx="192525" cy="1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1" h="7721" extrusionOk="0">
                      <a:moveTo>
                        <a:pt x="0" y="0"/>
                      </a:moveTo>
                      <a:lnTo>
                        <a:pt x="0" y="7721"/>
                      </a:lnTo>
                      <a:lnTo>
                        <a:pt x="7700" y="7721"/>
                      </a:lnTo>
                      <a:lnTo>
                        <a:pt x="7700" y="0"/>
                      </a:lnTo>
                      <a:close/>
                    </a:path>
                  </a:pathLst>
                </a:custGeom>
                <a:solidFill>
                  <a:srgbClr val="FD9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" name="Google Shape;277;p24">
                  <a:extLst>
                    <a:ext uri="{FF2B5EF4-FFF2-40B4-BE49-F238E27FC236}">
                      <a16:creationId xmlns:a16="http://schemas.microsoft.com/office/drawing/2014/main" id="{B1B81A5E-37DD-F312-4BBD-5A0EFFA591D4}"/>
                    </a:ext>
                  </a:extLst>
                </p:cNvPr>
                <p:cNvSpPr/>
                <p:nvPr/>
              </p:nvSpPr>
              <p:spPr>
                <a:xfrm>
                  <a:off x="3668500" y="2735875"/>
                  <a:ext cx="474975" cy="36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99" h="14668" extrusionOk="0">
                      <a:moveTo>
                        <a:pt x="0" y="0"/>
                      </a:moveTo>
                      <a:lnTo>
                        <a:pt x="0" y="14668"/>
                      </a:lnTo>
                      <a:lnTo>
                        <a:pt x="18999" y="14668"/>
                      </a:lnTo>
                      <a:lnTo>
                        <a:pt x="18999" y="0"/>
                      </a:lnTo>
                      <a:close/>
                    </a:path>
                  </a:pathLst>
                </a:custGeom>
                <a:solidFill>
                  <a:srgbClr val="FC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" name="Google Shape;278;p24">
                  <a:extLst>
                    <a:ext uri="{FF2B5EF4-FFF2-40B4-BE49-F238E27FC236}">
                      <a16:creationId xmlns:a16="http://schemas.microsoft.com/office/drawing/2014/main" id="{5E9C2A99-8044-570F-40E9-9C4269A843F1}"/>
                    </a:ext>
                  </a:extLst>
                </p:cNvPr>
                <p:cNvSpPr/>
                <p:nvPr/>
              </p:nvSpPr>
              <p:spPr>
                <a:xfrm>
                  <a:off x="5429725" y="2735875"/>
                  <a:ext cx="475000" cy="36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0" h="14668" extrusionOk="0">
                      <a:moveTo>
                        <a:pt x="1" y="0"/>
                      </a:moveTo>
                      <a:lnTo>
                        <a:pt x="1" y="14668"/>
                      </a:lnTo>
                      <a:lnTo>
                        <a:pt x="19000" y="14668"/>
                      </a:lnTo>
                      <a:lnTo>
                        <a:pt x="19000" y="0"/>
                      </a:lnTo>
                      <a:close/>
                    </a:path>
                  </a:pathLst>
                </a:custGeom>
                <a:solidFill>
                  <a:srgbClr val="FC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" name="Google Shape;279;p24">
                  <a:extLst>
                    <a:ext uri="{FF2B5EF4-FFF2-40B4-BE49-F238E27FC236}">
                      <a16:creationId xmlns:a16="http://schemas.microsoft.com/office/drawing/2014/main" id="{09400DDD-77F5-6801-81DF-4F2C93497708}"/>
                    </a:ext>
                  </a:extLst>
                </p:cNvPr>
                <p:cNvSpPr/>
                <p:nvPr/>
              </p:nvSpPr>
              <p:spPr>
                <a:xfrm>
                  <a:off x="5462175" y="2758875"/>
                  <a:ext cx="190425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16" y="5922"/>
                      </a:lnTo>
                      <a:lnTo>
                        <a:pt x="7616" y="1"/>
                      </a:lnTo>
                      <a:close/>
                    </a:path>
                  </a:pathLst>
                </a:custGeom>
                <a:solidFill>
                  <a:srgbClr val="D1E8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" name="Google Shape;280;p24">
                  <a:extLst>
                    <a:ext uri="{FF2B5EF4-FFF2-40B4-BE49-F238E27FC236}">
                      <a16:creationId xmlns:a16="http://schemas.microsoft.com/office/drawing/2014/main" id="{FCDCA3B0-8993-562F-BBAD-1B82047EF483}"/>
                    </a:ext>
                  </a:extLst>
                </p:cNvPr>
                <p:cNvSpPr/>
                <p:nvPr/>
              </p:nvSpPr>
              <p:spPr>
                <a:xfrm>
                  <a:off x="5462175" y="2930975"/>
                  <a:ext cx="190425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16" y="5922"/>
                      </a:lnTo>
                      <a:lnTo>
                        <a:pt x="7616" y="1"/>
                      </a:lnTo>
                      <a:close/>
                    </a:path>
                  </a:pathLst>
                </a:custGeom>
                <a:solidFill>
                  <a:srgbClr val="D1E8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281;p24">
                  <a:extLst>
                    <a:ext uri="{FF2B5EF4-FFF2-40B4-BE49-F238E27FC236}">
                      <a16:creationId xmlns:a16="http://schemas.microsoft.com/office/drawing/2014/main" id="{19483010-96E9-AC4E-E220-2954252FF214}"/>
                    </a:ext>
                  </a:extLst>
                </p:cNvPr>
                <p:cNvSpPr/>
                <p:nvPr/>
              </p:nvSpPr>
              <p:spPr>
                <a:xfrm>
                  <a:off x="5681350" y="27588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37" y="5922"/>
                      </a:lnTo>
                      <a:lnTo>
                        <a:pt x="7637" y="1"/>
                      </a:lnTo>
                      <a:close/>
                    </a:path>
                  </a:pathLst>
                </a:custGeom>
                <a:solidFill>
                  <a:srgbClr val="D1E8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282;p24">
                  <a:extLst>
                    <a:ext uri="{FF2B5EF4-FFF2-40B4-BE49-F238E27FC236}">
                      <a16:creationId xmlns:a16="http://schemas.microsoft.com/office/drawing/2014/main" id="{6EBAD37D-4212-0305-AACB-1561DB327CB7}"/>
                    </a:ext>
                  </a:extLst>
                </p:cNvPr>
                <p:cNvSpPr/>
                <p:nvPr/>
              </p:nvSpPr>
              <p:spPr>
                <a:xfrm>
                  <a:off x="5681350" y="29309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37" y="5922"/>
                      </a:lnTo>
                      <a:lnTo>
                        <a:pt x="7637" y="1"/>
                      </a:lnTo>
                      <a:close/>
                    </a:path>
                  </a:pathLst>
                </a:custGeom>
                <a:solidFill>
                  <a:srgbClr val="D1E8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" name="Google Shape;283;p24">
                  <a:extLst>
                    <a:ext uri="{FF2B5EF4-FFF2-40B4-BE49-F238E27FC236}">
                      <a16:creationId xmlns:a16="http://schemas.microsoft.com/office/drawing/2014/main" id="{DABA50D0-ED66-743A-5C55-38A319757F4F}"/>
                    </a:ext>
                  </a:extLst>
                </p:cNvPr>
                <p:cNvSpPr/>
                <p:nvPr/>
              </p:nvSpPr>
              <p:spPr>
                <a:xfrm>
                  <a:off x="5462175" y="2930975"/>
                  <a:ext cx="190425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5923" extrusionOk="0">
                      <a:moveTo>
                        <a:pt x="7344" y="1"/>
                      </a:moveTo>
                      <a:lnTo>
                        <a:pt x="7344" y="5713"/>
                      </a:lnTo>
                      <a:lnTo>
                        <a:pt x="42" y="5713"/>
                      </a:lnTo>
                      <a:lnTo>
                        <a:pt x="0" y="5922"/>
                      </a:lnTo>
                      <a:lnTo>
                        <a:pt x="7616" y="5922"/>
                      </a:lnTo>
                      <a:lnTo>
                        <a:pt x="7616" y="1"/>
                      </a:lnTo>
                      <a:close/>
                    </a:path>
                  </a:pathLst>
                </a:custGeom>
                <a:solidFill>
                  <a:srgbClr val="EAF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" name="Google Shape;284;p24">
                  <a:extLst>
                    <a:ext uri="{FF2B5EF4-FFF2-40B4-BE49-F238E27FC236}">
                      <a16:creationId xmlns:a16="http://schemas.microsoft.com/office/drawing/2014/main" id="{0C2883C8-908D-2B5A-C74F-AC0956AF81E0}"/>
                    </a:ext>
                  </a:extLst>
                </p:cNvPr>
                <p:cNvSpPr/>
                <p:nvPr/>
              </p:nvSpPr>
              <p:spPr>
                <a:xfrm>
                  <a:off x="5681350" y="29309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7344" y="1"/>
                      </a:moveTo>
                      <a:lnTo>
                        <a:pt x="7344" y="5713"/>
                      </a:lnTo>
                      <a:lnTo>
                        <a:pt x="42" y="5713"/>
                      </a:lnTo>
                      <a:lnTo>
                        <a:pt x="0" y="5922"/>
                      </a:lnTo>
                      <a:lnTo>
                        <a:pt x="7637" y="5922"/>
                      </a:lnTo>
                      <a:lnTo>
                        <a:pt x="7637" y="1"/>
                      </a:lnTo>
                      <a:close/>
                    </a:path>
                  </a:pathLst>
                </a:custGeom>
                <a:solidFill>
                  <a:srgbClr val="EAF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" name="Google Shape;285;p24">
                  <a:extLst>
                    <a:ext uri="{FF2B5EF4-FFF2-40B4-BE49-F238E27FC236}">
                      <a16:creationId xmlns:a16="http://schemas.microsoft.com/office/drawing/2014/main" id="{8079ABEE-F1F8-3400-97BE-A61EEFF70B8E}"/>
                    </a:ext>
                  </a:extLst>
                </p:cNvPr>
                <p:cNvSpPr/>
                <p:nvPr/>
              </p:nvSpPr>
              <p:spPr>
                <a:xfrm>
                  <a:off x="5681350" y="27588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7344" y="1"/>
                      </a:moveTo>
                      <a:lnTo>
                        <a:pt x="7344" y="5713"/>
                      </a:lnTo>
                      <a:lnTo>
                        <a:pt x="42" y="5713"/>
                      </a:lnTo>
                      <a:lnTo>
                        <a:pt x="0" y="5922"/>
                      </a:lnTo>
                      <a:lnTo>
                        <a:pt x="7637" y="5922"/>
                      </a:lnTo>
                      <a:lnTo>
                        <a:pt x="7637" y="1"/>
                      </a:lnTo>
                      <a:close/>
                    </a:path>
                  </a:pathLst>
                </a:custGeom>
                <a:solidFill>
                  <a:srgbClr val="EAF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" name="Google Shape;286;p24">
                  <a:extLst>
                    <a:ext uri="{FF2B5EF4-FFF2-40B4-BE49-F238E27FC236}">
                      <a16:creationId xmlns:a16="http://schemas.microsoft.com/office/drawing/2014/main" id="{55DC3E41-41E9-08A8-7325-894505767FEE}"/>
                    </a:ext>
                  </a:extLst>
                </p:cNvPr>
                <p:cNvSpPr/>
                <p:nvPr/>
              </p:nvSpPr>
              <p:spPr>
                <a:xfrm>
                  <a:off x="5461650" y="27588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7345" y="1"/>
                      </a:moveTo>
                      <a:lnTo>
                        <a:pt x="7345" y="5713"/>
                      </a:lnTo>
                      <a:lnTo>
                        <a:pt x="42" y="5713"/>
                      </a:lnTo>
                      <a:lnTo>
                        <a:pt x="0" y="5922"/>
                      </a:lnTo>
                      <a:lnTo>
                        <a:pt x="7637" y="5922"/>
                      </a:lnTo>
                      <a:lnTo>
                        <a:pt x="7637" y="1"/>
                      </a:lnTo>
                      <a:close/>
                    </a:path>
                  </a:pathLst>
                </a:custGeom>
                <a:solidFill>
                  <a:srgbClr val="EAF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" name="Google Shape;287;p24">
                  <a:extLst>
                    <a:ext uri="{FF2B5EF4-FFF2-40B4-BE49-F238E27FC236}">
                      <a16:creationId xmlns:a16="http://schemas.microsoft.com/office/drawing/2014/main" id="{AE2D1371-21B4-ADB5-228F-2BF5C4E16FB4}"/>
                    </a:ext>
                  </a:extLst>
                </p:cNvPr>
                <p:cNvSpPr/>
                <p:nvPr/>
              </p:nvSpPr>
              <p:spPr>
                <a:xfrm>
                  <a:off x="3369275" y="2536575"/>
                  <a:ext cx="500625" cy="4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5" h="1696" extrusionOk="0">
                      <a:moveTo>
                        <a:pt x="1" y="0"/>
                      </a:moveTo>
                      <a:lnTo>
                        <a:pt x="1" y="1695"/>
                      </a:lnTo>
                      <a:lnTo>
                        <a:pt x="20025" y="1695"/>
                      </a:lnTo>
                      <a:lnTo>
                        <a:pt x="20025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288;p24">
                  <a:extLst>
                    <a:ext uri="{FF2B5EF4-FFF2-40B4-BE49-F238E27FC236}">
                      <a16:creationId xmlns:a16="http://schemas.microsoft.com/office/drawing/2014/main" id="{B4D0C785-D6B3-3B49-5797-59B32F1E848E}"/>
                    </a:ext>
                  </a:extLst>
                </p:cNvPr>
                <p:cNvSpPr/>
                <p:nvPr/>
              </p:nvSpPr>
              <p:spPr>
                <a:xfrm>
                  <a:off x="3262050" y="1171825"/>
                  <a:ext cx="715100" cy="16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04" h="6550" extrusionOk="0">
                      <a:moveTo>
                        <a:pt x="14312" y="1"/>
                      </a:moveTo>
                      <a:cubicBezTo>
                        <a:pt x="7198" y="1"/>
                        <a:pt x="4290" y="2909"/>
                        <a:pt x="4290" y="2909"/>
                      </a:cubicBezTo>
                      <a:lnTo>
                        <a:pt x="1" y="2909"/>
                      </a:lnTo>
                      <a:lnTo>
                        <a:pt x="2344" y="6550"/>
                      </a:lnTo>
                      <a:lnTo>
                        <a:pt x="26239" y="6550"/>
                      </a:lnTo>
                      <a:lnTo>
                        <a:pt x="28603" y="2909"/>
                      </a:lnTo>
                      <a:lnTo>
                        <a:pt x="24314" y="2909"/>
                      </a:lnTo>
                      <a:cubicBezTo>
                        <a:pt x="24314" y="2909"/>
                        <a:pt x="21426" y="1"/>
                        <a:pt x="14312" y="1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289;p24">
                  <a:extLst>
                    <a:ext uri="{FF2B5EF4-FFF2-40B4-BE49-F238E27FC236}">
                      <a16:creationId xmlns:a16="http://schemas.microsoft.com/office/drawing/2014/main" id="{D0887F50-4E39-1BD6-D820-A8D437166950}"/>
                    </a:ext>
                  </a:extLst>
                </p:cNvPr>
                <p:cNvSpPr/>
                <p:nvPr/>
              </p:nvSpPr>
              <p:spPr>
                <a:xfrm>
                  <a:off x="3369275" y="1335550"/>
                  <a:ext cx="500625" cy="12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5" h="48042" extrusionOk="0">
                      <a:moveTo>
                        <a:pt x="1" y="1"/>
                      </a:moveTo>
                      <a:lnTo>
                        <a:pt x="1" y="48041"/>
                      </a:lnTo>
                      <a:lnTo>
                        <a:pt x="20025" y="48041"/>
                      </a:lnTo>
                      <a:lnTo>
                        <a:pt x="20025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" name="Google Shape;290;p24">
                  <a:extLst>
                    <a:ext uri="{FF2B5EF4-FFF2-40B4-BE49-F238E27FC236}">
                      <a16:creationId xmlns:a16="http://schemas.microsoft.com/office/drawing/2014/main" id="{091F1EAD-F8AB-DC22-3DDC-F7EAA1F41924}"/>
                    </a:ext>
                  </a:extLst>
                </p:cNvPr>
                <p:cNvSpPr/>
                <p:nvPr/>
              </p:nvSpPr>
              <p:spPr>
                <a:xfrm>
                  <a:off x="3619850" y="1335550"/>
                  <a:ext cx="5250" cy="12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48042" extrusionOk="0">
                      <a:moveTo>
                        <a:pt x="0" y="1"/>
                      </a:moveTo>
                      <a:lnTo>
                        <a:pt x="0" y="48041"/>
                      </a:lnTo>
                      <a:lnTo>
                        <a:pt x="210" y="48041"/>
                      </a:lnTo>
                      <a:lnTo>
                        <a:pt x="210" y="1"/>
                      </a:lnTo>
                      <a:close/>
                    </a:path>
                  </a:pathLst>
                </a:custGeom>
                <a:solidFill>
                  <a:srgbClr val="D8B4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Google Shape;291;p24">
                  <a:extLst>
                    <a:ext uri="{FF2B5EF4-FFF2-40B4-BE49-F238E27FC236}">
                      <a16:creationId xmlns:a16="http://schemas.microsoft.com/office/drawing/2014/main" id="{A4E224AE-D67A-E3DB-55A1-F37B41144FF9}"/>
                    </a:ext>
                  </a:extLst>
                </p:cNvPr>
                <p:cNvSpPr/>
                <p:nvPr/>
              </p:nvSpPr>
              <p:spPr>
                <a:xfrm>
                  <a:off x="3321150" y="1335550"/>
                  <a:ext cx="48150" cy="9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6" h="3642" extrusionOk="0">
                      <a:moveTo>
                        <a:pt x="1" y="1"/>
                      </a:moveTo>
                      <a:lnTo>
                        <a:pt x="1" y="3641"/>
                      </a:lnTo>
                      <a:lnTo>
                        <a:pt x="1926" y="3641"/>
                      </a:lnTo>
                      <a:lnTo>
                        <a:pt x="1926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Google Shape;292;p24">
                  <a:extLst>
                    <a:ext uri="{FF2B5EF4-FFF2-40B4-BE49-F238E27FC236}">
                      <a16:creationId xmlns:a16="http://schemas.microsoft.com/office/drawing/2014/main" id="{AA7D6DE4-B3E3-93B3-2E7D-3539839D62CF}"/>
                    </a:ext>
                  </a:extLst>
                </p:cNvPr>
                <p:cNvSpPr/>
                <p:nvPr/>
              </p:nvSpPr>
              <p:spPr>
                <a:xfrm>
                  <a:off x="3345225" y="1426575"/>
                  <a:ext cx="24075" cy="111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" h="44401" extrusionOk="0">
                      <a:moveTo>
                        <a:pt x="0" y="0"/>
                      </a:moveTo>
                      <a:lnTo>
                        <a:pt x="0" y="44400"/>
                      </a:lnTo>
                      <a:lnTo>
                        <a:pt x="963" y="44400"/>
                      </a:lnTo>
                      <a:lnTo>
                        <a:pt x="963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" name="Google Shape;293;p24">
                  <a:extLst>
                    <a:ext uri="{FF2B5EF4-FFF2-40B4-BE49-F238E27FC236}">
                      <a16:creationId xmlns:a16="http://schemas.microsoft.com/office/drawing/2014/main" id="{17BEA641-AC76-C6DA-92D2-230E5E0BD85F}"/>
                    </a:ext>
                  </a:extLst>
                </p:cNvPr>
                <p:cNvSpPr/>
                <p:nvPr/>
              </p:nvSpPr>
              <p:spPr>
                <a:xfrm>
                  <a:off x="3343125" y="2536575"/>
                  <a:ext cx="29325" cy="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2888" extrusionOk="0">
                      <a:moveTo>
                        <a:pt x="84" y="0"/>
                      </a:moveTo>
                      <a:lnTo>
                        <a:pt x="84" y="1716"/>
                      </a:lnTo>
                      <a:cubicBezTo>
                        <a:pt x="43" y="1863"/>
                        <a:pt x="1" y="2030"/>
                        <a:pt x="1" y="2218"/>
                      </a:cubicBezTo>
                      <a:cubicBezTo>
                        <a:pt x="1" y="2825"/>
                        <a:pt x="273" y="2888"/>
                        <a:pt x="587" y="2888"/>
                      </a:cubicBezTo>
                      <a:cubicBezTo>
                        <a:pt x="900" y="2888"/>
                        <a:pt x="1172" y="2825"/>
                        <a:pt x="1172" y="2218"/>
                      </a:cubicBezTo>
                      <a:cubicBezTo>
                        <a:pt x="1172" y="2030"/>
                        <a:pt x="1131" y="1863"/>
                        <a:pt x="1089" y="1716"/>
                      </a:cubicBezTo>
                      <a:lnTo>
                        <a:pt x="1110" y="1716"/>
                      </a:lnTo>
                      <a:lnTo>
                        <a:pt x="1110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" name="Google Shape;294;p24">
                  <a:extLst>
                    <a:ext uri="{FF2B5EF4-FFF2-40B4-BE49-F238E27FC236}">
                      <a16:creationId xmlns:a16="http://schemas.microsoft.com/office/drawing/2014/main" id="{22EC17C5-331F-BF80-F58D-5B564673831E}"/>
                    </a:ext>
                  </a:extLst>
                </p:cNvPr>
                <p:cNvSpPr/>
                <p:nvPr/>
              </p:nvSpPr>
              <p:spPr>
                <a:xfrm>
                  <a:off x="3869350" y="1335550"/>
                  <a:ext cx="48150" cy="9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6" h="3642" extrusionOk="0">
                      <a:moveTo>
                        <a:pt x="1" y="1"/>
                      </a:moveTo>
                      <a:lnTo>
                        <a:pt x="1" y="3641"/>
                      </a:lnTo>
                      <a:lnTo>
                        <a:pt x="1926" y="3641"/>
                      </a:lnTo>
                      <a:lnTo>
                        <a:pt x="1926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" name="Google Shape;295;p24">
                  <a:extLst>
                    <a:ext uri="{FF2B5EF4-FFF2-40B4-BE49-F238E27FC236}">
                      <a16:creationId xmlns:a16="http://schemas.microsoft.com/office/drawing/2014/main" id="{FE045E97-7151-6B74-9C25-F8B7A6A3A4BA}"/>
                    </a:ext>
                  </a:extLst>
                </p:cNvPr>
                <p:cNvSpPr/>
                <p:nvPr/>
              </p:nvSpPr>
              <p:spPr>
                <a:xfrm>
                  <a:off x="3869350" y="1426575"/>
                  <a:ext cx="24100" cy="111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" h="44401" extrusionOk="0">
                      <a:moveTo>
                        <a:pt x="1" y="0"/>
                      </a:moveTo>
                      <a:lnTo>
                        <a:pt x="1" y="44400"/>
                      </a:lnTo>
                      <a:lnTo>
                        <a:pt x="963" y="44400"/>
                      </a:lnTo>
                      <a:lnTo>
                        <a:pt x="963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" name="Google Shape;296;p24">
                  <a:extLst>
                    <a:ext uri="{FF2B5EF4-FFF2-40B4-BE49-F238E27FC236}">
                      <a16:creationId xmlns:a16="http://schemas.microsoft.com/office/drawing/2014/main" id="{6899E07E-10F5-8F74-0B46-893B9E7F9D71}"/>
                    </a:ext>
                  </a:extLst>
                </p:cNvPr>
                <p:cNvSpPr/>
                <p:nvPr/>
              </p:nvSpPr>
              <p:spPr>
                <a:xfrm>
                  <a:off x="3866225" y="2536575"/>
                  <a:ext cx="28275" cy="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2888" extrusionOk="0">
                      <a:moveTo>
                        <a:pt x="63" y="0"/>
                      </a:moveTo>
                      <a:lnTo>
                        <a:pt x="63" y="1716"/>
                      </a:lnTo>
                      <a:cubicBezTo>
                        <a:pt x="21" y="1863"/>
                        <a:pt x="0" y="2030"/>
                        <a:pt x="0" y="2218"/>
                      </a:cubicBezTo>
                      <a:cubicBezTo>
                        <a:pt x="0" y="2825"/>
                        <a:pt x="251" y="2888"/>
                        <a:pt x="565" y="2888"/>
                      </a:cubicBezTo>
                      <a:cubicBezTo>
                        <a:pt x="879" y="2888"/>
                        <a:pt x="1130" y="2825"/>
                        <a:pt x="1130" y="2218"/>
                      </a:cubicBezTo>
                      <a:cubicBezTo>
                        <a:pt x="1130" y="2030"/>
                        <a:pt x="1109" y="1863"/>
                        <a:pt x="1067" y="1716"/>
                      </a:cubicBezTo>
                      <a:lnTo>
                        <a:pt x="1067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" name="Google Shape;297;p24">
                  <a:extLst>
                    <a:ext uri="{FF2B5EF4-FFF2-40B4-BE49-F238E27FC236}">
                      <a16:creationId xmlns:a16="http://schemas.microsoft.com/office/drawing/2014/main" id="{33B84833-01E7-A91F-1617-99E6F1DF2A42}"/>
                    </a:ext>
                  </a:extLst>
                </p:cNvPr>
                <p:cNvSpPr/>
                <p:nvPr/>
              </p:nvSpPr>
              <p:spPr>
                <a:xfrm>
                  <a:off x="3663250" y="2037550"/>
                  <a:ext cx="31950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277" extrusionOk="0">
                      <a:moveTo>
                        <a:pt x="629" y="0"/>
                      </a:moveTo>
                      <a:cubicBezTo>
                        <a:pt x="273" y="0"/>
                        <a:pt x="1" y="272"/>
                        <a:pt x="1" y="628"/>
                      </a:cubicBezTo>
                      <a:cubicBezTo>
                        <a:pt x="1" y="984"/>
                        <a:pt x="273" y="1277"/>
                        <a:pt x="629" y="1277"/>
                      </a:cubicBezTo>
                      <a:cubicBezTo>
                        <a:pt x="984" y="1277"/>
                        <a:pt x="1277" y="984"/>
                        <a:pt x="1277" y="628"/>
                      </a:cubicBezTo>
                      <a:cubicBezTo>
                        <a:pt x="1277" y="272"/>
                        <a:pt x="984" y="0"/>
                        <a:pt x="629" y="0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" name="Google Shape;298;p24">
                  <a:extLst>
                    <a:ext uri="{FF2B5EF4-FFF2-40B4-BE49-F238E27FC236}">
                      <a16:creationId xmlns:a16="http://schemas.microsoft.com/office/drawing/2014/main" id="{FA32A0BC-DD6E-947A-2EFA-EE6EE535F7D4}"/>
                    </a:ext>
                  </a:extLst>
                </p:cNvPr>
                <p:cNvSpPr/>
                <p:nvPr/>
              </p:nvSpPr>
              <p:spPr>
                <a:xfrm>
                  <a:off x="3546600" y="2037550"/>
                  <a:ext cx="31950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277" extrusionOk="0">
                      <a:moveTo>
                        <a:pt x="650" y="0"/>
                      </a:moveTo>
                      <a:cubicBezTo>
                        <a:pt x="294" y="0"/>
                        <a:pt x="1" y="272"/>
                        <a:pt x="1" y="628"/>
                      </a:cubicBezTo>
                      <a:cubicBezTo>
                        <a:pt x="1" y="984"/>
                        <a:pt x="294" y="1277"/>
                        <a:pt x="650" y="1277"/>
                      </a:cubicBezTo>
                      <a:cubicBezTo>
                        <a:pt x="1005" y="1277"/>
                        <a:pt x="1277" y="984"/>
                        <a:pt x="1277" y="628"/>
                      </a:cubicBezTo>
                      <a:cubicBezTo>
                        <a:pt x="1277" y="272"/>
                        <a:pt x="1005" y="0"/>
                        <a:pt x="650" y="0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299;p24">
                  <a:extLst>
                    <a:ext uri="{FF2B5EF4-FFF2-40B4-BE49-F238E27FC236}">
                      <a16:creationId xmlns:a16="http://schemas.microsoft.com/office/drawing/2014/main" id="{46536474-0B91-B37E-94D5-44A0344C3EFE}"/>
                    </a:ext>
                  </a:extLst>
                </p:cNvPr>
                <p:cNvSpPr/>
                <p:nvPr/>
              </p:nvSpPr>
              <p:spPr>
                <a:xfrm>
                  <a:off x="3410075" y="1357525"/>
                  <a:ext cx="186250" cy="64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0" h="25946" extrusionOk="0">
                      <a:moveTo>
                        <a:pt x="3704" y="1"/>
                      </a:moveTo>
                      <a:cubicBezTo>
                        <a:pt x="3349" y="42"/>
                        <a:pt x="1424" y="293"/>
                        <a:pt x="922" y="1821"/>
                      </a:cubicBezTo>
                      <a:lnTo>
                        <a:pt x="1" y="1821"/>
                      </a:lnTo>
                      <a:lnTo>
                        <a:pt x="1" y="12973"/>
                      </a:lnTo>
                      <a:lnTo>
                        <a:pt x="1" y="24125"/>
                      </a:lnTo>
                      <a:lnTo>
                        <a:pt x="922" y="24125"/>
                      </a:lnTo>
                      <a:cubicBezTo>
                        <a:pt x="1424" y="25653"/>
                        <a:pt x="3704" y="25946"/>
                        <a:pt x="3704" y="25946"/>
                      </a:cubicBezTo>
                      <a:lnTo>
                        <a:pt x="3746" y="25946"/>
                      </a:lnTo>
                      <a:cubicBezTo>
                        <a:pt x="4102" y="25904"/>
                        <a:pt x="6006" y="25653"/>
                        <a:pt x="6529" y="24125"/>
                      </a:cubicBezTo>
                      <a:lnTo>
                        <a:pt x="7450" y="24125"/>
                      </a:lnTo>
                      <a:lnTo>
                        <a:pt x="7450" y="12973"/>
                      </a:lnTo>
                      <a:lnTo>
                        <a:pt x="7450" y="1821"/>
                      </a:lnTo>
                      <a:lnTo>
                        <a:pt x="6529" y="1821"/>
                      </a:lnTo>
                      <a:cubicBezTo>
                        <a:pt x="6006" y="293"/>
                        <a:pt x="4102" y="42"/>
                        <a:pt x="3746" y="1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300;p24">
                  <a:extLst>
                    <a:ext uri="{FF2B5EF4-FFF2-40B4-BE49-F238E27FC236}">
                      <a16:creationId xmlns:a16="http://schemas.microsoft.com/office/drawing/2014/main" id="{DF1524DF-0779-E21A-A5B6-F766009717B5}"/>
                    </a:ext>
                  </a:extLst>
                </p:cNvPr>
                <p:cNvSpPr/>
                <p:nvPr/>
              </p:nvSpPr>
              <p:spPr>
                <a:xfrm>
                  <a:off x="3429450" y="1393625"/>
                  <a:ext cx="147525" cy="5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1" h="23059" extrusionOk="0">
                      <a:moveTo>
                        <a:pt x="2929" y="0"/>
                      </a:moveTo>
                      <a:cubicBezTo>
                        <a:pt x="2657" y="42"/>
                        <a:pt x="1130" y="272"/>
                        <a:pt x="732" y="1611"/>
                      </a:cubicBezTo>
                      <a:lnTo>
                        <a:pt x="0" y="1611"/>
                      </a:lnTo>
                      <a:lnTo>
                        <a:pt x="0" y="11529"/>
                      </a:lnTo>
                      <a:lnTo>
                        <a:pt x="0" y="21447"/>
                      </a:lnTo>
                      <a:lnTo>
                        <a:pt x="732" y="21447"/>
                      </a:lnTo>
                      <a:cubicBezTo>
                        <a:pt x="1130" y="22786"/>
                        <a:pt x="2929" y="23058"/>
                        <a:pt x="2929" y="23058"/>
                      </a:cubicBezTo>
                      <a:lnTo>
                        <a:pt x="2971" y="23058"/>
                      </a:lnTo>
                      <a:cubicBezTo>
                        <a:pt x="3243" y="23016"/>
                        <a:pt x="4771" y="22786"/>
                        <a:pt x="5168" y="21447"/>
                      </a:cubicBezTo>
                      <a:lnTo>
                        <a:pt x="5901" y="21447"/>
                      </a:lnTo>
                      <a:lnTo>
                        <a:pt x="5901" y="11529"/>
                      </a:lnTo>
                      <a:lnTo>
                        <a:pt x="5901" y="1611"/>
                      </a:lnTo>
                      <a:lnTo>
                        <a:pt x="5168" y="1611"/>
                      </a:lnTo>
                      <a:cubicBezTo>
                        <a:pt x="4771" y="272"/>
                        <a:pt x="3243" y="42"/>
                        <a:pt x="2971" y="0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" name="Google Shape;301;p24">
                  <a:extLst>
                    <a:ext uri="{FF2B5EF4-FFF2-40B4-BE49-F238E27FC236}">
                      <a16:creationId xmlns:a16="http://schemas.microsoft.com/office/drawing/2014/main" id="{572F8739-24B5-8465-6BB5-5E808D5C8126}"/>
                    </a:ext>
                  </a:extLst>
                </p:cNvPr>
                <p:cNvSpPr/>
                <p:nvPr/>
              </p:nvSpPr>
              <p:spPr>
                <a:xfrm>
                  <a:off x="3647050" y="1357525"/>
                  <a:ext cx="186250" cy="64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0" h="25946" extrusionOk="0">
                      <a:moveTo>
                        <a:pt x="3704" y="1"/>
                      </a:moveTo>
                      <a:cubicBezTo>
                        <a:pt x="3348" y="42"/>
                        <a:pt x="1444" y="293"/>
                        <a:pt x="921" y="1821"/>
                      </a:cubicBezTo>
                      <a:lnTo>
                        <a:pt x="0" y="1821"/>
                      </a:lnTo>
                      <a:lnTo>
                        <a:pt x="0" y="12973"/>
                      </a:lnTo>
                      <a:lnTo>
                        <a:pt x="0" y="24125"/>
                      </a:lnTo>
                      <a:lnTo>
                        <a:pt x="921" y="24125"/>
                      </a:lnTo>
                      <a:cubicBezTo>
                        <a:pt x="1444" y="25653"/>
                        <a:pt x="3704" y="25946"/>
                        <a:pt x="3704" y="25946"/>
                      </a:cubicBezTo>
                      <a:lnTo>
                        <a:pt x="3746" y="25946"/>
                      </a:lnTo>
                      <a:cubicBezTo>
                        <a:pt x="4101" y="25904"/>
                        <a:pt x="6005" y="25653"/>
                        <a:pt x="6528" y="24125"/>
                      </a:cubicBezTo>
                      <a:lnTo>
                        <a:pt x="7449" y="24125"/>
                      </a:lnTo>
                      <a:lnTo>
                        <a:pt x="7449" y="12973"/>
                      </a:lnTo>
                      <a:lnTo>
                        <a:pt x="7449" y="1821"/>
                      </a:lnTo>
                      <a:lnTo>
                        <a:pt x="6528" y="1821"/>
                      </a:lnTo>
                      <a:cubicBezTo>
                        <a:pt x="6026" y="293"/>
                        <a:pt x="4101" y="42"/>
                        <a:pt x="3746" y="1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1" name="Google Shape;302;p24">
                  <a:extLst>
                    <a:ext uri="{FF2B5EF4-FFF2-40B4-BE49-F238E27FC236}">
                      <a16:creationId xmlns:a16="http://schemas.microsoft.com/office/drawing/2014/main" id="{FB79C62C-4C60-6F3A-43E5-DCC9669D1CB1}"/>
                    </a:ext>
                  </a:extLst>
                </p:cNvPr>
                <p:cNvSpPr/>
                <p:nvPr/>
              </p:nvSpPr>
              <p:spPr>
                <a:xfrm>
                  <a:off x="3666400" y="1393625"/>
                  <a:ext cx="148050" cy="5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2" h="23059" extrusionOk="0">
                      <a:moveTo>
                        <a:pt x="2930" y="0"/>
                      </a:moveTo>
                      <a:cubicBezTo>
                        <a:pt x="2658" y="42"/>
                        <a:pt x="1130" y="272"/>
                        <a:pt x="733" y="1611"/>
                      </a:cubicBezTo>
                      <a:lnTo>
                        <a:pt x="0" y="1611"/>
                      </a:lnTo>
                      <a:lnTo>
                        <a:pt x="0" y="11529"/>
                      </a:lnTo>
                      <a:lnTo>
                        <a:pt x="0" y="21447"/>
                      </a:lnTo>
                      <a:lnTo>
                        <a:pt x="733" y="21447"/>
                      </a:lnTo>
                      <a:cubicBezTo>
                        <a:pt x="1130" y="22786"/>
                        <a:pt x="2930" y="23058"/>
                        <a:pt x="2930" y="23058"/>
                      </a:cubicBezTo>
                      <a:lnTo>
                        <a:pt x="2972" y="23058"/>
                      </a:lnTo>
                      <a:cubicBezTo>
                        <a:pt x="3244" y="23016"/>
                        <a:pt x="4771" y="22786"/>
                        <a:pt x="5190" y="21447"/>
                      </a:cubicBezTo>
                      <a:lnTo>
                        <a:pt x="5922" y="21447"/>
                      </a:lnTo>
                      <a:lnTo>
                        <a:pt x="5922" y="11529"/>
                      </a:lnTo>
                      <a:lnTo>
                        <a:pt x="5922" y="1611"/>
                      </a:lnTo>
                      <a:lnTo>
                        <a:pt x="5190" y="1611"/>
                      </a:lnTo>
                      <a:cubicBezTo>
                        <a:pt x="4771" y="272"/>
                        <a:pt x="3244" y="42"/>
                        <a:pt x="2972" y="0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" name="Google Shape;303;p24">
                  <a:extLst>
                    <a:ext uri="{FF2B5EF4-FFF2-40B4-BE49-F238E27FC236}">
                      <a16:creationId xmlns:a16="http://schemas.microsoft.com/office/drawing/2014/main" id="{9111E04D-9873-5B42-24E9-768E7F274B1B}"/>
                    </a:ext>
                  </a:extLst>
                </p:cNvPr>
                <p:cNvSpPr/>
                <p:nvPr/>
              </p:nvSpPr>
              <p:spPr>
                <a:xfrm>
                  <a:off x="3410075" y="2125950"/>
                  <a:ext cx="186250" cy="3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0" h="15610" extrusionOk="0">
                      <a:moveTo>
                        <a:pt x="3704" y="0"/>
                      </a:moveTo>
                      <a:cubicBezTo>
                        <a:pt x="3349" y="21"/>
                        <a:pt x="1424" y="168"/>
                        <a:pt x="922" y="1088"/>
                      </a:cubicBezTo>
                      <a:lnTo>
                        <a:pt x="1" y="1088"/>
                      </a:lnTo>
                      <a:lnTo>
                        <a:pt x="1" y="7805"/>
                      </a:lnTo>
                      <a:lnTo>
                        <a:pt x="1" y="14500"/>
                      </a:lnTo>
                      <a:lnTo>
                        <a:pt x="922" y="14500"/>
                      </a:lnTo>
                      <a:cubicBezTo>
                        <a:pt x="1424" y="15421"/>
                        <a:pt x="3704" y="15609"/>
                        <a:pt x="3704" y="15609"/>
                      </a:cubicBezTo>
                      <a:lnTo>
                        <a:pt x="3725" y="15609"/>
                      </a:lnTo>
                      <a:cubicBezTo>
                        <a:pt x="3746" y="15609"/>
                        <a:pt x="3746" y="15588"/>
                        <a:pt x="3746" y="15588"/>
                      </a:cubicBezTo>
                      <a:cubicBezTo>
                        <a:pt x="4102" y="15567"/>
                        <a:pt x="6006" y="15421"/>
                        <a:pt x="6529" y="14500"/>
                      </a:cubicBezTo>
                      <a:lnTo>
                        <a:pt x="7450" y="14500"/>
                      </a:lnTo>
                      <a:lnTo>
                        <a:pt x="7450" y="7805"/>
                      </a:lnTo>
                      <a:lnTo>
                        <a:pt x="7450" y="1088"/>
                      </a:lnTo>
                      <a:lnTo>
                        <a:pt x="6529" y="1088"/>
                      </a:lnTo>
                      <a:cubicBezTo>
                        <a:pt x="6006" y="168"/>
                        <a:pt x="4102" y="21"/>
                        <a:pt x="3746" y="0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" name="Google Shape;304;p24">
                  <a:extLst>
                    <a:ext uri="{FF2B5EF4-FFF2-40B4-BE49-F238E27FC236}">
                      <a16:creationId xmlns:a16="http://schemas.microsoft.com/office/drawing/2014/main" id="{15B1E714-0856-98C8-5CC4-1F06C655A894}"/>
                    </a:ext>
                  </a:extLst>
                </p:cNvPr>
                <p:cNvSpPr/>
                <p:nvPr/>
              </p:nvSpPr>
              <p:spPr>
                <a:xfrm>
                  <a:off x="3429450" y="2147400"/>
                  <a:ext cx="147525" cy="34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1" h="13873" extrusionOk="0">
                      <a:moveTo>
                        <a:pt x="2929" y="0"/>
                      </a:moveTo>
                      <a:cubicBezTo>
                        <a:pt x="2657" y="21"/>
                        <a:pt x="1130" y="168"/>
                        <a:pt x="732" y="984"/>
                      </a:cubicBezTo>
                      <a:lnTo>
                        <a:pt x="0" y="984"/>
                      </a:lnTo>
                      <a:lnTo>
                        <a:pt x="0" y="6947"/>
                      </a:lnTo>
                      <a:lnTo>
                        <a:pt x="0" y="12889"/>
                      </a:lnTo>
                      <a:lnTo>
                        <a:pt x="732" y="12889"/>
                      </a:lnTo>
                      <a:cubicBezTo>
                        <a:pt x="1130" y="13705"/>
                        <a:pt x="2929" y="13873"/>
                        <a:pt x="2929" y="13873"/>
                      </a:cubicBezTo>
                      <a:lnTo>
                        <a:pt x="2971" y="13873"/>
                      </a:lnTo>
                      <a:cubicBezTo>
                        <a:pt x="3243" y="13852"/>
                        <a:pt x="4771" y="13705"/>
                        <a:pt x="5168" y="12889"/>
                      </a:cubicBezTo>
                      <a:lnTo>
                        <a:pt x="5901" y="12889"/>
                      </a:lnTo>
                      <a:lnTo>
                        <a:pt x="5901" y="6947"/>
                      </a:lnTo>
                      <a:lnTo>
                        <a:pt x="5901" y="984"/>
                      </a:lnTo>
                      <a:lnTo>
                        <a:pt x="5168" y="984"/>
                      </a:lnTo>
                      <a:cubicBezTo>
                        <a:pt x="4771" y="168"/>
                        <a:pt x="3243" y="21"/>
                        <a:pt x="2971" y="0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" name="Google Shape;305;p24">
                  <a:extLst>
                    <a:ext uri="{FF2B5EF4-FFF2-40B4-BE49-F238E27FC236}">
                      <a16:creationId xmlns:a16="http://schemas.microsoft.com/office/drawing/2014/main" id="{22CD6D42-8D32-6D2D-029A-16084D26BE2E}"/>
                    </a:ext>
                  </a:extLst>
                </p:cNvPr>
                <p:cNvSpPr/>
                <p:nvPr/>
              </p:nvSpPr>
              <p:spPr>
                <a:xfrm>
                  <a:off x="3647050" y="2125950"/>
                  <a:ext cx="186250" cy="3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0" h="15610" extrusionOk="0">
                      <a:moveTo>
                        <a:pt x="3704" y="0"/>
                      </a:moveTo>
                      <a:cubicBezTo>
                        <a:pt x="3348" y="21"/>
                        <a:pt x="1444" y="168"/>
                        <a:pt x="921" y="1088"/>
                      </a:cubicBezTo>
                      <a:lnTo>
                        <a:pt x="0" y="1088"/>
                      </a:lnTo>
                      <a:lnTo>
                        <a:pt x="0" y="7805"/>
                      </a:lnTo>
                      <a:lnTo>
                        <a:pt x="0" y="14500"/>
                      </a:lnTo>
                      <a:lnTo>
                        <a:pt x="921" y="14500"/>
                      </a:lnTo>
                      <a:cubicBezTo>
                        <a:pt x="1444" y="15421"/>
                        <a:pt x="3704" y="15609"/>
                        <a:pt x="3704" y="15609"/>
                      </a:cubicBezTo>
                      <a:lnTo>
                        <a:pt x="3725" y="15609"/>
                      </a:lnTo>
                      <a:cubicBezTo>
                        <a:pt x="3746" y="15609"/>
                        <a:pt x="3746" y="15588"/>
                        <a:pt x="3746" y="15588"/>
                      </a:cubicBezTo>
                      <a:cubicBezTo>
                        <a:pt x="4101" y="15567"/>
                        <a:pt x="6005" y="15421"/>
                        <a:pt x="6528" y="14500"/>
                      </a:cubicBezTo>
                      <a:lnTo>
                        <a:pt x="7449" y="14500"/>
                      </a:lnTo>
                      <a:lnTo>
                        <a:pt x="7449" y="7805"/>
                      </a:lnTo>
                      <a:lnTo>
                        <a:pt x="7449" y="1088"/>
                      </a:lnTo>
                      <a:lnTo>
                        <a:pt x="6528" y="1088"/>
                      </a:lnTo>
                      <a:cubicBezTo>
                        <a:pt x="6026" y="168"/>
                        <a:pt x="4101" y="21"/>
                        <a:pt x="3746" y="0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" name="Google Shape;306;p24">
                  <a:extLst>
                    <a:ext uri="{FF2B5EF4-FFF2-40B4-BE49-F238E27FC236}">
                      <a16:creationId xmlns:a16="http://schemas.microsoft.com/office/drawing/2014/main" id="{76FBC214-7EC0-C616-F7D2-CC9929B787E8}"/>
                    </a:ext>
                  </a:extLst>
                </p:cNvPr>
                <p:cNvSpPr/>
                <p:nvPr/>
              </p:nvSpPr>
              <p:spPr>
                <a:xfrm>
                  <a:off x="3666400" y="2147400"/>
                  <a:ext cx="148050" cy="34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2" h="13873" extrusionOk="0">
                      <a:moveTo>
                        <a:pt x="2930" y="0"/>
                      </a:moveTo>
                      <a:cubicBezTo>
                        <a:pt x="2658" y="21"/>
                        <a:pt x="1130" y="168"/>
                        <a:pt x="733" y="984"/>
                      </a:cubicBezTo>
                      <a:lnTo>
                        <a:pt x="0" y="984"/>
                      </a:lnTo>
                      <a:lnTo>
                        <a:pt x="0" y="6947"/>
                      </a:lnTo>
                      <a:lnTo>
                        <a:pt x="0" y="12889"/>
                      </a:lnTo>
                      <a:lnTo>
                        <a:pt x="733" y="12889"/>
                      </a:lnTo>
                      <a:cubicBezTo>
                        <a:pt x="1130" y="13705"/>
                        <a:pt x="2930" y="13873"/>
                        <a:pt x="2930" y="13873"/>
                      </a:cubicBezTo>
                      <a:lnTo>
                        <a:pt x="2972" y="13873"/>
                      </a:lnTo>
                      <a:cubicBezTo>
                        <a:pt x="3244" y="13852"/>
                        <a:pt x="4771" y="13705"/>
                        <a:pt x="5190" y="12889"/>
                      </a:cubicBezTo>
                      <a:lnTo>
                        <a:pt x="5922" y="12889"/>
                      </a:lnTo>
                      <a:lnTo>
                        <a:pt x="5922" y="6947"/>
                      </a:lnTo>
                      <a:lnTo>
                        <a:pt x="5922" y="984"/>
                      </a:lnTo>
                      <a:lnTo>
                        <a:pt x="5190" y="984"/>
                      </a:lnTo>
                      <a:cubicBezTo>
                        <a:pt x="4771" y="168"/>
                        <a:pt x="3244" y="21"/>
                        <a:pt x="2972" y="0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6" name="Google Shape;307;p24">
                  <a:extLst>
                    <a:ext uri="{FF2B5EF4-FFF2-40B4-BE49-F238E27FC236}">
                      <a16:creationId xmlns:a16="http://schemas.microsoft.com/office/drawing/2014/main" id="{9F8CB638-E641-F85E-DD69-BD55035DD26D}"/>
                    </a:ext>
                  </a:extLst>
                </p:cNvPr>
                <p:cNvSpPr/>
                <p:nvPr/>
              </p:nvSpPr>
              <p:spPr>
                <a:xfrm>
                  <a:off x="4008500" y="2061075"/>
                  <a:ext cx="682650" cy="3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6" h="14167" extrusionOk="0">
                      <a:moveTo>
                        <a:pt x="1737" y="1"/>
                      </a:moveTo>
                      <a:cubicBezTo>
                        <a:pt x="775" y="1"/>
                        <a:pt x="1" y="796"/>
                        <a:pt x="1" y="1737"/>
                      </a:cubicBezTo>
                      <a:lnTo>
                        <a:pt x="1" y="12429"/>
                      </a:lnTo>
                      <a:cubicBezTo>
                        <a:pt x="1" y="13371"/>
                        <a:pt x="775" y="14166"/>
                        <a:pt x="1737" y="14166"/>
                      </a:cubicBezTo>
                      <a:lnTo>
                        <a:pt x="25569" y="14166"/>
                      </a:lnTo>
                      <a:cubicBezTo>
                        <a:pt x="26532" y="14166"/>
                        <a:pt x="27306" y="13371"/>
                        <a:pt x="27306" y="12429"/>
                      </a:cubicBezTo>
                      <a:lnTo>
                        <a:pt x="27306" y="1737"/>
                      </a:lnTo>
                      <a:cubicBezTo>
                        <a:pt x="27306" y="796"/>
                        <a:pt x="26532" y="1"/>
                        <a:pt x="25569" y="1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7" name="Google Shape;308;p24">
                  <a:extLst>
                    <a:ext uri="{FF2B5EF4-FFF2-40B4-BE49-F238E27FC236}">
                      <a16:creationId xmlns:a16="http://schemas.microsoft.com/office/drawing/2014/main" id="{E656482D-FE16-A739-79AD-971E6F1ADF50}"/>
                    </a:ext>
                  </a:extLst>
                </p:cNvPr>
                <p:cNvSpPr/>
                <p:nvPr/>
              </p:nvSpPr>
              <p:spPr>
                <a:xfrm>
                  <a:off x="3975025" y="2340425"/>
                  <a:ext cx="749600" cy="16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84" h="6612" extrusionOk="0">
                      <a:moveTo>
                        <a:pt x="0" y="0"/>
                      </a:moveTo>
                      <a:lnTo>
                        <a:pt x="0" y="6612"/>
                      </a:lnTo>
                      <a:lnTo>
                        <a:pt x="29984" y="6612"/>
                      </a:lnTo>
                      <a:lnTo>
                        <a:pt x="29984" y="0"/>
                      </a:lnTo>
                      <a:close/>
                    </a:path>
                  </a:pathLst>
                </a:custGeom>
                <a:solidFill>
                  <a:srgbClr val="FD9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8" name="Google Shape;309;p24">
                  <a:extLst>
                    <a:ext uri="{FF2B5EF4-FFF2-40B4-BE49-F238E27FC236}">
                      <a16:creationId xmlns:a16="http://schemas.microsoft.com/office/drawing/2014/main" id="{6EBBA60C-DFCB-9898-5403-F00E9A223735}"/>
                    </a:ext>
                  </a:extLst>
                </p:cNvPr>
                <p:cNvSpPr/>
                <p:nvPr/>
              </p:nvSpPr>
              <p:spPr>
                <a:xfrm>
                  <a:off x="4048250" y="2505700"/>
                  <a:ext cx="611525" cy="6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61" h="2449" extrusionOk="0">
                      <a:moveTo>
                        <a:pt x="1" y="1"/>
                      </a:moveTo>
                      <a:lnTo>
                        <a:pt x="1" y="2449"/>
                      </a:lnTo>
                      <a:lnTo>
                        <a:pt x="24460" y="2449"/>
                      </a:lnTo>
                      <a:lnTo>
                        <a:pt x="24460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9" name="Google Shape;310;p24">
                  <a:extLst>
                    <a:ext uri="{FF2B5EF4-FFF2-40B4-BE49-F238E27FC236}">
                      <a16:creationId xmlns:a16="http://schemas.microsoft.com/office/drawing/2014/main" id="{8A2A1E72-7818-2F3C-0FAF-8F8F3E8591F9}"/>
                    </a:ext>
                  </a:extLst>
                </p:cNvPr>
                <p:cNvSpPr/>
                <p:nvPr/>
              </p:nvSpPr>
              <p:spPr>
                <a:xfrm>
                  <a:off x="4092200" y="2566900"/>
                  <a:ext cx="60700" cy="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1675" extrusionOk="0">
                      <a:moveTo>
                        <a:pt x="0" y="1"/>
                      </a:moveTo>
                      <a:lnTo>
                        <a:pt x="0" y="1675"/>
                      </a:lnTo>
                      <a:lnTo>
                        <a:pt x="2427" y="1675"/>
                      </a:lnTo>
                      <a:lnTo>
                        <a:pt x="2427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0" name="Google Shape;311;p24">
                  <a:extLst>
                    <a:ext uri="{FF2B5EF4-FFF2-40B4-BE49-F238E27FC236}">
                      <a16:creationId xmlns:a16="http://schemas.microsoft.com/office/drawing/2014/main" id="{CC3C3B06-E1A6-26AD-A7AC-968560666B27}"/>
                    </a:ext>
                  </a:extLst>
                </p:cNvPr>
                <p:cNvSpPr/>
                <p:nvPr/>
              </p:nvSpPr>
              <p:spPr>
                <a:xfrm>
                  <a:off x="4566650" y="2566900"/>
                  <a:ext cx="61225" cy="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9" h="1675" extrusionOk="0">
                      <a:moveTo>
                        <a:pt x="0" y="1"/>
                      </a:moveTo>
                      <a:lnTo>
                        <a:pt x="0" y="1675"/>
                      </a:lnTo>
                      <a:lnTo>
                        <a:pt x="2448" y="1675"/>
                      </a:lnTo>
                      <a:lnTo>
                        <a:pt x="2448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1" name="Google Shape;312;p24">
                  <a:extLst>
                    <a:ext uri="{FF2B5EF4-FFF2-40B4-BE49-F238E27FC236}">
                      <a16:creationId xmlns:a16="http://schemas.microsoft.com/office/drawing/2014/main" id="{CCA01AE4-61F9-8B86-9808-6431ACBF60E4}"/>
                    </a:ext>
                  </a:extLst>
                </p:cNvPr>
                <p:cNvSpPr/>
                <p:nvPr/>
              </p:nvSpPr>
              <p:spPr>
                <a:xfrm>
                  <a:off x="4105800" y="2251475"/>
                  <a:ext cx="494350" cy="9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4" h="3621" extrusionOk="0">
                      <a:moveTo>
                        <a:pt x="9772" y="1"/>
                      </a:moveTo>
                      <a:cubicBezTo>
                        <a:pt x="0" y="1"/>
                        <a:pt x="2888" y="3621"/>
                        <a:pt x="2888" y="3621"/>
                      </a:cubicBezTo>
                      <a:lnTo>
                        <a:pt x="16656" y="3621"/>
                      </a:lnTo>
                      <a:cubicBezTo>
                        <a:pt x="16656" y="3621"/>
                        <a:pt x="19773" y="1"/>
                        <a:pt x="97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313;p24">
                  <a:extLst>
                    <a:ext uri="{FF2B5EF4-FFF2-40B4-BE49-F238E27FC236}">
                      <a16:creationId xmlns:a16="http://schemas.microsoft.com/office/drawing/2014/main" id="{0B6EED49-B5BB-E8AA-54D2-F3A3F205D9F9}"/>
                    </a:ext>
                  </a:extLst>
                </p:cNvPr>
                <p:cNvSpPr/>
                <p:nvPr/>
              </p:nvSpPr>
              <p:spPr>
                <a:xfrm>
                  <a:off x="4801500" y="2253050"/>
                  <a:ext cx="277275" cy="27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1" h="10882" extrusionOk="0">
                      <a:moveTo>
                        <a:pt x="1" y="1"/>
                      </a:moveTo>
                      <a:lnTo>
                        <a:pt x="1" y="10881"/>
                      </a:lnTo>
                      <a:lnTo>
                        <a:pt x="11090" y="10881"/>
                      </a:lnTo>
                      <a:lnTo>
                        <a:pt x="11090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3" name="Google Shape;314;p24">
                  <a:extLst>
                    <a:ext uri="{FF2B5EF4-FFF2-40B4-BE49-F238E27FC236}">
                      <a16:creationId xmlns:a16="http://schemas.microsoft.com/office/drawing/2014/main" id="{678AF702-DC2F-115D-6F0C-B6F55785D8B6}"/>
                    </a:ext>
                  </a:extLst>
                </p:cNvPr>
                <p:cNvSpPr/>
                <p:nvPr/>
              </p:nvSpPr>
              <p:spPr>
                <a:xfrm>
                  <a:off x="4823475" y="2284975"/>
                  <a:ext cx="233325" cy="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3516" extrusionOk="0">
                      <a:moveTo>
                        <a:pt x="1" y="0"/>
                      </a:moveTo>
                      <a:lnTo>
                        <a:pt x="1" y="3515"/>
                      </a:lnTo>
                      <a:lnTo>
                        <a:pt x="9332" y="3515"/>
                      </a:lnTo>
                      <a:lnTo>
                        <a:pt x="9332" y="0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4" name="Google Shape;315;p24">
                  <a:extLst>
                    <a:ext uri="{FF2B5EF4-FFF2-40B4-BE49-F238E27FC236}">
                      <a16:creationId xmlns:a16="http://schemas.microsoft.com/office/drawing/2014/main" id="{1E3E470D-CE51-6C6E-D15E-34245DA4A369}"/>
                    </a:ext>
                  </a:extLst>
                </p:cNvPr>
                <p:cNvSpPr/>
                <p:nvPr/>
              </p:nvSpPr>
              <p:spPr>
                <a:xfrm>
                  <a:off x="4823475" y="2405275"/>
                  <a:ext cx="233325" cy="8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3495" extrusionOk="0">
                      <a:moveTo>
                        <a:pt x="1" y="1"/>
                      </a:moveTo>
                      <a:lnTo>
                        <a:pt x="1" y="3495"/>
                      </a:lnTo>
                      <a:lnTo>
                        <a:pt x="9332" y="3495"/>
                      </a:lnTo>
                      <a:lnTo>
                        <a:pt x="9332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5" name="Google Shape;316;p24">
                  <a:extLst>
                    <a:ext uri="{FF2B5EF4-FFF2-40B4-BE49-F238E27FC236}">
                      <a16:creationId xmlns:a16="http://schemas.microsoft.com/office/drawing/2014/main" id="{9B9FAC61-70CB-6C56-164F-2A676905AFBD}"/>
                    </a:ext>
                  </a:extLst>
                </p:cNvPr>
                <p:cNvSpPr/>
                <p:nvPr/>
              </p:nvSpPr>
              <p:spPr>
                <a:xfrm>
                  <a:off x="4921300" y="2310075"/>
                  <a:ext cx="37675" cy="3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1507" extrusionOk="0">
                      <a:moveTo>
                        <a:pt x="753" y="0"/>
                      </a:moveTo>
                      <a:cubicBezTo>
                        <a:pt x="335" y="0"/>
                        <a:pt x="0" y="335"/>
                        <a:pt x="0" y="754"/>
                      </a:cubicBezTo>
                      <a:cubicBezTo>
                        <a:pt x="0" y="1172"/>
                        <a:pt x="335" y="1507"/>
                        <a:pt x="753" y="1507"/>
                      </a:cubicBezTo>
                      <a:cubicBezTo>
                        <a:pt x="1172" y="1507"/>
                        <a:pt x="1507" y="1172"/>
                        <a:pt x="1507" y="754"/>
                      </a:cubicBezTo>
                      <a:cubicBezTo>
                        <a:pt x="1507" y="335"/>
                        <a:pt x="1172" y="0"/>
                        <a:pt x="753" y="0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6" name="Google Shape;317;p24">
                  <a:extLst>
                    <a:ext uri="{FF2B5EF4-FFF2-40B4-BE49-F238E27FC236}">
                      <a16:creationId xmlns:a16="http://schemas.microsoft.com/office/drawing/2014/main" id="{B883D886-182D-56F8-01BB-E922DBF08AEC}"/>
                    </a:ext>
                  </a:extLst>
                </p:cNvPr>
                <p:cNvSpPr/>
                <p:nvPr/>
              </p:nvSpPr>
              <p:spPr>
                <a:xfrm>
                  <a:off x="4921300" y="2429850"/>
                  <a:ext cx="37675" cy="3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1508" extrusionOk="0">
                      <a:moveTo>
                        <a:pt x="753" y="1"/>
                      </a:moveTo>
                      <a:cubicBezTo>
                        <a:pt x="335" y="1"/>
                        <a:pt x="0" y="336"/>
                        <a:pt x="0" y="754"/>
                      </a:cubicBezTo>
                      <a:cubicBezTo>
                        <a:pt x="0" y="1173"/>
                        <a:pt x="335" y="1507"/>
                        <a:pt x="753" y="1507"/>
                      </a:cubicBezTo>
                      <a:cubicBezTo>
                        <a:pt x="1172" y="1507"/>
                        <a:pt x="1507" y="1173"/>
                        <a:pt x="1507" y="754"/>
                      </a:cubicBezTo>
                      <a:cubicBezTo>
                        <a:pt x="1507" y="336"/>
                        <a:pt x="1172" y="1"/>
                        <a:pt x="753" y="1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7" name="Google Shape;318;p24">
                  <a:extLst>
                    <a:ext uri="{FF2B5EF4-FFF2-40B4-BE49-F238E27FC236}">
                      <a16:creationId xmlns:a16="http://schemas.microsoft.com/office/drawing/2014/main" id="{3F56D8B3-1DCC-4411-F4E7-02ABC885D9DA}"/>
                    </a:ext>
                  </a:extLst>
                </p:cNvPr>
                <p:cNvSpPr/>
                <p:nvPr/>
              </p:nvSpPr>
              <p:spPr>
                <a:xfrm>
                  <a:off x="4825575" y="2525075"/>
                  <a:ext cx="45525" cy="8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3348" extrusionOk="0">
                      <a:moveTo>
                        <a:pt x="0" y="0"/>
                      </a:moveTo>
                      <a:lnTo>
                        <a:pt x="0" y="3348"/>
                      </a:lnTo>
                      <a:lnTo>
                        <a:pt x="753" y="3348"/>
                      </a:lnTo>
                      <a:lnTo>
                        <a:pt x="1821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8" name="Google Shape;319;p24">
                  <a:extLst>
                    <a:ext uri="{FF2B5EF4-FFF2-40B4-BE49-F238E27FC236}">
                      <a16:creationId xmlns:a16="http://schemas.microsoft.com/office/drawing/2014/main" id="{46830D36-6F92-9343-8550-5A3F6674419C}"/>
                    </a:ext>
                  </a:extLst>
                </p:cNvPr>
                <p:cNvSpPr/>
                <p:nvPr/>
              </p:nvSpPr>
              <p:spPr>
                <a:xfrm>
                  <a:off x="5009700" y="2525075"/>
                  <a:ext cx="45525" cy="8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3348" extrusionOk="0">
                      <a:moveTo>
                        <a:pt x="0" y="0"/>
                      </a:moveTo>
                      <a:lnTo>
                        <a:pt x="1067" y="3348"/>
                      </a:lnTo>
                      <a:lnTo>
                        <a:pt x="1821" y="3348"/>
                      </a:lnTo>
                      <a:lnTo>
                        <a:pt x="1821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9" name="Google Shape;320;p24">
                  <a:extLst>
                    <a:ext uri="{FF2B5EF4-FFF2-40B4-BE49-F238E27FC236}">
                      <a16:creationId xmlns:a16="http://schemas.microsoft.com/office/drawing/2014/main" id="{E862B9E7-4A4C-1C09-3F1C-2B7E38B744F9}"/>
                    </a:ext>
                  </a:extLst>
                </p:cNvPr>
                <p:cNvSpPr/>
                <p:nvPr/>
              </p:nvSpPr>
              <p:spPr>
                <a:xfrm>
                  <a:off x="4884675" y="2136400"/>
                  <a:ext cx="110925" cy="1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4667" extrusionOk="0">
                      <a:moveTo>
                        <a:pt x="1863" y="1"/>
                      </a:moveTo>
                      <a:lnTo>
                        <a:pt x="1863" y="3474"/>
                      </a:lnTo>
                      <a:cubicBezTo>
                        <a:pt x="817" y="3558"/>
                        <a:pt x="42" y="4060"/>
                        <a:pt x="1" y="4667"/>
                      </a:cubicBezTo>
                      <a:lnTo>
                        <a:pt x="4436" y="4667"/>
                      </a:lnTo>
                      <a:cubicBezTo>
                        <a:pt x="4415" y="4060"/>
                        <a:pt x="3620" y="3558"/>
                        <a:pt x="2595" y="3474"/>
                      </a:cubicBezTo>
                      <a:lnTo>
                        <a:pt x="2595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0" name="Google Shape;321;p24">
                  <a:extLst>
                    <a:ext uri="{FF2B5EF4-FFF2-40B4-BE49-F238E27FC236}">
                      <a16:creationId xmlns:a16="http://schemas.microsoft.com/office/drawing/2014/main" id="{10F3849C-546B-2F70-3343-4DC6E6571A92}"/>
                    </a:ext>
                  </a:extLst>
                </p:cNvPr>
                <p:cNvSpPr/>
                <p:nvPr/>
              </p:nvSpPr>
              <p:spPr>
                <a:xfrm>
                  <a:off x="4836025" y="2022375"/>
                  <a:ext cx="208225" cy="13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9" h="5560" extrusionOk="0">
                      <a:moveTo>
                        <a:pt x="2595" y="0"/>
                      </a:moveTo>
                      <a:lnTo>
                        <a:pt x="1" y="5085"/>
                      </a:lnTo>
                      <a:cubicBezTo>
                        <a:pt x="1" y="5085"/>
                        <a:pt x="1851" y="5559"/>
                        <a:pt x="4319" y="5559"/>
                      </a:cubicBezTo>
                      <a:cubicBezTo>
                        <a:pt x="5552" y="5559"/>
                        <a:pt x="6940" y="5441"/>
                        <a:pt x="8328" y="5085"/>
                      </a:cubicBezTo>
                      <a:lnTo>
                        <a:pt x="5734" y="0"/>
                      </a:lnTo>
                      <a:close/>
                    </a:path>
                  </a:pathLst>
                </a:custGeom>
                <a:solidFill>
                  <a:srgbClr val="FD9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1" name="Google Shape;322;p24">
                  <a:extLst>
                    <a:ext uri="{FF2B5EF4-FFF2-40B4-BE49-F238E27FC236}">
                      <a16:creationId xmlns:a16="http://schemas.microsoft.com/office/drawing/2014/main" id="{BFF64E06-AF2D-8AEB-A4EA-A191D15967E2}"/>
                    </a:ext>
                  </a:extLst>
                </p:cNvPr>
                <p:cNvSpPr/>
                <p:nvPr/>
              </p:nvSpPr>
              <p:spPr>
                <a:xfrm>
                  <a:off x="4059775" y="1430225"/>
                  <a:ext cx="575400" cy="44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16" h="17766" extrusionOk="0">
                      <a:moveTo>
                        <a:pt x="0" y="1"/>
                      </a:moveTo>
                      <a:lnTo>
                        <a:pt x="0" y="17765"/>
                      </a:lnTo>
                      <a:lnTo>
                        <a:pt x="23016" y="17765"/>
                      </a:lnTo>
                      <a:lnTo>
                        <a:pt x="23016" y="1"/>
                      </a:lnTo>
                      <a:close/>
                    </a:path>
                  </a:pathLst>
                </a:custGeom>
                <a:solidFill>
                  <a:srgbClr val="FC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2" name="Google Shape;323;p24">
                  <a:extLst>
                    <a:ext uri="{FF2B5EF4-FFF2-40B4-BE49-F238E27FC236}">
                      <a16:creationId xmlns:a16="http://schemas.microsoft.com/office/drawing/2014/main" id="{45BE1606-1625-DC41-8C12-A0D7AE0E0C60}"/>
                    </a:ext>
                  </a:extLst>
                </p:cNvPr>
                <p:cNvSpPr/>
                <p:nvPr/>
              </p:nvSpPr>
              <p:spPr>
                <a:xfrm>
                  <a:off x="5222600" y="2312175"/>
                  <a:ext cx="54425" cy="29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1927" extrusionOk="0">
                      <a:moveTo>
                        <a:pt x="0" y="0"/>
                      </a:moveTo>
                      <a:lnTo>
                        <a:pt x="0" y="11927"/>
                      </a:lnTo>
                      <a:lnTo>
                        <a:pt x="2176" y="11927"/>
                      </a:lnTo>
                      <a:lnTo>
                        <a:pt x="2176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3" name="Google Shape;324;p24">
                  <a:extLst>
                    <a:ext uri="{FF2B5EF4-FFF2-40B4-BE49-F238E27FC236}">
                      <a16:creationId xmlns:a16="http://schemas.microsoft.com/office/drawing/2014/main" id="{F13105DC-DE2A-0477-2B62-E654A105F1A9}"/>
                    </a:ext>
                  </a:extLst>
                </p:cNvPr>
                <p:cNvSpPr/>
                <p:nvPr/>
              </p:nvSpPr>
              <p:spPr>
                <a:xfrm>
                  <a:off x="5807400" y="2312175"/>
                  <a:ext cx="54425" cy="29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1927" extrusionOk="0">
                      <a:moveTo>
                        <a:pt x="1" y="0"/>
                      </a:moveTo>
                      <a:lnTo>
                        <a:pt x="1" y="11927"/>
                      </a:lnTo>
                      <a:lnTo>
                        <a:pt x="2177" y="11927"/>
                      </a:lnTo>
                      <a:lnTo>
                        <a:pt x="2177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4" name="Google Shape;325;p24">
                  <a:extLst>
                    <a:ext uri="{FF2B5EF4-FFF2-40B4-BE49-F238E27FC236}">
                      <a16:creationId xmlns:a16="http://schemas.microsoft.com/office/drawing/2014/main" id="{C2F43B33-44B4-6CE4-4B45-19DB7DDF6B4E}"/>
                    </a:ext>
                  </a:extLst>
                </p:cNvPr>
                <p:cNvSpPr/>
                <p:nvPr/>
              </p:nvSpPr>
              <p:spPr>
                <a:xfrm>
                  <a:off x="5222600" y="2238925"/>
                  <a:ext cx="639225" cy="7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69" h="3014" extrusionOk="0">
                      <a:moveTo>
                        <a:pt x="0" y="1"/>
                      </a:moveTo>
                      <a:lnTo>
                        <a:pt x="0" y="3014"/>
                      </a:lnTo>
                      <a:lnTo>
                        <a:pt x="25569" y="3014"/>
                      </a:lnTo>
                      <a:lnTo>
                        <a:pt x="25569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5" name="Google Shape;326;p24">
                  <a:extLst>
                    <a:ext uri="{FF2B5EF4-FFF2-40B4-BE49-F238E27FC236}">
                      <a16:creationId xmlns:a16="http://schemas.microsoft.com/office/drawing/2014/main" id="{18EA3545-5A39-E60A-CC04-C0D9900D4FEB}"/>
                    </a:ext>
                  </a:extLst>
                </p:cNvPr>
                <p:cNvSpPr/>
                <p:nvPr/>
              </p:nvSpPr>
              <p:spPr>
                <a:xfrm>
                  <a:off x="5277000" y="2314250"/>
                  <a:ext cx="201925" cy="2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7" h="8643" extrusionOk="0">
                      <a:moveTo>
                        <a:pt x="0" y="1"/>
                      </a:moveTo>
                      <a:lnTo>
                        <a:pt x="0" y="8642"/>
                      </a:lnTo>
                      <a:lnTo>
                        <a:pt x="8077" y="8642"/>
                      </a:lnTo>
                      <a:lnTo>
                        <a:pt x="8077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6" name="Google Shape;327;p24">
                  <a:extLst>
                    <a:ext uri="{FF2B5EF4-FFF2-40B4-BE49-F238E27FC236}">
                      <a16:creationId xmlns:a16="http://schemas.microsoft.com/office/drawing/2014/main" id="{5EA03323-5D11-D287-91D9-27A949E93B53}"/>
                    </a:ext>
                  </a:extLst>
                </p:cNvPr>
                <p:cNvSpPr/>
                <p:nvPr/>
              </p:nvSpPr>
              <p:spPr>
                <a:xfrm>
                  <a:off x="5291125" y="2325250"/>
                  <a:ext cx="173675" cy="5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7" h="2198" extrusionOk="0">
                      <a:moveTo>
                        <a:pt x="0" y="0"/>
                      </a:moveTo>
                      <a:lnTo>
                        <a:pt x="0" y="2197"/>
                      </a:lnTo>
                      <a:lnTo>
                        <a:pt x="6947" y="2197"/>
                      </a:lnTo>
                      <a:lnTo>
                        <a:pt x="6947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7" name="Google Shape;328;p24">
                  <a:extLst>
                    <a:ext uri="{FF2B5EF4-FFF2-40B4-BE49-F238E27FC236}">
                      <a16:creationId xmlns:a16="http://schemas.microsoft.com/office/drawing/2014/main" id="{B86B2799-ACAC-DF15-3EFE-840127462BC9}"/>
                    </a:ext>
                  </a:extLst>
                </p:cNvPr>
                <p:cNvSpPr/>
                <p:nvPr/>
              </p:nvSpPr>
              <p:spPr>
                <a:xfrm>
                  <a:off x="5364350" y="2339375"/>
                  <a:ext cx="27225" cy="2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1068" extrusionOk="0">
                      <a:moveTo>
                        <a:pt x="545" y="0"/>
                      </a:moveTo>
                      <a:cubicBezTo>
                        <a:pt x="252" y="0"/>
                        <a:pt x="1" y="230"/>
                        <a:pt x="1" y="523"/>
                      </a:cubicBezTo>
                      <a:cubicBezTo>
                        <a:pt x="1" y="837"/>
                        <a:pt x="252" y="1067"/>
                        <a:pt x="545" y="1067"/>
                      </a:cubicBezTo>
                      <a:cubicBezTo>
                        <a:pt x="837" y="1067"/>
                        <a:pt x="1089" y="837"/>
                        <a:pt x="1089" y="523"/>
                      </a:cubicBezTo>
                      <a:cubicBezTo>
                        <a:pt x="1089" y="230"/>
                        <a:pt x="837" y="0"/>
                        <a:pt x="545" y="0"/>
                      </a:cubicBezTo>
                      <a:close/>
                    </a:path>
                  </a:pathLst>
                </a:custGeom>
                <a:solidFill>
                  <a:srgbClr val="E5AC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8" name="Google Shape;329;p24">
                  <a:extLst>
                    <a:ext uri="{FF2B5EF4-FFF2-40B4-BE49-F238E27FC236}">
                      <a16:creationId xmlns:a16="http://schemas.microsoft.com/office/drawing/2014/main" id="{D9E71528-E249-306B-816C-E6187439D82E}"/>
                    </a:ext>
                  </a:extLst>
                </p:cNvPr>
                <p:cNvSpPr/>
                <p:nvPr/>
              </p:nvSpPr>
              <p:spPr>
                <a:xfrm>
                  <a:off x="5291125" y="2390625"/>
                  <a:ext cx="173675" cy="5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7" h="2198" extrusionOk="0">
                      <a:moveTo>
                        <a:pt x="0" y="1"/>
                      </a:moveTo>
                      <a:lnTo>
                        <a:pt x="0" y="2198"/>
                      </a:lnTo>
                      <a:lnTo>
                        <a:pt x="6947" y="2198"/>
                      </a:lnTo>
                      <a:lnTo>
                        <a:pt x="6947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9" name="Google Shape;330;p24">
                  <a:extLst>
                    <a:ext uri="{FF2B5EF4-FFF2-40B4-BE49-F238E27FC236}">
                      <a16:creationId xmlns:a16="http://schemas.microsoft.com/office/drawing/2014/main" id="{7CC59344-19FD-3EB3-2C55-30EB2E8FBE94}"/>
                    </a:ext>
                  </a:extLst>
                </p:cNvPr>
                <p:cNvSpPr/>
                <p:nvPr/>
              </p:nvSpPr>
              <p:spPr>
                <a:xfrm>
                  <a:off x="5364350" y="2404750"/>
                  <a:ext cx="27225" cy="2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1068" extrusionOk="0">
                      <a:moveTo>
                        <a:pt x="545" y="1"/>
                      </a:moveTo>
                      <a:cubicBezTo>
                        <a:pt x="252" y="1"/>
                        <a:pt x="1" y="231"/>
                        <a:pt x="1" y="524"/>
                      </a:cubicBezTo>
                      <a:cubicBezTo>
                        <a:pt x="1" y="838"/>
                        <a:pt x="252" y="1068"/>
                        <a:pt x="545" y="1068"/>
                      </a:cubicBezTo>
                      <a:cubicBezTo>
                        <a:pt x="837" y="1068"/>
                        <a:pt x="1089" y="838"/>
                        <a:pt x="1089" y="524"/>
                      </a:cubicBezTo>
                      <a:cubicBezTo>
                        <a:pt x="1089" y="231"/>
                        <a:pt x="837" y="1"/>
                        <a:pt x="545" y="1"/>
                      </a:cubicBezTo>
                      <a:close/>
                    </a:path>
                  </a:pathLst>
                </a:custGeom>
                <a:solidFill>
                  <a:srgbClr val="E5AC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0" name="Google Shape;331;p24">
                  <a:extLst>
                    <a:ext uri="{FF2B5EF4-FFF2-40B4-BE49-F238E27FC236}">
                      <a16:creationId xmlns:a16="http://schemas.microsoft.com/office/drawing/2014/main" id="{46B3F144-390F-7BF4-0484-051330A9D041}"/>
                    </a:ext>
                  </a:extLst>
                </p:cNvPr>
                <p:cNvSpPr/>
                <p:nvPr/>
              </p:nvSpPr>
              <p:spPr>
                <a:xfrm>
                  <a:off x="5291125" y="2456025"/>
                  <a:ext cx="173675" cy="5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7" h="2198" extrusionOk="0">
                      <a:moveTo>
                        <a:pt x="0" y="0"/>
                      </a:moveTo>
                      <a:lnTo>
                        <a:pt x="0" y="2197"/>
                      </a:lnTo>
                      <a:lnTo>
                        <a:pt x="6947" y="2197"/>
                      </a:lnTo>
                      <a:lnTo>
                        <a:pt x="6947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332;p24">
                  <a:extLst>
                    <a:ext uri="{FF2B5EF4-FFF2-40B4-BE49-F238E27FC236}">
                      <a16:creationId xmlns:a16="http://schemas.microsoft.com/office/drawing/2014/main" id="{61CF0266-2896-020E-9BB5-8F6CFC40010F}"/>
                    </a:ext>
                  </a:extLst>
                </p:cNvPr>
                <p:cNvSpPr/>
                <p:nvPr/>
              </p:nvSpPr>
              <p:spPr>
                <a:xfrm>
                  <a:off x="5364350" y="2470150"/>
                  <a:ext cx="27225" cy="2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1068" extrusionOk="0">
                      <a:moveTo>
                        <a:pt x="545" y="0"/>
                      </a:moveTo>
                      <a:cubicBezTo>
                        <a:pt x="252" y="0"/>
                        <a:pt x="1" y="230"/>
                        <a:pt x="1" y="523"/>
                      </a:cubicBezTo>
                      <a:cubicBezTo>
                        <a:pt x="1" y="837"/>
                        <a:pt x="252" y="1067"/>
                        <a:pt x="545" y="1067"/>
                      </a:cubicBezTo>
                      <a:cubicBezTo>
                        <a:pt x="837" y="1067"/>
                        <a:pt x="1089" y="837"/>
                        <a:pt x="1089" y="523"/>
                      </a:cubicBezTo>
                      <a:cubicBezTo>
                        <a:pt x="1089" y="230"/>
                        <a:pt x="837" y="0"/>
                        <a:pt x="545" y="0"/>
                      </a:cubicBezTo>
                      <a:close/>
                    </a:path>
                  </a:pathLst>
                </a:custGeom>
                <a:solidFill>
                  <a:srgbClr val="E5AC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2" name="Google Shape;333;p24">
                  <a:extLst>
                    <a:ext uri="{FF2B5EF4-FFF2-40B4-BE49-F238E27FC236}">
                      <a16:creationId xmlns:a16="http://schemas.microsoft.com/office/drawing/2014/main" id="{3D3FE5AE-1384-34AC-A7BC-6874720276EE}"/>
                    </a:ext>
                  </a:extLst>
                </p:cNvPr>
                <p:cNvSpPr/>
                <p:nvPr/>
              </p:nvSpPr>
              <p:spPr>
                <a:xfrm>
                  <a:off x="5403575" y="2026550"/>
                  <a:ext cx="279875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5" h="7659" extrusionOk="0">
                      <a:moveTo>
                        <a:pt x="524" y="1"/>
                      </a:moveTo>
                      <a:cubicBezTo>
                        <a:pt x="231" y="1"/>
                        <a:pt x="1" y="231"/>
                        <a:pt x="1" y="545"/>
                      </a:cubicBezTo>
                      <a:lnTo>
                        <a:pt x="1" y="7136"/>
                      </a:lnTo>
                      <a:cubicBezTo>
                        <a:pt x="1" y="7429"/>
                        <a:pt x="231" y="7659"/>
                        <a:pt x="524" y="7659"/>
                      </a:cubicBezTo>
                      <a:lnTo>
                        <a:pt x="10651" y="7659"/>
                      </a:lnTo>
                      <a:cubicBezTo>
                        <a:pt x="10944" y="7659"/>
                        <a:pt x="11195" y="7429"/>
                        <a:pt x="11195" y="7136"/>
                      </a:cubicBezTo>
                      <a:lnTo>
                        <a:pt x="11195" y="545"/>
                      </a:lnTo>
                      <a:cubicBezTo>
                        <a:pt x="11195" y="231"/>
                        <a:pt x="10944" y="1"/>
                        <a:pt x="10651" y="1"/>
                      </a:cubicBezTo>
                      <a:close/>
                    </a:path>
                  </a:pathLst>
                </a:custGeom>
                <a:solidFill>
                  <a:srgbClr val="F6F5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3" name="Google Shape;334;p24">
                  <a:extLst>
                    <a:ext uri="{FF2B5EF4-FFF2-40B4-BE49-F238E27FC236}">
                      <a16:creationId xmlns:a16="http://schemas.microsoft.com/office/drawing/2014/main" id="{7011CA29-F546-1BEB-A444-8D9F105E6B80}"/>
                    </a:ext>
                  </a:extLst>
                </p:cNvPr>
                <p:cNvSpPr/>
                <p:nvPr/>
              </p:nvSpPr>
              <p:spPr>
                <a:xfrm>
                  <a:off x="5414575" y="2037550"/>
                  <a:ext cx="257375" cy="16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5" h="6466" extrusionOk="0">
                      <a:moveTo>
                        <a:pt x="0" y="0"/>
                      </a:moveTo>
                      <a:lnTo>
                        <a:pt x="0" y="6466"/>
                      </a:lnTo>
                      <a:lnTo>
                        <a:pt x="10295" y="6466"/>
                      </a:lnTo>
                      <a:lnTo>
                        <a:pt x="10295" y="0"/>
                      </a:lnTo>
                      <a:close/>
                    </a:path>
                  </a:pathLst>
                </a:custGeom>
                <a:solidFill>
                  <a:srgbClr val="2339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4" name="Google Shape;335;p24">
                  <a:extLst>
                    <a:ext uri="{FF2B5EF4-FFF2-40B4-BE49-F238E27FC236}">
                      <a16:creationId xmlns:a16="http://schemas.microsoft.com/office/drawing/2014/main" id="{A7E4343E-C862-5FFD-F8E7-291C0C3F0949}"/>
                    </a:ext>
                  </a:extLst>
                </p:cNvPr>
                <p:cNvSpPr/>
                <p:nvPr/>
              </p:nvSpPr>
              <p:spPr>
                <a:xfrm>
                  <a:off x="5505050" y="2218000"/>
                  <a:ext cx="7640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6" h="566" extrusionOk="0">
                      <a:moveTo>
                        <a:pt x="1" y="1"/>
                      </a:moveTo>
                      <a:lnTo>
                        <a:pt x="1" y="566"/>
                      </a:lnTo>
                      <a:lnTo>
                        <a:pt x="3056" y="566"/>
                      </a:lnTo>
                      <a:lnTo>
                        <a:pt x="3056" y="1"/>
                      </a:lnTo>
                      <a:close/>
                    </a:path>
                  </a:pathLst>
                </a:custGeom>
                <a:solidFill>
                  <a:srgbClr val="F6F5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5" name="Google Shape;336;p24">
                  <a:extLst>
                    <a:ext uri="{FF2B5EF4-FFF2-40B4-BE49-F238E27FC236}">
                      <a16:creationId xmlns:a16="http://schemas.microsoft.com/office/drawing/2014/main" id="{9709FB1D-2BAA-BCE9-9A5D-C4418D499E2C}"/>
                    </a:ext>
                  </a:extLst>
                </p:cNvPr>
                <p:cNvSpPr/>
                <p:nvPr/>
              </p:nvSpPr>
              <p:spPr>
                <a:xfrm>
                  <a:off x="5482050" y="2232125"/>
                  <a:ext cx="122425" cy="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7" h="273" extrusionOk="0">
                      <a:moveTo>
                        <a:pt x="0" y="1"/>
                      </a:moveTo>
                      <a:lnTo>
                        <a:pt x="0" y="273"/>
                      </a:lnTo>
                      <a:lnTo>
                        <a:pt x="4896" y="273"/>
                      </a:lnTo>
                      <a:lnTo>
                        <a:pt x="4896" y="1"/>
                      </a:lnTo>
                      <a:close/>
                    </a:path>
                  </a:pathLst>
                </a:custGeom>
                <a:solidFill>
                  <a:srgbClr val="F6F5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6" name="Google Shape;337;p24">
                  <a:extLst>
                    <a:ext uri="{FF2B5EF4-FFF2-40B4-BE49-F238E27FC236}">
                      <a16:creationId xmlns:a16="http://schemas.microsoft.com/office/drawing/2014/main" id="{25DF15CB-5F95-C89B-090D-97DED9042CF9}"/>
                    </a:ext>
                  </a:extLst>
                </p:cNvPr>
                <p:cNvSpPr/>
                <p:nvPr/>
              </p:nvSpPr>
              <p:spPr>
                <a:xfrm>
                  <a:off x="1660350" y="1211575"/>
                  <a:ext cx="1454725" cy="143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89" h="57541" extrusionOk="0">
                      <a:moveTo>
                        <a:pt x="58189" y="1"/>
                      </a:moveTo>
                      <a:lnTo>
                        <a:pt x="0" y="35759"/>
                      </a:lnTo>
                      <a:lnTo>
                        <a:pt x="0" y="57541"/>
                      </a:lnTo>
                      <a:lnTo>
                        <a:pt x="58189" y="57541"/>
                      </a:lnTo>
                      <a:lnTo>
                        <a:pt x="58189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7" name="Google Shape;338;p24">
                  <a:extLst>
                    <a:ext uri="{FF2B5EF4-FFF2-40B4-BE49-F238E27FC236}">
                      <a16:creationId xmlns:a16="http://schemas.microsoft.com/office/drawing/2014/main" id="{CEC94EE8-4CEE-2E11-A603-22FCBE2DFD3C}"/>
                    </a:ext>
                  </a:extLst>
                </p:cNvPr>
                <p:cNvSpPr/>
                <p:nvPr/>
              </p:nvSpPr>
              <p:spPr>
                <a:xfrm>
                  <a:off x="1841850" y="2111825"/>
                  <a:ext cx="392875" cy="4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5" h="18895" extrusionOk="0">
                      <a:moveTo>
                        <a:pt x="7010" y="0"/>
                      </a:moveTo>
                      <a:cubicBezTo>
                        <a:pt x="3160" y="0"/>
                        <a:pt x="1" y="3160"/>
                        <a:pt x="1" y="7010"/>
                      </a:cubicBezTo>
                      <a:lnTo>
                        <a:pt x="1" y="11864"/>
                      </a:lnTo>
                      <a:cubicBezTo>
                        <a:pt x="1" y="15735"/>
                        <a:pt x="3160" y="18894"/>
                        <a:pt x="7010" y="18894"/>
                      </a:cubicBezTo>
                      <a:lnTo>
                        <a:pt x="8705" y="18894"/>
                      </a:lnTo>
                      <a:cubicBezTo>
                        <a:pt x="12555" y="18894"/>
                        <a:pt x="15715" y="15735"/>
                        <a:pt x="15715" y="11864"/>
                      </a:cubicBezTo>
                      <a:lnTo>
                        <a:pt x="15715" y="7010"/>
                      </a:lnTo>
                      <a:cubicBezTo>
                        <a:pt x="15715" y="3160"/>
                        <a:pt x="12555" y="0"/>
                        <a:pt x="8705" y="0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8" name="Google Shape;339;p24">
                  <a:extLst>
                    <a:ext uri="{FF2B5EF4-FFF2-40B4-BE49-F238E27FC236}">
                      <a16:creationId xmlns:a16="http://schemas.microsoft.com/office/drawing/2014/main" id="{48A682FB-9595-A3E5-D003-44D0F3B087C0}"/>
                    </a:ext>
                  </a:extLst>
                </p:cNvPr>
                <p:cNvSpPr/>
                <p:nvPr/>
              </p:nvSpPr>
              <p:spPr>
                <a:xfrm>
                  <a:off x="1825650" y="2374425"/>
                  <a:ext cx="211350" cy="8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4" h="3306" extrusionOk="0">
                      <a:moveTo>
                        <a:pt x="1360" y="0"/>
                      </a:moveTo>
                      <a:cubicBezTo>
                        <a:pt x="607" y="0"/>
                        <a:pt x="0" y="607"/>
                        <a:pt x="0" y="1360"/>
                      </a:cubicBezTo>
                      <a:lnTo>
                        <a:pt x="0" y="1946"/>
                      </a:lnTo>
                      <a:cubicBezTo>
                        <a:pt x="0" y="2699"/>
                        <a:pt x="607" y="3306"/>
                        <a:pt x="1360" y="3306"/>
                      </a:cubicBezTo>
                      <a:lnTo>
                        <a:pt x="7093" y="3306"/>
                      </a:lnTo>
                      <a:cubicBezTo>
                        <a:pt x="7847" y="3306"/>
                        <a:pt x="8453" y="2699"/>
                        <a:pt x="8453" y="1946"/>
                      </a:cubicBezTo>
                      <a:lnTo>
                        <a:pt x="8453" y="1360"/>
                      </a:lnTo>
                      <a:cubicBezTo>
                        <a:pt x="8453" y="607"/>
                        <a:pt x="7847" y="0"/>
                        <a:pt x="7093" y="0"/>
                      </a:cubicBezTo>
                      <a:close/>
                    </a:path>
                  </a:pathLst>
                </a:custGeom>
                <a:solidFill>
                  <a:srgbClr val="975742">
                    <a:alpha val="267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9" name="Google Shape;340;p24">
                  <a:extLst>
                    <a:ext uri="{FF2B5EF4-FFF2-40B4-BE49-F238E27FC236}">
                      <a16:creationId xmlns:a16="http://schemas.microsoft.com/office/drawing/2014/main" id="{FC1C7BFD-2E37-02E9-ACF3-4B996EA21D2A}"/>
                    </a:ext>
                  </a:extLst>
                </p:cNvPr>
                <p:cNvSpPr/>
                <p:nvPr/>
              </p:nvSpPr>
              <p:spPr>
                <a:xfrm>
                  <a:off x="2036975" y="2374425"/>
                  <a:ext cx="211350" cy="8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4" h="3306" extrusionOk="0">
                      <a:moveTo>
                        <a:pt x="1360" y="0"/>
                      </a:moveTo>
                      <a:cubicBezTo>
                        <a:pt x="607" y="0"/>
                        <a:pt x="0" y="607"/>
                        <a:pt x="0" y="1360"/>
                      </a:cubicBezTo>
                      <a:lnTo>
                        <a:pt x="0" y="1946"/>
                      </a:lnTo>
                      <a:cubicBezTo>
                        <a:pt x="0" y="2699"/>
                        <a:pt x="607" y="3306"/>
                        <a:pt x="1360" y="3306"/>
                      </a:cubicBezTo>
                      <a:lnTo>
                        <a:pt x="7094" y="3306"/>
                      </a:lnTo>
                      <a:cubicBezTo>
                        <a:pt x="7826" y="3306"/>
                        <a:pt x="8454" y="2699"/>
                        <a:pt x="8454" y="1946"/>
                      </a:cubicBezTo>
                      <a:lnTo>
                        <a:pt x="8454" y="1360"/>
                      </a:lnTo>
                      <a:cubicBezTo>
                        <a:pt x="8454" y="607"/>
                        <a:pt x="7847" y="0"/>
                        <a:pt x="7094" y="0"/>
                      </a:cubicBezTo>
                      <a:close/>
                    </a:path>
                  </a:pathLst>
                </a:custGeom>
                <a:solidFill>
                  <a:srgbClr val="975742">
                    <a:alpha val="267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0" name="Google Shape;341;p24">
                  <a:extLst>
                    <a:ext uri="{FF2B5EF4-FFF2-40B4-BE49-F238E27FC236}">
                      <a16:creationId xmlns:a16="http://schemas.microsoft.com/office/drawing/2014/main" id="{9DFB40CB-5D9D-57EA-4A49-9A47DD3D611B}"/>
                    </a:ext>
                  </a:extLst>
                </p:cNvPr>
                <p:cNvSpPr/>
                <p:nvPr/>
              </p:nvSpPr>
              <p:spPr>
                <a:xfrm>
                  <a:off x="1798975" y="2453925"/>
                  <a:ext cx="474975" cy="15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99" h="6257" extrusionOk="0">
                      <a:moveTo>
                        <a:pt x="2365" y="0"/>
                      </a:moveTo>
                      <a:cubicBezTo>
                        <a:pt x="1067" y="0"/>
                        <a:pt x="0" y="1047"/>
                        <a:pt x="0" y="2344"/>
                      </a:cubicBezTo>
                      <a:lnTo>
                        <a:pt x="0" y="3892"/>
                      </a:lnTo>
                      <a:cubicBezTo>
                        <a:pt x="0" y="5189"/>
                        <a:pt x="1067" y="6257"/>
                        <a:pt x="2365" y="6257"/>
                      </a:cubicBezTo>
                      <a:lnTo>
                        <a:pt x="16634" y="6257"/>
                      </a:lnTo>
                      <a:cubicBezTo>
                        <a:pt x="17932" y="6257"/>
                        <a:pt x="18999" y="5189"/>
                        <a:pt x="18999" y="3892"/>
                      </a:cubicBezTo>
                      <a:lnTo>
                        <a:pt x="18999" y="2344"/>
                      </a:lnTo>
                      <a:cubicBezTo>
                        <a:pt x="18999" y="1047"/>
                        <a:pt x="17932" y="0"/>
                        <a:pt x="166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1" name="Google Shape;342;p24">
                  <a:extLst>
                    <a:ext uri="{FF2B5EF4-FFF2-40B4-BE49-F238E27FC236}">
                      <a16:creationId xmlns:a16="http://schemas.microsoft.com/office/drawing/2014/main" id="{87387E10-318A-03A7-0814-44DD3961ADC9}"/>
                    </a:ext>
                  </a:extLst>
                </p:cNvPr>
                <p:cNvSpPr/>
                <p:nvPr/>
              </p:nvSpPr>
              <p:spPr>
                <a:xfrm>
                  <a:off x="1753975" y="2265600"/>
                  <a:ext cx="130275" cy="34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1" h="13790" extrusionOk="0">
                      <a:moveTo>
                        <a:pt x="2595" y="1"/>
                      </a:moveTo>
                      <a:cubicBezTo>
                        <a:pt x="1152" y="1"/>
                        <a:pt x="1" y="1173"/>
                        <a:pt x="1" y="2595"/>
                      </a:cubicBezTo>
                      <a:cubicBezTo>
                        <a:pt x="1" y="3767"/>
                        <a:pt x="754" y="4751"/>
                        <a:pt x="1800" y="5064"/>
                      </a:cubicBezTo>
                      <a:lnTo>
                        <a:pt x="1800" y="11948"/>
                      </a:lnTo>
                      <a:cubicBezTo>
                        <a:pt x="1800" y="12953"/>
                        <a:pt x="2574" y="13790"/>
                        <a:pt x="3516" y="13790"/>
                      </a:cubicBezTo>
                      <a:cubicBezTo>
                        <a:pt x="4437" y="13790"/>
                        <a:pt x="5211" y="12953"/>
                        <a:pt x="5211" y="11948"/>
                      </a:cubicBezTo>
                      <a:lnTo>
                        <a:pt x="5211" y="2763"/>
                      </a:lnTo>
                      <a:cubicBezTo>
                        <a:pt x="5211" y="2616"/>
                        <a:pt x="5190" y="2491"/>
                        <a:pt x="5169" y="2365"/>
                      </a:cubicBezTo>
                      <a:cubicBezTo>
                        <a:pt x="5043" y="1047"/>
                        <a:pt x="3934" y="1"/>
                        <a:pt x="259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2" name="Google Shape;343;p24">
                  <a:extLst>
                    <a:ext uri="{FF2B5EF4-FFF2-40B4-BE49-F238E27FC236}">
                      <a16:creationId xmlns:a16="http://schemas.microsoft.com/office/drawing/2014/main" id="{F20E60EA-DF7B-1BB8-25DE-B008042C6E68}"/>
                    </a:ext>
                  </a:extLst>
                </p:cNvPr>
                <p:cNvSpPr/>
                <p:nvPr/>
              </p:nvSpPr>
              <p:spPr>
                <a:xfrm>
                  <a:off x="1786925" y="2299100"/>
                  <a:ext cx="63325" cy="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3" h="2511" extrusionOk="0">
                      <a:moveTo>
                        <a:pt x="1277" y="0"/>
                      </a:moveTo>
                      <a:cubicBezTo>
                        <a:pt x="566" y="0"/>
                        <a:pt x="1" y="565"/>
                        <a:pt x="1" y="1255"/>
                      </a:cubicBezTo>
                      <a:cubicBezTo>
                        <a:pt x="1" y="1946"/>
                        <a:pt x="566" y="2511"/>
                        <a:pt x="1277" y="2511"/>
                      </a:cubicBezTo>
                      <a:cubicBezTo>
                        <a:pt x="1968" y="2511"/>
                        <a:pt x="2533" y="1967"/>
                        <a:pt x="2533" y="1255"/>
                      </a:cubicBezTo>
                      <a:cubicBezTo>
                        <a:pt x="2533" y="565"/>
                        <a:pt x="1968" y="0"/>
                        <a:pt x="1277" y="0"/>
                      </a:cubicBezTo>
                      <a:close/>
                    </a:path>
                  </a:pathLst>
                </a:custGeom>
                <a:solidFill>
                  <a:srgbClr val="975742">
                    <a:alpha val="267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3" name="Google Shape;344;p24">
                  <a:extLst>
                    <a:ext uri="{FF2B5EF4-FFF2-40B4-BE49-F238E27FC236}">
                      <a16:creationId xmlns:a16="http://schemas.microsoft.com/office/drawing/2014/main" id="{8EFA12C2-2360-E3F3-DEBC-34F97C7BBC93}"/>
                    </a:ext>
                  </a:extLst>
                </p:cNvPr>
                <p:cNvSpPr/>
                <p:nvPr/>
              </p:nvSpPr>
              <p:spPr>
                <a:xfrm>
                  <a:off x="2188675" y="2265600"/>
                  <a:ext cx="129750" cy="34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0" h="13790" extrusionOk="0">
                      <a:moveTo>
                        <a:pt x="2595" y="1"/>
                      </a:moveTo>
                      <a:cubicBezTo>
                        <a:pt x="1172" y="1"/>
                        <a:pt x="0" y="1173"/>
                        <a:pt x="0" y="2595"/>
                      </a:cubicBezTo>
                      <a:cubicBezTo>
                        <a:pt x="0" y="2637"/>
                        <a:pt x="0" y="2679"/>
                        <a:pt x="0" y="2700"/>
                      </a:cubicBezTo>
                      <a:cubicBezTo>
                        <a:pt x="0" y="2721"/>
                        <a:pt x="0" y="2742"/>
                        <a:pt x="0" y="2763"/>
                      </a:cubicBezTo>
                      <a:lnTo>
                        <a:pt x="0" y="11948"/>
                      </a:lnTo>
                      <a:cubicBezTo>
                        <a:pt x="0" y="12953"/>
                        <a:pt x="774" y="13790"/>
                        <a:pt x="1695" y="13790"/>
                      </a:cubicBezTo>
                      <a:cubicBezTo>
                        <a:pt x="2637" y="13790"/>
                        <a:pt x="3411" y="12953"/>
                        <a:pt x="3411" y="11948"/>
                      </a:cubicBezTo>
                      <a:lnTo>
                        <a:pt x="3411" y="5064"/>
                      </a:lnTo>
                      <a:cubicBezTo>
                        <a:pt x="4436" y="4730"/>
                        <a:pt x="5189" y="3746"/>
                        <a:pt x="5189" y="2595"/>
                      </a:cubicBezTo>
                      <a:cubicBezTo>
                        <a:pt x="5189" y="1173"/>
                        <a:pt x="4018" y="1"/>
                        <a:pt x="259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4" name="Google Shape;345;p24">
                  <a:extLst>
                    <a:ext uri="{FF2B5EF4-FFF2-40B4-BE49-F238E27FC236}">
                      <a16:creationId xmlns:a16="http://schemas.microsoft.com/office/drawing/2014/main" id="{30E18CEB-EC33-16AE-C5DB-988F0D5ECFBB}"/>
                    </a:ext>
                  </a:extLst>
                </p:cNvPr>
                <p:cNvSpPr/>
                <p:nvPr/>
              </p:nvSpPr>
              <p:spPr>
                <a:xfrm>
                  <a:off x="2222150" y="2299100"/>
                  <a:ext cx="62800" cy="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" h="2511" extrusionOk="0">
                      <a:moveTo>
                        <a:pt x="1256" y="0"/>
                      </a:moveTo>
                      <a:cubicBezTo>
                        <a:pt x="565" y="0"/>
                        <a:pt x="0" y="565"/>
                        <a:pt x="0" y="1255"/>
                      </a:cubicBezTo>
                      <a:cubicBezTo>
                        <a:pt x="0" y="1946"/>
                        <a:pt x="565" y="2511"/>
                        <a:pt x="1256" y="2511"/>
                      </a:cubicBezTo>
                      <a:cubicBezTo>
                        <a:pt x="1946" y="2511"/>
                        <a:pt x="2511" y="1967"/>
                        <a:pt x="2511" y="1255"/>
                      </a:cubicBezTo>
                      <a:cubicBezTo>
                        <a:pt x="2511" y="565"/>
                        <a:pt x="1946" y="0"/>
                        <a:pt x="1256" y="0"/>
                      </a:cubicBezTo>
                      <a:close/>
                    </a:path>
                  </a:pathLst>
                </a:custGeom>
                <a:solidFill>
                  <a:srgbClr val="975742">
                    <a:alpha val="267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5" name="Google Shape;346;p24">
                  <a:extLst>
                    <a:ext uri="{FF2B5EF4-FFF2-40B4-BE49-F238E27FC236}">
                      <a16:creationId xmlns:a16="http://schemas.microsoft.com/office/drawing/2014/main" id="{758D4DCA-44C6-61E9-FF06-D21277A22DB5}"/>
                    </a:ext>
                  </a:extLst>
                </p:cNvPr>
                <p:cNvSpPr/>
                <p:nvPr/>
              </p:nvSpPr>
              <p:spPr>
                <a:xfrm>
                  <a:off x="2409925" y="2192900"/>
                  <a:ext cx="621475" cy="4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59" h="16635" extrusionOk="0">
                      <a:moveTo>
                        <a:pt x="2031" y="4018"/>
                      </a:moveTo>
                      <a:lnTo>
                        <a:pt x="2031" y="13329"/>
                      </a:lnTo>
                      <a:lnTo>
                        <a:pt x="1466" y="13329"/>
                      </a:lnTo>
                      <a:lnTo>
                        <a:pt x="1466" y="4018"/>
                      </a:lnTo>
                      <a:close/>
                      <a:moveTo>
                        <a:pt x="4269" y="4018"/>
                      </a:moveTo>
                      <a:lnTo>
                        <a:pt x="4269" y="13329"/>
                      </a:lnTo>
                      <a:lnTo>
                        <a:pt x="2826" y="13329"/>
                      </a:lnTo>
                      <a:lnTo>
                        <a:pt x="2826" y="4018"/>
                      </a:lnTo>
                      <a:close/>
                      <a:moveTo>
                        <a:pt x="6487" y="4018"/>
                      </a:moveTo>
                      <a:lnTo>
                        <a:pt x="6487" y="13329"/>
                      </a:lnTo>
                      <a:lnTo>
                        <a:pt x="5044" y="13329"/>
                      </a:lnTo>
                      <a:lnTo>
                        <a:pt x="5044" y="4018"/>
                      </a:lnTo>
                      <a:close/>
                      <a:moveTo>
                        <a:pt x="8705" y="4018"/>
                      </a:moveTo>
                      <a:lnTo>
                        <a:pt x="8705" y="13329"/>
                      </a:lnTo>
                      <a:lnTo>
                        <a:pt x="7282" y="13329"/>
                      </a:lnTo>
                      <a:lnTo>
                        <a:pt x="7282" y="4018"/>
                      </a:lnTo>
                      <a:close/>
                      <a:moveTo>
                        <a:pt x="10923" y="4018"/>
                      </a:moveTo>
                      <a:lnTo>
                        <a:pt x="10923" y="13329"/>
                      </a:lnTo>
                      <a:lnTo>
                        <a:pt x="9500" y="13329"/>
                      </a:lnTo>
                      <a:lnTo>
                        <a:pt x="9500" y="4018"/>
                      </a:lnTo>
                      <a:close/>
                      <a:moveTo>
                        <a:pt x="13141" y="4018"/>
                      </a:moveTo>
                      <a:lnTo>
                        <a:pt x="13141" y="13329"/>
                      </a:lnTo>
                      <a:lnTo>
                        <a:pt x="11718" y="13329"/>
                      </a:lnTo>
                      <a:lnTo>
                        <a:pt x="11718" y="4018"/>
                      </a:lnTo>
                      <a:close/>
                      <a:moveTo>
                        <a:pt x="15380" y="4018"/>
                      </a:moveTo>
                      <a:lnTo>
                        <a:pt x="15380" y="13329"/>
                      </a:lnTo>
                      <a:lnTo>
                        <a:pt x="13936" y="13329"/>
                      </a:lnTo>
                      <a:lnTo>
                        <a:pt x="13936" y="4018"/>
                      </a:lnTo>
                      <a:close/>
                      <a:moveTo>
                        <a:pt x="17598" y="4018"/>
                      </a:moveTo>
                      <a:lnTo>
                        <a:pt x="17598" y="13329"/>
                      </a:lnTo>
                      <a:lnTo>
                        <a:pt x="16154" y="13329"/>
                      </a:lnTo>
                      <a:lnTo>
                        <a:pt x="16154" y="4018"/>
                      </a:lnTo>
                      <a:close/>
                      <a:moveTo>
                        <a:pt x="19816" y="4018"/>
                      </a:moveTo>
                      <a:lnTo>
                        <a:pt x="19816" y="13329"/>
                      </a:lnTo>
                      <a:lnTo>
                        <a:pt x="18393" y="13329"/>
                      </a:lnTo>
                      <a:lnTo>
                        <a:pt x="18393" y="4018"/>
                      </a:lnTo>
                      <a:close/>
                      <a:moveTo>
                        <a:pt x="22034" y="4018"/>
                      </a:moveTo>
                      <a:lnTo>
                        <a:pt x="22034" y="13329"/>
                      </a:lnTo>
                      <a:lnTo>
                        <a:pt x="20611" y="13329"/>
                      </a:lnTo>
                      <a:lnTo>
                        <a:pt x="20611" y="4018"/>
                      </a:lnTo>
                      <a:close/>
                      <a:moveTo>
                        <a:pt x="23414" y="4018"/>
                      </a:moveTo>
                      <a:lnTo>
                        <a:pt x="23414" y="13329"/>
                      </a:lnTo>
                      <a:lnTo>
                        <a:pt x="22829" y="13329"/>
                      </a:lnTo>
                      <a:lnTo>
                        <a:pt x="22829" y="4018"/>
                      </a:lnTo>
                      <a:close/>
                      <a:moveTo>
                        <a:pt x="733" y="1"/>
                      </a:moveTo>
                      <a:cubicBezTo>
                        <a:pt x="357" y="1"/>
                        <a:pt x="64" y="314"/>
                        <a:pt x="64" y="670"/>
                      </a:cubicBezTo>
                      <a:cubicBezTo>
                        <a:pt x="64" y="900"/>
                        <a:pt x="168" y="1089"/>
                        <a:pt x="315" y="1214"/>
                      </a:cubicBezTo>
                      <a:cubicBezTo>
                        <a:pt x="126" y="1319"/>
                        <a:pt x="1" y="1528"/>
                        <a:pt x="1" y="1758"/>
                      </a:cubicBezTo>
                      <a:lnTo>
                        <a:pt x="1" y="16028"/>
                      </a:lnTo>
                      <a:cubicBezTo>
                        <a:pt x="1" y="16363"/>
                        <a:pt x="294" y="16635"/>
                        <a:pt x="629" y="16635"/>
                      </a:cubicBezTo>
                      <a:lnTo>
                        <a:pt x="838" y="16635"/>
                      </a:lnTo>
                      <a:cubicBezTo>
                        <a:pt x="1173" y="16635"/>
                        <a:pt x="1466" y="16363"/>
                        <a:pt x="1466" y="16028"/>
                      </a:cubicBezTo>
                      <a:lnTo>
                        <a:pt x="1466" y="15233"/>
                      </a:lnTo>
                      <a:lnTo>
                        <a:pt x="23414" y="15233"/>
                      </a:lnTo>
                      <a:lnTo>
                        <a:pt x="23414" y="16028"/>
                      </a:lnTo>
                      <a:cubicBezTo>
                        <a:pt x="23414" y="16363"/>
                        <a:pt x="23686" y="16635"/>
                        <a:pt x="24042" y="16635"/>
                      </a:cubicBezTo>
                      <a:lnTo>
                        <a:pt x="24230" y="16635"/>
                      </a:lnTo>
                      <a:cubicBezTo>
                        <a:pt x="24586" y="16635"/>
                        <a:pt x="24858" y="16363"/>
                        <a:pt x="24858" y="16028"/>
                      </a:cubicBezTo>
                      <a:lnTo>
                        <a:pt x="24858" y="1758"/>
                      </a:lnTo>
                      <a:cubicBezTo>
                        <a:pt x="24858" y="1528"/>
                        <a:pt x="24733" y="1319"/>
                        <a:pt x="24544" y="1214"/>
                      </a:cubicBezTo>
                      <a:cubicBezTo>
                        <a:pt x="24691" y="1089"/>
                        <a:pt x="24795" y="900"/>
                        <a:pt x="24795" y="670"/>
                      </a:cubicBezTo>
                      <a:cubicBezTo>
                        <a:pt x="24795" y="314"/>
                        <a:pt x="24503" y="1"/>
                        <a:pt x="24126" y="1"/>
                      </a:cubicBezTo>
                      <a:cubicBezTo>
                        <a:pt x="23770" y="1"/>
                        <a:pt x="23456" y="314"/>
                        <a:pt x="23456" y="670"/>
                      </a:cubicBezTo>
                      <a:cubicBezTo>
                        <a:pt x="23456" y="900"/>
                        <a:pt x="23561" y="1089"/>
                        <a:pt x="23728" y="1214"/>
                      </a:cubicBezTo>
                      <a:cubicBezTo>
                        <a:pt x="23540" y="1319"/>
                        <a:pt x="23414" y="1528"/>
                        <a:pt x="23414" y="1758"/>
                      </a:cubicBezTo>
                      <a:lnTo>
                        <a:pt x="23414" y="3244"/>
                      </a:lnTo>
                      <a:lnTo>
                        <a:pt x="1445" y="3244"/>
                      </a:lnTo>
                      <a:lnTo>
                        <a:pt x="1445" y="1758"/>
                      </a:lnTo>
                      <a:cubicBezTo>
                        <a:pt x="1445" y="1528"/>
                        <a:pt x="1319" y="1319"/>
                        <a:pt x="1131" y="1214"/>
                      </a:cubicBezTo>
                      <a:cubicBezTo>
                        <a:pt x="1298" y="1089"/>
                        <a:pt x="1403" y="900"/>
                        <a:pt x="1403" y="670"/>
                      </a:cubicBezTo>
                      <a:cubicBezTo>
                        <a:pt x="1403" y="314"/>
                        <a:pt x="1089" y="1"/>
                        <a:pt x="733" y="1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6" name="Google Shape;347;p24">
                  <a:extLst>
                    <a:ext uri="{FF2B5EF4-FFF2-40B4-BE49-F238E27FC236}">
                      <a16:creationId xmlns:a16="http://schemas.microsoft.com/office/drawing/2014/main" id="{0429CA5A-4151-10B6-DC2B-5695CD7A4B30}"/>
                    </a:ext>
                  </a:extLst>
                </p:cNvPr>
                <p:cNvSpPr/>
                <p:nvPr/>
              </p:nvSpPr>
              <p:spPr>
                <a:xfrm>
                  <a:off x="2867900" y="1952250"/>
                  <a:ext cx="147800" cy="25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2" h="10370" extrusionOk="0">
                      <a:moveTo>
                        <a:pt x="3032" y="1"/>
                      </a:moveTo>
                      <a:cubicBezTo>
                        <a:pt x="3009" y="1"/>
                        <a:pt x="2985" y="1"/>
                        <a:pt x="2961" y="2"/>
                      </a:cubicBezTo>
                      <a:cubicBezTo>
                        <a:pt x="1329" y="23"/>
                        <a:pt x="32" y="1320"/>
                        <a:pt x="11" y="2952"/>
                      </a:cubicBezTo>
                      <a:cubicBezTo>
                        <a:pt x="1" y="3015"/>
                        <a:pt x="42" y="3046"/>
                        <a:pt x="87" y="3046"/>
                      </a:cubicBezTo>
                      <a:cubicBezTo>
                        <a:pt x="131" y="3046"/>
                        <a:pt x="178" y="3015"/>
                        <a:pt x="178" y="2952"/>
                      </a:cubicBezTo>
                      <a:cubicBezTo>
                        <a:pt x="220" y="1478"/>
                        <a:pt x="1415" y="169"/>
                        <a:pt x="2925" y="169"/>
                      </a:cubicBezTo>
                      <a:cubicBezTo>
                        <a:pt x="2937" y="169"/>
                        <a:pt x="2949" y="169"/>
                        <a:pt x="2961" y="169"/>
                      </a:cubicBezTo>
                      <a:cubicBezTo>
                        <a:pt x="4489" y="211"/>
                        <a:pt x="5702" y="1424"/>
                        <a:pt x="5744" y="2952"/>
                      </a:cubicBezTo>
                      <a:lnTo>
                        <a:pt x="5744" y="2973"/>
                      </a:lnTo>
                      <a:lnTo>
                        <a:pt x="5744" y="10275"/>
                      </a:lnTo>
                      <a:cubicBezTo>
                        <a:pt x="5744" y="10338"/>
                        <a:pt x="5786" y="10369"/>
                        <a:pt x="5828" y="10369"/>
                      </a:cubicBezTo>
                      <a:cubicBezTo>
                        <a:pt x="5870" y="10369"/>
                        <a:pt x="5911" y="10338"/>
                        <a:pt x="5911" y="10275"/>
                      </a:cubicBezTo>
                      <a:lnTo>
                        <a:pt x="5911" y="2973"/>
                      </a:lnTo>
                      <a:lnTo>
                        <a:pt x="5911" y="2952"/>
                      </a:lnTo>
                      <a:cubicBezTo>
                        <a:pt x="5891" y="1385"/>
                        <a:pt x="4631" y="1"/>
                        <a:pt x="3032" y="1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348;p24">
                  <a:extLst>
                    <a:ext uri="{FF2B5EF4-FFF2-40B4-BE49-F238E27FC236}">
                      <a16:creationId xmlns:a16="http://schemas.microsoft.com/office/drawing/2014/main" id="{5AD4C780-B064-FA94-88B9-090B557DC55B}"/>
                    </a:ext>
                  </a:extLst>
                </p:cNvPr>
                <p:cNvSpPr/>
                <p:nvPr/>
              </p:nvSpPr>
              <p:spPr>
                <a:xfrm>
                  <a:off x="2783100" y="2023950"/>
                  <a:ext cx="173275" cy="6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2414" extrusionOk="0">
                      <a:moveTo>
                        <a:pt x="3466" y="0"/>
                      </a:moveTo>
                      <a:cubicBezTo>
                        <a:pt x="2043" y="0"/>
                        <a:pt x="244" y="670"/>
                        <a:pt x="13" y="2302"/>
                      </a:cubicBezTo>
                      <a:cubicBezTo>
                        <a:pt x="1" y="2365"/>
                        <a:pt x="65" y="2413"/>
                        <a:pt x="122" y="2413"/>
                      </a:cubicBezTo>
                      <a:cubicBezTo>
                        <a:pt x="159" y="2413"/>
                        <a:pt x="193" y="2393"/>
                        <a:pt x="202" y="2344"/>
                      </a:cubicBezTo>
                      <a:cubicBezTo>
                        <a:pt x="411" y="837"/>
                        <a:pt x="2043" y="230"/>
                        <a:pt x="3382" y="189"/>
                      </a:cubicBezTo>
                      <a:lnTo>
                        <a:pt x="3382" y="2323"/>
                      </a:lnTo>
                      <a:cubicBezTo>
                        <a:pt x="3382" y="2386"/>
                        <a:pt x="3424" y="2406"/>
                        <a:pt x="3466" y="2406"/>
                      </a:cubicBezTo>
                      <a:cubicBezTo>
                        <a:pt x="3529" y="2406"/>
                        <a:pt x="3570" y="2386"/>
                        <a:pt x="3570" y="2323"/>
                      </a:cubicBezTo>
                      <a:lnTo>
                        <a:pt x="3570" y="189"/>
                      </a:lnTo>
                      <a:cubicBezTo>
                        <a:pt x="4889" y="230"/>
                        <a:pt x="6542" y="837"/>
                        <a:pt x="6751" y="2344"/>
                      </a:cubicBezTo>
                      <a:cubicBezTo>
                        <a:pt x="6751" y="2393"/>
                        <a:pt x="6780" y="2413"/>
                        <a:pt x="6814" y="2413"/>
                      </a:cubicBezTo>
                      <a:cubicBezTo>
                        <a:pt x="6867" y="2413"/>
                        <a:pt x="6931" y="2365"/>
                        <a:pt x="6918" y="2302"/>
                      </a:cubicBezTo>
                      <a:cubicBezTo>
                        <a:pt x="6688" y="670"/>
                        <a:pt x="4889" y="0"/>
                        <a:pt x="3466" y="0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8" name="Google Shape;349;p24">
                  <a:extLst>
                    <a:ext uri="{FF2B5EF4-FFF2-40B4-BE49-F238E27FC236}">
                      <a16:creationId xmlns:a16="http://schemas.microsoft.com/office/drawing/2014/main" id="{2F6C46B6-2A0B-9FEB-E86B-F42EE65D5674}"/>
                    </a:ext>
                  </a:extLst>
                </p:cNvPr>
                <p:cNvSpPr/>
                <p:nvPr/>
              </p:nvSpPr>
              <p:spPr>
                <a:xfrm>
                  <a:off x="2838875" y="2079775"/>
                  <a:ext cx="61750" cy="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0" h="2214" extrusionOk="0">
                      <a:moveTo>
                        <a:pt x="1243" y="1"/>
                      </a:moveTo>
                      <a:cubicBezTo>
                        <a:pt x="1167" y="1"/>
                        <a:pt x="1088" y="58"/>
                        <a:pt x="1026" y="173"/>
                      </a:cubicBezTo>
                      <a:cubicBezTo>
                        <a:pt x="900" y="425"/>
                        <a:pt x="586" y="655"/>
                        <a:pt x="335" y="676"/>
                      </a:cubicBezTo>
                      <a:cubicBezTo>
                        <a:pt x="63" y="717"/>
                        <a:pt x="0" y="906"/>
                        <a:pt x="189" y="1094"/>
                      </a:cubicBezTo>
                      <a:cubicBezTo>
                        <a:pt x="377" y="1282"/>
                        <a:pt x="502" y="1659"/>
                        <a:pt x="461" y="1910"/>
                      </a:cubicBezTo>
                      <a:cubicBezTo>
                        <a:pt x="431" y="2105"/>
                        <a:pt x="497" y="2214"/>
                        <a:pt x="630" y="2214"/>
                      </a:cubicBezTo>
                      <a:cubicBezTo>
                        <a:pt x="682" y="2214"/>
                        <a:pt x="745" y="2197"/>
                        <a:pt x="816" y="2161"/>
                      </a:cubicBezTo>
                      <a:cubicBezTo>
                        <a:pt x="931" y="2098"/>
                        <a:pt x="1083" y="2067"/>
                        <a:pt x="1237" y="2067"/>
                      </a:cubicBezTo>
                      <a:cubicBezTo>
                        <a:pt x="1392" y="2067"/>
                        <a:pt x="1549" y="2098"/>
                        <a:pt x="1674" y="2161"/>
                      </a:cubicBezTo>
                      <a:cubicBezTo>
                        <a:pt x="1739" y="2197"/>
                        <a:pt x="1798" y="2214"/>
                        <a:pt x="1847" y="2214"/>
                      </a:cubicBezTo>
                      <a:cubicBezTo>
                        <a:pt x="1972" y="2214"/>
                        <a:pt x="2039" y="2105"/>
                        <a:pt x="2009" y="1910"/>
                      </a:cubicBezTo>
                      <a:cubicBezTo>
                        <a:pt x="1967" y="1659"/>
                        <a:pt x="2093" y="1282"/>
                        <a:pt x="2281" y="1094"/>
                      </a:cubicBezTo>
                      <a:cubicBezTo>
                        <a:pt x="2469" y="906"/>
                        <a:pt x="2407" y="717"/>
                        <a:pt x="2155" y="676"/>
                      </a:cubicBezTo>
                      <a:cubicBezTo>
                        <a:pt x="1883" y="655"/>
                        <a:pt x="1570" y="425"/>
                        <a:pt x="1444" y="173"/>
                      </a:cubicBezTo>
                      <a:cubicBezTo>
                        <a:pt x="1392" y="58"/>
                        <a:pt x="1319" y="1"/>
                        <a:pt x="1243" y="1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9" name="Google Shape;350;p24">
                  <a:extLst>
                    <a:ext uri="{FF2B5EF4-FFF2-40B4-BE49-F238E27FC236}">
                      <a16:creationId xmlns:a16="http://schemas.microsoft.com/office/drawing/2014/main" id="{1FCB579C-23B0-8B7E-8EBD-FF1DC421DFE4}"/>
                    </a:ext>
                  </a:extLst>
                </p:cNvPr>
                <p:cNvSpPr/>
                <p:nvPr/>
              </p:nvSpPr>
              <p:spPr>
                <a:xfrm>
                  <a:off x="2930925" y="2078875"/>
                  <a:ext cx="42925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7" h="2281" extrusionOk="0">
                      <a:moveTo>
                        <a:pt x="566" y="0"/>
                      </a:moveTo>
                      <a:cubicBezTo>
                        <a:pt x="419" y="0"/>
                        <a:pt x="294" y="21"/>
                        <a:pt x="168" y="63"/>
                      </a:cubicBezTo>
                      <a:cubicBezTo>
                        <a:pt x="43" y="105"/>
                        <a:pt x="1" y="272"/>
                        <a:pt x="147" y="356"/>
                      </a:cubicBezTo>
                      <a:cubicBezTo>
                        <a:pt x="440" y="502"/>
                        <a:pt x="650" y="795"/>
                        <a:pt x="650" y="1151"/>
                      </a:cubicBezTo>
                      <a:cubicBezTo>
                        <a:pt x="650" y="1507"/>
                        <a:pt x="440" y="1800"/>
                        <a:pt x="126" y="1946"/>
                      </a:cubicBezTo>
                      <a:cubicBezTo>
                        <a:pt x="43" y="1988"/>
                        <a:pt x="64" y="2176"/>
                        <a:pt x="189" y="2218"/>
                      </a:cubicBezTo>
                      <a:cubicBezTo>
                        <a:pt x="294" y="2260"/>
                        <a:pt x="419" y="2281"/>
                        <a:pt x="566" y="2281"/>
                      </a:cubicBezTo>
                      <a:cubicBezTo>
                        <a:pt x="1194" y="2281"/>
                        <a:pt x="1717" y="1779"/>
                        <a:pt x="1717" y="1151"/>
                      </a:cubicBezTo>
                      <a:cubicBezTo>
                        <a:pt x="1717" y="502"/>
                        <a:pt x="1194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0" name="Google Shape;351;p24">
                  <a:extLst>
                    <a:ext uri="{FF2B5EF4-FFF2-40B4-BE49-F238E27FC236}">
                      <a16:creationId xmlns:a16="http://schemas.microsoft.com/office/drawing/2014/main" id="{C4B1E0BB-C12A-13D9-63B3-AF7CBB75202D}"/>
                    </a:ext>
                  </a:extLst>
                </p:cNvPr>
                <p:cNvSpPr/>
                <p:nvPr/>
              </p:nvSpPr>
              <p:spPr>
                <a:xfrm>
                  <a:off x="2752550" y="2076525"/>
                  <a:ext cx="65950" cy="6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" h="2473" extrusionOk="0">
                      <a:moveTo>
                        <a:pt x="931" y="1"/>
                      </a:moveTo>
                      <a:cubicBezTo>
                        <a:pt x="901" y="1"/>
                        <a:pt x="880" y="33"/>
                        <a:pt x="880" y="94"/>
                      </a:cubicBezTo>
                      <a:lnTo>
                        <a:pt x="838" y="366"/>
                      </a:lnTo>
                      <a:cubicBezTo>
                        <a:pt x="820" y="457"/>
                        <a:pt x="754" y="517"/>
                        <a:pt x="682" y="517"/>
                      </a:cubicBezTo>
                      <a:cubicBezTo>
                        <a:pt x="671" y="517"/>
                        <a:pt x="660" y="515"/>
                        <a:pt x="650" y="513"/>
                      </a:cubicBezTo>
                      <a:lnTo>
                        <a:pt x="378" y="450"/>
                      </a:lnTo>
                      <a:cubicBezTo>
                        <a:pt x="273" y="450"/>
                        <a:pt x="231" y="492"/>
                        <a:pt x="294" y="575"/>
                      </a:cubicBezTo>
                      <a:lnTo>
                        <a:pt x="419" y="827"/>
                      </a:lnTo>
                      <a:cubicBezTo>
                        <a:pt x="461" y="910"/>
                        <a:pt x="440" y="1015"/>
                        <a:pt x="336" y="1057"/>
                      </a:cubicBezTo>
                      <a:lnTo>
                        <a:pt x="85" y="1161"/>
                      </a:lnTo>
                      <a:cubicBezTo>
                        <a:pt x="1" y="1203"/>
                        <a:pt x="1" y="1266"/>
                        <a:pt x="85" y="1308"/>
                      </a:cubicBezTo>
                      <a:lnTo>
                        <a:pt x="336" y="1433"/>
                      </a:lnTo>
                      <a:cubicBezTo>
                        <a:pt x="440" y="1475"/>
                        <a:pt x="461" y="1580"/>
                        <a:pt x="419" y="1663"/>
                      </a:cubicBezTo>
                      <a:lnTo>
                        <a:pt x="294" y="1894"/>
                      </a:lnTo>
                      <a:cubicBezTo>
                        <a:pt x="239" y="1966"/>
                        <a:pt x="264" y="2023"/>
                        <a:pt x="340" y="2023"/>
                      </a:cubicBezTo>
                      <a:cubicBezTo>
                        <a:pt x="351" y="2023"/>
                        <a:pt x="364" y="2022"/>
                        <a:pt x="378" y="2019"/>
                      </a:cubicBezTo>
                      <a:lnTo>
                        <a:pt x="650" y="1977"/>
                      </a:lnTo>
                      <a:cubicBezTo>
                        <a:pt x="661" y="1975"/>
                        <a:pt x="672" y="1973"/>
                        <a:pt x="682" y="1973"/>
                      </a:cubicBezTo>
                      <a:cubicBezTo>
                        <a:pt x="754" y="1973"/>
                        <a:pt x="820" y="2030"/>
                        <a:pt x="838" y="2103"/>
                      </a:cubicBezTo>
                      <a:lnTo>
                        <a:pt x="880" y="2375"/>
                      </a:lnTo>
                      <a:cubicBezTo>
                        <a:pt x="880" y="2440"/>
                        <a:pt x="904" y="2473"/>
                        <a:pt x="938" y="2473"/>
                      </a:cubicBezTo>
                      <a:cubicBezTo>
                        <a:pt x="958" y="2473"/>
                        <a:pt x="982" y="2461"/>
                        <a:pt x="1005" y="2438"/>
                      </a:cubicBezTo>
                      <a:lnTo>
                        <a:pt x="1194" y="2228"/>
                      </a:lnTo>
                      <a:cubicBezTo>
                        <a:pt x="1225" y="2197"/>
                        <a:pt x="1272" y="2181"/>
                        <a:pt x="1319" y="2181"/>
                      </a:cubicBezTo>
                      <a:cubicBezTo>
                        <a:pt x="1366" y="2181"/>
                        <a:pt x="1413" y="2197"/>
                        <a:pt x="1445" y="2228"/>
                      </a:cubicBezTo>
                      <a:lnTo>
                        <a:pt x="1633" y="2438"/>
                      </a:lnTo>
                      <a:cubicBezTo>
                        <a:pt x="1656" y="2461"/>
                        <a:pt x="1680" y="2473"/>
                        <a:pt x="1701" y="2473"/>
                      </a:cubicBezTo>
                      <a:cubicBezTo>
                        <a:pt x="1737" y="2473"/>
                        <a:pt x="1766" y="2440"/>
                        <a:pt x="1779" y="2375"/>
                      </a:cubicBezTo>
                      <a:lnTo>
                        <a:pt x="1800" y="2103"/>
                      </a:lnTo>
                      <a:cubicBezTo>
                        <a:pt x="1819" y="2030"/>
                        <a:pt x="1884" y="1973"/>
                        <a:pt x="1956" y="1973"/>
                      </a:cubicBezTo>
                      <a:cubicBezTo>
                        <a:pt x="1967" y="1973"/>
                        <a:pt x="1978" y="1975"/>
                        <a:pt x="1989" y="1977"/>
                      </a:cubicBezTo>
                      <a:lnTo>
                        <a:pt x="2261" y="2019"/>
                      </a:lnTo>
                      <a:cubicBezTo>
                        <a:pt x="2274" y="2022"/>
                        <a:pt x="2287" y="2023"/>
                        <a:pt x="2299" y="2023"/>
                      </a:cubicBezTo>
                      <a:cubicBezTo>
                        <a:pt x="2375" y="2023"/>
                        <a:pt x="2402" y="1966"/>
                        <a:pt x="2365" y="1894"/>
                      </a:cubicBezTo>
                      <a:lnTo>
                        <a:pt x="2219" y="1663"/>
                      </a:lnTo>
                      <a:cubicBezTo>
                        <a:pt x="2177" y="1580"/>
                        <a:pt x="2219" y="1475"/>
                        <a:pt x="2303" y="1433"/>
                      </a:cubicBezTo>
                      <a:lnTo>
                        <a:pt x="2554" y="1308"/>
                      </a:lnTo>
                      <a:cubicBezTo>
                        <a:pt x="2637" y="1266"/>
                        <a:pt x="2637" y="1203"/>
                        <a:pt x="2554" y="1161"/>
                      </a:cubicBezTo>
                      <a:lnTo>
                        <a:pt x="2303" y="1057"/>
                      </a:lnTo>
                      <a:cubicBezTo>
                        <a:pt x="2198" y="1015"/>
                        <a:pt x="2177" y="910"/>
                        <a:pt x="2219" y="827"/>
                      </a:cubicBezTo>
                      <a:lnTo>
                        <a:pt x="2365" y="575"/>
                      </a:lnTo>
                      <a:cubicBezTo>
                        <a:pt x="2407" y="492"/>
                        <a:pt x="2365" y="450"/>
                        <a:pt x="2261" y="450"/>
                      </a:cubicBezTo>
                      <a:lnTo>
                        <a:pt x="1989" y="513"/>
                      </a:lnTo>
                      <a:cubicBezTo>
                        <a:pt x="1978" y="515"/>
                        <a:pt x="1967" y="517"/>
                        <a:pt x="1956" y="517"/>
                      </a:cubicBezTo>
                      <a:cubicBezTo>
                        <a:pt x="1884" y="517"/>
                        <a:pt x="1819" y="457"/>
                        <a:pt x="1800" y="366"/>
                      </a:cubicBezTo>
                      <a:lnTo>
                        <a:pt x="1779" y="94"/>
                      </a:lnTo>
                      <a:cubicBezTo>
                        <a:pt x="1767" y="33"/>
                        <a:pt x="1741" y="1"/>
                        <a:pt x="1709" y="1"/>
                      </a:cubicBezTo>
                      <a:cubicBezTo>
                        <a:pt x="1685" y="1"/>
                        <a:pt x="1659" y="17"/>
                        <a:pt x="1633" y="52"/>
                      </a:cubicBezTo>
                      <a:lnTo>
                        <a:pt x="1445" y="241"/>
                      </a:lnTo>
                      <a:cubicBezTo>
                        <a:pt x="1413" y="283"/>
                        <a:pt x="1371" y="303"/>
                        <a:pt x="1327" y="303"/>
                      </a:cubicBezTo>
                      <a:cubicBezTo>
                        <a:pt x="1282" y="303"/>
                        <a:pt x="1235" y="283"/>
                        <a:pt x="1194" y="241"/>
                      </a:cubicBezTo>
                      <a:lnTo>
                        <a:pt x="1005" y="52"/>
                      </a:lnTo>
                      <a:cubicBezTo>
                        <a:pt x="979" y="17"/>
                        <a:pt x="953" y="1"/>
                        <a:pt x="931" y="1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1" name="Google Shape;352;p24">
                  <a:extLst>
                    <a:ext uri="{FF2B5EF4-FFF2-40B4-BE49-F238E27FC236}">
                      <a16:creationId xmlns:a16="http://schemas.microsoft.com/office/drawing/2014/main" id="{9E383363-664D-2556-6417-48C6955E98B9}"/>
                    </a:ext>
                  </a:extLst>
                </p:cNvPr>
                <p:cNvSpPr/>
                <p:nvPr/>
              </p:nvSpPr>
              <p:spPr>
                <a:xfrm>
                  <a:off x="2481600" y="1784375"/>
                  <a:ext cx="491200" cy="6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48" h="2721" extrusionOk="0">
                      <a:moveTo>
                        <a:pt x="0" y="0"/>
                      </a:moveTo>
                      <a:lnTo>
                        <a:pt x="0" y="2720"/>
                      </a:lnTo>
                      <a:lnTo>
                        <a:pt x="19648" y="2720"/>
                      </a:lnTo>
                      <a:lnTo>
                        <a:pt x="19648" y="0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2" name="Google Shape;353;p24">
                  <a:extLst>
                    <a:ext uri="{FF2B5EF4-FFF2-40B4-BE49-F238E27FC236}">
                      <a16:creationId xmlns:a16="http://schemas.microsoft.com/office/drawing/2014/main" id="{CA5F0F2A-3FF0-79BD-DE02-605758D7BEC4}"/>
                    </a:ext>
                  </a:extLst>
                </p:cNvPr>
                <p:cNvSpPr/>
                <p:nvPr/>
              </p:nvSpPr>
              <p:spPr>
                <a:xfrm>
                  <a:off x="2453350" y="1757175"/>
                  <a:ext cx="547175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7" h="1089" extrusionOk="0">
                      <a:moveTo>
                        <a:pt x="1" y="0"/>
                      </a:moveTo>
                      <a:lnTo>
                        <a:pt x="1" y="1088"/>
                      </a:lnTo>
                      <a:lnTo>
                        <a:pt x="21887" y="1088"/>
                      </a:lnTo>
                      <a:lnTo>
                        <a:pt x="2188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3" name="Google Shape;354;p24">
                  <a:extLst>
                    <a:ext uri="{FF2B5EF4-FFF2-40B4-BE49-F238E27FC236}">
                      <a16:creationId xmlns:a16="http://schemas.microsoft.com/office/drawing/2014/main" id="{A79E36CB-BD90-166E-24C0-A4A2A286F287}"/>
                    </a:ext>
                  </a:extLst>
                </p:cNvPr>
                <p:cNvSpPr/>
                <p:nvPr/>
              </p:nvSpPr>
              <p:spPr>
                <a:xfrm>
                  <a:off x="2453350" y="1715325"/>
                  <a:ext cx="28275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4478" extrusionOk="0">
                      <a:moveTo>
                        <a:pt x="1" y="0"/>
                      </a:moveTo>
                      <a:lnTo>
                        <a:pt x="1" y="4478"/>
                      </a:lnTo>
                      <a:lnTo>
                        <a:pt x="1130" y="4478"/>
                      </a:lnTo>
                      <a:lnTo>
                        <a:pt x="113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4" name="Google Shape;355;p24">
                  <a:extLst>
                    <a:ext uri="{FF2B5EF4-FFF2-40B4-BE49-F238E27FC236}">
                      <a16:creationId xmlns:a16="http://schemas.microsoft.com/office/drawing/2014/main" id="{908E61D9-A2F9-EC68-7B8B-C5EA0E0F35CB}"/>
                    </a:ext>
                  </a:extLst>
                </p:cNvPr>
                <p:cNvSpPr/>
                <p:nvPr/>
              </p:nvSpPr>
              <p:spPr>
                <a:xfrm>
                  <a:off x="2972775" y="1715325"/>
                  <a:ext cx="28800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4478" extrusionOk="0">
                      <a:moveTo>
                        <a:pt x="1" y="0"/>
                      </a:moveTo>
                      <a:lnTo>
                        <a:pt x="1" y="4478"/>
                      </a:lnTo>
                      <a:lnTo>
                        <a:pt x="1152" y="4478"/>
                      </a:lnTo>
                      <a:lnTo>
                        <a:pt x="115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5" name="Google Shape;356;p24">
                  <a:extLst>
                    <a:ext uri="{FF2B5EF4-FFF2-40B4-BE49-F238E27FC236}">
                      <a16:creationId xmlns:a16="http://schemas.microsoft.com/office/drawing/2014/main" id="{CF3D158E-A8D4-79A2-75A2-24661EECD8B0}"/>
                    </a:ext>
                  </a:extLst>
                </p:cNvPr>
                <p:cNvSpPr/>
                <p:nvPr/>
              </p:nvSpPr>
              <p:spPr>
                <a:xfrm>
                  <a:off x="2546975" y="1808425"/>
                  <a:ext cx="20425" cy="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817" extrusionOk="0">
                      <a:moveTo>
                        <a:pt x="419" y="1"/>
                      </a:moveTo>
                      <a:cubicBezTo>
                        <a:pt x="189" y="1"/>
                        <a:pt x="1" y="189"/>
                        <a:pt x="1" y="419"/>
                      </a:cubicBezTo>
                      <a:cubicBezTo>
                        <a:pt x="1" y="628"/>
                        <a:pt x="189" y="817"/>
                        <a:pt x="419" y="817"/>
                      </a:cubicBezTo>
                      <a:cubicBezTo>
                        <a:pt x="629" y="817"/>
                        <a:pt x="817" y="628"/>
                        <a:pt x="817" y="419"/>
                      </a:cubicBezTo>
                      <a:cubicBezTo>
                        <a:pt x="817" y="189"/>
                        <a:pt x="629" y="1"/>
                        <a:pt x="41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6" name="Google Shape;357;p24">
                  <a:extLst>
                    <a:ext uri="{FF2B5EF4-FFF2-40B4-BE49-F238E27FC236}">
                      <a16:creationId xmlns:a16="http://schemas.microsoft.com/office/drawing/2014/main" id="{E34B9425-F9A9-70BF-68F4-0725CC0B2C2A}"/>
                    </a:ext>
                  </a:extLst>
                </p:cNvPr>
                <p:cNvSpPr/>
                <p:nvPr/>
              </p:nvSpPr>
              <p:spPr>
                <a:xfrm>
                  <a:off x="2660500" y="1808425"/>
                  <a:ext cx="20425" cy="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817" extrusionOk="0">
                      <a:moveTo>
                        <a:pt x="398" y="1"/>
                      </a:moveTo>
                      <a:cubicBezTo>
                        <a:pt x="189" y="1"/>
                        <a:pt x="0" y="189"/>
                        <a:pt x="0" y="419"/>
                      </a:cubicBezTo>
                      <a:cubicBezTo>
                        <a:pt x="0" y="628"/>
                        <a:pt x="189" y="817"/>
                        <a:pt x="398" y="817"/>
                      </a:cubicBezTo>
                      <a:cubicBezTo>
                        <a:pt x="628" y="817"/>
                        <a:pt x="816" y="628"/>
                        <a:pt x="816" y="419"/>
                      </a:cubicBezTo>
                      <a:cubicBezTo>
                        <a:pt x="816" y="189"/>
                        <a:pt x="628" y="1"/>
                        <a:pt x="3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7" name="Google Shape;358;p24">
                  <a:extLst>
                    <a:ext uri="{FF2B5EF4-FFF2-40B4-BE49-F238E27FC236}">
                      <a16:creationId xmlns:a16="http://schemas.microsoft.com/office/drawing/2014/main" id="{6E8C8BC4-F479-06F7-A8B8-9F67EB5E5C8E}"/>
                    </a:ext>
                  </a:extLst>
                </p:cNvPr>
                <p:cNvSpPr/>
                <p:nvPr/>
              </p:nvSpPr>
              <p:spPr>
                <a:xfrm>
                  <a:off x="2774000" y="1808425"/>
                  <a:ext cx="20425" cy="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817" extrusionOk="0">
                      <a:moveTo>
                        <a:pt x="398" y="1"/>
                      </a:moveTo>
                      <a:cubicBezTo>
                        <a:pt x="168" y="1"/>
                        <a:pt x="1" y="189"/>
                        <a:pt x="1" y="419"/>
                      </a:cubicBezTo>
                      <a:cubicBezTo>
                        <a:pt x="1" y="628"/>
                        <a:pt x="168" y="817"/>
                        <a:pt x="398" y="817"/>
                      </a:cubicBezTo>
                      <a:cubicBezTo>
                        <a:pt x="628" y="817"/>
                        <a:pt x="817" y="628"/>
                        <a:pt x="817" y="419"/>
                      </a:cubicBezTo>
                      <a:cubicBezTo>
                        <a:pt x="817" y="189"/>
                        <a:pt x="628" y="1"/>
                        <a:pt x="3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8" name="Google Shape;359;p24">
                  <a:extLst>
                    <a:ext uri="{FF2B5EF4-FFF2-40B4-BE49-F238E27FC236}">
                      <a16:creationId xmlns:a16="http://schemas.microsoft.com/office/drawing/2014/main" id="{10BC42EA-D9FA-6CBD-BC4A-EFD660773FBD}"/>
                    </a:ext>
                  </a:extLst>
                </p:cNvPr>
                <p:cNvSpPr/>
                <p:nvPr/>
              </p:nvSpPr>
              <p:spPr>
                <a:xfrm>
                  <a:off x="2887000" y="1808425"/>
                  <a:ext cx="20425" cy="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817" extrusionOk="0">
                      <a:moveTo>
                        <a:pt x="419" y="1"/>
                      </a:moveTo>
                      <a:cubicBezTo>
                        <a:pt x="189" y="1"/>
                        <a:pt x="0" y="189"/>
                        <a:pt x="0" y="419"/>
                      </a:cubicBezTo>
                      <a:cubicBezTo>
                        <a:pt x="0" y="628"/>
                        <a:pt x="189" y="817"/>
                        <a:pt x="419" y="817"/>
                      </a:cubicBezTo>
                      <a:cubicBezTo>
                        <a:pt x="649" y="817"/>
                        <a:pt x="816" y="628"/>
                        <a:pt x="816" y="419"/>
                      </a:cubicBezTo>
                      <a:cubicBezTo>
                        <a:pt x="816" y="189"/>
                        <a:pt x="649" y="1"/>
                        <a:pt x="41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9" name="Google Shape;360;p24">
                  <a:extLst>
                    <a:ext uri="{FF2B5EF4-FFF2-40B4-BE49-F238E27FC236}">
                      <a16:creationId xmlns:a16="http://schemas.microsoft.com/office/drawing/2014/main" id="{7008BD23-28D6-55D3-569B-1997F87CE35F}"/>
                    </a:ext>
                  </a:extLst>
                </p:cNvPr>
                <p:cNvSpPr/>
                <p:nvPr/>
              </p:nvSpPr>
              <p:spPr>
                <a:xfrm>
                  <a:off x="2760400" y="1717400"/>
                  <a:ext cx="161150" cy="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6" h="1592" extrusionOk="0">
                      <a:moveTo>
                        <a:pt x="900" y="1"/>
                      </a:moveTo>
                      <a:cubicBezTo>
                        <a:pt x="398" y="1"/>
                        <a:pt x="1" y="357"/>
                        <a:pt x="1" y="796"/>
                      </a:cubicBezTo>
                      <a:cubicBezTo>
                        <a:pt x="1" y="1235"/>
                        <a:pt x="398" y="1591"/>
                        <a:pt x="900" y="1591"/>
                      </a:cubicBezTo>
                      <a:lnTo>
                        <a:pt x="5525" y="1591"/>
                      </a:lnTo>
                      <a:cubicBezTo>
                        <a:pt x="6027" y="1591"/>
                        <a:pt x="6445" y="1235"/>
                        <a:pt x="6445" y="796"/>
                      </a:cubicBezTo>
                      <a:cubicBezTo>
                        <a:pt x="6445" y="357"/>
                        <a:pt x="6027" y="1"/>
                        <a:pt x="5525" y="1"/>
                      </a:cubicBez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0" name="Google Shape;361;p24">
                  <a:extLst>
                    <a:ext uri="{FF2B5EF4-FFF2-40B4-BE49-F238E27FC236}">
                      <a16:creationId xmlns:a16="http://schemas.microsoft.com/office/drawing/2014/main" id="{41557EB2-5359-34FB-4B71-AEACD9471743}"/>
                    </a:ext>
                  </a:extLst>
                </p:cNvPr>
                <p:cNvSpPr/>
                <p:nvPr/>
              </p:nvSpPr>
              <p:spPr>
                <a:xfrm>
                  <a:off x="2775575" y="1678175"/>
                  <a:ext cx="130800" cy="4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1612" extrusionOk="0">
                      <a:moveTo>
                        <a:pt x="921" y="1"/>
                      </a:moveTo>
                      <a:cubicBezTo>
                        <a:pt x="398" y="1"/>
                        <a:pt x="1" y="356"/>
                        <a:pt x="1" y="796"/>
                      </a:cubicBezTo>
                      <a:cubicBezTo>
                        <a:pt x="1" y="1235"/>
                        <a:pt x="419" y="1612"/>
                        <a:pt x="921" y="1612"/>
                      </a:cubicBezTo>
                      <a:lnTo>
                        <a:pt x="4311" y="1612"/>
                      </a:lnTo>
                      <a:cubicBezTo>
                        <a:pt x="4813" y="1612"/>
                        <a:pt x="5231" y="1235"/>
                        <a:pt x="5231" y="796"/>
                      </a:cubicBezTo>
                      <a:cubicBezTo>
                        <a:pt x="5231" y="356"/>
                        <a:pt x="4813" y="1"/>
                        <a:pt x="4311" y="1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1" name="Google Shape;362;p24">
                  <a:extLst>
                    <a:ext uri="{FF2B5EF4-FFF2-40B4-BE49-F238E27FC236}">
                      <a16:creationId xmlns:a16="http://schemas.microsoft.com/office/drawing/2014/main" id="{5CAFC98B-E3FD-FACF-A48A-03F7AA4F081C}"/>
                    </a:ext>
                  </a:extLst>
                </p:cNvPr>
                <p:cNvSpPr/>
                <p:nvPr/>
              </p:nvSpPr>
              <p:spPr>
                <a:xfrm>
                  <a:off x="2792325" y="1638950"/>
                  <a:ext cx="97300" cy="4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1612" extrusionOk="0">
                      <a:moveTo>
                        <a:pt x="900" y="0"/>
                      </a:moveTo>
                      <a:cubicBezTo>
                        <a:pt x="398" y="0"/>
                        <a:pt x="0" y="356"/>
                        <a:pt x="0" y="796"/>
                      </a:cubicBezTo>
                      <a:cubicBezTo>
                        <a:pt x="0" y="1235"/>
                        <a:pt x="398" y="1612"/>
                        <a:pt x="900" y="1612"/>
                      </a:cubicBezTo>
                      <a:lnTo>
                        <a:pt x="2971" y="1612"/>
                      </a:lnTo>
                      <a:cubicBezTo>
                        <a:pt x="3473" y="1612"/>
                        <a:pt x="3892" y="1235"/>
                        <a:pt x="3892" y="796"/>
                      </a:cubicBezTo>
                      <a:cubicBezTo>
                        <a:pt x="3892" y="356"/>
                        <a:pt x="3473" y="0"/>
                        <a:pt x="2971" y="0"/>
                      </a:cubicBez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2" name="Google Shape;363;p24">
                  <a:extLst>
                    <a:ext uri="{FF2B5EF4-FFF2-40B4-BE49-F238E27FC236}">
                      <a16:creationId xmlns:a16="http://schemas.microsoft.com/office/drawing/2014/main" id="{73C61CEC-5D48-909A-1C9E-0D71268E0AD9}"/>
                    </a:ext>
                  </a:extLst>
                </p:cNvPr>
                <p:cNvSpPr/>
                <p:nvPr/>
              </p:nvSpPr>
              <p:spPr>
                <a:xfrm>
                  <a:off x="2802775" y="1600775"/>
                  <a:ext cx="75875" cy="4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1612" extrusionOk="0">
                      <a:moveTo>
                        <a:pt x="921" y="0"/>
                      </a:moveTo>
                      <a:cubicBezTo>
                        <a:pt x="419" y="0"/>
                        <a:pt x="1" y="356"/>
                        <a:pt x="1" y="816"/>
                      </a:cubicBezTo>
                      <a:cubicBezTo>
                        <a:pt x="1" y="1255"/>
                        <a:pt x="419" y="1611"/>
                        <a:pt x="921" y="1611"/>
                      </a:cubicBezTo>
                      <a:lnTo>
                        <a:pt x="2135" y="1611"/>
                      </a:lnTo>
                      <a:cubicBezTo>
                        <a:pt x="2637" y="1611"/>
                        <a:pt x="3035" y="1255"/>
                        <a:pt x="3035" y="816"/>
                      </a:cubicBezTo>
                      <a:cubicBezTo>
                        <a:pt x="3035" y="356"/>
                        <a:pt x="2637" y="0"/>
                        <a:pt x="2135" y="0"/>
                      </a:cubicBezTo>
                      <a:close/>
                    </a:path>
                  </a:pathLst>
                </a:custGeom>
                <a:solidFill>
                  <a:srgbClr val="FD9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3" name="Google Shape;364;p24">
                  <a:extLst>
                    <a:ext uri="{FF2B5EF4-FFF2-40B4-BE49-F238E27FC236}">
                      <a16:creationId xmlns:a16="http://schemas.microsoft.com/office/drawing/2014/main" id="{FD37142D-7845-0E74-0E86-2EBDBB538850}"/>
                    </a:ext>
                  </a:extLst>
                </p:cNvPr>
                <p:cNvSpPr/>
                <p:nvPr/>
              </p:nvSpPr>
              <p:spPr>
                <a:xfrm>
                  <a:off x="2546475" y="1712700"/>
                  <a:ext cx="16112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5" h="1759" extrusionOk="0">
                      <a:moveTo>
                        <a:pt x="858" y="1"/>
                      </a:moveTo>
                      <a:cubicBezTo>
                        <a:pt x="398" y="1"/>
                        <a:pt x="0" y="398"/>
                        <a:pt x="0" y="859"/>
                      </a:cubicBezTo>
                      <a:lnTo>
                        <a:pt x="0" y="900"/>
                      </a:lnTo>
                      <a:cubicBezTo>
                        <a:pt x="0" y="1361"/>
                        <a:pt x="398" y="1758"/>
                        <a:pt x="858" y="1758"/>
                      </a:cubicBezTo>
                      <a:lnTo>
                        <a:pt x="5587" y="1758"/>
                      </a:lnTo>
                      <a:cubicBezTo>
                        <a:pt x="6047" y="1758"/>
                        <a:pt x="6444" y="1361"/>
                        <a:pt x="6444" y="900"/>
                      </a:cubicBezTo>
                      <a:lnTo>
                        <a:pt x="6444" y="859"/>
                      </a:lnTo>
                      <a:cubicBezTo>
                        <a:pt x="6444" y="398"/>
                        <a:pt x="6047" y="1"/>
                        <a:pt x="5587" y="1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4" name="Google Shape;365;p24">
                  <a:extLst>
                    <a:ext uri="{FF2B5EF4-FFF2-40B4-BE49-F238E27FC236}">
                      <a16:creationId xmlns:a16="http://schemas.microsoft.com/office/drawing/2014/main" id="{F4C5D56B-6D68-0CE9-3CCF-436022FC6CA9}"/>
                    </a:ext>
                  </a:extLst>
                </p:cNvPr>
                <p:cNvSpPr/>
                <p:nvPr/>
              </p:nvSpPr>
              <p:spPr>
                <a:xfrm>
                  <a:off x="2540700" y="1678175"/>
                  <a:ext cx="173175" cy="3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7" h="1382" extrusionOk="0">
                      <a:moveTo>
                        <a:pt x="670" y="1"/>
                      </a:moveTo>
                      <a:cubicBezTo>
                        <a:pt x="294" y="1"/>
                        <a:pt x="1" y="315"/>
                        <a:pt x="1" y="670"/>
                      </a:cubicBezTo>
                      <a:lnTo>
                        <a:pt x="1" y="712"/>
                      </a:lnTo>
                      <a:cubicBezTo>
                        <a:pt x="1" y="1089"/>
                        <a:pt x="294" y="1382"/>
                        <a:pt x="670" y="1382"/>
                      </a:cubicBezTo>
                      <a:lnTo>
                        <a:pt x="6257" y="1382"/>
                      </a:lnTo>
                      <a:cubicBezTo>
                        <a:pt x="6634" y="1382"/>
                        <a:pt x="6927" y="1089"/>
                        <a:pt x="6927" y="712"/>
                      </a:cubicBezTo>
                      <a:lnTo>
                        <a:pt x="6927" y="670"/>
                      </a:lnTo>
                      <a:cubicBezTo>
                        <a:pt x="6927" y="294"/>
                        <a:pt x="6634" y="1"/>
                        <a:pt x="62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5" name="Google Shape;366;p24">
                  <a:extLst>
                    <a:ext uri="{FF2B5EF4-FFF2-40B4-BE49-F238E27FC236}">
                      <a16:creationId xmlns:a16="http://schemas.microsoft.com/office/drawing/2014/main" id="{4E6FA475-057D-8D8F-9D93-BB763895894D}"/>
                    </a:ext>
                  </a:extLst>
                </p:cNvPr>
                <p:cNvSpPr/>
                <p:nvPr/>
              </p:nvSpPr>
              <p:spPr>
                <a:xfrm>
                  <a:off x="2547500" y="1641050"/>
                  <a:ext cx="135525" cy="3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1" h="1486" extrusionOk="0">
                      <a:moveTo>
                        <a:pt x="712" y="0"/>
                      </a:moveTo>
                      <a:cubicBezTo>
                        <a:pt x="315" y="0"/>
                        <a:pt x="1" y="335"/>
                        <a:pt x="1" y="732"/>
                      </a:cubicBezTo>
                      <a:lnTo>
                        <a:pt x="1" y="753"/>
                      </a:lnTo>
                      <a:cubicBezTo>
                        <a:pt x="1" y="1151"/>
                        <a:pt x="315" y="1486"/>
                        <a:pt x="712" y="1486"/>
                      </a:cubicBezTo>
                      <a:lnTo>
                        <a:pt x="4709" y="1486"/>
                      </a:lnTo>
                      <a:cubicBezTo>
                        <a:pt x="5106" y="1486"/>
                        <a:pt x="5420" y="1151"/>
                        <a:pt x="5420" y="753"/>
                      </a:cubicBezTo>
                      <a:lnTo>
                        <a:pt x="5420" y="732"/>
                      </a:lnTo>
                      <a:cubicBezTo>
                        <a:pt x="5420" y="335"/>
                        <a:pt x="5106" y="0"/>
                        <a:pt x="4709" y="0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" name="Google Shape;367;p24">
                  <a:extLst>
                    <a:ext uri="{FF2B5EF4-FFF2-40B4-BE49-F238E27FC236}">
                      <a16:creationId xmlns:a16="http://schemas.microsoft.com/office/drawing/2014/main" id="{331BFABC-703E-BC77-55C3-142F59F53814}"/>
                    </a:ext>
                  </a:extLst>
                </p:cNvPr>
                <p:cNvSpPr/>
                <p:nvPr/>
              </p:nvSpPr>
              <p:spPr>
                <a:xfrm>
                  <a:off x="2166175" y="3351025"/>
                  <a:ext cx="13100" cy="7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2993" extrusionOk="0">
                      <a:moveTo>
                        <a:pt x="1" y="0"/>
                      </a:moveTo>
                      <a:lnTo>
                        <a:pt x="1" y="2993"/>
                      </a:lnTo>
                      <a:lnTo>
                        <a:pt x="524" y="2993"/>
                      </a:lnTo>
                      <a:lnTo>
                        <a:pt x="524" y="0"/>
                      </a:lnTo>
                      <a:close/>
                    </a:path>
                  </a:pathLst>
                </a:custGeom>
                <a:solidFill>
                  <a:srgbClr val="19A5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" name="Google Shape;368;p24">
                  <a:extLst>
                    <a:ext uri="{FF2B5EF4-FFF2-40B4-BE49-F238E27FC236}">
                      <a16:creationId xmlns:a16="http://schemas.microsoft.com/office/drawing/2014/main" id="{A4638CE4-5B0C-9870-5AFF-2FDB5B451B32}"/>
                    </a:ext>
                  </a:extLst>
                </p:cNvPr>
                <p:cNvSpPr/>
                <p:nvPr/>
              </p:nvSpPr>
              <p:spPr>
                <a:xfrm>
                  <a:off x="2137925" y="3313875"/>
                  <a:ext cx="69075" cy="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" h="1654" extrusionOk="0">
                      <a:moveTo>
                        <a:pt x="1" y="1"/>
                      </a:moveTo>
                      <a:lnTo>
                        <a:pt x="1" y="1654"/>
                      </a:lnTo>
                      <a:lnTo>
                        <a:pt x="2763" y="1654"/>
                      </a:lnTo>
                      <a:lnTo>
                        <a:pt x="2763" y="1"/>
                      </a:lnTo>
                      <a:lnTo>
                        <a:pt x="2428" y="1"/>
                      </a:lnTo>
                      <a:lnTo>
                        <a:pt x="2428" y="1298"/>
                      </a:lnTo>
                      <a:lnTo>
                        <a:pt x="335" y="1298"/>
                      </a:lnTo>
                      <a:lnTo>
                        <a:pt x="335" y="1"/>
                      </a:lnTo>
                      <a:close/>
                    </a:path>
                  </a:pathLst>
                </a:custGeom>
                <a:solidFill>
                  <a:srgbClr val="19A5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8" name="Google Shape;369;p24">
                  <a:extLst>
                    <a:ext uri="{FF2B5EF4-FFF2-40B4-BE49-F238E27FC236}">
                      <a16:creationId xmlns:a16="http://schemas.microsoft.com/office/drawing/2014/main" id="{D4043825-03D2-1399-676E-AE08DF319824}"/>
                    </a:ext>
                  </a:extLst>
                </p:cNvPr>
                <p:cNvSpPr/>
                <p:nvPr/>
              </p:nvSpPr>
              <p:spPr>
                <a:xfrm>
                  <a:off x="2155200" y="3319125"/>
                  <a:ext cx="36100" cy="1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4" h="607" extrusionOk="0">
                      <a:moveTo>
                        <a:pt x="0" y="0"/>
                      </a:moveTo>
                      <a:lnTo>
                        <a:pt x="0" y="607"/>
                      </a:lnTo>
                      <a:lnTo>
                        <a:pt x="1444" y="607"/>
                      </a:lnTo>
                      <a:lnTo>
                        <a:pt x="1444" y="0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9" name="Google Shape;370;p24">
                  <a:extLst>
                    <a:ext uri="{FF2B5EF4-FFF2-40B4-BE49-F238E27FC236}">
                      <a16:creationId xmlns:a16="http://schemas.microsoft.com/office/drawing/2014/main" id="{2BA38E1A-F631-6B15-6D9A-111354BCCF13}"/>
                    </a:ext>
                  </a:extLst>
                </p:cNvPr>
                <p:cNvSpPr/>
                <p:nvPr/>
              </p:nvSpPr>
              <p:spPr>
                <a:xfrm>
                  <a:off x="2067825" y="3322250"/>
                  <a:ext cx="68025" cy="5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2198" extrusionOk="0">
                      <a:moveTo>
                        <a:pt x="2407" y="1"/>
                      </a:moveTo>
                      <a:cubicBezTo>
                        <a:pt x="2407" y="1"/>
                        <a:pt x="1" y="105"/>
                        <a:pt x="357" y="2198"/>
                      </a:cubicBezTo>
                      <a:lnTo>
                        <a:pt x="2721" y="1528"/>
                      </a:lnTo>
                      <a:lnTo>
                        <a:pt x="2407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0" name="Google Shape;371;p24">
                  <a:extLst>
                    <a:ext uri="{FF2B5EF4-FFF2-40B4-BE49-F238E27FC236}">
                      <a16:creationId xmlns:a16="http://schemas.microsoft.com/office/drawing/2014/main" id="{524AF44C-4EFB-1AE4-025D-2BAEB9CFAA7E}"/>
                    </a:ext>
                  </a:extLst>
                </p:cNvPr>
                <p:cNvSpPr/>
                <p:nvPr/>
              </p:nvSpPr>
              <p:spPr>
                <a:xfrm>
                  <a:off x="2213250" y="3319125"/>
                  <a:ext cx="81100" cy="10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4143" extrusionOk="0">
                      <a:moveTo>
                        <a:pt x="147" y="0"/>
                      </a:moveTo>
                      <a:lnTo>
                        <a:pt x="1" y="858"/>
                      </a:lnTo>
                      <a:lnTo>
                        <a:pt x="607" y="984"/>
                      </a:lnTo>
                      <a:cubicBezTo>
                        <a:pt x="607" y="984"/>
                        <a:pt x="1528" y="1193"/>
                        <a:pt x="1967" y="1758"/>
                      </a:cubicBezTo>
                      <a:cubicBezTo>
                        <a:pt x="2553" y="2532"/>
                        <a:pt x="2553" y="4122"/>
                        <a:pt x="2553" y="4143"/>
                      </a:cubicBezTo>
                      <a:lnTo>
                        <a:pt x="3244" y="4143"/>
                      </a:lnTo>
                      <a:cubicBezTo>
                        <a:pt x="3244" y="4059"/>
                        <a:pt x="3244" y="2302"/>
                        <a:pt x="2512" y="1339"/>
                      </a:cubicBezTo>
                      <a:cubicBezTo>
                        <a:pt x="1926" y="565"/>
                        <a:pt x="775" y="377"/>
                        <a:pt x="691" y="377"/>
                      </a:cubicBezTo>
                      <a:cubicBezTo>
                        <a:pt x="607" y="209"/>
                        <a:pt x="440" y="63"/>
                        <a:pt x="147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1" name="Google Shape;372;p24">
                  <a:extLst>
                    <a:ext uri="{FF2B5EF4-FFF2-40B4-BE49-F238E27FC236}">
                      <a16:creationId xmlns:a16="http://schemas.microsoft.com/office/drawing/2014/main" id="{FC04BB77-7AA6-4666-0447-BB2B24199144}"/>
                    </a:ext>
                  </a:extLst>
                </p:cNvPr>
                <p:cNvSpPr/>
                <p:nvPr/>
              </p:nvSpPr>
              <p:spPr>
                <a:xfrm>
                  <a:off x="1753975" y="3412750"/>
                  <a:ext cx="862075" cy="36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83" h="14794" extrusionOk="0">
                      <a:moveTo>
                        <a:pt x="566" y="0"/>
                      </a:moveTo>
                      <a:cubicBezTo>
                        <a:pt x="252" y="0"/>
                        <a:pt x="1" y="252"/>
                        <a:pt x="1" y="565"/>
                      </a:cubicBezTo>
                      <a:cubicBezTo>
                        <a:pt x="1" y="879"/>
                        <a:pt x="252" y="1151"/>
                        <a:pt x="566" y="1151"/>
                      </a:cubicBezTo>
                      <a:lnTo>
                        <a:pt x="754" y="1151"/>
                      </a:lnTo>
                      <a:cubicBezTo>
                        <a:pt x="1152" y="6654"/>
                        <a:pt x="4102" y="9521"/>
                        <a:pt x="7429" y="10985"/>
                      </a:cubicBezTo>
                      <a:cubicBezTo>
                        <a:pt x="7387" y="11132"/>
                        <a:pt x="7219" y="12262"/>
                        <a:pt x="6843" y="12827"/>
                      </a:cubicBezTo>
                      <a:cubicBezTo>
                        <a:pt x="6634" y="12596"/>
                        <a:pt x="6320" y="12450"/>
                        <a:pt x="5985" y="12450"/>
                      </a:cubicBezTo>
                      <a:cubicBezTo>
                        <a:pt x="5336" y="12450"/>
                        <a:pt x="4813" y="12973"/>
                        <a:pt x="4813" y="13622"/>
                      </a:cubicBezTo>
                      <a:cubicBezTo>
                        <a:pt x="4813" y="14270"/>
                        <a:pt x="5336" y="14793"/>
                        <a:pt x="5985" y="14793"/>
                      </a:cubicBezTo>
                      <a:cubicBezTo>
                        <a:pt x="6445" y="14793"/>
                        <a:pt x="6822" y="14542"/>
                        <a:pt x="7031" y="14166"/>
                      </a:cubicBezTo>
                      <a:cubicBezTo>
                        <a:pt x="7031" y="14166"/>
                        <a:pt x="7052" y="14187"/>
                        <a:pt x="7052" y="14187"/>
                      </a:cubicBezTo>
                      <a:lnTo>
                        <a:pt x="9375" y="11676"/>
                      </a:lnTo>
                      <a:cubicBezTo>
                        <a:pt x="11122" y="12178"/>
                        <a:pt x="14192" y="12429"/>
                        <a:pt x="17263" y="12429"/>
                      </a:cubicBezTo>
                      <a:cubicBezTo>
                        <a:pt x="20333" y="12429"/>
                        <a:pt x="23404" y="12178"/>
                        <a:pt x="25151" y="11676"/>
                      </a:cubicBezTo>
                      <a:lnTo>
                        <a:pt x="27494" y="14187"/>
                      </a:lnTo>
                      <a:cubicBezTo>
                        <a:pt x="27494" y="14187"/>
                        <a:pt x="27494" y="14166"/>
                        <a:pt x="27515" y="14166"/>
                      </a:cubicBezTo>
                      <a:cubicBezTo>
                        <a:pt x="27704" y="14542"/>
                        <a:pt x="28080" y="14793"/>
                        <a:pt x="28541" y="14793"/>
                      </a:cubicBezTo>
                      <a:cubicBezTo>
                        <a:pt x="29189" y="14793"/>
                        <a:pt x="29712" y="14270"/>
                        <a:pt x="29712" y="13622"/>
                      </a:cubicBezTo>
                      <a:cubicBezTo>
                        <a:pt x="29712" y="12973"/>
                        <a:pt x="29189" y="12450"/>
                        <a:pt x="28541" y="12450"/>
                      </a:cubicBezTo>
                      <a:cubicBezTo>
                        <a:pt x="28206" y="12450"/>
                        <a:pt x="27892" y="12596"/>
                        <a:pt x="27683" y="12827"/>
                      </a:cubicBezTo>
                      <a:cubicBezTo>
                        <a:pt x="27285" y="12220"/>
                        <a:pt x="27118" y="10964"/>
                        <a:pt x="27118" y="10964"/>
                      </a:cubicBezTo>
                      <a:lnTo>
                        <a:pt x="27097" y="10964"/>
                      </a:lnTo>
                      <a:cubicBezTo>
                        <a:pt x="30403" y="9500"/>
                        <a:pt x="33332" y="6633"/>
                        <a:pt x="33730" y="1151"/>
                      </a:cubicBezTo>
                      <a:lnTo>
                        <a:pt x="33918" y="1151"/>
                      </a:lnTo>
                      <a:cubicBezTo>
                        <a:pt x="34232" y="1151"/>
                        <a:pt x="34483" y="879"/>
                        <a:pt x="34483" y="565"/>
                      </a:cubicBezTo>
                      <a:cubicBezTo>
                        <a:pt x="34483" y="252"/>
                        <a:pt x="34232" y="0"/>
                        <a:pt x="33918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2" name="Google Shape;373;p24">
                  <a:extLst>
                    <a:ext uri="{FF2B5EF4-FFF2-40B4-BE49-F238E27FC236}">
                      <a16:creationId xmlns:a16="http://schemas.microsoft.com/office/drawing/2014/main" id="{993C85A3-7CB7-19D2-3B76-6267F35ADAB8}"/>
                    </a:ext>
                  </a:extLst>
                </p:cNvPr>
                <p:cNvSpPr/>
                <p:nvPr/>
              </p:nvSpPr>
              <p:spPr>
                <a:xfrm>
                  <a:off x="2673050" y="3314925"/>
                  <a:ext cx="822325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93" h="1466" extrusionOk="0">
                      <a:moveTo>
                        <a:pt x="1" y="1"/>
                      </a:moveTo>
                      <a:lnTo>
                        <a:pt x="1" y="1465"/>
                      </a:lnTo>
                      <a:lnTo>
                        <a:pt x="32892" y="1465"/>
                      </a:lnTo>
                      <a:lnTo>
                        <a:pt x="32892" y="1"/>
                      </a:lnTo>
                      <a:close/>
                    </a:path>
                  </a:pathLst>
                </a:custGeom>
                <a:solidFill>
                  <a:srgbClr val="EDF4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3" name="Google Shape;374;p24">
                  <a:extLst>
                    <a:ext uri="{FF2B5EF4-FFF2-40B4-BE49-F238E27FC236}">
                      <a16:creationId xmlns:a16="http://schemas.microsoft.com/office/drawing/2014/main" id="{1F2D6560-ED6E-52A7-1B13-F3BF68AD0359}"/>
                    </a:ext>
                  </a:extLst>
                </p:cNvPr>
                <p:cNvSpPr/>
                <p:nvPr/>
              </p:nvSpPr>
              <p:spPr>
                <a:xfrm>
                  <a:off x="2673050" y="3351550"/>
                  <a:ext cx="822325" cy="43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93" h="17242" extrusionOk="0">
                      <a:moveTo>
                        <a:pt x="1" y="0"/>
                      </a:moveTo>
                      <a:lnTo>
                        <a:pt x="1" y="17241"/>
                      </a:lnTo>
                      <a:lnTo>
                        <a:pt x="32892" y="17241"/>
                      </a:lnTo>
                      <a:lnTo>
                        <a:pt x="3289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4" name="Google Shape;375;p24">
                  <a:extLst>
                    <a:ext uri="{FF2B5EF4-FFF2-40B4-BE49-F238E27FC236}">
                      <a16:creationId xmlns:a16="http://schemas.microsoft.com/office/drawing/2014/main" id="{FDB4AF02-0738-8A21-A700-A4E1C68C1AAE}"/>
                    </a:ext>
                  </a:extLst>
                </p:cNvPr>
                <p:cNvSpPr/>
                <p:nvPr/>
              </p:nvSpPr>
              <p:spPr>
                <a:xfrm>
                  <a:off x="3054375" y="3491200"/>
                  <a:ext cx="65950" cy="26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" h="10777" extrusionOk="0">
                      <a:moveTo>
                        <a:pt x="1" y="1"/>
                      </a:moveTo>
                      <a:lnTo>
                        <a:pt x="1" y="10777"/>
                      </a:lnTo>
                      <a:lnTo>
                        <a:pt x="2637" y="10777"/>
                      </a:lnTo>
                      <a:lnTo>
                        <a:pt x="2637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5" name="Google Shape;376;p24">
                  <a:extLst>
                    <a:ext uri="{FF2B5EF4-FFF2-40B4-BE49-F238E27FC236}">
                      <a16:creationId xmlns:a16="http://schemas.microsoft.com/office/drawing/2014/main" id="{4DB54E4D-8079-F86D-2863-D84DD3308A63}"/>
                    </a:ext>
                  </a:extLst>
                </p:cNvPr>
                <p:cNvSpPr/>
                <p:nvPr/>
              </p:nvSpPr>
              <p:spPr>
                <a:xfrm>
                  <a:off x="3013050" y="3760600"/>
                  <a:ext cx="149125" cy="2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80" extrusionOk="0">
                      <a:moveTo>
                        <a:pt x="1" y="1"/>
                      </a:moveTo>
                      <a:lnTo>
                        <a:pt x="1" y="879"/>
                      </a:lnTo>
                      <a:lnTo>
                        <a:pt x="5964" y="879"/>
                      </a:lnTo>
                      <a:lnTo>
                        <a:pt x="5964" y="1"/>
                      </a:lnTo>
                      <a:close/>
                    </a:path>
                  </a:pathLst>
                </a:custGeom>
                <a:solidFill>
                  <a:srgbClr val="EDF4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6" name="Google Shape;377;p24">
                  <a:extLst>
                    <a:ext uri="{FF2B5EF4-FFF2-40B4-BE49-F238E27FC236}">
                      <a16:creationId xmlns:a16="http://schemas.microsoft.com/office/drawing/2014/main" id="{D5902D78-A005-5BE6-BBD5-058AA5EFF7A9}"/>
                    </a:ext>
                  </a:extLst>
                </p:cNvPr>
                <p:cNvSpPr/>
                <p:nvPr/>
              </p:nvSpPr>
              <p:spPr>
                <a:xfrm>
                  <a:off x="2914725" y="3351550"/>
                  <a:ext cx="347350" cy="15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94" h="6006" extrusionOk="0">
                      <a:moveTo>
                        <a:pt x="21" y="0"/>
                      </a:moveTo>
                      <a:cubicBezTo>
                        <a:pt x="0" y="189"/>
                        <a:pt x="0" y="377"/>
                        <a:pt x="0" y="544"/>
                      </a:cubicBezTo>
                      <a:cubicBezTo>
                        <a:pt x="0" y="3557"/>
                        <a:pt x="3097" y="6005"/>
                        <a:pt x="6947" y="6005"/>
                      </a:cubicBezTo>
                      <a:cubicBezTo>
                        <a:pt x="10797" y="6005"/>
                        <a:pt x="13894" y="3557"/>
                        <a:pt x="13894" y="544"/>
                      </a:cubicBezTo>
                      <a:cubicBezTo>
                        <a:pt x="13894" y="377"/>
                        <a:pt x="13894" y="189"/>
                        <a:pt x="13873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7" name="Google Shape;378;p24">
                  <a:extLst>
                    <a:ext uri="{FF2B5EF4-FFF2-40B4-BE49-F238E27FC236}">
                      <a16:creationId xmlns:a16="http://schemas.microsoft.com/office/drawing/2014/main" id="{2F771063-5946-3FFE-BE11-8800A4E2ACC6}"/>
                    </a:ext>
                  </a:extLst>
                </p:cNvPr>
                <p:cNvSpPr/>
                <p:nvPr/>
              </p:nvSpPr>
              <p:spPr>
                <a:xfrm>
                  <a:off x="2898500" y="3314925"/>
                  <a:ext cx="3787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50" h="1466" extrusionOk="0">
                      <a:moveTo>
                        <a:pt x="566" y="1"/>
                      </a:moveTo>
                      <a:cubicBezTo>
                        <a:pt x="252" y="1"/>
                        <a:pt x="1" y="335"/>
                        <a:pt x="1" y="733"/>
                      </a:cubicBezTo>
                      <a:cubicBezTo>
                        <a:pt x="1" y="1152"/>
                        <a:pt x="252" y="1465"/>
                        <a:pt x="566" y="1465"/>
                      </a:cubicBezTo>
                      <a:lnTo>
                        <a:pt x="14584" y="1465"/>
                      </a:lnTo>
                      <a:cubicBezTo>
                        <a:pt x="14898" y="1465"/>
                        <a:pt x="15149" y="1152"/>
                        <a:pt x="15149" y="733"/>
                      </a:cubicBezTo>
                      <a:cubicBezTo>
                        <a:pt x="15149" y="335"/>
                        <a:pt x="14898" y="1"/>
                        <a:pt x="1458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8" name="Google Shape;379;p24">
                  <a:extLst>
                    <a:ext uri="{FF2B5EF4-FFF2-40B4-BE49-F238E27FC236}">
                      <a16:creationId xmlns:a16="http://schemas.microsoft.com/office/drawing/2014/main" id="{E8DE0D29-DA0E-B3A3-CF2E-DCFD6BBB4FFB}"/>
                    </a:ext>
                  </a:extLst>
                </p:cNvPr>
                <p:cNvSpPr/>
                <p:nvPr/>
              </p:nvSpPr>
              <p:spPr>
                <a:xfrm>
                  <a:off x="2698675" y="3397050"/>
                  <a:ext cx="199325" cy="35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3" h="14083" extrusionOk="0">
                      <a:moveTo>
                        <a:pt x="1" y="1"/>
                      </a:moveTo>
                      <a:lnTo>
                        <a:pt x="1" y="14082"/>
                      </a:lnTo>
                      <a:lnTo>
                        <a:pt x="7973" y="14082"/>
                      </a:lnTo>
                      <a:lnTo>
                        <a:pt x="7973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9" name="Google Shape;380;p24">
                  <a:extLst>
                    <a:ext uri="{FF2B5EF4-FFF2-40B4-BE49-F238E27FC236}">
                      <a16:creationId xmlns:a16="http://schemas.microsoft.com/office/drawing/2014/main" id="{F991E12D-C06F-6F70-E33E-D4174504B143}"/>
                    </a:ext>
                  </a:extLst>
                </p:cNvPr>
                <p:cNvSpPr/>
                <p:nvPr/>
              </p:nvSpPr>
              <p:spPr>
                <a:xfrm>
                  <a:off x="2720650" y="3428975"/>
                  <a:ext cx="155375" cy="7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5" h="2993" extrusionOk="0">
                      <a:moveTo>
                        <a:pt x="1" y="0"/>
                      </a:moveTo>
                      <a:lnTo>
                        <a:pt x="1" y="2992"/>
                      </a:lnTo>
                      <a:lnTo>
                        <a:pt x="6215" y="2992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0" name="Google Shape;381;p24">
                  <a:extLst>
                    <a:ext uri="{FF2B5EF4-FFF2-40B4-BE49-F238E27FC236}">
                      <a16:creationId xmlns:a16="http://schemas.microsoft.com/office/drawing/2014/main" id="{3E036D6C-9EF8-6F03-CE67-1384F8A01BB7}"/>
                    </a:ext>
                  </a:extLst>
                </p:cNvPr>
                <p:cNvSpPr/>
                <p:nvPr/>
              </p:nvSpPr>
              <p:spPr>
                <a:xfrm>
                  <a:off x="2786550" y="3454600"/>
                  <a:ext cx="23575" cy="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942" extrusionOk="0">
                      <a:moveTo>
                        <a:pt x="482" y="0"/>
                      </a:moveTo>
                      <a:cubicBezTo>
                        <a:pt x="210" y="0"/>
                        <a:pt x="1" y="210"/>
                        <a:pt x="1" y="482"/>
                      </a:cubicBezTo>
                      <a:cubicBezTo>
                        <a:pt x="1" y="733"/>
                        <a:pt x="210" y="942"/>
                        <a:pt x="482" y="942"/>
                      </a:cubicBezTo>
                      <a:cubicBezTo>
                        <a:pt x="733" y="942"/>
                        <a:pt x="943" y="733"/>
                        <a:pt x="943" y="482"/>
                      </a:cubicBezTo>
                      <a:cubicBezTo>
                        <a:pt x="943" y="210"/>
                        <a:pt x="733" y="0"/>
                        <a:pt x="482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1" name="Google Shape;382;p24">
                  <a:extLst>
                    <a:ext uri="{FF2B5EF4-FFF2-40B4-BE49-F238E27FC236}">
                      <a16:creationId xmlns:a16="http://schemas.microsoft.com/office/drawing/2014/main" id="{516FBBA1-ED10-47A5-4A06-4092D52C51C2}"/>
                    </a:ext>
                  </a:extLst>
                </p:cNvPr>
                <p:cNvSpPr/>
                <p:nvPr/>
              </p:nvSpPr>
              <p:spPr>
                <a:xfrm>
                  <a:off x="2720650" y="3535150"/>
                  <a:ext cx="155375" cy="7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5" h="3014" extrusionOk="0">
                      <a:moveTo>
                        <a:pt x="1" y="1"/>
                      </a:moveTo>
                      <a:lnTo>
                        <a:pt x="1" y="3014"/>
                      </a:lnTo>
                      <a:lnTo>
                        <a:pt x="6215" y="3014"/>
                      </a:lnTo>
                      <a:lnTo>
                        <a:pt x="621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2" name="Google Shape;383;p24">
                  <a:extLst>
                    <a:ext uri="{FF2B5EF4-FFF2-40B4-BE49-F238E27FC236}">
                      <a16:creationId xmlns:a16="http://schemas.microsoft.com/office/drawing/2014/main" id="{E00BD62A-5E95-7A16-7FC5-2FEC9D0E2FFA}"/>
                    </a:ext>
                  </a:extLst>
                </p:cNvPr>
                <p:cNvSpPr/>
                <p:nvPr/>
              </p:nvSpPr>
              <p:spPr>
                <a:xfrm>
                  <a:off x="2786550" y="3561300"/>
                  <a:ext cx="23575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943" extrusionOk="0">
                      <a:moveTo>
                        <a:pt x="482" y="1"/>
                      </a:moveTo>
                      <a:cubicBezTo>
                        <a:pt x="210" y="1"/>
                        <a:pt x="1" y="210"/>
                        <a:pt x="1" y="461"/>
                      </a:cubicBezTo>
                      <a:cubicBezTo>
                        <a:pt x="1" y="733"/>
                        <a:pt x="210" y="942"/>
                        <a:pt x="482" y="942"/>
                      </a:cubicBezTo>
                      <a:cubicBezTo>
                        <a:pt x="733" y="942"/>
                        <a:pt x="943" y="733"/>
                        <a:pt x="943" y="461"/>
                      </a:cubicBezTo>
                      <a:cubicBezTo>
                        <a:pt x="943" y="210"/>
                        <a:pt x="733" y="1"/>
                        <a:pt x="482" y="1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3" name="Google Shape;384;p24">
                  <a:extLst>
                    <a:ext uri="{FF2B5EF4-FFF2-40B4-BE49-F238E27FC236}">
                      <a16:creationId xmlns:a16="http://schemas.microsoft.com/office/drawing/2014/main" id="{DC5FAFC8-B20E-AC3D-D76C-B47D1EDB0229}"/>
                    </a:ext>
                  </a:extLst>
                </p:cNvPr>
                <p:cNvSpPr/>
                <p:nvPr/>
              </p:nvSpPr>
              <p:spPr>
                <a:xfrm>
                  <a:off x="2720650" y="3641850"/>
                  <a:ext cx="155375" cy="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5" h="2994" extrusionOk="0">
                      <a:moveTo>
                        <a:pt x="1" y="1"/>
                      </a:moveTo>
                      <a:lnTo>
                        <a:pt x="1" y="2993"/>
                      </a:lnTo>
                      <a:lnTo>
                        <a:pt x="6215" y="2993"/>
                      </a:lnTo>
                      <a:lnTo>
                        <a:pt x="621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" name="Google Shape;385;p24">
                  <a:extLst>
                    <a:ext uri="{FF2B5EF4-FFF2-40B4-BE49-F238E27FC236}">
                      <a16:creationId xmlns:a16="http://schemas.microsoft.com/office/drawing/2014/main" id="{92ADEF04-C9AB-3726-1936-9E689D8B62A2}"/>
                    </a:ext>
                  </a:extLst>
                </p:cNvPr>
                <p:cNvSpPr/>
                <p:nvPr/>
              </p:nvSpPr>
              <p:spPr>
                <a:xfrm>
                  <a:off x="2786550" y="3667500"/>
                  <a:ext cx="23575" cy="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942" extrusionOk="0">
                      <a:moveTo>
                        <a:pt x="482" y="0"/>
                      </a:moveTo>
                      <a:cubicBezTo>
                        <a:pt x="210" y="0"/>
                        <a:pt x="1" y="209"/>
                        <a:pt x="1" y="481"/>
                      </a:cubicBezTo>
                      <a:cubicBezTo>
                        <a:pt x="1" y="733"/>
                        <a:pt x="210" y="942"/>
                        <a:pt x="482" y="942"/>
                      </a:cubicBezTo>
                      <a:cubicBezTo>
                        <a:pt x="733" y="942"/>
                        <a:pt x="943" y="733"/>
                        <a:pt x="943" y="481"/>
                      </a:cubicBezTo>
                      <a:cubicBezTo>
                        <a:pt x="943" y="209"/>
                        <a:pt x="733" y="0"/>
                        <a:pt x="482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" name="Google Shape;386;p24">
                  <a:extLst>
                    <a:ext uri="{FF2B5EF4-FFF2-40B4-BE49-F238E27FC236}">
                      <a16:creationId xmlns:a16="http://schemas.microsoft.com/office/drawing/2014/main" id="{C0F5496E-D7DB-409F-BE34-2A4C47AC840E}"/>
                    </a:ext>
                  </a:extLst>
                </p:cNvPr>
                <p:cNvSpPr/>
                <p:nvPr/>
              </p:nvSpPr>
              <p:spPr>
                <a:xfrm>
                  <a:off x="3277225" y="3397050"/>
                  <a:ext cx="198800" cy="35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2" h="14083" extrusionOk="0">
                      <a:moveTo>
                        <a:pt x="0" y="1"/>
                      </a:moveTo>
                      <a:lnTo>
                        <a:pt x="0" y="14082"/>
                      </a:lnTo>
                      <a:lnTo>
                        <a:pt x="7951" y="14082"/>
                      </a:lnTo>
                      <a:lnTo>
                        <a:pt x="7951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6" name="Google Shape;387;p24">
                  <a:extLst>
                    <a:ext uri="{FF2B5EF4-FFF2-40B4-BE49-F238E27FC236}">
                      <a16:creationId xmlns:a16="http://schemas.microsoft.com/office/drawing/2014/main" id="{92027BC5-0256-4B39-5E69-7AAC07BF72F4}"/>
                    </a:ext>
                  </a:extLst>
                </p:cNvPr>
                <p:cNvSpPr/>
                <p:nvPr/>
              </p:nvSpPr>
              <p:spPr>
                <a:xfrm>
                  <a:off x="3299200" y="3428975"/>
                  <a:ext cx="155375" cy="7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5" h="2993" extrusionOk="0">
                      <a:moveTo>
                        <a:pt x="0" y="0"/>
                      </a:moveTo>
                      <a:lnTo>
                        <a:pt x="0" y="2992"/>
                      </a:lnTo>
                      <a:lnTo>
                        <a:pt x="6214" y="2992"/>
                      </a:lnTo>
                      <a:lnTo>
                        <a:pt x="62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7" name="Google Shape;388;p24">
                  <a:extLst>
                    <a:ext uri="{FF2B5EF4-FFF2-40B4-BE49-F238E27FC236}">
                      <a16:creationId xmlns:a16="http://schemas.microsoft.com/office/drawing/2014/main" id="{93473FB8-0D92-C543-B9D7-DC5036600BB0}"/>
                    </a:ext>
                  </a:extLst>
                </p:cNvPr>
                <p:cNvSpPr/>
                <p:nvPr/>
              </p:nvSpPr>
              <p:spPr>
                <a:xfrm>
                  <a:off x="3365100" y="3454600"/>
                  <a:ext cx="23575" cy="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942" extrusionOk="0">
                      <a:moveTo>
                        <a:pt x="461" y="0"/>
                      </a:moveTo>
                      <a:cubicBezTo>
                        <a:pt x="210" y="0"/>
                        <a:pt x="0" y="210"/>
                        <a:pt x="0" y="482"/>
                      </a:cubicBezTo>
                      <a:cubicBezTo>
                        <a:pt x="0" y="733"/>
                        <a:pt x="210" y="942"/>
                        <a:pt x="461" y="942"/>
                      </a:cubicBezTo>
                      <a:cubicBezTo>
                        <a:pt x="733" y="942"/>
                        <a:pt x="942" y="733"/>
                        <a:pt x="942" y="482"/>
                      </a:cubicBezTo>
                      <a:cubicBezTo>
                        <a:pt x="942" y="210"/>
                        <a:pt x="733" y="0"/>
                        <a:pt x="461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" name="Google Shape;389;p24">
                  <a:extLst>
                    <a:ext uri="{FF2B5EF4-FFF2-40B4-BE49-F238E27FC236}">
                      <a16:creationId xmlns:a16="http://schemas.microsoft.com/office/drawing/2014/main" id="{6DC229BB-9DF3-1BAF-9B5F-DB5962A2FA4F}"/>
                    </a:ext>
                  </a:extLst>
                </p:cNvPr>
                <p:cNvSpPr/>
                <p:nvPr/>
              </p:nvSpPr>
              <p:spPr>
                <a:xfrm>
                  <a:off x="3299200" y="3535150"/>
                  <a:ext cx="155375" cy="7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5" h="3014" extrusionOk="0">
                      <a:moveTo>
                        <a:pt x="0" y="1"/>
                      </a:moveTo>
                      <a:lnTo>
                        <a:pt x="0" y="3014"/>
                      </a:lnTo>
                      <a:lnTo>
                        <a:pt x="6214" y="3014"/>
                      </a:lnTo>
                      <a:lnTo>
                        <a:pt x="621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" name="Google Shape;390;p24">
                  <a:extLst>
                    <a:ext uri="{FF2B5EF4-FFF2-40B4-BE49-F238E27FC236}">
                      <a16:creationId xmlns:a16="http://schemas.microsoft.com/office/drawing/2014/main" id="{E7431C3B-A01F-F558-D7EC-471643235444}"/>
                    </a:ext>
                  </a:extLst>
                </p:cNvPr>
                <p:cNvSpPr/>
                <p:nvPr/>
              </p:nvSpPr>
              <p:spPr>
                <a:xfrm>
                  <a:off x="3365100" y="3561300"/>
                  <a:ext cx="23575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943" extrusionOk="0">
                      <a:moveTo>
                        <a:pt x="461" y="1"/>
                      </a:moveTo>
                      <a:cubicBezTo>
                        <a:pt x="210" y="1"/>
                        <a:pt x="0" y="210"/>
                        <a:pt x="0" y="461"/>
                      </a:cubicBezTo>
                      <a:cubicBezTo>
                        <a:pt x="0" y="733"/>
                        <a:pt x="210" y="942"/>
                        <a:pt x="461" y="942"/>
                      </a:cubicBezTo>
                      <a:cubicBezTo>
                        <a:pt x="733" y="942"/>
                        <a:pt x="942" y="733"/>
                        <a:pt x="942" y="461"/>
                      </a:cubicBezTo>
                      <a:cubicBezTo>
                        <a:pt x="942" y="210"/>
                        <a:pt x="733" y="1"/>
                        <a:pt x="461" y="1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" name="Google Shape;391;p24">
                  <a:extLst>
                    <a:ext uri="{FF2B5EF4-FFF2-40B4-BE49-F238E27FC236}">
                      <a16:creationId xmlns:a16="http://schemas.microsoft.com/office/drawing/2014/main" id="{6E95B4F3-1008-F338-E9CC-A201B4B24BB8}"/>
                    </a:ext>
                  </a:extLst>
                </p:cNvPr>
                <p:cNvSpPr/>
                <p:nvPr/>
              </p:nvSpPr>
              <p:spPr>
                <a:xfrm>
                  <a:off x="3299200" y="3641850"/>
                  <a:ext cx="155375" cy="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5" h="2994" extrusionOk="0">
                      <a:moveTo>
                        <a:pt x="0" y="1"/>
                      </a:moveTo>
                      <a:lnTo>
                        <a:pt x="0" y="2993"/>
                      </a:lnTo>
                      <a:lnTo>
                        <a:pt x="6214" y="2993"/>
                      </a:lnTo>
                      <a:lnTo>
                        <a:pt x="621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" name="Google Shape;392;p24">
                  <a:extLst>
                    <a:ext uri="{FF2B5EF4-FFF2-40B4-BE49-F238E27FC236}">
                      <a16:creationId xmlns:a16="http://schemas.microsoft.com/office/drawing/2014/main" id="{6278317D-5EE8-A64C-58D4-4ABAE5448737}"/>
                    </a:ext>
                  </a:extLst>
                </p:cNvPr>
                <p:cNvSpPr/>
                <p:nvPr/>
              </p:nvSpPr>
              <p:spPr>
                <a:xfrm>
                  <a:off x="3365100" y="3667500"/>
                  <a:ext cx="23575" cy="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942" extrusionOk="0">
                      <a:moveTo>
                        <a:pt x="461" y="0"/>
                      </a:moveTo>
                      <a:cubicBezTo>
                        <a:pt x="210" y="0"/>
                        <a:pt x="0" y="209"/>
                        <a:pt x="0" y="481"/>
                      </a:cubicBezTo>
                      <a:cubicBezTo>
                        <a:pt x="0" y="733"/>
                        <a:pt x="210" y="942"/>
                        <a:pt x="461" y="942"/>
                      </a:cubicBezTo>
                      <a:cubicBezTo>
                        <a:pt x="733" y="942"/>
                        <a:pt x="942" y="733"/>
                        <a:pt x="942" y="481"/>
                      </a:cubicBezTo>
                      <a:cubicBezTo>
                        <a:pt x="942" y="209"/>
                        <a:pt x="733" y="0"/>
                        <a:pt x="461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393;p24">
                  <a:extLst>
                    <a:ext uri="{FF2B5EF4-FFF2-40B4-BE49-F238E27FC236}">
                      <a16:creationId xmlns:a16="http://schemas.microsoft.com/office/drawing/2014/main" id="{F89E143B-7A80-8D4C-1E79-CDF564ABE17D}"/>
                    </a:ext>
                  </a:extLst>
                </p:cNvPr>
                <p:cNvSpPr/>
                <p:nvPr/>
              </p:nvSpPr>
              <p:spPr>
                <a:xfrm>
                  <a:off x="2824225" y="2752600"/>
                  <a:ext cx="540900" cy="5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36" h="20381" extrusionOk="0">
                      <a:moveTo>
                        <a:pt x="0" y="1"/>
                      </a:moveTo>
                      <a:lnTo>
                        <a:pt x="0" y="20380"/>
                      </a:lnTo>
                      <a:lnTo>
                        <a:pt x="21635" y="20380"/>
                      </a:lnTo>
                      <a:lnTo>
                        <a:pt x="2163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3" name="Google Shape;394;p24">
                  <a:extLst>
                    <a:ext uri="{FF2B5EF4-FFF2-40B4-BE49-F238E27FC236}">
                      <a16:creationId xmlns:a16="http://schemas.microsoft.com/office/drawing/2014/main" id="{87A5E583-135F-C451-DC6B-7B7D3D65AF53}"/>
                    </a:ext>
                  </a:extLst>
                </p:cNvPr>
                <p:cNvSpPr/>
                <p:nvPr/>
              </p:nvSpPr>
              <p:spPr>
                <a:xfrm>
                  <a:off x="2863450" y="2786600"/>
                  <a:ext cx="464525" cy="43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1" h="17556" extrusionOk="0">
                      <a:moveTo>
                        <a:pt x="1" y="1"/>
                      </a:moveTo>
                      <a:lnTo>
                        <a:pt x="1" y="17556"/>
                      </a:lnTo>
                      <a:lnTo>
                        <a:pt x="18581" y="17556"/>
                      </a:lnTo>
                      <a:lnTo>
                        <a:pt x="18581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4" name="Google Shape;395;p24">
                  <a:extLst>
                    <a:ext uri="{FF2B5EF4-FFF2-40B4-BE49-F238E27FC236}">
                      <a16:creationId xmlns:a16="http://schemas.microsoft.com/office/drawing/2014/main" id="{5B746D28-9EBB-C05F-1400-A5E70EABD2F4}"/>
                    </a:ext>
                  </a:extLst>
                </p:cNvPr>
                <p:cNvSpPr/>
                <p:nvPr/>
              </p:nvSpPr>
              <p:spPr>
                <a:xfrm>
                  <a:off x="1922950" y="2972825"/>
                  <a:ext cx="487000" cy="2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0" h="880" extrusionOk="0">
                      <a:moveTo>
                        <a:pt x="0" y="1"/>
                      </a:moveTo>
                      <a:lnTo>
                        <a:pt x="0" y="879"/>
                      </a:lnTo>
                      <a:lnTo>
                        <a:pt x="19480" y="879"/>
                      </a:lnTo>
                      <a:lnTo>
                        <a:pt x="1948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5" name="Google Shape;396;p24">
                  <a:extLst>
                    <a:ext uri="{FF2B5EF4-FFF2-40B4-BE49-F238E27FC236}">
                      <a16:creationId xmlns:a16="http://schemas.microsoft.com/office/drawing/2014/main" id="{EA972232-7EB5-95AC-C874-E2E907E1373F}"/>
                    </a:ext>
                  </a:extLst>
                </p:cNvPr>
                <p:cNvSpPr/>
                <p:nvPr/>
              </p:nvSpPr>
              <p:spPr>
                <a:xfrm>
                  <a:off x="2323625" y="2885475"/>
                  <a:ext cx="42400" cy="7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" h="2805" extrusionOk="0">
                      <a:moveTo>
                        <a:pt x="1" y="0"/>
                      </a:moveTo>
                      <a:cubicBezTo>
                        <a:pt x="1" y="461"/>
                        <a:pt x="356" y="2804"/>
                        <a:pt x="356" y="2804"/>
                      </a:cubicBezTo>
                      <a:lnTo>
                        <a:pt x="1361" y="2804"/>
                      </a:lnTo>
                      <a:cubicBezTo>
                        <a:pt x="1361" y="2804"/>
                        <a:pt x="1695" y="461"/>
                        <a:pt x="16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6" name="Google Shape;397;p24">
                  <a:extLst>
                    <a:ext uri="{FF2B5EF4-FFF2-40B4-BE49-F238E27FC236}">
                      <a16:creationId xmlns:a16="http://schemas.microsoft.com/office/drawing/2014/main" id="{03F2FBE8-B4A0-EC7A-CCF0-EFF57BB976CE}"/>
                    </a:ext>
                  </a:extLst>
                </p:cNvPr>
                <p:cNvSpPr/>
                <p:nvPr/>
              </p:nvSpPr>
              <p:spPr>
                <a:xfrm>
                  <a:off x="2331475" y="2954000"/>
                  <a:ext cx="27225" cy="1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754" extrusionOk="0">
                      <a:moveTo>
                        <a:pt x="0" y="0"/>
                      </a:moveTo>
                      <a:lnTo>
                        <a:pt x="0" y="754"/>
                      </a:lnTo>
                      <a:lnTo>
                        <a:pt x="1088" y="754"/>
                      </a:lnTo>
                      <a:lnTo>
                        <a:pt x="108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7" name="Google Shape;398;p24">
                  <a:extLst>
                    <a:ext uri="{FF2B5EF4-FFF2-40B4-BE49-F238E27FC236}">
                      <a16:creationId xmlns:a16="http://schemas.microsoft.com/office/drawing/2014/main" id="{06B08A3C-B25A-AC9D-7003-175687904CEC}"/>
                    </a:ext>
                  </a:extLst>
                </p:cNvPr>
                <p:cNvSpPr/>
                <p:nvPr/>
              </p:nvSpPr>
              <p:spPr>
                <a:xfrm>
                  <a:off x="2274975" y="2882325"/>
                  <a:ext cx="31925" cy="9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" h="3621" extrusionOk="0">
                      <a:moveTo>
                        <a:pt x="419" y="1"/>
                      </a:moveTo>
                      <a:cubicBezTo>
                        <a:pt x="419" y="1"/>
                        <a:pt x="1" y="273"/>
                        <a:pt x="1" y="482"/>
                      </a:cubicBezTo>
                      <a:lnTo>
                        <a:pt x="1" y="3621"/>
                      </a:lnTo>
                      <a:lnTo>
                        <a:pt x="1277" y="3621"/>
                      </a:lnTo>
                      <a:lnTo>
                        <a:pt x="1277" y="482"/>
                      </a:lnTo>
                      <a:cubicBezTo>
                        <a:pt x="1277" y="273"/>
                        <a:pt x="859" y="1"/>
                        <a:pt x="85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" name="Google Shape;399;p24">
                  <a:extLst>
                    <a:ext uri="{FF2B5EF4-FFF2-40B4-BE49-F238E27FC236}">
                      <a16:creationId xmlns:a16="http://schemas.microsoft.com/office/drawing/2014/main" id="{760A67A5-9327-C72C-A01E-D7FA558FC2A8}"/>
                    </a:ext>
                  </a:extLst>
                </p:cNvPr>
                <p:cNvSpPr/>
                <p:nvPr/>
              </p:nvSpPr>
              <p:spPr>
                <a:xfrm>
                  <a:off x="2282825" y="2874500"/>
                  <a:ext cx="16250" cy="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" h="440" extrusionOk="0">
                      <a:moveTo>
                        <a:pt x="1" y="0"/>
                      </a:moveTo>
                      <a:lnTo>
                        <a:pt x="1" y="439"/>
                      </a:lnTo>
                      <a:lnTo>
                        <a:pt x="649" y="439"/>
                      </a:lnTo>
                      <a:lnTo>
                        <a:pt x="64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" name="Google Shape;400;p24">
                  <a:extLst>
                    <a:ext uri="{FF2B5EF4-FFF2-40B4-BE49-F238E27FC236}">
                      <a16:creationId xmlns:a16="http://schemas.microsoft.com/office/drawing/2014/main" id="{0EE777EB-D7C1-804F-1F19-C30C6B19E673}"/>
                    </a:ext>
                  </a:extLst>
                </p:cNvPr>
                <p:cNvSpPr/>
                <p:nvPr/>
              </p:nvSpPr>
              <p:spPr>
                <a:xfrm>
                  <a:off x="2201750" y="2882325"/>
                  <a:ext cx="46050" cy="9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" h="3621" extrusionOk="0">
                      <a:moveTo>
                        <a:pt x="586" y="1"/>
                      </a:moveTo>
                      <a:cubicBezTo>
                        <a:pt x="586" y="1"/>
                        <a:pt x="0" y="273"/>
                        <a:pt x="0" y="482"/>
                      </a:cubicBezTo>
                      <a:lnTo>
                        <a:pt x="0" y="3621"/>
                      </a:lnTo>
                      <a:lnTo>
                        <a:pt x="1842" y="3621"/>
                      </a:lnTo>
                      <a:lnTo>
                        <a:pt x="1842" y="482"/>
                      </a:lnTo>
                      <a:cubicBezTo>
                        <a:pt x="1842" y="273"/>
                        <a:pt x="1256" y="1"/>
                        <a:pt x="125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" name="Google Shape;401;p24">
                  <a:extLst>
                    <a:ext uri="{FF2B5EF4-FFF2-40B4-BE49-F238E27FC236}">
                      <a16:creationId xmlns:a16="http://schemas.microsoft.com/office/drawing/2014/main" id="{19EDBFA3-AE86-0764-7C77-02D2F21E6129}"/>
                    </a:ext>
                  </a:extLst>
                </p:cNvPr>
                <p:cNvSpPr/>
                <p:nvPr/>
              </p:nvSpPr>
              <p:spPr>
                <a:xfrm>
                  <a:off x="2212200" y="2868200"/>
                  <a:ext cx="24625" cy="1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" h="692" extrusionOk="0">
                      <a:moveTo>
                        <a:pt x="1" y="1"/>
                      </a:moveTo>
                      <a:lnTo>
                        <a:pt x="1" y="691"/>
                      </a:lnTo>
                      <a:lnTo>
                        <a:pt x="984" y="691"/>
                      </a:lnTo>
                      <a:lnTo>
                        <a:pt x="98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1" name="Google Shape;402;p24">
                  <a:extLst>
                    <a:ext uri="{FF2B5EF4-FFF2-40B4-BE49-F238E27FC236}">
                      <a16:creationId xmlns:a16="http://schemas.microsoft.com/office/drawing/2014/main" id="{DB586DF1-2C3E-EBF5-1C38-A1B5EF4D13C9}"/>
                    </a:ext>
                  </a:extLst>
                </p:cNvPr>
                <p:cNvSpPr/>
                <p:nvPr/>
              </p:nvSpPr>
              <p:spPr>
                <a:xfrm>
                  <a:off x="1941250" y="2921575"/>
                  <a:ext cx="209775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1" h="2051" extrusionOk="0">
                      <a:moveTo>
                        <a:pt x="1047" y="0"/>
                      </a:moveTo>
                      <a:cubicBezTo>
                        <a:pt x="461" y="0"/>
                        <a:pt x="0" y="460"/>
                        <a:pt x="0" y="1025"/>
                      </a:cubicBezTo>
                      <a:cubicBezTo>
                        <a:pt x="0" y="1590"/>
                        <a:pt x="461" y="2051"/>
                        <a:pt x="1047" y="2051"/>
                      </a:cubicBezTo>
                      <a:lnTo>
                        <a:pt x="7345" y="2051"/>
                      </a:lnTo>
                      <a:cubicBezTo>
                        <a:pt x="7910" y="2051"/>
                        <a:pt x="8391" y="1590"/>
                        <a:pt x="8391" y="1025"/>
                      </a:cubicBezTo>
                      <a:cubicBezTo>
                        <a:pt x="8391" y="460"/>
                        <a:pt x="7930" y="0"/>
                        <a:pt x="7345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2" name="Google Shape;403;p24">
                  <a:extLst>
                    <a:ext uri="{FF2B5EF4-FFF2-40B4-BE49-F238E27FC236}">
                      <a16:creationId xmlns:a16="http://schemas.microsoft.com/office/drawing/2014/main" id="{0F86071D-E13B-0438-9E8C-F7D573CF4192}"/>
                    </a:ext>
                  </a:extLst>
                </p:cNvPr>
                <p:cNvSpPr/>
                <p:nvPr/>
              </p:nvSpPr>
              <p:spPr>
                <a:xfrm>
                  <a:off x="1941250" y="2870300"/>
                  <a:ext cx="209775" cy="5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1" h="2052" extrusionOk="0">
                      <a:moveTo>
                        <a:pt x="1047" y="1"/>
                      </a:moveTo>
                      <a:cubicBezTo>
                        <a:pt x="461" y="1"/>
                        <a:pt x="0" y="461"/>
                        <a:pt x="0" y="1026"/>
                      </a:cubicBezTo>
                      <a:cubicBezTo>
                        <a:pt x="0" y="1591"/>
                        <a:pt x="461" y="2051"/>
                        <a:pt x="1047" y="2051"/>
                      </a:cubicBezTo>
                      <a:lnTo>
                        <a:pt x="7345" y="2051"/>
                      </a:lnTo>
                      <a:cubicBezTo>
                        <a:pt x="7910" y="2051"/>
                        <a:pt x="8391" y="1591"/>
                        <a:pt x="8391" y="1026"/>
                      </a:cubicBezTo>
                      <a:cubicBezTo>
                        <a:pt x="8391" y="461"/>
                        <a:pt x="7930" y="1"/>
                        <a:pt x="7345" y="1"/>
                      </a:cubicBez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3" name="Google Shape;404;p24">
                  <a:extLst>
                    <a:ext uri="{FF2B5EF4-FFF2-40B4-BE49-F238E27FC236}">
                      <a16:creationId xmlns:a16="http://schemas.microsoft.com/office/drawing/2014/main" id="{C1C22B07-5337-DC0E-3090-5E31A3FE990E}"/>
                    </a:ext>
                  </a:extLst>
                </p:cNvPr>
                <p:cNvSpPr/>
                <p:nvPr/>
              </p:nvSpPr>
              <p:spPr>
                <a:xfrm>
                  <a:off x="1941250" y="2818525"/>
                  <a:ext cx="209775" cy="5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1" h="2072" extrusionOk="0">
                      <a:moveTo>
                        <a:pt x="1047" y="0"/>
                      </a:moveTo>
                      <a:cubicBezTo>
                        <a:pt x="461" y="0"/>
                        <a:pt x="0" y="461"/>
                        <a:pt x="0" y="1046"/>
                      </a:cubicBezTo>
                      <a:cubicBezTo>
                        <a:pt x="0" y="1611"/>
                        <a:pt x="461" y="2072"/>
                        <a:pt x="1047" y="2072"/>
                      </a:cubicBezTo>
                      <a:lnTo>
                        <a:pt x="7345" y="2072"/>
                      </a:lnTo>
                      <a:cubicBezTo>
                        <a:pt x="7910" y="2072"/>
                        <a:pt x="8391" y="1611"/>
                        <a:pt x="8391" y="1046"/>
                      </a:cubicBezTo>
                      <a:cubicBezTo>
                        <a:pt x="8391" y="481"/>
                        <a:pt x="7930" y="0"/>
                        <a:pt x="734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4" name="Google Shape;405;p24">
                  <a:extLst>
                    <a:ext uri="{FF2B5EF4-FFF2-40B4-BE49-F238E27FC236}">
                      <a16:creationId xmlns:a16="http://schemas.microsoft.com/office/drawing/2014/main" id="{7493B07C-F647-1EC5-2474-2DD1366BDF31}"/>
                    </a:ext>
                  </a:extLst>
                </p:cNvPr>
                <p:cNvSpPr/>
                <p:nvPr/>
              </p:nvSpPr>
              <p:spPr>
                <a:xfrm>
                  <a:off x="1454775" y="744475"/>
                  <a:ext cx="4702600" cy="433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104" h="173353" extrusionOk="0">
                      <a:moveTo>
                        <a:pt x="64780" y="21551"/>
                      </a:moveTo>
                      <a:lnTo>
                        <a:pt x="64780" y="74572"/>
                      </a:lnTo>
                      <a:lnTo>
                        <a:pt x="9855" y="74572"/>
                      </a:lnTo>
                      <a:lnTo>
                        <a:pt x="9855" y="54799"/>
                      </a:lnTo>
                      <a:lnTo>
                        <a:pt x="64780" y="21551"/>
                      </a:lnTo>
                      <a:close/>
                      <a:moveTo>
                        <a:pt x="94052" y="3829"/>
                      </a:moveTo>
                      <a:lnTo>
                        <a:pt x="179734" y="55699"/>
                      </a:lnTo>
                      <a:lnTo>
                        <a:pt x="179734" y="74572"/>
                      </a:lnTo>
                      <a:lnTo>
                        <a:pt x="68065" y="74572"/>
                      </a:lnTo>
                      <a:lnTo>
                        <a:pt x="68065" y="19564"/>
                      </a:lnTo>
                      <a:lnTo>
                        <a:pt x="94052" y="3829"/>
                      </a:lnTo>
                      <a:close/>
                      <a:moveTo>
                        <a:pt x="83779" y="77857"/>
                      </a:moveTo>
                      <a:lnTo>
                        <a:pt x="83779" y="121524"/>
                      </a:lnTo>
                      <a:lnTo>
                        <a:pt x="9855" y="121524"/>
                      </a:lnTo>
                      <a:lnTo>
                        <a:pt x="9855" y="77857"/>
                      </a:lnTo>
                      <a:close/>
                      <a:moveTo>
                        <a:pt x="179734" y="77857"/>
                      </a:moveTo>
                      <a:lnTo>
                        <a:pt x="179734" y="121524"/>
                      </a:lnTo>
                      <a:lnTo>
                        <a:pt x="87043" y="121524"/>
                      </a:lnTo>
                      <a:lnTo>
                        <a:pt x="87043" y="77857"/>
                      </a:lnTo>
                      <a:close/>
                      <a:moveTo>
                        <a:pt x="94554" y="124789"/>
                      </a:moveTo>
                      <a:lnTo>
                        <a:pt x="94554" y="170088"/>
                      </a:lnTo>
                      <a:lnTo>
                        <a:pt x="9855" y="170088"/>
                      </a:lnTo>
                      <a:lnTo>
                        <a:pt x="9855" y="124789"/>
                      </a:lnTo>
                      <a:close/>
                      <a:moveTo>
                        <a:pt x="179734" y="124789"/>
                      </a:moveTo>
                      <a:lnTo>
                        <a:pt x="179734" y="170088"/>
                      </a:lnTo>
                      <a:lnTo>
                        <a:pt x="97818" y="170088"/>
                      </a:lnTo>
                      <a:lnTo>
                        <a:pt x="97818" y="124789"/>
                      </a:lnTo>
                      <a:close/>
                      <a:moveTo>
                        <a:pt x="94031" y="0"/>
                      </a:moveTo>
                      <a:lnTo>
                        <a:pt x="0" y="56933"/>
                      </a:lnTo>
                      <a:lnTo>
                        <a:pt x="1695" y="59737"/>
                      </a:lnTo>
                      <a:lnTo>
                        <a:pt x="6591" y="56766"/>
                      </a:lnTo>
                      <a:lnTo>
                        <a:pt x="6591" y="173352"/>
                      </a:lnTo>
                      <a:lnTo>
                        <a:pt x="182998" y="173352"/>
                      </a:lnTo>
                      <a:lnTo>
                        <a:pt x="182998" y="57666"/>
                      </a:lnTo>
                      <a:lnTo>
                        <a:pt x="186409" y="59737"/>
                      </a:lnTo>
                      <a:lnTo>
                        <a:pt x="188104" y="56933"/>
                      </a:lnTo>
                      <a:lnTo>
                        <a:pt x="94073" y="0"/>
                      </a:lnTo>
                      <a:lnTo>
                        <a:pt x="94052" y="21"/>
                      </a:lnTo>
                      <a:lnTo>
                        <a:pt x="94031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42" name="Google Shape;406;p24">
                <a:extLst>
                  <a:ext uri="{FF2B5EF4-FFF2-40B4-BE49-F238E27FC236}">
                    <a16:creationId xmlns:a16="http://schemas.microsoft.com/office/drawing/2014/main" id="{0FC49F71-DC85-9FF3-6552-577A3C1B3539}"/>
                  </a:ext>
                </a:extLst>
              </p:cNvPr>
              <p:cNvGrpSpPr/>
              <p:nvPr/>
            </p:nvGrpSpPr>
            <p:grpSpPr>
              <a:xfrm>
                <a:off x="2331256" y="2331202"/>
                <a:ext cx="295454" cy="230654"/>
                <a:chOff x="3700925" y="2758875"/>
                <a:chExt cx="410125" cy="320175"/>
              </a:xfrm>
            </p:grpSpPr>
            <p:sp>
              <p:nvSpPr>
                <p:cNvPr id="355" name="Google Shape;407;p24">
                  <a:extLst>
                    <a:ext uri="{FF2B5EF4-FFF2-40B4-BE49-F238E27FC236}">
                      <a16:creationId xmlns:a16="http://schemas.microsoft.com/office/drawing/2014/main" id="{0D756AE2-9BB0-A1D9-93E3-59B014283FAC}"/>
                    </a:ext>
                  </a:extLst>
                </p:cNvPr>
                <p:cNvSpPr/>
                <p:nvPr/>
              </p:nvSpPr>
              <p:spPr>
                <a:xfrm>
                  <a:off x="3700925" y="2758875"/>
                  <a:ext cx="190425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17" y="5922"/>
                      </a:lnTo>
                      <a:lnTo>
                        <a:pt x="7617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" name="Google Shape;408;p24">
                  <a:extLst>
                    <a:ext uri="{FF2B5EF4-FFF2-40B4-BE49-F238E27FC236}">
                      <a16:creationId xmlns:a16="http://schemas.microsoft.com/office/drawing/2014/main" id="{816C8A28-5E74-2785-A2D3-E45ECC76735F}"/>
                    </a:ext>
                  </a:extLst>
                </p:cNvPr>
                <p:cNvSpPr/>
                <p:nvPr/>
              </p:nvSpPr>
              <p:spPr>
                <a:xfrm>
                  <a:off x="3700925" y="2930975"/>
                  <a:ext cx="190425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17" y="5922"/>
                      </a:lnTo>
                      <a:lnTo>
                        <a:pt x="7617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" name="Google Shape;409;p24">
                  <a:extLst>
                    <a:ext uri="{FF2B5EF4-FFF2-40B4-BE49-F238E27FC236}">
                      <a16:creationId xmlns:a16="http://schemas.microsoft.com/office/drawing/2014/main" id="{DF6C1050-AA47-B968-1544-9686030C710C}"/>
                    </a:ext>
                  </a:extLst>
                </p:cNvPr>
                <p:cNvSpPr/>
                <p:nvPr/>
              </p:nvSpPr>
              <p:spPr>
                <a:xfrm>
                  <a:off x="3920100" y="27588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38" y="5922"/>
                      </a:lnTo>
                      <a:lnTo>
                        <a:pt x="7638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" name="Google Shape;410;p24">
                  <a:extLst>
                    <a:ext uri="{FF2B5EF4-FFF2-40B4-BE49-F238E27FC236}">
                      <a16:creationId xmlns:a16="http://schemas.microsoft.com/office/drawing/2014/main" id="{C14630E1-2F0E-7CDD-CA51-B4A454445F90}"/>
                    </a:ext>
                  </a:extLst>
                </p:cNvPr>
                <p:cNvSpPr/>
                <p:nvPr/>
              </p:nvSpPr>
              <p:spPr>
                <a:xfrm>
                  <a:off x="3920100" y="29309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38" y="5922"/>
                      </a:lnTo>
                      <a:lnTo>
                        <a:pt x="7638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43" name="Google Shape;411;p24">
                <a:extLst>
                  <a:ext uri="{FF2B5EF4-FFF2-40B4-BE49-F238E27FC236}">
                    <a16:creationId xmlns:a16="http://schemas.microsoft.com/office/drawing/2014/main" id="{7DCA46BD-F2F3-FB39-E7DB-0DE93E770E82}"/>
                  </a:ext>
                </a:extLst>
              </p:cNvPr>
              <p:cNvGrpSpPr/>
              <p:nvPr/>
            </p:nvGrpSpPr>
            <p:grpSpPr>
              <a:xfrm>
                <a:off x="2618029" y="1394394"/>
                <a:ext cx="358003" cy="279641"/>
                <a:chOff x="4099000" y="1458475"/>
                <a:chExt cx="496950" cy="388175"/>
              </a:xfrm>
            </p:grpSpPr>
            <p:sp>
              <p:nvSpPr>
                <p:cNvPr id="351" name="Google Shape;412;p24">
                  <a:extLst>
                    <a:ext uri="{FF2B5EF4-FFF2-40B4-BE49-F238E27FC236}">
                      <a16:creationId xmlns:a16="http://schemas.microsoft.com/office/drawing/2014/main" id="{DC1737CB-76A8-B0DD-2134-FEB600913A5A}"/>
                    </a:ext>
                  </a:extLst>
                </p:cNvPr>
                <p:cNvSpPr/>
                <p:nvPr/>
              </p:nvSpPr>
              <p:spPr>
                <a:xfrm>
                  <a:off x="4099000" y="1458475"/>
                  <a:ext cx="231225" cy="17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9" h="7178" extrusionOk="0">
                      <a:moveTo>
                        <a:pt x="0" y="1"/>
                      </a:moveTo>
                      <a:lnTo>
                        <a:pt x="0" y="7178"/>
                      </a:lnTo>
                      <a:lnTo>
                        <a:pt x="9249" y="7178"/>
                      </a:lnTo>
                      <a:lnTo>
                        <a:pt x="9249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" name="Google Shape;413;p24">
                  <a:extLst>
                    <a:ext uri="{FF2B5EF4-FFF2-40B4-BE49-F238E27FC236}">
                      <a16:creationId xmlns:a16="http://schemas.microsoft.com/office/drawing/2014/main" id="{6E279D85-A185-59A4-C5E9-6C4678D9A5B7}"/>
                    </a:ext>
                  </a:extLst>
                </p:cNvPr>
                <p:cNvSpPr/>
                <p:nvPr/>
              </p:nvSpPr>
              <p:spPr>
                <a:xfrm>
                  <a:off x="4099000" y="1667200"/>
                  <a:ext cx="231225" cy="17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9" h="7178" extrusionOk="0">
                      <a:moveTo>
                        <a:pt x="0" y="0"/>
                      </a:moveTo>
                      <a:lnTo>
                        <a:pt x="0" y="7177"/>
                      </a:lnTo>
                      <a:lnTo>
                        <a:pt x="9249" y="7177"/>
                      </a:lnTo>
                      <a:lnTo>
                        <a:pt x="9249" y="0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" name="Google Shape;414;p24">
                  <a:extLst>
                    <a:ext uri="{FF2B5EF4-FFF2-40B4-BE49-F238E27FC236}">
                      <a16:creationId xmlns:a16="http://schemas.microsoft.com/office/drawing/2014/main" id="{05BC5F78-B4F6-48E2-36A5-5B71E0E41E7E}"/>
                    </a:ext>
                  </a:extLst>
                </p:cNvPr>
                <p:cNvSpPr/>
                <p:nvPr/>
              </p:nvSpPr>
              <p:spPr>
                <a:xfrm>
                  <a:off x="4365250" y="1458475"/>
                  <a:ext cx="230700" cy="17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8" h="7178" extrusionOk="0">
                      <a:moveTo>
                        <a:pt x="0" y="1"/>
                      </a:moveTo>
                      <a:lnTo>
                        <a:pt x="0" y="7178"/>
                      </a:lnTo>
                      <a:lnTo>
                        <a:pt x="9228" y="7178"/>
                      </a:lnTo>
                      <a:lnTo>
                        <a:pt x="9228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" name="Google Shape;415;p24">
                  <a:extLst>
                    <a:ext uri="{FF2B5EF4-FFF2-40B4-BE49-F238E27FC236}">
                      <a16:creationId xmlns:a16="http://schemas.microsoft.com/office/drawing/2014/main" id="{F67F807B-17CE-925A-FF2E-87F4CC89DEF8}"/>
                    </a:ext>
                  </a:extLst>
                </p:cNvPr>
                <p:cNvSpPr/>
                <p:nvPr/>
              </p:nvSpPr>
              <p:spPr>
                <a:xfrm>
                  <a:off x="4365250" y="1667200"/>
                  <a:ext cx="230700" cy="17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8" h="7178" extrusionOk="0">
                      <a:moveTo>
                        <a:pt x="0" y="0"/>
                      </a:moveTo>
                      <a:lnTo>
                        <a:pt x="0" y="7177"/>
                      </a:lnTo>
                      <a:lnTo>
                        <a:pt x="9228" y="7177"/>
                      </a:lnTo>
                      <a:lnTo>
                        <a:pt x="9228" y="0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44" name="Google Shape;416;p24">
                <a:extLst>
                  <a:ext uri="{FF2B5EF4-FFF2-40B4-BE49-F238E27FC236}">
                    <a16:creationId xmlns:a16="http://schemas.microsoft.com/office/drawing/2014/main" id="{1CD62601-FF9D-8392-DC9D-4BAC4516773E}"/>
                  </a:ext>
                </a:extLst>
              </p:cNvPr>
              <p:cNvSpPr/>
              <p:nvPr/>
            </p:nvSpPr>
            <p:spPr>
              <a:xfrm>
                <a:off x="1864584" y="2426567"/>
                <a:ext cx="108900" cy="103800"/>
              </a:xfrm>
              <a:prstGeom prst="parallelogram">
                <a:avLst>
                  <a:gd name="adj" fmla="val 90032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417;p24">
                <a:extLst>
                  <a:ext uri="{FF2B5EF4-FFF2-40B4-BE49-F238E27FC236}">
                    <a16:creationId xmlns:a16="http://schemas.microsoft.com/office/drawing/2014/main" id="{B7F92D66-328D-607B-2316-F3C030632AA8}"/>
                  </a:ext>
                </a:extLst>
              </p:cNvPr>
              <p:cNvSpPr/>
              <p:nvPr/>
            </p:nvSpPr>
            <p:spPr>
              <a:xfrm>
                <a:off x="1826868" y="2460923"/>
                <a:ext cx="184500" cy="175200"/>
              </a:xfrm>
              <a:prstGeom prst="parallelogram">
                <a:avLst>
                  <a:gd name="adj" fmla="val 90032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346" name="Google Shape;418;p24">
                <a:extLst>
                  <a:ext uri="{FF2B5EF4-FFF2-40B4-BE49-F238E27FC236}">
                    <a16:creationId xmlns:a16="http://schemas.microsoft.com/office/drawing/2014/main" id="{E84108DE-0A20-4BC9-654A-9A529EDA5B24}"/>
                  </a:ext>
                </a:extLst>
              </p:cNvPr>
              <p:cNvGrpSpPr/>
              <p:nvPr/>
            </p:nvGrpSpPr>
            <p:grpSpPr>
              <a:xfrm>
                <a:off x="1996252" y="3199428"/>
                <a:ext cx="295454" cy="230654"/>
                <a:chOff x="3235900" y="3964075"/>
                <a:chExt cx="410125" cy="320175"/>
              </a:xfrm>
            </p:grpSpPr>
            <p:sp>
              <p:nvSpPr>
                <p:cNvPr id="347" name="Google Shape;419;p24">
                  <a:extLst>
                    <a:ext uri="{FF2B5EF4-FFF2-40B4-BE49-F238E27FC236}">
                      <a16:creationId xmlns:a16="http://schemas.microsoft.com/office/drawing/2014/main" id="{1C934875-D344-FBF0-99A1-D0BB88547CB7}"/>
                    </a:ext>
                  </a:extLst>
                </p:cNvPr>
                <p:cNvSpPr/>
                <p:nvPr/>
              </p:nvSpPr>
              <p:spPr>
                <a:xfrm>
                  <a:off x="3235900" y="3964075"/>
                  <a:ext cx="190425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17" y="5922"/>
                      </a:lnTo>
                      <a:lnTo>
                        <a:pt x="7617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" name="Google Shape;420;p24">
                  <a:extLst>
                    <a:ext uri="{FF2B5EF4-FFF2-40B4-BE49-F238E27FC236}">
                      <a16:creationId xmlns:a16="http://schemas.microsoft.com/office/drawing/2014/main" id="{429A2D28-B1CE-BD8E-0F38-7D4957BADA57}"/>
                    </a:ext>
                  </a:extLst>
                </p:cNvPr>
                <p:cNvSpPr/>
                <p:nvPr/>
              </p:nvSpPr>
              <p:spPr>
                <a:xfrm>
                  <a:off x="3235900" y="4136175"/>
                  <a:ext cx="190425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17" y="5922"/>
                      </a:lnTo>
                      <a:lnTo>
                        <a:pt x="7617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" name="Google Shape;421;p24">
                  <a:extLst>
                    <a:ext uri="{FF2B5EF4-FFF2-40B4-BE49-F238E27FC236}">
                      <a16:creationId xmlns:a16="http://schemas.microsoft.com/office/drawing/2014/main" id="{835FD78D-88C4-6E9C-30A1-BEF818C6C293}"/>
                    </a:ext>
                  </a:extLst>
                </p:cNvPr>
                <p:cNvSpPr/>
                <p:nvPr/>
              </p:nvSpPr>
              <p:spPr>
                <a:xfrm>
                  <a:off x="3455075" y="39640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37" y="5922"/>
                      </a:lnTo>
                      <a:lnTo>
                        <a:pt x="7637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" name="Google Shape;422;p24">
                  <a:extLst>
                    <a:ext uri="{FF2B5EF4-FFF2-40B4-BE49-F238E27FC236}">
                      <a16:creationId xmlns:a16="http://schemas.microsoft.com/office/drawing/2014/main" id="{D9C9B044-C8A4-8FDC-63A9-7EFCA4AFAD90}"/>
                    </a:ext>
                  </a:extLst>
                </p:cNvPr>
                <p:cNvSpPr/>
                <p:nvPr/>
              </p:nvSpPr>
              <p:spPr>
                <a:xfrm>
                  <a:off x="3455075" y="41361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37" y="5922"/>
                      </a:lnTo>
                      <a:lnTo>
                        <a:pt x="7637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394118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37828" y="2888847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LOOKING BACK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421994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PROJECT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388319"/>
            <a:ext cx="5740800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Categorising </a:t>
            </a:r>
            <a:r>
              <a:rPr lang="en-GB" smtClean="0">
                <a:solidFill>
                  <a:schemeClr val="tx1"/>
                </a:solidFill>
              </a:rPr>
              <a:t>(Task 1)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501111"/>
            <a:ext cx="5755112" cy="1545021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GB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the second sentence with the correct possessive form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sentences using prepositions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three sentences to describe your favorite room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0310" y="4341264"/>
            <a:ext cx="5743692" cy="66269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Strange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houses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700221"/>
            <a:ext cx="1350710" cy="1188626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3197650"/>
            <a:ext cx="1350710" cy="1224343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005003" y="5399784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8" name="Curved Connector 27"/>
          <p:cNvCxnSpPr>
            <a:stCxn id="18" idx="3"/>
            <a:endCxn id="27" idx="0"/>
          </p:cNvCxnSpPr>
          <p:nvPr/>
        </p:nvCxnSpPr>
        <p:spPr>
          <a:xfrm>
            <a:off x="2505075" y="4722718"/>
            <a:ext cx="1417885" cy="677066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5995" y="5359380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D72E5F-EFB1-18BD-E3DB-07B0C449C621}"/>
              </a:ext>
            </a:extLst>
          </p:cNvPr>
          <p:cNvSpPr/>
          <p:nvPr/>
        </p:nvSpPr>
        <p:spPr>
          <a:xfrm>
            <a:off x="719076" y="1589133"/>
            <a:ext cx="10752462" cy="477030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-693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766425" y="4087973"/>
            <a:ext cx="6040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CATEGORISING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051" y="2046820"/>
            <a:ext cx="4555375" cy="375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7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31"/>
          <p:cNvGrpSpPr/>
          <p:nvPr/>
        </p:nvGrpSpPr>
        <p:grpSpPr>
          <a:xfrm>
            <a:off x="204603" y="1908014"/>
            <a:ext cx="3759598" cy="4404648"/>
            <a:chOff x="1146625" y="2025923"/>
            <a:chExt cx="1901098" cy="2324526"/>
          </a:xfrm>
        </p:grpSpPr>
        <p:sp>
          <p:nvSpPr>
            <p:cNvPr id="867" name="Google Shape;867;p31"/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69" name="Google Shape;869;p31"/>
          <p:cNvGrpSpPr/>
          <p:nvPr/>
        </p:nvGrpSpPr>
        <p:grpSpPr>
          <a:xfrm>
            <a:off x="3986330" y="1908014"/>
            <a:ext cx="4147838" cy="4404648"/>
            <a:chOff x="3621450" y="2025923"/>
            <a:chExt cx="1901098" cy="2324526"/>
          </a:xfrm>
        </p:grpSpPr>
        <p:sp>
          <p:nvSpPr>
            <p:cNvPr id="870" name="Google Shape;870;p31"/>
            <p:cNvSpPr/>
            <p:nvPr/>
          </p:nvSpPr>
          <p:spPr>
            <a:xfrm>
              <a:off x="3621450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3693451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72" name="Google Shape;872;p31"/>
          <p:cNvGrpSpPr/>
          <p:nvPr/>
        </p:nvGrpSpPr>
        <p:grpSpPr>
          <a:xfrm>
            <a:off x="8074969" y="1838241"/>
            <a:ext cx="4031084" cy="4474422"/>
            <a:chOff x="6096275" y="2025923"/>
            <a:chExt cx="1901098" cy="2324526"/>
          </a:xfrm>
        </p:grpSpPr>
        <p:sp>
          <p:nvSpPr>
            <p:cNvPr id="873" name="Google Shape;873;p31"/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79" name="Google Shape;879;p31"/>
          <p:cNvSpPr txBox="1">
            <a:spLocks noGrp="1"/>
          </p:cNvSpPr>
          <p:nvPr>
            <p:ph type="ctrTitle"/>
          </p:nvPr>
        </p:nvSpPr>
        <p:spPr>
          <a:xfrm>
            <a:off x="192325" y="1805170"/>
            <a:ext cx="3617720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2800" b="1" dirty="0"/>
              <a:t>TYPES OF HOUSE</a:t>
            </a:r>
            <a:endParaRPr sz="2800" b="1" dirty="0"/>
          </a:p>
        </p:txBody>
      </p:sp>
      <p:sp>
        <p:nvSpPr>
          <p:cNvPr id="880" name="Google Shape;880;p31"/>
          <p:cNvSpPr txBox="1">
            <a:spLocks noGrp="1"/>
          </p:cNvSpPr>
          <p:nvPr>
            <p:ph type="ctrTitle" idx="4"/>
          </p:nvPr>
        </p:nvSpPr>
        <p:spPr>
          <a:xfrm>
            <a:off x="5069779" y="1838240"/>
            <a:ext cx="1992000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2800" b="1" dirty="0"/>
              <a:t>ROOMS</a:t>
            </a:r>
            <a:endParaRPr sz="2800" b="1" dirty="0"/>
          </a:p>
        </p:txBody>
      </p:sp>
      <p:sp>
        <p:nvSpPr>
          <p:cNvPr id="881" name="Google Shape;881;p31"/>
          <p:cNvSpPr txBox="1">
            <a:spLocks noGrp="1"/>
          </p:cNvSpPr>
          <p:nvPr>
            <p:ph type="ctrTitle" idx="5"/>
          </p:nvPr>
        </p:nvSpPr>
        <p:spPr>
          <a:xfrm>
            <a:off x="8527571" y="1910643"/>
            <a:ext cx="2980640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2800" b="1" dirty="0"/>
              <a:t>FURNITURE</a:t>
            </a:r>
            <a:endParaRPr sz="28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F1BAFF-017B-F434-669D-3F3E20EFA967}"/>
              </a:ext>
            </a:extLst>
          </p:cNvPr>
          <p:cNvGrpSpPr/>
          <p:nvPr/>
        </p:nvGrpSpPr>
        <p:grpSpPr>
          <a:xfrm>
            <a:off x="-3397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27">
              <a:extLst>
                <a:ext uri="{FF2B5EF4-FFF2-40B4-BE49-F238E27FC236}">
                  <a16:creationId xmlns:a16="http://schemas.microsoft.com/office/drawing/2014/main" id="{9E0038DD-3EE7-C0A5-B5B6-2DCAEA607439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28">
              <a:extLst>
                <a:ext uri="{FF2B5EF4-FFF2-40B4-BE49-F238E27FC236}">
                  <a16:creationId xmlns:a16="http://schemas.microsoft.com/office/drawing/2014/main" id="{C6B54364-0788-E1FD-9787-5DD9E6F7E82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29">
              <a:extLst>
                <a:ext uri="{FF2B5EF4-FFF2-40B4-BE49-F238E27FC236}">
                  <a16:creationId xmlns:a16="http://schemas.microsoft.com/office/drawing/2014/main" id="{9DA5FC31-ECE3-E950-2CE7-6D63A0D14ECF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997F684-C28B-1E4A-20C8-7790C5265305}"/>
              </a:ext>
            </a:extLst>
          </p:cNvPr>
          <p:cNvSpPr txBox="1"/>
          <p:nvPr/>
        </p:nvSpPr>
        <p:spPr>
          <a:xfrm>
            <a:off x="476050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02D913-24CC-8423-2055-111A50FBDB29}"/>
              </a:ext>
            </a:extLst>
          </p:cNvPr>
          <p:cNvSpPr txBox="1"/>
          <p:nvPr/>
        </p:nvSpPr>
        <p:spPr>
          <a:xfrm>
            <a:off x="447872" y="3072960"/>
            <a:ext cx="123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flat,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219A58-B6C0-71F0-8FC1-E690F5AD88B0}"/>
              </a:ext>
            </a:extLst>
          </p:cNvPr>
          <p:cNvSpPr txBox="1"/>
          <p:nvPr/>
        </p:nvSpPr>
        <p:spPr>
          <a:xfrm>
            <a:off x="1221230" y="3072960"/>
            <a:ext cx="235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town house,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22EAE-994B-C216-6A21-D6F2E0E34FD4}"/>
              </a:ext>
            </a:extLst>
          </p:cNvPr>
          <p:cNvSpPr txBox="1"/>
          <p:nvPr/>
        </p:nvSpPr>
        <p:spPr>
          <a:xfrm>
            <a:off x="2438877" y="4745591"/>
            <a:ext cx="123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villa,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8FC883-F7E5-626D-D355-DF824FCC20FB}"/>
              </a:ext>
            </a:extLst>
          </p:cNvPr>
          <p:cNvSpPr txBox="1"/>
          <p:nvPr/>
        </p:nvSpPr>
        <p:spPr>
          <a:xfrm>
            <a:off x="367614" y="3636846"/>
            <a:ext cx="292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country house,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19304F-66A5-1B8C-A26A-38B3B5572CFC}"/>
              </a:ext>
            </a:extLst>
          </p:cNvPr>
          <p:cNvSpPr txBox="1"/>
          <p:nvPr/>
        </p:nvSpPr>
        <p:spPr>
          <a:xfrm>
            <a:off x="411351" y="4148450"/>
            <a:ext cx="2166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stilt house,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018326-42B2-767D-1A3F-8FAB576D8B5F}"/>
              </a:ext>
            </a:extLst>
          </p:cNvPr>
          <p:cNvSpPr txBox="1"/>
          <p:nvPr/>
        </p:nvSpPr>
        <p:spPr>
          <a:xfrm>
            <a:off x="2301956" y="4167477"/>
            <a:ext cx="1662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cottage,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E12DC2-0771-D3A2-C743-A75FFFBB38DB}"/>
              </a:ext>
            </a:extLst>
          </p:cNvPr>
          <p:cNvSpPr txBox="1"/>
          <p:nvPr/>
        </p:nvSpPr>
        <p:spPr>
          <a:xfrm>
            <a:off x="433479" y="4715273"/>
            <a:ext cx="2239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farmhouse,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D91E0F-4E49-4B5A-A0A6-446248778035}"/>
              </a:ext>
            </a:extLst>
          </p:cNvPr>
          <p:cNvSpPr txBox="1"/>
          <p:nvPr/>
        </p:nvSpPr>
        <p:spPr>
          <a:xfrm>
            <a:off x="522314" y="5276222"/>
            <a:ext cx="195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bungalow</a:t>
            </a:r>
            <a:r>
              <a:rPr lang="en-US" sz="3200" smtClean="0"/>
              <a:t>,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318E61-7D0F-7182-E0C1-1E211E96F705}"/>
              </a:ext>
            </a:extLst>
          </p:cNvPr>
          <p:cNvSpPr txBox="1"/>
          <p:nvPr/>
        </p:nvSpPr>
        <p:spPr>
          <a:xfrm>
            <a:off x="6259293" y="4243180"/>
            <a:ext cx="235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hall,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F03322-9C2A-0DB1-7905-E6F39E18A3BA}"/>
              </a:ext>
            </a:extLst>
          </p:cNvPr>
          <p:cNvSpPr txBox="1"/>
          <p:nvPr/>
        </p:nvSpPr>
        <p:spPr>
          <a:xfrm>
            <a:off x="5948610" y="3692457"/>
            <a:ext cx="235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living room,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9D0C49-FF19-B7A0-61EC-34ACDDEB9F8D}"/>
              </a:ext>
            </a:extLst>
          </p:cNvPr>
          <p:cNvSpPr txBox="1"/>
          <p:nvPr/>
        </p:nvSpPr>
        <p:spPr>
          <a:xfrm>
            <a:off x="5811472" y="3111367"/>
            <a:ext cx="1872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bedroom,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08A687-CD55-846B-866F-E7D76546E188}"/>
              </a:ext>
            </a:extLst>
          </p:cNvPr>
          <p:cNvSpPr txBox="1"/>
          <p:nvPr/>
        </p:nvSpPr>
        <p:spPr>
          <a:xfrm>
            <a:off x="4170949" y="3679475"/>
            <a:ext cx="196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bathroom,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9AD9D0-CD5B-222A-DED5-0726B85F8158}"/>
              </a:ext>
            </a:extLst>
          </p:cNvPr>
          <p:cNvSpPr txBox="1"/>
          <p:nvPr/>
        </p:nvSpPr>
        <p:spPr>
          <a:xfrm>
            <a:off x="4368131" y="3087604"/>
            <a:ext cx="1663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kitchen,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62D246-4AAA-414C-5D55-A25261F581CA}"/>
              </a:ext>
            </a:extLst>
          </p:cNvPr>
          <p:cNvSpPr txBox="1"/>
          <p:nvPr/>
        </p:nvSpPr>
        <p:spPr>
          <a:xfrm>
            <a:off x="4164045" y="4188404"/>
            <a:ext cx="235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guest room,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205ABF-D4AC-AC98-17D2-4C7387C02C2A}"/>
              </a:ext>
            </a:extLst>
          </p:cNvPr>
          <p:cNvSpPr txBox="1"/>
          <p:nvPr/>
        </p:nvSpPr>
        <p:spPr>
          <a:xfrm>
            <a:off x="4147272" y="4746900"/>
            <a:ext cx="235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dining room,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A22E3F-78B7-3371-6079-D9A6872BD655}"/>
              </a:ext>
            </a:extLst>
          </p:cNvPr>
          <p:cNvSpPr txBox="1"/>
          <p:nvPr/>
        </p:nvSpPr>
        <p:spPr>
          <a:xfrm>
            <a:off x="4172036" y="5329540"/>
            <a:ext cx="2983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utility room,…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1BE96C-77B5-C1BD-5D41-94031CF06115}"/>
              </a:ext>
            </a:extLst>
          </p:cNvPr>
          <p:cNvSpPr txBox="1"/>
          <p:nvPr/>
        </p:nvSpPr>
        <p:spPr>
          <a:xfrm>
            <a:off x="8248560" y="4190328"/>
            <a:ext cx="328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chest of drawers,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4B74F89-7B05-D54A-0C0E-B1459F822F72}"/>
              </a:ext>
            </a:extLst>
          </p:cNvPr>
          <p:cNvSpPr txBox="1"/>
          <p:nvPr/>
        </p:nvSpPr>
        <p:spPr>
          <a:xfrm>
            <a:off x="8278594" y="3091819"/>
            <a:ext cx="981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sink,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01ACB43-B274-115B-8CD8-ED9CAC88129E}"/>
              </a:ext>
            </a:extLst>
          </p:cNvPr>
          <p:cNvSpPr txBox="1"/>
          <p:nvPr/>
        </p:nvSpPr>
        <p:spPr>
          <a:xfrm>
            <a:off x="9127365" y="3067538"/>
            <a:ext cx="1353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fridge,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56C640-FA58-842D-314B-33CAE9F966B8}"/>
              </a:ext>
            </a:extLst>
          </p:cNvPr>
          <p:cNvSpPr txBox="1"/>
          <p:nvPr/>
        </p:nvSpPr>
        <p:spPr>
          <a:xfrm>
            <a:off x="8331378" y="4741422"/>
            <a:ext cx="235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stool,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71631F-B12E-F5AD-C11C-42171CBC6EBF}"/>
              </a:ext>
            </a:extLst>
          </p:cNvPr>
          <p:cNvSpPr txBox="1"/>
          <p:nvPr/>
        </p:nvSpPr>
        <p:spPr>
          <a:xfrm>
            <a:off x="8227640" y="3662029"/>
            <a:ext cx="235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dishwasher,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8503EDC-50DE-958C-AE98-2E27CBBA7876}"/>
              </a:ext>
            </a:extLst>
          </p:cNvPr>
          <p:cNvSpPr txBox="1"/>
          <p:nvPr/>
        </p:nvSpPr>
        <p:spPr>
          <a:xfrm>
            <a:off x="10214888" y="3672563"/>
            <a:ext cx="235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cupboard,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046635-7574-EE66-DD4A-C9FBCB263CFD}"/>
              </a:ext>
            </a:extLst>
          </p:cNvPr>
          <p:cNvSpPr txBox="1"/>
          <p:nvPr/>
        </p:nvSpPr>
        <p:spPr>
          <a:xfrm>
            <a:off x="9358094" y="4727502"/>
            <a:ext cx="3032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microwave,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5CF114-7402-6DA1-A0B0-CFE5590282F5}"/>
              </a:ext>
            </a:extLst>
          </p:cNvPr>
          <p:cNvSpPr txBox="1"/>
          <p:nvPr/>
        </p:nvSpPr>
        <p:spPr>
          <a:xfrm>
            <a:off x="8326442" y="5306745"/>
            <a:ext cx="3177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air conditioner,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F30C6E2-DC2A-3876-5953-31957C96E2B1}"/>
              </a:ext>
            </a:extLst>
          </p:cNvPr>
          <p:cNvGrpSpPr/>
          <p:nvPr/>
        </p:nvGrpSpPr>
        <p:grpSpPr>
          <a:xfrm>
            <a:off x="487067" y="1664812"/>
            <a:ext cx="11136183" cy="5068850"/>
            <a:chOff x="508550" y="1000526"/>
            <a:chExt cx="4335741" cy="3025449"/>
          </a:xfrm>
        </p:grpSpPr>
        <p:sp>
          <p:nvSpPr>
            <p:cNvPr id="7" name="Google Shape;160;p33">
              <a:extLst>
                <a:ext uri="{FF2B5EF4-FFF2-40B4-BE49-F238E27FC236}">
                  <a16:creationId xmlns:a16="http://schemas.microsoft.com/office/drawing/2014/main" id="{0B12D4B0-E76F-64BB-CB6C-37B1CB1743FC}"/>
                </a:ext>
              </a:extLst>
            </p:cNvPr>
            <p:cNvSpPr txBox="1">
              <a:spLocks/>
            </p:cNvSpPr>
            <p:nvPr/>
          </p:nvSpPr>
          <p:spPr>
            <a:xfrm>
              <a:off x="508550" y="1607075"/>
              <a:ext cx="4057200" cy="2418900"/>
            </a:xfrm>
            <a:prstGeom prst="rect">
              <a:avLst/>
            </a:prstGeom>
            <a:solidFill>
              <a:srgbClr val="6AC0E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xygen"/>
                <a:buNone/>
                <a:defRPr sz="14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Oxygen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SVN-A Love Of Thunder" panose="02040603050506020204" pitchFamily="18" charset="0"/>
                <a:sym typeface="Oxygen"/>
              </a:endParaRPr>
            </a:p>
          </p:txBody>
        </p:sp>
        <p:sp>
          <p:nvSpPr>
            <p:cNvPr id="9" name="Google Shape;161;p33">
              <a:extLst>
                <a:ext uri="{FF2B5EF4-FFF2-40B4-BE49-F238E27FC236}">
                  <a16:creationId xmlns:a16="http://schemas.microsoft.com/office/drawing/2014/main" id="{F62D4CB3-9DCC-7924-7630-85851DF95137}"/>
                </a:ext>
              </a:extLst>
            </p:cNvPr>
            <p:cNvSpPr txBox="1">
              <a:spLocks/>
            </p:cNvSpPr>
            <p:nvPr/>
          </p:nvSpPr>
          <p:spPr>
            <a:xfrm>
              <a:off x="737157" y="1193938"/>
              <a:ext cx="4107134" cy="2599602"/>
            </a:xfrm>
            <a:prstGeom prst="rect">
              <a:avLst/>
            </a:prstGeom>
            <a:solidFill>
              <a:srgbClr val="FDF1E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arala"/>
                <a:buNone/>
                <a:defRPr sz="5200" b="0" i="0" u="none" strike="noStrike" cap="none">
                  <a:solidFill>
                    <a:schemeClr val="dk1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1pPr>
              <a:lvl2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2pPr>
              <a:lvl3pPr marR="0" lvl="2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3pPr>
              <a:lvl4pPr marR="0" lvl="3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4pPr>
              <a:lvl5pPr marR="0" lvl="4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5pPr>
              <a:lvl6pPr marR="0" lvl="5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6pPr>
              <a:lvl7pPr marR="0" lvl="6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7pPr>
              <a:lvl8pPr marR="0" lvl="7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8pPr>
              <a:lvl9pPr marR="0" lvl="8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Sarala"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endParaRPr>
            </a:p>
          </p:txBody>
        </p:sp>
        <p:sp>
          <p:nvSpPr>
            <p:cNvPr id="10" name="Google Shape;162;p33">
              <a:extLst>
                <a:ext uri="{FF2B5EF4-FFF2-40B4-BE49-F238E27FC236}">
                  <a16:creationId xmlns:a16="http://schemas.microsoft.com/office/drawing/2014/main" id="{20BD7D4E-6AD2-0BEE-3E12-98D1CB9A70CB}"/>
                </a:ext>
              </a:extLst>
            </p:cNvPr>
            <p:cNvSpPr/>
            <p:nvPr/>
          </p:nvSpPr>
          <p:spPr>
            <a:xfrm>
              <a:off x="812388" y="1000526"/>
              <a:ext cx="218465" cy="519703"/>
            </a:xfrm>
            <a:custGeom>
              <a:avLst/>
              <a:gdLst/>
              <a:ahLst/>
              <a:cxnLst/>
              <a:rect l="l" t="t" r="r" b="b"/>
              <a:pathLst>
                <a:path w="3050" h="4635" extrusionOk="0">
                  <a:moveTo>
                    <a:pt x="1518" y="1"/>
                  </a:moveTo>
                  <a:cubicBezTo>
                    <a:pt x="1450" y="1"/>
                    <a:pt x="1381" y="5"/>
                    <a:pt x="1311" y="14"/>
                  </a:cubicBezTo>
                  <a:cubicBezTo>
                    <a:pt x="549" y="133"/>
                    <a:pt x="1" y="800"/>
                    <a:pt x="1" y="1538"/>
                  </a:cubicBezTo>
                  <a:lnTo>
                    <a:pt x="1" y="1681"/>
                  </a:lnTo>
                  <a:lnTo>
                    <a:pt x="310" y="1681"/>
                  </a:lnTo>
                  <a:lnTo>
                    <a:pt x="310" y="1490"/>
                  </a:lnTo>
                  <a:cubicBezTo>
                    <a:pt x="310" y="847"/>
                    <a:pt x="858" y="299"/>
                    <a:pt x="1501" y="299"/>
                  </a:cubicBezTo>
                  <a:cubicBezTo>
                    <a:pt x="2168" y="299"/>
                    <a:pt x="2692" y="847"/>
                    <a:pt x="2692" y="1490"/>
                  </a:cubicBezTo>
                  <a:lnTo>
                    <a:pt x="2740" y="1681"/>
                  </a:lnTo>
                  <a:lnTo>
                    <a:pt x="2740" y="3443"/>
                  </a:lnTo>
                  <a:cubicBezTo>
                    <a:pt x="2740" y="3633"/>
                    <a:pt x="2644" y="3848"/>
                    <a:pt x="2501" y="3991"/>
                  </a:cubicBezTo>
                  <a:cubicBezTo>
                    <a:pt x="2341" y="4151"/>
                    <a:pt x="2126" y="4232"/>
                    <a:pt x="1919" y="4232"/>
                  </a:cubicBezTo>
                  <a:cubicBezTo>
                    <a:pt x="1849" y="4232"/>
                    <a:pt x="1781" y="4223"/>
                    <a:pt x="1716" y="4205"/>
                  </a:cubicBezTo>
                  <a:cubicBezTo>
                    <a:pt x="1382" y="4110"/>
                    <a:pt x="1144" y="3800"/>
                    <a:pt x="1144" y="3467"/>
                  </a:cubicBezTo>
                  <a:lnTo>
                    <a:pt x="1144" y="1538"/>
                  </a:lnTo>
                  <a:cubicBezTo>
                    <a:pt x="1144" y="1371"/>
                    <a:pt x="1263" y="1228"/>
                    <a:pt x="1430" y="1204"/>
                  </a:cubicBezTo>
                  <a:cubicBezTo>
                    <a:pt x="1458" y="1199"/>
                    <a:pt x="1486" y="1196"/>
                    <a:pt x="1513" y="1196"/>
                  </a:cubicBezTo>
                  <a:cubicBezTo>
                    <a:pt x="1602" y="1196"/>
                    <a:pt x="1685" y="1227"/>
                    <a:pt x="1739" y="1300"/>
                  </a:cubicBezTo>
                  <a:cubicBezTo>
                    <a:pt x="1811" y="1347"/>
                    <a:pt x="1835" y="1443"/>
                    <a:pt x="1835" y="1538"/>
                  </a:cubicBezTo>
                  <a:lnTo>
                    <a:pt x="1858" y="1705"/>
                  </a:lnTo>
                  <a:lnTo>
                    <a:pt x="1858" y="3586"/>
                  </a:lnTo>
                  <a:cubicBezTo>
                    <a:pt x="1835" y="3681"/>
                    <a:pt x="2025" y="3776"/>
                    <a:pt x="2025" y="3776"/>
                  </a:cubicBezTo>
                  <a:cubicBezTo>
                    <a:pt x="2025" y="3776"/>
                    <a:pt x="2192" y="3705"/>
                    <a:pt x="2192" y="3586"/>
                  </a:cubicBezTo>
                  <a:lnTo>
                    <a:pt x="2216" y="1705"/>
                  </a:lnTo>
                  <a:lnTo>
                    <a:pt x="2216" y="1562"/>
                  </a:lnTo>
                  <a:cubicBezTo>
                    <a:pt x="2216" y="1323"/>
                    <a:pt x="2097" y="1109"/>
                    <a:pt x="1906" y="966"/>
                  </a:cubicBezTo>
                  <a:cubicBezTo>
                    <a:pt x="1835" y="942"/>
                    <a:pt x="1787" y="895"/>
                    <a:pt x="1692" y="871"/>
                  </a:cubicBezTo>
                  <a:cubicBezTo>
                    <a:pt x="1639" y="860"/>
                    <a:pt x="1587" y="855"/>
                    <a:pt x="1537" y="855"/>
                  </a:cubicBezTo>
                  <a:cubicBezTo>
                    <a:pt x="1151" y="855"/>
                    <a:pt x="834" y="1162"/>
                    <a:pt x="834" y="1562"/>
                  </a:cubicBezTo>
                  <a:lnTo>
                    <a:pt x="834" y="3491"/>
                  </a:lnTo>
                  <a:cubicBezTo>
                    <a:pt x="834" y="4119"/>
                    <a:pt x="1313" y="4634"/>
                    <a:pt x="1935" y="4634"/>
                  </a:cubicBezTo>
                  <a:cubicBezTo>
                    <a:pt x="1949" y="4634"/>
                    <a:pt x="1963" y="4634"/>
                    <a:pt x="1977" y="4634"/>
                  </a:cubicBezTo>
                  <a:cubicBezTo>
                    <a:pt x="2263" y="4634"/>
                    <a:pt x="2525" y="4515"/>
                    <a:pt x="2740" y="4300"/>
                  </a:cubicBezTo>
                  <a:cubicBezTo>
                    <a:pt x="2930" y="4086"/>
                    <a:pt x="3049" y="3824"/>
                    <a:pt x="3049" y="3514"/>
                  </a:cubicBezTo>
                  <a:lnTo>
                    <a:pt x="3049" y="1705"/>
                  </a:lnTo>
                  <a:lnTo>
                    <a:pt x="3049" y="1538"/>
                  </a:lnTo>
                  <a:cubicBezTo>
                    <a:pt x="3049" y="677"/>
                    <a:pt x="2374" y="1"/>
                    <a:pt x="151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81426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 with the correct possessive 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FD55D5-2E83-1293-81EB-C27385C54747}"/>
              </a:ext>
            </a:extLst>
          </p:cNvPr>
          <p:cNvSpPr txBox="1"/>
          <p:nvPr/>
        </p:nvSpPr>
        <p:spPr>
          <a:xfrm>
            <a:off x="1867786" y="1830255"/>
            <a:ext cx="10324214" cy="444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My teacher has a house next to our house.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3200" dirty="0">
                <a:sym typeface="Wingdings" panose="05000000000000000000" pitchFamily="2" charset="2"/>
              </a:rPr>
              <a:t>Our house is next to my ___________ house.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ym typeface="Wingdings" panose="05000000000000000000" pitchFamily="2" charset="2"/>
              </a:rPr>
              <a:t>2. My brother has a TV.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3200" dirty="0">
                <a:sym typeface="Wingdings" panose="05000000000000000000" pitchFamily="2" charset="2"/>
              </a:rPr>
              <a:t>This is my __________ TV.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ym typeface="Wingdings" panose="05000000000000000000" pitchFamily="2" charset="2"/>
              </a:rPr>
              <a:t>3. Elena has a big bookshelf in her bedroom.</a:t>
            </a:r>
            <a:br>
              <a:rPr lang="en-US" sz="3200" dirty="0">
                <a:sym typeface="Wingdings" panose="05000000000000000000" pitchFamily="2" charset="2"/>
              </a:rPr>
            </a:br>
            <a:r>
              <a:rPr lang="en-US" sz="3200" dirty="0">
                <a:sym typeface="Wingdings" panose="05000000000000000000" pitchFamily="2" charset="2"/>
              </a:rPr>
              <a:t> There’s a big bookshelf in _______ bedroom.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0F78E9-CEE2-075E-8DF8-664D3D2A275D}"/>
              </a:ext>
            </a:extLst>
          </p:cNvPr>
          <p:cNvSpPr txBox="1"/>
          <p:nvPr/>
        </p:nvSpPr>
        <p:spPr>
          <a:xfrm>
            <a:off x="6566273" y="2722549"/>
            <a:ext cx="177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</a:rPr>
              <a:t>teacher’s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72E99D-AA3B-56FB-FB20-95E5D22A0219}"/>
              </a:ext>
            </a:extLst>
          </p:cNvPr>
          <p:cNvSpPr txBox="1"/>
          <p:nvPr/>
        </p:nvSpPr>
        <p:spPr>
          <a:xfrm>
            <a:off x="4239083" y="4193992"/>
            <a:ext cx="177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</a:rPr>
              <a:t>brother’s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5DAD8C-186C-DA73-7B13-34B7E8EEDCFB}"/>
              </a:ext>
            </a:extLst>
          </p:cNvPr>
          <p:cNvSpPr txBox="1"/>
          <p:nvPr/>
        </p:nvSpPr>
        <p:spPr>
          <a:xfrm>
            <a:off x="6726528" y="5661788"/>
            <a:ext cx="177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</a:rPr>
              <a:t>Elena’s</a:t>
            </a:r>
          </a:p>
        </p:txBody>
      </p:sp>
    </p:spTree>
    <p:extLst>
      <p:ext uri="{BB962C8B-B14F-4D97-AF65-F5344CB8AC3E}">
        <p14:creationId xmlns:p14="http://schemas.microsoft.com/office/powerpoint/2010/main" val="3166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A2B6B6D-C7C1-894E-F769-661CA8965C35}"/>
              </a:ext>
            </a:extLst>
          </p:cNvPr>
          <p:cNvGrpSpPr/>
          <p:nvPr/>
        </p:nvGrpSpPr>
        <p:grpSpPr>
          <a:xfrm>
            <a:off x="848791" y="1655390"/>
            <a:ext cx="9890093" cy="4841103"/>
            <a:chOff x="508550" y="1032261"/>
            <a:chExt cx="4285807" cy="2993714"/>
          </a:xfrm>
        </p:grpSpPr>
        <p:sp>
          <p:nvSpPr>
            <p:cNvPr id="11" name="Google Shape;160;p33">
              <a:extLst>
                <a:ext uri="{FF2B5EF4-FFF2-40B4-BE49-F238E27FC236}">
                  <a16:creationId xmlns:a16="http://schemas.microsoft.com/office/drawing/2014/main" id="{2D0B2981-E325-8152-C066-48EF09B49578}"/>
                </a:ext>
              </a:extLst>
            </p:cNvPr>
            <p:cNvSpPr txBox="1">
              <a:spLocks/>
            </p:cNvSpPr>
            <p:nvPr/>
          </p:nvSpPr>
          <p:spPr>
            <a:xfrm>
              <a:off x="508550" y="1607075"/>
              <a:ext cx="4057200" cy="2418900"/>
            </a:xfrm>
            <a:prstGeom prst="rect">
              <a:avLst/>
            </a:prstGeom>
            <a:solidFill>
              <a:srgbClr val="6AC0E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xygen"/>
                <a:buNone/>
                <a:defRPr sz="14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Oxygen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SVN-A Love Of Thunder" panose="02040603050506020204" pitchFamily="18" charset="0"/>
                <a:sym typeface="Oxygen"/>
              </a:endParaRPr>
            </a:p>
          </p:txBody>
        </p:sp>
        <p:sp>
          <p:nvSpPr>
            <p:cNvPr id="13" name="Google Shape;161;p33">
              <a:extLst>
                <a:ext uri="{FF2B5EF4-FFF2-40B4-BE49-F238E27FC236}">
                  <a16:creationId xmlns:a16="http://schemas.microsoft.com/office/drawing/2014/main" id="{F78E05F1-B4B7-F45B-428C-A99DF005853C}"/>
                </a:ext>
              </a:extLst>
            </p:cNvPr>
            <p:cNvSpPr txBox="1">
              <a:spLocks/>
            </p:cNvSpPr>
            <p:nvPr/>
          </p:nvSpPr>
          <p:spPr>
            <a:xfrm>
              <a:off x="737157" y="1226075"/>
              <a:ext cx="4057200" cy="2310300"/>
            </a:xfrm>
            <a:prstGeom prst="rect">
              <a:avLst/>
            </a:prstGeom>
            <a:solidFill>
              <a:srgbClr val="FDF1E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arala"/>
                <a:buNone/>
                <a:defRPr sz="5200" b="0" i="0" u="none" strike="noStrike" cap="none">
                  <a:solidFill>
                    <a:schemeClr val="dk1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1pPr>
              <a:lvl2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2pPr>
              <a:lvl3pPr marR="0" lvl="2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3pPr>
              <a:lvl4pPr marR="0" lvl="3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4pPr>
              <a:lvl5pPr marR="0" lvl="4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5pPr>
              <a:lvl6pPr marR="0" lvl="5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6pPr>
              <a:lvl7pPr marR="0" lvl="6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7pPr>
              <a:lvl8pPr marR="0" lvl="7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8pPr>
              <a:lvl9pPr marR="0" lvl="8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Sarala"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endParaRPr>
            </a:p>
          </p:txBody>
        </p:sp>
        <p:sp>
          <p:nvSpPr>
            <p:cNvPr id="18" name="Google Shape;162;p33">
              <a:extLst>
                <a:ext uri="{FF2B5EF4-FFF2-40B4-BE49-F238E27FC236}">
                  <a16:creationId xmlns:a16="http://schemas.microsoft.com/office/drawing/2014/main" id="{8F5EE3F2-7978-CE32-D3B9-F80C4DCFE4FD}"/>
                </a:ext>
              </a:extLst>
            </p:cNvPr>
            <p:cNvSpPr/>
            <p:nvPr/>
          </p:nvSpPr>
          <p:spPr>
            <a:xfrm>
              <a:off x="812388" y="1032261"/>
              <a:ext cx="291322" cy="530866"/>
            </a:xfrm>
            <a:custGeom>
              <a:avLst/>
              <a:gdLst/>
              <a:ahLst/>
              <a:cxnLst/>
              <a:rect l="l" t="t" r="r" b="b"/>
              <a:pathLst>
                <a:path w="3050" h="4635" extrusionOk="0">
                  <a:moveTo>
                    <a:pt x="1518" y="1"/>
                  </a:moveTo>
                  <a:cubicBezTo>
                    <a:pt x="1450" y="1"/>
                    <a:pt x="1381" y="5"/>
                    <a:pt x="1311" y="14"/>
                  </a:cubicBezTo>
                  <a:cubicBezTo>
                    <a:pt x="549" y="133"/>
                    <a:pt x="1" y="800"/>
                    <a:pt x="1" y="1538"/>
                  </a:cubicBezTo>
                  <a:lnTo>
                    <a:pt x="1" y="1681"/>
                  </a:lnTo>
                  <a:lnTo>
                    <a:pt x="310" y="1681"/>
                  </a:lnTo>
                  <a:lnTo>
                    <a:pt x="310" y="1490"/>
                  </a:lnTo>
                  <a:cubicBezTo>
                    <a:pt x="310" y="847"/>
                    <a:pt x="858" y="299"/>
                    <a:pt x="1501" y="299"/>
                  </a:cubicBezTo>
                  <a:cubicBezTo>
                    <a:pt x="2168" y="299"/>
                    <a:pt x="2692" y="847"/>
                    <a:pt x="2692" y="1490"/>
                  </a:cubicBezTo>
                  <a:lnTo>
                    <a:pt x="2740" y="1681"/>
                  </a:lnTo>
                  <a:lnTo>
                    <a:pt x="2740" y="3443"/>
                  </a:lnTo>
                  <a:cubicBezTo>
                    <a:pt x="2740" y="3633"/>
                    <a:pt x="2644" y="3848"/>
                    <a:pt x="2501" y="3991"/>
                  </a:cubicBezTo>
                  <a:cubicBezTo>
                    <a:pt x="2341" y="4151"/>
                    <a:pt x="2126" y="4232"/>
                    <a:pt x="1919" y="4232"/>
                  </a:cubicBezTo>
                  <a:cubicBezTo>
                    <a:pt x="1849" y="4232"/>
                    <a:pt x="1781" y="4223"/>
                    <a:pt x="1716" y="4205"/>
                  </a:cubicBezTo>
                  <a:cubicBezTo>
                    <a:pt x="1382" y="4110"/>
                    <a:pt x="1144" y="3800"/>
                    <a:pt x="1144" y="3467"/>
                  </a:cubicBezTo>
                  <a:lnTo>
                    <a:pt x="1144" y="1538"/>
                  </a:lnTo>
                  <a:cubicBezTo>
                    <a:pt x="1144" y="1371"/>
                    <a:pt x="1263" y="1228"/>
                    <a:pt x="1430" y="1204"/>
                  </a:cubicBezTo>
                  <a:cubicBezTo>
                    <a:pt x="1458" y="1199"/>
                    <a:pt x="1486" y="1196"/>
                    <a:pt x="1513" y="1196"/>
                  </a:cubicBezTo>
                  <a:cubicBezTo>
                    <a:pt x="1602" y="1196"/>
                    <a:pt x="1685" y="1227"/>
                    <a:pt x="1739" y="1300"/>
                  </a:cubicBezTo>
                  <a:cubicBezTo>
                    <a:pt x="1811" y="1347"/>
                    <a:pt x="1835" y="1443"/>
                    <a:pt x="1835" y="1538"/>
                  </a:cubicBezTo>
                  <a:lnTo>
                    <a:pt x="1858" y="1705"/>
                  </a:lnTo>
                  <a:lnTo>
                    <a:pt x="1858" y="3586"/>
                  </a:lnTo>
                  <a:cubicBezTo>
                    <a:pt x="1835" y="3681"/>
                    <a:pt x="2025" y="3776"/>
                    <a:pt x="2025" y="3776"/>
                  </a:cubicBezTo>
                  <a:cubicBezTo>
                    <a:pt x="2025" y="3776"/>
                    <a:pt x="2192" y="3705"/>
                    <a:pt x="2192" y="3586"/>
                  </a:cubicBezTo>
                  <a:lnTo>
                    <a:pt x="2216" y="1705"/>
                  </a:lnTo>
                  <a:lnTo>
                    <a:pt x="2216" y="1562"/>
                  </a:lnTo>
                  <a:cubicBezTo>
                    <a:pt x="2216" y="1323"/>
                    <a:pt x="2097" y="1109"/>
                    <a:pt x="1906" y="966"/>
                  </a:cubicBezTo>
                  <a:cubicBezTo>
                    <a:pt x="1835" y="942"/>
                    <a:pt x="1787" y="895"/>
                    <a:pt x="1692" y="871"/>
                  </a:cubicBezTo>
                  <a:cubicBezTo>
                    <a:pt x="1639" y="860"/>
                    <a:pt x="1587" y="855"/>
                    <a:pt x="1537" y="855"/>
                  </a:cubicBezTo>
                  <a:cubicBezTo>
                    <a:pt x="1151" y="855"/>
                    <a:pt x="834" y="1162"/>
                    <a:pt x="834" y="1562"/>
                  </a:cubicBezTo>
                  <a:lnTo>
                    <a:pt x="834" y="3491"/>
                  </a:lnTo>
                  <a:cubicBezTo>
                    <a:pt x="834" y="4119"/>
                    <a:pt x="1313" y="4634"/>
                    <a:pt x="1935" y="4634"/>
                  </a:cubicBezTo>
                  <a:cubicBezTo>
                    <a:pt x="1949" y="4634"/>
                    <a:pt x="1963" y="4634"/>
                    <a:pt x="1977" y="4634"/>
                  </a:cubicBezTo>
                  <a:cubicBezTo>
                    <a:pt x="2263" y="4634"/>
                    <a:pt x="2525" y="4515"/>
                    <a:pt x="2740" y="4300"/>
                  </a:cubicBezTo>
                  <a:cubicBezTo>
                    <a:pt x="2930" y="4086"/>
                    <a:pt x="3049" y="3824"/>
                    <a:pt x="3049" y="3514"/>
                  </a:cubicBezTo>
                  <a:lnTo>
                    <a:pt x="3049" y="1705"/>
                  </a:lnTo>
                  <a:lnTo>
                    <a:pt x="3049" y="1538"/>
                  </a:lnTo>
                  <a:cubicBezTo>
                    <a:pt x="3049" y="677"/>
                    <a:pt x="2374" y="1"/>
                    <a:pt x="151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81426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 with the correct possessive 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FD55D5-2E83-1293-81EB-C27385C54747}"/>
              </a:ext>
            </a:extLst>
          </p:cNvPr>
          <p:cNvSpPr txBox="1"/>
          <p:nvPr/>
        </p:nvSpPr>
        <p:spPr>
          <a:xfrm>
            <a:off x="2313317" y="2084619"/>
            <a:ext cx="81617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4. My grandfather likes the kitchen the best.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3200" dirty="0">
                <a:sym typeface="Wingdings" panose="05000000000000000000" pitchFamily="2" charset="2"/>
              </a:rPr>
              <a:t>The kitchen is my _________ </a:t>
            </a:r>
            <a:r>
              <a:rPr lang="en-US" sz="3200" dirty="0" err="1">
                <a:sym typeface="Wingdings" panose="05000000000000000000" pitchFamily="2" charset="2"/>
              </a:rPr>
              <a:t>favourite</a:t>
            </a:r>
            <a:r>
              <a:rPr lang="en-US" sz="3200" dirty="0">
                <a:sym typeface="Wingdings" panose="05000000000000000000" pitchFamily="2" charset="2"/>
              </a:rPr>
              <a:t> room.</a:t>
            </a:r>
          </a:p>
          <a:p>
            <a:pPr>
              <a:lnSpc>
                <a:spcPct val="150000"/>
              </a:lnSpc>
            </a:pPr>
            <a:endParaRPr lang="en-US" sz="110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3200" smtClean="0">
                <a:sym typeface="Wingdings" panose="05000000000000000000" pitchFamily="2" charset="2"/>
              </a:rPr>
              <a:t>5</a:t>
            </a:r>
            <a:r>
              <a:rPr lang="en-US" sz="3200" dirty="0">
                <a:sym typeface="Wingdings" panose="05000000000000000000" pitchFamily="2" charset="2"/>
              </a:rPr>
              <a:t>. My aunt has a daughter, </a:t>
            </a:r>
            <a:r>
              <a:rPr lang="en-US" sz="3200" dirty="0" err="1">
                <a:sym typeface="Wingdings" panose="05000000000000000000" pitchFamily="2" charset="2"/>
              </a:rPr>
              <a:t>Vy</a:t>
            </a:r>
            <a:r>
              <a:rPr lang="en-US" sz="3200" dirty="0">
                <a:sym typeface="Wingdings" panose="05000000000000000000" pitchFamily="2" charset="2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3200" dirty="0">
                <a:sym typeface="Wingdings" panose="05000000000000000000" pitchFamily="2" charset="2"/>
              </a:rPr>
              <a:t>I’m ______ cousin.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0F78E9-CEE2-075E-8DF8-664D3D2A275D}"/>
              </a:ext>
            </a:extLst>
          </p:cNvPr>
          <p:cNvSpPr txBox="1"/>
          <p:nvPr/>
        </p:nvSpPr>
        <p:spPr>
          <a:xfrm>
            <a:off x="6014720" y="2984699"/>
            <a:ext cx="177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</a:rPr>
              <a:t>father’s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72E99D-AA3B-56FB-FB20-95E5D22A0219}"/>
              </a:ext>
            </a:extLst>
          </p:cNvPr>
          <p:cNvSpPr txBox="1"/>
          <p:nvPr/>
        </p:nvSpPr>
        <p:spPr>
          <a:xfrm>
            <a:off x="3582053" y="4736823"/>
            <a:ext cx="177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chemeClr val="accent2"/>
                </a:solidFill>
              </a:rPr>
              <a:t>Vy’s</a:t>
            </a:r>
            <a:endParaRPr lang="en-US" sz="32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Make sentences. Use prepositions of place.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5C276A-E24E-55FE-E39B-0E29628D3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87" y="1424684"/>
            <a:ext cx="2503564" cy="21945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4B252A-9C2A-A637-8D63-E3A208DE8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343" y="1448116"/>
            <a:ext cx="2503564" cy="21476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383539-641D-528C-17C2-451CB0E7A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823" y="1521070"/>
            <a:ext cx="2503564" cy="2096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A802C0-4E67-9463-D869-08996718E1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87" y="4186462"/>
            <a:ext cx="2503564" cy="2112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16401F-7C94-5948-8361-AFF7044F07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343" y="4182879"/>
            <a:ext cx="2503564" cy="21193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80B5F9-2F6C-0B9E-B871-927D9B5A3C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823" y="4208586"/>
            <a:ext cx="2503564" cy="216273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A2783B4-4C12-3DA4-ED4E-514717EA685F}"/>
              </a:ext>
            </a:extLst>
          </p:cNvPr>
          <p:cNvSpPr/>
          <p:nvPr/>
        </p:nvSpPr>
        <p:spPr>
          <a:xfrm>
            <a:off x="1893981" y="376153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E030C78-7EC3-EC9B-C048-4B2B0E3AC054}"/>
              </a:ext>
            </a:extLst>
          </p:cNvPr>
          <p:cNvSpPr/>
          <p:nvPr/>
        </p:nvSpPr>
        <p:spPr>
          <a:xfrm>
            <a:off x="5724937" y="376153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995ED21-F4B5-D41F-51EC-89274BF888FE}"/>
              </a:ext>
            </a:extLst>
          </p:cNvPr>
          <p:cNvSpPr/>
          <p:nvPr/>
        </p:nvSpPr>
        <p:spPr>
          <a:xfrm>
            <a:off x="9598417" y="376153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66BD1C-CF94-2E68-DA94-2B9FABF68945}"/>
              </a:ext>
            </a:extLst>
          </p:cNvPr>
          <p:cNvSpPr/>
          <p:nvPr/>
        </p:nvSpPr>
        <p:spPr>
          <a:xfrm>
            <a:off x="1893981" y="643815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04577C7-4E78-D1D2-7F5B-60F78B475B9B}"/>
              </a:ext>
            </a:extLst>
          </p:cNvPr>
          <p:cNvSpPr/>
          <p:nvPr/>
        </p:nvSpPr>
        <p:spPr>
          <a:xfrm>
            <a:off x="5724937" y="643815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104811-206C-5BDD-38B3-2C9E5BDBE1A8}"/>
              </a:ext>
            </a:extLst>
          </p:cNvPr>
          <p:cNvSpPr/>
          <p:nvPr/>
        </p:nvSpPr>
        <p:spPr>
          <a:xfrm>
            <a:off x="9598417" y="643815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8"/>
          <a:stretch/>
        </p:blipFill>
        <p:spPr>
          <a:xfrm>
            <a:off x="3784322" y="1514655"/>
            <a:ext cx="3810328" cy="29019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087" y="5084481"/>
            <a:ext cx="6578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</a:rPr>
              <a:t>1. </a:t>
            </a:r>
            <a:r>
              <a:rPr lang="en-US" sz="4000" smtClean="0"/>
              <a:t>The </a:t>
            </a:r>
            <a:r>
              <a:rPr lang="en-US" sz="4000"/>
              <a:t>cat </a:t>
            </a:r>
            <a:r>
              <a:rPr lang="en-US" sz="4000" smtClean="0"/>
              <a:t>_____________.</a:t>
            </a:r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E45C5-1D08-4461-AAA6-EE8865FC3011}"/>
              </a:ext>
            </a:extLst>
          </p:cNvPr>
          <p:cNvSpPr txBox="1"/>
          <p:nvPr/>
        </p:nvSpPr>
        <p:spPr>
          <a:xfrm>
            <a:off x="4846793" y="5084481"/>
            <a:ext cx="3683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is on </a:t>
            </a:r>
            <a:r>
              <a:rPr lang="en-US" sz="4000">
                <a:solidFill>
                  <a:srgbClr val="00B050"/>
                </a:solidFill>
              </a:rPr>
              <a:t>the </a:t>
            </a:r>
            <a:r>
              <a:rPr lang="en-US" sz="4000" smtClean="0">
                <a:solidFill>
                  <a:srgbClr val="00B050"/>
                </a:solidFill>
              </a:rPr>
              <a:t>table</a:t>
            </a:r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EB97B0-4D19-8913-B2E2-0E1913D27279}"/>
              </a:ext>
            </a:extLst>
          </p:cNvPr>
          <p:cNvGrpSpPr/>
          <p:nvPr/>
        </p:nvGrpSpPr>
        <p:grpSpPr>
          <a:xfrm>
            <a:off x="-1807" y="-7620"/>
            <a:ext cx="12192000" cy="1083309"/>
            <a:chOff x="7620" y="-7620"/>
            <a:chExt cx="12192000" cy="1083309"/>
          </a:xfrm>
        </p:grpSpPr>
        <p:sp>
          <p:nvSpPr>
            <p:cNvPr id="9" name="Round Single Corner Rectangle 28">
              <a:extLst>
                <a:ext uri="{FF2B5EF4-FFF2-40B4-BE49-F238E27FC236}">
                  <a16:creationId xmlns:a16="http://schemas.microsoft.com/office/drawing/2014/main" id="{8524BD2A-F06C-2CC0-810D-CF56CE28CC3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29">
              <a:extLst>
                <a:ext uri="{FF2B5EF4-FFF2-40B4-BE49-F238E27FC236}">
                  <a16:creationId xmlns:a16="http://schemas.microsoft.com/office/drawing/2014/main" id="{24914A32-2869-C04D-9AC0-643696FE360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30">
              <a:extLst>
                <a:ext uri="{FF2B5EF4-FFF2-40B4-BE49-F238E27FC236}">
                  <a16:creationId xmlns:a16="http://schemas.microsoft.com/office/drawing/2014/main" id="{8B374BC7-A50A-31F5-5A43-64CF404691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F9E5380-EEFA-0109-888D-767ADD3F7CD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46819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458</Words>
  <PresentationFormat>Widescreen</PresentationFormat>
  <Paragraphs>136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Adobe Gothic Std B</vt:lpstr>
      <vt:lpstr>Chelsea Market</vt:lpstr>
      <vt:lpstr>Oxygen</vt:lpstr>
      <vt:lpstr>Permanent Marker</vt:lpstr>
      <vt:lpstr>Sarala</vt:lpstr>
      <vt:lpstr>SVN-A Love Of Thunder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TYPES OF HOUSE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2023-08-19T14:43:43Z</dcterms:created>
  <dcterms:modified xsi:type="dcterms:W3CDTF">2023-11-07T03:17:08Z</dcterms:modified>
</cp:coreProperties>
</file>