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9" r:id="rId1"/>
  </p:sldMasterIdLst>
  <p:notesMasterIdLst>
    <p:notesMasterId r:id="rId11"/>
  </p:notesMasterIdLst>
  <p:sldIdLst>
    <p:sldId id="283" r:id="rId2"/>
    <p:sldId id="2975" r:id="rId3"/>
    <p:sldId id="2994" r:id="rId4"/>
    <p:sldId id="2992" r:id="rId5"/>
    <p:sldId id="2998" r:id="rId6"/>
    <p:sldId id="2991" r:id="rId7"/>
    <p:sldId id="2985" r:id="rId8"/>
    <p:sldId id="2986" r:id="rId9"/>
    <p:sldId id="280" r:id="rId1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2D050"/>
    <a:srgbClr val="5A3049"/>
    <a:srgbClr val="5B2F56"/>
    <a:srgbClr val="FF6600"/>
    <a:srgbClr val="0998D7"/>
    <a:srgbClr val="FF3399"/>
    <a:srgbClr val="FFFFFF"/>
    <a:srgbClr val="0000FF"/>
    <a:srgbClr val="3DC3EC"/>
    <a:srgbClr val="F3E8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90" autoAdjust="0"/>
    <p:restoredTop sz="95262" autoAdjust="0"/>
  </p:normalViewPr>
  <p:slideViewPr>
    <p:cSldViewPr snapToGrid="0">
      <p:cViewPr varScale="1">
        <p:scale>
          <a:sx n="79" d="100"/>
          <a:sy n="79" d="100"/>
        </p:scale>
        <p:origin x="821" y="91"/>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D21363-4EE3-49AE-BA04-164DB83892F6}" type="datetimeFigureOut">
              <a:rPr lang="en-GB" smtClean="0"/>
              <a:t>28/02/2023</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28B0E19-C2A7-4FE4-8BEE-17463F03FF49}" type="slidenum">
              <a:rPr lang="en-GB" smtClean="0"/>
              <a:t>‹#›</a:t>
            </a:fld>
            <a:endParaRPr lang="en-GB"/>
          </a:p>
        </p:txBody>
      </p:sp>
    </p:spTree>
    <p:extLst>
      <p:ext uri="{BB962C8B-B14F-4D97-AF65-F5344CB8AC3E}">
        <p14:creationId xmlns:p14="http://schemas.microsoft.com/office/powerpoint/2010/main" val="192097770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13592436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970FD1E9-C923-4D12-AB06-242B1EB3C9BB}"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cs typeface="+mn-cs"/>
            </a:endParaRPr>
          </a:p>
        </p:txBody>
      </p:sp>
    </p:spTree>
    <p:extLst>
      <p:ext uri="{BB962C8B-B14F-4D97-AF65-F5344CB8AC3E}">
        <p14:creationId xmlns:p14="http://schemas.microsoft.com/office/powerpoint/2010/main" val="255826915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5" Type="http://schemas.openxmlformats.org/officeDocument/2006/relationships/image" Target="../media/image6.png"/><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71739541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标题幻灯片">
    <p:spTree>
      <p:nvGrpSpPr>
        <p:cNvPr id="1" name=""/>
        <p:cNvGrpSpPr/>
        <p:nvPr/>
      </p:nvGrpSpPr>
      <p:grpSpPr>
        <a:xfrm>
          <a:off x="0" y="0"/>
          <a:ext cx="0" cy="0"/>
          <a:chOff x="0" y="0"/>
          <a:chExt cx="0" cy="0"/>
        </a:xfrm>
      </p:grpSpPr>
      <p:sp>
        <p:nvSpPr>
          <p:cNvPr id="2" name="Rectangle: Diagonal Corners Rounded 1">
            <a:extLst>
              <a:ext uri="{FF2B5EF4-FFF2-40B4-BE49-F238E27FC236}">
                <a16:creationId xmlns:a16="http://schemas.microsoft.com/office/drawing/2014/main" id="{685EC51D-0A5F-4380-9F93-B48BC9E2F629}"/>
              </a:ext>
            </a:extLst>
          </p:cNvPr>
          <p:cNvSpPr/>
          <p:nvPr userDrawn="1"/>
        </p:nvSpPr>
        <p:spPr>
          <a:xfrm>
            <a:off x="236375" y="228600"/>
            <a:ext cx="11719249" cy="6400800"/>
          </a:xfrm>
          <a:prstGeom prst="round2DiagRect">
            <a:avLst>
              <a:gd name="adj1" fmla="val 0"/>
              <a:gd name="adj2" fmla="val 0"/>
            </a:avLst>
          </a:prstGeom>
          <a:solidFill>
            <a:schemeClr val="bg1"/>
          </a:solidFill>
          <a:ln w="28575">
            <a:no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872675CD-4B91-48AB-8C45-393DFC0E13F0}"/>
              </a:ext>
            </a:extLst>
          </p:cNvPr>
          <p:cNvPicPr>
            <a:picLocks noChangeAspect="1"/>
          </p:cNvPicPr>
          <p:nvPr userDrawn="1"/>
        </p:nvPicPr>
        <p:blipFill>
          <a:blip r:embed="rId2"/>
          <a:stretch>
            <a:fillRect/>
          </a:stretch>
        </p:blipFill>
        <p:spPr>
          <a:xfrm>
            <a:off x="11310475" y="299106"/>
            <a:ext cx="589731" cy="520622"/>
          </a:xfrm>
          <a:prstGeom prst="rect">
            <a:avLst/>
          </a:prstGeom>
        </p:spPr>
      </p:pic>
    </p:spTree>
    <p:extLst>
      <p:ext uri="{BB962C8B-B14F-4D97-AF65-F5344CB8AC3E}">
        <p14:creationId xmlns:p14="http://schemas.microsoft.com/office/powerpoint/2010/main" val="364419465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56ADBEA9-4753-4216-B9C7-0BC18E10E950}"/>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12" y="0"/>
            <a:ext cx="12222112" cy="6874938"/>
          </a:xfrm>
          <a:prstGeom prst="rect">
            <a:avLst/>
          </a:prstGeom>
        </p:spPr>
      </p:pic>
      <p:pic>
        <p:nvPicPr>
          <p:cNvPr id="8" name="图片 5">
            <a:extLst>
              <a:ext uri="{FF2B5EF4-FFF2-40B4-BE49-F238E27FC236}">
                <a16:creationId xmlns:a16="http://schemas.microsoft.com/office/drawing/2014/main" id="{886C449E-54D0-4036-A6FC-F78B85EBA929}"/>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flipH="1" flipV="1">
            <a:off x="-30112" y="5067014"/>
            <a:ext cx="1673053" cy="1807924"/>
          </a:xfrm>
          <a:prstGeom prst="rect">
            <a:avLst/>
          </a:prstGeom>
        </p:spPr>
      </p:pic>
      <p:pic>
        <p:nvPicPr>
          <p:cNvPr id="13" name="图片 35">
            <a:extLst>
              <a:ext uri="{FF2B5EF4-FFF2-40B4-BE49-F238E27FC236}">
                <a16:creationId xmlns:a16="http://schemas.microsoft.com/office/drawing/2014/main" id="{A2344DCD-4835-48C5-AF8F-BE9F9742C16C}"/>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flipV="1">
            <a:off x="-30112" y="-1"/>
            <a:ext cx="12222112" cy="2939742"/>
          </a:xfrm>
          <a:prstGeom prst="rect">
            <a:avLst/>
          </a:prstGeom>
        </p:spPr>
      </p:pic>
      <p:pic>
        <p:nvPicPr>
          <p:cNvPr id="14" name="图片 4">
            <a:extLst>
              <a:ext uri="{FF2B5EF4-FFF2-40B4-BE49-F238E27FC236}">
                <a16:creationId xmlns:a16="http://schemas.microsoft.com/office/drawing/2014/main" id="{9D304ACA-2F41-447E-83BB-1A6BD5FABAD6}"/>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855223" y="441177"/>
            <a:ext cx="3674789" cy="1214065"/>
          </a:xfrm>
          <a:prstGeom prst="rect">
            <a:avLst/>
          </a:prstGeom>
        </p:spPr>
      </p:pic>
    </p:spTree>
    <p:extLst>
      <p:ext uri="{BB962C8B-B14F-4D97-AF65-F5344CB8AC3E}">
        <p14:creationId xmlns:p14="http://schemas.microsoft.com/office/powerpoint/2010/main" val="14347479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041398956"/>
      </p:ext>
    </p:extLst>
  </p:cSld>
  <p:clrMap bg1="lt1" tx1="dk1" bg2="lt2" tx2="dk2" accent1="accent1" accent2="accent2" accent3="accent3" accent4="accent4" accent5="accent5" accent6="accent6" hlink="hlink" folHlink="folHlink"/>
  <p:sldLayoutIdLst>
    <p:sldLayoutId id="2147483690" r:id="rId1"/>
    <p:sldLayoutId id="2147483753" r:id="rId2"/>
    <p:sldLayoutId id="2147483774"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notesSlide" Target="../notesSlides/notesSlide1.xml"/><Relationship Id="rId7" Type="http://schemas.openxmlformats.org/officeDocument/2006/relationships/image" Target="../media/image9.png"/><Relationship Id="rId12" Type="http://schemas.openxmlformats.org/officeDocument/2006/relationships/image" Target="../media/image2.png"/><Relationship Id="rId2" Type="http://schemas.openxmlformats.org/officeDocument/2006/relationships/slideLayout" Target="../slideLayouts/slideLayout1.xml"/><Relationship Id="rId1" Type="http://schemas.openxmlformats.org/officeDocument/2006/relationships/tags" Target="../tags/tag1.xml"/><Relationship Id="rId6" Type="http://schemas.microsoft.com/office/2007/relationships/hdphoto" Target="../media/hdphoto1.wdp"/><Relationship Id="rId11" Type="http://schemas.openxmlformats.org/officeDocument/2006/relationships/image" Target="../media/image13.svg"/><Relationship Id="rId5" Type="http://schemas.openxmlformats.org/officeDocument/2006/relationships/image" Target="../media/image8.png"/><Relationship Id="rId10" Type="http://schemas.openxmlformats.org/officeDocument/2006/relationships/image" Target="../media/image11.png"/><Relationship Id="rId4" Type="http://schemas.openxmlformats.org/officeDocument/2006/relationships/image" Target="../media/image7.png"/><Relationship Id="rId9" Type="http://schemas.openxmlformats.org/officeDocument/2006/relationships/image" Target="../media/image11.sv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2.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18.sv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9.png"/><Relationship Id="rId1" Type="http://schemas.openxmlformats.org/officeDocument/2006/relationships/slideLayout" Target="../slideLayouts/slideLayout2.xml"/><Relationship Id="rId4" Type="http://schemas.microsoft.com/office/2007/relationships/hdphoto" Target="../media/hdphoto2.wdp"/></Relationships>
</file>

<file path=ppt/slides/_rels/slide8.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24.png"/><Relationship Id="rId4" Type="http://schemas.openxmlformats.org/officeDocument/2006/relationships/image" Target="../media/image23.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a:stretch>
        </a:blipFill>
        <a:effectLst/>
      </p:bgPr>
    </p:bg>
    <p:spTree>
      <p:nvGrpSpPr>
        <p:cNvPr id="1" name=""/>
        <p:cNvGrpSpPr/>
        <p:nvPr/>
      </p:nvGrpSpPr>
      <p:grpSpPr>
        <a:xfrm>
          <a:off x="0" y="0"/>
          <a:ext cx="0" cy="0"/>
          <a:chOff x="0" y="0"/>
          <a:chExt cx="0" cy="0"/>
        </a:xfrm>
      </p:grpSpPr>
      <p:pic>
        <p:nvPicPr>
          <p:cNvPr id="6" name="图片 3">
            <a:extLst>
              <a:ext uri="{FF2B5EF4-FFF2-40B4-BE49-F238E27FC236}">
                <a16:creationId xmlns:a16="http://schemas.microsoft.com/office/drawing/2014/main" id="{0AE030E9-A166-45CC-B296-E2C0C2E9EB6D}"/>
              </a:ext>
            </a:extLst>
          </p:cNvPr>
          <p:cNvPicPr>
            <a:picLocks noChangeAspect="1"/>
          </p:cNvPicPr>
          <p:nvPr/>
        </p:nvPicPr>
        <p:blipFill>
          <a:blip r:embed="rId5" cstate="print">
            <a:extLst>
              <a:ext uri="{BEBA8EAE-BF5A-486C-A8C5-ECC9F3942E4B}">
                <a14:imgProps xmlns:a14="http://schemas.microsoft.com/office/drawing/2010/main">
                  <a14:imgLayer r:embed="rId6">
                    <a14:imgEffect>
                      <a14:saturation sat="400000"/>
                    </a14:imgEffect>
                  </a14:imgLayer>
                </a14:imgProps>
              </a:ext>
              <a:ext uri="{28A0092B-C50C-407E-A947-70E740481C1C}">
                <a14:useLocalDpi xmlns:a14="http://schemas.microsoft.com/office/drawing/2010/main" val="0"/>
              </a:ext>
            </a:extLst>
          </a:blip>
          <a:stretch>
            <a:fillRect/>
          </a:stretch>
        </p:blipFill>
        <p:spPr>
          <a:xfrm>
            <a:off x="-252642" y="3981542"/>
            <a:ext cx="12658374" cy="2919953"/>
          </a:xfrm>
          <a:prstGeom prst="rect">
            <a:avLst/>
          </a:prstGeom>
        </p:spPr>
      </p:pic>
      <p:pic>
        <p:nvPicPr>
          <p:cNvPr id="7" name="图片 16">
            <a:extLst>
              <a:ext uri="{FF2B5EF4-FFF2-40B4-BE49-F238E27FC236}">
                <a16:creationId xmlns:a16="http://schemas.microsoft.com/office/drawing/2014/main" id="{518D1F5A-E2AF-49C3-B33D-F69466F1128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95024" y="786559"/>
            <a:ext cx="1664763" cy="1512215"/>
          </a:xfrm>
          <a:prstGeom prst="rect">
            <a:avLst/>
          </a:prstGeom>
        </p:spPr>
      </p:pic>
      <p:grpSp>
        <p:nvGrpSpPr>
          <p:cNvPr id="28" name="Group 27">
            <a:extLst>
              <a:ext uri="{FF2B5EF4-FFF2-40B4-BE49-F238E27FC236}">
                <a16:creationId xmlns:a16="http://schemas.microsoft.com/office/drawing/2014/main" id="{06E0BD0B-F434-4271-8D74-77148136C497}"/>
              </a:ext>
            </a:extLst>
          </p:cNvPr>
          <p:cNvGrpSpPr/>
          <p:nvPr/>
        </p:nvGrpSpPr>
        <p:grpSpPr>
          <a:xfrm>
            <a:off x="-377351" y="536249"/>
            <a:ext cx="7692551" cy="1896222"/>
            <a:chOff x="-377351" y="411603"/>
            <a:chExt cx="7692551" cy="1347838"/>
          </a:xfrm>
        </p:grpSpPr>
        <p:pic>
          <p:nvPicPr>
            <p:cNvPr id="14" name="Picture 6">
              <a:extLst>
                <a:ext uri="{FF2B5EF4-FFF2-40B4-BE49-F238E27FC236}">
                  <a16:creationId xmlns:a16="http://schemas.microsoft.com/office/drawing/2014/main" id="{19A7F051-55E6-45B2-AF0C-5B8B4BC177F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xmlns="" r:embed="rId9"/>
                </a:ext>
              </a:extLst>
            </a:blip>
            <a:srcRect/>
            <a:stretch>
              <a:fillRect/>
            </a:stretch>
          </p:blipFill>
          <p:spPr>
            <a:xfrm flipH="1">
              <a:off x="0" y="445303"/>
              <a:ext cx="7315200" cy="1314138"/>
            </a:xfrm>
            <a:prstGeom prst="rect">
              <a:avLst/>
            </a:prstGeom>
          </p:spPr>
        </p:pic>
        <p:sp>
          <p:nvSpPr>
            <p:cNvPr id="15" name="Rectangle 14">
              <a:extLst>
                <a:ext uri="{FF2B5EF4-FFF2-40B4-BE49-F238E27FC236}">
                  <a16:creationId xmlns:a16="http://schemas.microsoft.com/office/drawing/2014/main" id="{A26C37ED-D01A-4235-A17D-5A9FD74D8599}"/>
                </a:ext>
              </a:extLst>
            </p:cNvPr>
            <p:cNvSpPr/>
            <p:nvPr/>
          </p:nvSpPr>
          <p:spPr>
            <a:xfrm>
              <a:off x="-377351" y="411603"/>
              <a:ext cx="6786880" cy="921242"/>
            </a:xfrm>
            <a:prstGeom prst="rect">
              <a:avLst/>
            </a:prstGeom>
          </p:spPr>
          <p:txBody>
            <a:bodyPr wrap="square">
              <a:spAutoFit/>
            </a:bodyPr>
            <a:lstStyle/>
            <a:p>
              <a:pPr algn="r" defTabSz="342900">
                <a:lnSpc>
                  <a:spcPts val="5000"/>
                </a:lnSpc>
              </a:pPr>
              <a:r>
                <a:rPr lang="en-US" sz="3200" b="1" dirty="0">
                  <a:solidFill>
                    <a:schemeClr val="bg1"/>
                  </a:solidFill>
                  <a:latin typeface="SVN-Adam Gorry" panose="02040603050506020204" pitchFamily="18" charset="0"/>
                  <a:cs typeface="Times New Roman" panose="02020603050405020304" pitchFamily="18" charset="0"/>
                </a:rPr>
                <a:t>CHỦ ĐỀ </a:t>
              </a:r>
              <a:r>
                <a:rPr lang="vi-VN" sz="3200" b="1" dirty="0">
                  <a:solidFill>
                    <a:schemeClr val="bg1"/>
                  </a:solidFill>
                  <a:latin typeface="SVN-Adam Gorry" panose="02040603050506020204" pitchFamily="18" charset="0"/>
                  <a:cs typeface="Times New Roman" panose="02020603050405020304" pitchFamily="18" charset="0"/>
                </a:rPr>
                <a:t>6. GIẢI QUYẾT VẤN ĐỀ VỚI SỰ TRỢ GIÚP CỦA MÁY TÍNH</a:t>
              </a:r>
              <a:endParaRPr lang="vi-VN" sz="3200" b="1" dirty="0">
                <a:solidFill>
                  <a:schemeClr val="bg1"/>
                </a:solidFill>
                <a:latin typeface="SVN-Avo" panose="02040603050506020204" pitchFamily="18" charset="0"/>
                <a:cs typeface="Times New Roman" panose="02020603050405020304" pitchFamily="18" charset="0"/>
              </a:endParaRPr>
            </a:p>
          </p:txBody>
        </p:sp>
      </p:grpSp>
      <p:grpSp>
        <p:nvGrpSpPr>
          <p:cNvPr id="29" name="Group 28">
            <a:extLst>
              <a:ext uri="{FF2B5EF4-FFF2-40B4-BE49-F238E27FC236}">
                <a16:creationId xmlns:a16="http://schemas.microsoft.com/office/drawing/2014/main" id="{4F19FA2C-A11B-4795-BBB2-633FB0348271}"/>
              </a:ext>
            </a:extLst>
          </p:cNvPr>
          <p:cNvGrpSpPr/>
          <p:nvPr/>
        </p:nvGrpSpPr>
        <p:grpSpPr>
          <a:xfrm>
            <a:off x="939223" y="2016666"/>
            <a:ext cx="8355801" cy="1898458"/>
            <a:chOff x="1114157" y="1433245"/>
            <a:chExt cx="8355801" cy="1940925"/>
          </a:xfrm>
        </p:grpSpPr>
        <p:sp>
          <p:nvSpPr>
            <p:cNvPr id="26" name="Rectangle: Rounded Corners 25">
              <a:extLst>
                <a:ext uri="{FF2B5EF4-FFF2-40B4-BE49-F238E27FC236}">
                  <a16:creationId xmlns:a16="http://schemas.microsoft.com/office/drawing/2014/main" id="{92D79674-3A3B-45E5-BAFD-BC63F7E6954B}"/>
                </a:ext>
              </a:extLst>
            </p:cNvPr>
            <p:cNvSpPr/>
            <p:nvPr/>
          </p:nvSpPr>
          <p:spPr>
            <a:xfrm>
              <a:off x="2315149" y="1858352"/>
              <a:ext cx="6302745" cy="990798"/>
            </a:xfrm>
            <a:prstGeom prst="roundRect">
              <a:avLst/>
            </a:prstGeom>
            <a:solidFill>
              <a:srgbClr val="FEF8E6"/>
            </a:solidFill>
            <a:ln w="38100">
              <a:solidFill>
                <a:srgbClr val="224B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3" name="Picture 3">
              <a:extLst>
                <a:ext uri="{FF2B5EF4-FFF2-40B4-BE49-F238E27FC236}">
                  <a16:creationId xmlns:a16="http://schemas.microsoft.com/office/drawing/2014/main" id="{583E47A7-B17E-4277-BF97-D54AD1FE53CC}"/>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xmlns="" r:embed="rId11"/>
                </a:ext>
              </a:extLst>
            </a:blip>
            <a:srcRect/>
            <a:stretch>
              <a:fillRect/>
            </a:stretch>
          </p:blipFill>
          <p:spPr>
            <a:xfrm>
              <a:off x="1114157" y="1433245"/>
              <a:ext cx="2076866" cy="1940925"/>
            </a:xfrm>
            <a:prstGeom prst="rect">
              <a:avLst/>
            </a:prstGeom>
          </p:spPr>
        </p:pic>
        <p:sp>
          <p:nvSpPr>
            <p:cNvPr id="24" name="Rectangle 23">
              <a:extLst>
                <a:ext uri="{FF2B5EF4-FFF2-40B4-BE49-F238E27FC236}">
                  <a16:creationId xmlns:a16="http://schemas.microsoft.com/office/drawing/2014/main" id="{6C291F0A-6538-47EE-8BBD-8BA2D20B5E24}"/>
                </a:ext>
              </a:extLst>
            </p:cNvPr>
            <p:cNvSpPr/>
            <p:nvPr/>
          </p:nvSpPr>
          <p:spPr>
            <a:xfrm>
              <a:off x="1652503" y="1653012"/>
              <a:ext cx="1000174" cy="738664"/>
            </a:xfrm>
            <a:prstGeom prst="rect">
              <a:avLst/>
            </a:prstGeom>
          </p:spPr>
          <p:txBody>
            <a:bodyPr wrap="square">
              <a:spAutoFit/>
            </a:bodyPr>
            <a:lstStyle/>
            <a:p>
              <a:pPr algn="ctr" defTabSz="342900">
                <a:lnSpc>
                  <a:spcPct val="150000"/>
                </a:lnSpc>
              </a:pPr>
              <a:r>
                <a:rPr lang="en-US" sz="2800" b="1" dirty="0">
                  <a:latin typeface="SVN-SAF" panose="02040603050506020204" pitchFamily="18" charset="0"/>
                  <a:cs typeface="Times New Roman" panose="02020603050405020304" pitchFamily="18" charset="0"/>
                </a:rPr>
                <a:t>BÀI</a:t>
              </a:r>
            </a:p>
          </p:txBody>
        </p:sp>
        <p:sp>
          <p:nvSpPr>
            <p:cNvPr id="25" name="Rectangle 24">
              <a:extLst>
                <a:ext uri="{FF2B5EF4-FFF2-40B4-BE49-F238E27FC236}">
                  <a16:creationId xmlns:a16="http://schemas.microsoft.com/office/drawing/2014/main" id="{04F81E7C-61C6-4C40-8233-25CADD491953}"/>
                </a:ext>
              </a:extLst>
            </p:cNvPr>
            <p:cNvSpPr/>
            <p:nvPr/>
          </p:nvSpPr>
          <p:spPr>
            <a:xfrm>
              <a:off x="1480875" y="2021418"/>
              <a:ext cx="1314978" cy="1003836"/>
            </a:xfrm>
            <a:prstGeom prst="rect">
              <a:avLst/>
            </a:prstGeom>
          </p:spPr>
          <p:txBody>
            <a:bodyPr wrap="square">
              <a:spAutoFit/>
            </a:bodyPr>
            <a:lstStyle/>
            <a:p>
              <a:pPr algn="ctr" defTabSz="342900">
                <a:lnSpc>
                  <a:spcPct val="150000"/>
                </a:lnSpc>
              </a:pPr>
              <a:r>
                <a:rPr lang="vi-VN" sz="4400" b="1" dirty="0">
                  <a:latin typeface="UVF Salome" panose="02000503040000020003" pitchFamily="50" charset="0"/>
                  <a:cs typeface="Times New Roman" panose="02020603050405020304" pitchFamily="18" charset="0"/>
                </a:rPr>
                <a:t>16</a:t>
              </a:r>
            </a:p>
          </p:txBody>
        </p:sp>
        <p:sp>
          <p:nvSpPr>
            <p:cNvPr id="27" name="Rectangle 26">
              <a:extLst>
                <a:ext uri="{FF2B5EF4-FFF2-40B4-BE49-F238E27FC236}">
                  <a16:creationId xmlns:a16="http://schemas.microsoft.com/office/drawing/2014/main" id="{3C15C19C-ABFA-453A-87E1-6BF74BA5C22E}"/>
                </a:ext>
              </a:extLst>
            </p:cNvPr>
            <p:cNvSpPr/>
            <p:nvPr/>
          </p:nvSpPr>
          <p:spPr>
            <a:xfrm>
              <a:off x="2219098" y="1893910"/>
              <a:ext cx="7250860" cy="756302"/>
            </a:xfrm>
            <a:prstGeom prst="rect">
              <a:avLst/>
            </a:prstGeom>
          </p:spPr>
          <p:txBody>
            <a:bodyPr wrap="square">
              <a:spAutoFit/>
            </a:bodyPr>
            <a:lstStyle/>
            <a:p>
              <a:pPr algn="ctr" defTabSz="342900">
                <a:lnSpc>
                  <a:spcPct val="150000"/>
                </a:lnSpc>
              </a:pPr>
              <a:r>
                <a:rPr lang="vi-VN" sz="3200" b="1" dirty="0">
                  <a:solidFill>
                    <a:srgbClr val="92D050"/>
                  </a:solidFill>
                  <a:latin typeface="SVN-Androgyne"/>
                  <a:cs typeface="Times New Roman" panose="02020603050405020304" pitchFamily="18" charset="0"/>
                </a:rPr>
                <a:t>CHƯƠNG TRÌNH CỦA EM</a:t>
              </a:r>
            </a:p>
          </p:txBody>
        </p:sp>
      </p:grpSp>
      <p:pic>
        <p:nvPicPr>
          <p:cNvPr id="16" name="Picture 15">
            <a:extLst>
              <a:ext uri="{FF2B5EF4-FFF2-40B4-BE49-F238E27FC236}">
                <a16:creationId xmlns:a16="http://schemas.microsoft.com/office/drawing/2014/main" id="{57955457-D0E6-4E6D-AF78-2DE3F8CB0EBF}"/>
              </a:ext>
            </a:extLst>
          </p:cNvPr>
          <p:cNvPicPr>
            <a:picLocks noChangeAspect="1"/>
          </p:cNvPicPr>
          <p:nvPr/>
        </p:nvPicPr>
        <p:blipFill>
          <a:blip r:embed="rId12"/>
          <a:stretch>
            <a:fillRect/>
          </a:stretch>
        </p:blipFill>
        <p:spPr>
          <a:xfrm>
            <a:off x="132402" y="2491800"/>
            <a:ext cx="589731" cy="520622"/>
          </a:xfrm>
          <a:prstGeom prst="rect">
            <a:avLst/>
          </a:prstGeom>
        </p:spPr>
      </p:pic>
      <p:grpSp>
        <p:nvGrpSpPr>
          <p:cNvPr id="3" name="Group 2"/>
          <p:cNvGrpSpPr/>
          <p:nvPr/>
        </p:nvGrpSpPr>
        <p:grpSpPr>
          <a:xfrm>
            <a:off x="9624101" y="23050"/>
            <a:ext cx="3133991" cy="685556"/>
            <a:chOff x="9414551" y="266944"/>
            <a:chExt cx="3133991" cy="685556"/>
          </a:xfrm>
        </p:grpSpPr>
        <p:sp>
          <p:nvSpPr>
            <p:cNvPr id="2" name="Rectangle 1"/>
            <p:cNvSpPr/>
            <p:nvPr/>
          </p:nvSpPr>
          <p:spPr>
            <a:xfrm>
              <a:off x="10001250" y="373030"/>
              <a:ext cx="1960595" cy="579470"/>
            </a:xfrm>
            <a:prstGeom prst="rect">
              <a:avLst/>
            </a:prstGeom>
            <a:solidFill>
              <a:schemeClr val="accent6"/>
            </a:solid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3C15C19C-ABFA-453A-87E1-6BF74BA5C22E}"/>
                </a:ext>
              </a:extLst>
            </p:cNvPr>
            <p:cNvSpPr/>
            <p:nvPr/>
          </p:nvSpPr>
          <p:spPr>
            <a:xfrm>
              <a:off x="9414551" y="266944"/>
              <a:ext cx="3133991" cy="658835"/>
            </a:xfrm>
            <a:prstGeom prst="rect">
              <a:avLst/>
            </a:prstGeom>
          </p:spPr>
          <p:txBody>
            <a:bodyPr wrap="square">
              <a:spAutoFit/>
            </a:bodyPr>
            <a:lstStyle/>
            <a:p>
              <a:pPr algn="ctr" defTabSz="342900">
                <a:lnSpc>
                  <a:spcPct val="150000"/>
                </a:lnSpc>
              </a:pPr>
              <a:r>
                <a:rPr lang="vi-VN" sz="2800" b="1" dirty="0">
                  <a:solidFill>
                    <a:schemeClr val="bg1"/>
                  </a:solidFill>
                  <a:latin typeface="SVN-Androgyne"/>
                  <a:cs typeface="Times New Roman" panose="02020603050405020304" pitchFamily="18" charset="0"/>
                </a:rPr>
                <a:t>TIN HỌC 4 </a:t>
              </a:r>
            </a:p>
          </p:txBody>
        </p:sp>
      </p:grpSp>
      <p:sp>
        <p:nvSpPr>
          <p:cNvPr id="4" name="Rectangle: Rounded Corners 3">
            <a:extLst>
              <a:ext uri="{FF2B5EF4-FFF2-40B4-BE49-F238E27FC236}">
                <a16:creationId xmlns:a16="http://schemas.microsoft.com/office/drawing/2014/main" id="{4D9F0F80-D9DB-8F68-F721-8C9018CD7594}"/>
              </a:ext>
            </a:extLst>
          </p:cNvPr>
          <p:cNvSpPr/>
          <p:nvPr/>
        </p:nvSpPr>
        <p:spPr>
          <a:xfrm>
            <a:off x="5457217" y="4008263"/>
            <a:ext cx="5267105" cy="1211622"/>
          </a:xfrm>
          <a:prstGeom prst="roundRect">
            <a:avLst/>
          </a:prstGeom>
        </p:spPr>
        <p:style>
          <a:lnRef idx="1">
            <a:schemeClr val="accent6"/>
          </a:lnRef>
          <a:fillRef idx="2">
            <a:schemeClr val="accent6"/>
          </a:fillRef>
          <a:effectRef idx="1">
            <a:schemeClr val="accent6"/>
          </a:effectRef>
          <a:fontRef idx="minor">
            <a:schemeClr val="dk1"/>
          </a:fontRef>
        </p:style>
        <p:txBody>
          <a:bodyPr rtlCol="0" anchor="ctr"/>
          <a:lstStyle/>
          <a:p>
            <a:r>
              <a:rPr lang="vi-VN" sz="2000" dirty="0">
                <a:latin typeface="UTM Avo"/>
              </a:rPr>
              <a:t>Sau bài này em sẽ:</a:t>
            </a:r>
          </a:p>
          <a:p>
            <a:pPr marL="285750" indent="-285750">
              <a:buFont typeface="Arial" panose="020B0604020202020204" pitchFamily="34" charset="0"/>
              <a:buChar char="•"/>
            </a:pPr>
            <a:r>
              <a:rPr lang="vi-VN" sz="2000" dirty="0">
                <a:latin typeface="UTM Avo"/>
              </a:rPr>
              <a:t>Tạo được chương trình đơn giản.</a:t>
            </a:r>
            <a:endParaRPr lang="en-US" sz="2000" dirty="0">
              <a:latin typeface="UTM Avo"/>
            </a:endParaRPr>
          </a:p>
        </p:txBody>
      </p:sp>
    </p:spTree>
    <p:custDataLst>
      <p:tags r:id="rId1"/>
    </p:custDataLst>
    <p:extLst>
      <p:ext uri="{BB962C8B-B14F-4D97-AF65-F5344CB8AC3E}">
        <p14:creationId xmlns:p14="http://schemas.microsoft.com/office/powerpoint/2010/main" val="313600408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523357" y="2944509"/>
            <a:ext cx="2996628" cy="2265547"/>
          </a:xfrm>
          <a:prstGeom prst="rect">
            <a:avLst/>
          </a:prstGeom>
        </p:spPr>
      </p:pic>
      <p:grpSp>
        <p:nvGrpSpPr>
          <p:cNvPr id="5" name="Group 4">
            <a:extLst>
              <a:ext uri="{FF2B5EF4-FFF2-40B4-BE49-F238E27FC236}">
                <a16:creationId xmlns:a16="http://schemas.microsoft.com/office/drawing/2014/main" id="{F2A6422E-1239-424D-A9AC-7C016DFA5003}"/>
              </a:ext>
            </a:extLst>
          </p:cNvPr>
          <p:cNvGrpSpPr/>
          <p:nvPr/>
        </p:nvGrpSpPr>
        <p:grpSpPr>
          <a:xfrm>
            <a:off x="229626" y="-72011"/>
            <a:ext cx="3584091" cy="1777917"/>
            <a:chOff x="301091" y="301982"/>
            <a:chExt cx="4134561" cy="2508169"/>
          </a:xfrm>
        </p:grpSpPr>
        <p:pic>
          <p:nvPicPr>
            <p:cNvPr id="6" name="Picture 5">
              <a:extLst>
                <a:ext uri="{FF2B5EF4-FFF2-40B4-BE49-F238E27FC236}">
                  <a16:creationId xmlns:a16="http://schemas.microsoft.com/office/drawing/2014/main" id="{A4BD8349-BD85-4613-9513-E9EC2902C2B1}"/>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301091" y="301982"/>
              <a:ext cx="4134561" cy="2508169"/>
            </a:xfrm>
            <a:prstGeom prst="rect">
              <a:avLst/>
            </a:prstGeom>
          </p:spPr>
        </p:pic>
        <p:pic>
          <p:nvPicPr>
            <p:cNvPr id="8" name="Picture 7">
              <a:extLst>
                <a:ext uri="{FF2B5EF4-FFF2-40B4-BE49-F238E27FC236}">
                  <a16:creationId xmlns:a16="http://schemas.microsoft.com/office/drawing/2014/main" id="{FD433534-521B-4282-B898-22AB8B0BD9F2}"/>
                </a:ext>
              </a:extLst>
            </p:cNvPr>
            <p:cNvPicPr>
              <a:picLocks noChangeAspect="1"/>
            </p:cNvPicPr>
            <p:nvPr/>
          </p:nvPicPr>
          <p:blipFill>
            <a:blip r:embed="rId4">
              <a:extLst>
                <a:ext uri="{28A0092B-C50C-407E-A947-70E740481C1C}">
                  <a14:useLocalDpi xmlns:a14="http://schemas.microsoft.com/office/drawing/2010/main" val="0"/>
                </a:ext>
              </a:extLst>
            </a:blip>
            <a:srcRect/>
            <a:stretch/>
          </p:blipFill>
          <p:spPr>
            <a:xfrm>
              <a:off x="386620" y="498387"/>
              <a:ext cx="1158339" cy="914479"/>
            </a:xfrm>
            <a:prstGeom prst="rect">
              <a:avLst/>
            </a:prstGeom>
          </p:spPr>
        </p:pic>
      </p:grpSp>
      <p:sp>
        <p:nvSpPr>
          <p:cNvPr id="20" name="Rectangle 19">
            <a:extLst>
              <a:ext uri="{FF2B5EF4-FFF2-40B4-BE49-F238E27FC236}">
                <a16:creationId xmlns:a16="http://schemas.microsoft.com/office/drawing/2014/main" id="{BEF1B6C6-026F-4FB9-8D32-25D1F67CD14F}"/>
              </a:ext>
            </a:extLst>
          </p:cNvPr>
          <p:cNvSpPr/>
          <p:nvPr/>
        </p:nvSpPr>
        <p:spPr>
          <a:xfrm>
            <a:off x="811834" y="390063"/>
            <a:ext cx="3076025" cy="820609"/>
          </a:xfrm>
          <a:prstGeom prst="rect">
            <a:avLst/>
          </a:prstGeom>
        </p:spPr>
        <p:txBody>
          <a:bodyPr wrap="square">
            <a:spAutoFit/>
          </a:bodyPr>
          <a:lstStyle/>
          <a:p>
            <a:pPr defTabSz="342900">
              <a:lnSpc>
                <a:spcPct val="150000"/>
              </a:lnSpc>
            </a:pPr>
            <a:r>
              <a:rPr lang="en-US" sz="3600" b="1" dirty="0">
                <a:solidFill>
                  <a:srgbClr val="0998D7"/>
                </a:solidFill>
                <a:latin typeface="SVN-SAF" panose="02040603050506020204" pitchFamily="18" charset="0"/>
                <a:cs typeface="Times New Roman" panose="02020603050405020304" pitchFamily="18" charset="0"/>
              </a:rPr>
              <a:t>KHỞI ĐỘNG</a:t>
            </a:r>
            <a:endParaRPr lang="vi-VN" sz="3600" b="1" dirty="0">
              <a:solidFill>
                <a:srgbClr val="0998D7"/>
              </a:solidFill>
              <a:latin typeface="SVN-SAF" panose="02040603050506020204" pitchFamily="18" charset="0"/>
              <a:cs typeface="Times New Roman" panose="02020603050405020304" pitchFamily="18" charset="0"/>
            </a:endParaRPr>
          </a:p>
        </p:txBody>
      </p:sp>
      <p:grpSp>
        <p:nvGrpSpPr>
          <p:cNvPr id="15" name="Group 14"/>
          <p:cNvGrpSpPr/>
          <p:nvPr/>
        </p:nvGrpSpPr>
        <p:grpSpPr>
          <a:xfrm>
            <a:off x="4012085" y="916570"/>
            <a:ext cx="6618519" cy="2405750"/>
            <a:chOff x="1768766" y="4552258"/>
            <a:chExt cx="7300588" cy="1841622"/>
          </a:xfrm>
        </p:grpSpPr>
        <p:sp>
          <p:nvSpPr>
            <p:cNvPr id="16" name="Speech Bubble: Rectangle with Corners Rounded 9"/>
            <p:cNvSpPr/>
            <p:nvPr/>
          </p:nvSpPr>
          <p:spPr>
            <a:xfrm>
              <a:off x="1768766" y="4644318"/>
              <a:ext cx="7212563" cy="1749562"/>
            </a:xfrm>
            <a:prstGeom prst="wedgeRoundRectCallout">
              <a:avLst>
                <a:gd name="adj1" fmla="val 32336"/>
                <a:gd name="adj2" fmla="val 14223"/>
                <a:gd name="adj3" fmla="val 16667"/>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Speech Bubble: Rectangle with Corners Rounded 10"/>
            <p:cNvSpPr/>
            <p:nvPr/>
          </p:nvSpPr>
          <p:spPr>
            <a:xfrm>
              <a:off x="1856791" y="4552258"/>
              <a:ext cx="7212563" cy="1749077"/>
            </a:xfrm>
            <a:prstGeom prst="wedgeRoundRectCallout">
              <a:avLst>
                <a:gd name="adj1" fmla="val -57056"/>
                <a:gd name="adj2" fmla="val 42928"/>
                <a:gd name="adj3" fmla="val 16667"/>
              </a:avLst>
            </a:prstGeom>
            <a:solidFill>
              <a:schemeClr val="bg1"/>
            </a:solidFill>
            <a:ln w="19050">
              <a:solidFill>
                <a:schemeClr val="bg1">
                  <a:lumMod val="75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8" name="Rectangle 17"/>
          <p:cNvSpPr/>
          <p:nvPr/>
        </p:nvSpPr>
        <p:spPr>
          <a:xfrm>
            <a:off x="4246160" y="1060339"/>
            <a:ext cx="6230170" cy="1884170"/>
          </a:xfrm>
          <a:prstGeom prst="rect">
            <a:avLst/>
          </a:prstGeom>
        </p:spPr>
        <p:txBody>
          <a:bodyPr wrap="square">
            <a:spAutoFit/>
          </a:bodyPr>
          <a:lstStyle/>
          <a:p>
            <a:pPr algn="ctr" defTabSz="342900">
              <a:lnSpc>
                <a:spcPct val="150000"/>
              </a:lnSpc>
            </a:pPr>
            <a:r>
              <a:rPr lang="vi-VN" altLang="vi-VN" sz="2000" dirty="0">
                <a:latin typeface="UTM Avo" panose="02040603050506020204" pitchFamily="18" charset="0"/>
                <a:cs typeface="Times New Roman" panose="02020603050405020304" pitchFamily="18" charset="0"/>
              </a:rPr>
              <a:t>Bạn Minh muốn nâng cấp chương trình "Chú chó đáng yêu" của bạn An như sau: Thêm một chú bướm trên sân khấu, chú chó sẽ đuổi theo chú bướm, mỗi lần đuổi kịp chú bướm thì chú chó kêu lên một tiếng..</a:t>
            </a:r>
            <a:endParaRPr lang="vi-VN" sz="2000" dirty="0">
              <a:latin typeface="UTM Avo" panose="02040603050506020204" pitchFamily="18" charset="0"/>
              <a:cs typeface="Times New Roman" panose="02020603050405020304" pitchFamily="18" charset="0"/>
            </a:endParaRPr>
          </a:p>
        </p:txBody>
      </p:sp>
      <p:pic>
        <p:nvPicPr>
          <p:cNvPr id="28" name="Picture 2"/>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xmlns="" r:embed="rId6"/>
              </a:ext>
            </a:extLst>
          </a:blip>
          <a:srcRect/>
          <a:stretch>
            <a:fillRect/>
          </a:stretch>
        </p:blipFill>
        <p:spPr>
          <a:xfrm>
            <a:off x="4606632" y="3616044"/>
            <a:ext cx="1156754" cy="822347"/>
          </a:xfrm>
          <a:prstGeom prst="rect">
            <a:avLst/>
          </a:prstGeom>
        </p:spPr>
      </p:pic>
      <p:sp>
        <p:nvSpPr>
          <p:cNvPr id="29" name="Rectangle 28"/>
          <p:cNvSpPr/>
          <p:nvPr/>
        </p:nvSpPr>
        <p:spPr>
          <a:xfrm>
            <a:off x="5763386" y="3442580"/>
            <a:ext cx="5127286" cy="2807500"/>
          </a:xfrm>
          <a:prstGeom prst="rect">
            <a:avLst/>
          </a:prstGeom>
        </p:spPr>
        <p:txBody>
          <a:bodyPr wrap="square">
            <a:spAutoFit/>
          </a:bodyPr>
          <a:lstStyle/>
          <a:p>
            <a:pPr algn="ctr" defTabSz="342900">
              <a:lnSpc>
                <a:spcPct val="150000"/>
              </a:lnSpc>
            </a:pPr>
            <a:r>
              <a:rPr lang="vi-VN" altLang="vi-VN" sz="2000" dirty="0">
                <a:latin typeface="UTM Avo" panose="02040603050506020204" pitchFamily="18" charset="0"/>
                <a:cs typeface="Times New Roman" panose="02020603050405020304" pitchFamily="18" charset="0"/>
              </a:rPr>
              <a:t>Lúc này, công việc của Minh là thêm nhân vật chú bướm và lập trình cho chú bướm chuyển động ngẫu nhiên trên màn hình. Điều chỉnh lại lệnh của nhân vật chú chó sao cho chú chó đuổi theo chú bướm. Chúng ta sẽ tạo chương trình cùng Minh nhé.</a:t>
            </a:r>
            <a:endParaRPr lang="en-US" altLang="vi-VN" sz="2000" dirty="0">
              <a:latin typeface="UTM Avo" panose="02040603050506020204" pitchFamily="18" charset="0"/>
              <a:cs typeface="Times New Roman" panose="02020603050405020304" pitchFamily="18" charset="0"/>
            </a:endParaRPr>
          </a:p>
        </p:txBody>
      </p:sp>
      <p:pic>
        <p:nvPicPr>
          <p:cNvPr id="30" name="Picture 29"/>
          <p:cNvPicPr>
            <a:picLocks noChangeAspect="1"/>
          </p:cNvPicPr>
          <p:nvPr/>
        </p:nvPicPr>
        <p:blipFill>
          <a:blip r:embed="rId7"/>
          <a:stretch>
            <a:fillRect/>
          </a:stretch>
        </p:blipFill>
        <p:spPr>
          <a:xfrm>
            <a:off x="11368207" y="254982"/>
            <a:ext cx="521581" cy="460458"/>
          </a:xfrm>
          <a:prstGeom prst="rect">
            <a:avLst/>
          </a:prstGeom>
        </p:spPr>
      </p:pic>
    </p:spTree>
    <p:extLst>
      <p:ext uri="{BB962C8B-B14F-4D97-AF65-F5344CB8AC3E}">
        <p14:creationId xmlns:p14="http://schemas.microsoft.com/office/powerpoint/2010/main" val="8533974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par>
                                <p:cTn id="8" presetID="10" presetClass="entr" presetSubtype="0" fill="hold" grpId="1" nodeType="withEffect">
                                  <p:stCondLst>
                                    <p:cond delay="0"/>
                                  </p:stCondLst>
                                  <p:iterate type="lt">
                                    <p:tmPct val="0"/>
                                  </p:iterate>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childTnLst>
                          </p:cTn>
                        </p:par>
                        <p:par>
                          <p:cTn id="11" fill="hold">
                            <p:stCondLst>
                              <p:cond delay="500"/>
                            </p:stCondLst>
                            <p:childTnLst>
                              <p:par>
                                <p:cTn id="12" presetID="34" presetClass="emph" presetSubtype="0" fill="hold" grpId="0" nodeType="afterEffect">
                                  <p:stCondLst>
                                    <p:cond delay="0"/>
                                  </p:stCondLst>
                                  <p:iterate type="lt">
                                    <p:tmPct val="10000"/>
                                  </p:iterate>
                                  <p:childTnLst>
                                    <p:animMotion origin="layout" path="M 2.70833E-6 4.44444E-6 L 2.70833E-6 -0.07223 " pathEditMode="relative" rAng="0" ptsTypes="AA">
                                      <p:cBhvr>
                                        <p:cTn id="13" dur="250" accel="50000" decel="50000" autoRev="1" fill="hold">
                                          <p:stCondLst>
                                            <p:cond delay="0"/>
                                          </p:stCondLst>
                                        </p:cTn>
                                        <p:tgtEl>
                                          <p:spTgt spid="20"/>
                                        </p:tgtEl>
                                        <p:attrNameLst>
                                          <p:attrName>ppt_x</p:attrName>
                                          <p:attrName>ppt_y</p:attrName>
                                        </p:attrNameLst>
                                      </p:cBhvr>
                                      <p:rCtr x="0" y="-3611"/>
                                    </p:animMotion>
                                    <p:animRot by="1500000">
                                      <p:cBhvr>
                                        <p:cTn id="14" dur="125" fill="hold">
                                          <p:stCondLst>
                                            <p:cond delay="0"/>
                                          </p:stCondLst>
                                        </p:cTn>
                                        <p:tgtEl>
                                          <p:spTgt spid="20"/>
                                        </p:tgtEl>
                                        <p:attrNameLst>
                                          <p:attrName>r</p:attrName>
                                        </p:attrNameLst>
                                      </p:cBhvr>
                                    </p:animRot>
                                    <p:animRot by="-1500000">
                                      <p:cBhvr>
                                        <p:cTn id="15" dur="125" fill="hold">
                                          <p:stCondLst>
                                            <p:cond delay="125"/>
                                          </p:stCondLst>
                                        </p:cTn>
                                        <p:tgtEl>
                                          <p:spTgt spid="20"/>
                                        </p:tgtEl>
                                        <p:attrNameLst>
                                          <p:attrName>r</p:attrName>
                                        </p:attrNameLst>
                                      </p:cBhvr>
                                    </p:animRot>
                                    <p:animRot by="-1500000">
                                      <p:cBhvr>
                                        <p:cTn id="16" dur="125" fill="hold">
                                          <p:stCondLst>
                                            <p:cond delay="250"/>
                                          </p:stCondLst>
                                        </p:cTn>
                                        <p:tgtEl>
                                          <p:spTgt spid="20"/>
                                        </p:tgtEl>
                                        <p:attrNameLst>
                                          <p:attrName>r</p:attrName>
                                        </p:attrNameLst>
                                      </p:cBhvr>
                                    </p:animRot>
                                    <p:animRot by="1500000">
                                      <p:cBhvr>
                                        <p:cTn id="17" dur="125" fill="hold">
                                          <p:stCondLst>
                                            <p:cond delay="375"/>
                                          </p:stCondLst>
                                        </p:cTn>
                                        <p:tgtEl>
                                          <p:spTgt spid="20"/>
                                        </p:tgtEl>
                                        <p:attrNameLst>
                                          <p:attrName>r</p:attrName>
                                        </p:attrNameLst>
                                      </p:cBhvr>
                                    </p:animRot>
                                  </p:childTnLst>
                                </p:cTn>
                              </p:par>
                            </p:childTnLst>
                          </p:cTn>
                        </p:par>
                        <p:par>
                          <p:cTn id="18" fill="hold">
                            <p:stCondLst>
                              <p:cond delay="1350"/>
                            </p:stCondLst>
                            <p:childTnLst>
                              <p:par>
                                <p:cTn id="19" presetID="42" presetClass="entr" presetSubtype="0" fill="hold" grpId="0" nodeType="afterEffect">
                                  <p:stCondLst>
                                    <p:cond delay="0"/>
                                  </p:stCondLst>
                                  <p:childTnLst>
                                    <p:set>
                                      <p:cBhvr>
                                        <p:cTn id="20" dur="1" fill="hold">
                                          <p:stCondLst>
                                            <p:cond delay="0"/>
                                          </p:stCondLst>
                                        </p:cTn>
                                        <p:tgtEl>
                                          <p:spTgt spid="18"/>
                                        </p:tgtEl>
                                        <p:attrNameLst>
                                          <p:attrName>style.visibility</p:attrName>
                                        </p:attrNameLst>
                                      </p:cBhvr>
                                      <p:to>
                                        <p:strVal val="visible"/>
                                      </p:to>
                                    </p:set>
                                    <p:animEffect transition="in" filter="fade">
                                      <p:cBhvr>
                                        <p:cTn id="21" dur="1000"/>
                                        <p:tgtEl>
                                          <p:spTgt spid="18"/>
                                        </p:tgtEl>
                                      </p:cBhvr>
                                    </p:animEffect>
                                    <p:anim calcmode="lin" valueType="num">
                                      <p:cBhvr>
                                        <p:cTn id="22" dur="1000" fill="hold"/>
                                        <p:tgtEl>
                                          <p:spTgt spid="18"/>
                                        </p:tgtEl>
                                        <p:attrNameLst>
                                          <p:attrName>ppt_x</p:attrName>
                                        </p:attrNameLst>
                                      </p:cBhvr>
                                      <p:tavLst>
                                        <p:tav tm="0">
                                          <p:val>
                                            <p:strVal val="#ppt_x"/>
                                          </p:val>
                                        </p:tav>
                                        <p:tav tm="100000">
                                          <p:val>
                                            <p:strVal val="#ppt_x"/>
                                          </p:val>
                                        </p:tav>
                                      </p:tavLst>
                                    </p:anim>
                                    <p:anim calcmode="lin" valueType="num">
                                      <p:cBhvr>
                                        <p:cTn id="23" dur="1000" fill="hold"/>
                                        <p:tgtEl>
                                          <p:spTgt spid="18"/>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fade">
                                      <p:cBhvr>
                                        <p:cTn id="33" dur="500"/>
                                        <p:tgtEl>
                                          <p:spTgt spid="28"/>
                                        </p:tgtEl>
                                      </p:cBhvr>
                                    </p:animEffect>
                                  </p:childTnLst>
                                </p:cTn>
                              </p:par>
                            </p:childTnLst>
                          </p:cTn>
                        </p:par>
                        <p:par>
                          <p:cTn id="34" fill="hold">
                            <p:stCondLst>
                              <p:cond delay="500"/>
                            </p:stCondLst>
                            <p:childTnLst>
                              <p:par>
                                <p:cTn id="35" presetID="14" presetClass="entr" presetSubtype="10" fill="hold" grpId="0" nodeType="afterEffect">
                                  <p:stCondLst>
                                    <p:cond delay="0"/>
                                  </p:stCondLst>
                                  <p:childTnLst>
                                    <p:set>
                                      <p:cBhvr>
                                        <p:cTn id="36" dur="1" fill="hold">
                                          <p:stCondLst>
                                            <p:cond delay="0"/>
                                          </p:stCondLst>
                                        </p:cTn>
                                        <p:tgtEl>
                                          <p:spTgt spid="29"/>
                                        </p:tgtEl>
                                        <p:attrNameLst>
                                          <p:attrName>style.visibility</p:attrName>
                                        </p:attrNameLst>
                                      </p:cBhvr>
                                      <p:to>
                                        <p:strVal val="visible"/>
                                      </p:to>
                                    </p:set>
                                    <p:animEffect transition="in" filter="randombar(horizontal)">
                                      <p:cBhvr>
                                        <p:cTn id="3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0" grpId="1"/>
      <p:bldP spid="18" grpId="0"/>
      <p:bldP spid="29"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B3047003-BDC1-441F-A0E1-7728E4169670}"/>
              </a:ext>
            </a:extLst>
          </p:cNvPr>
          <p:cNvSpPr/>
          <p:nvPr/>
        </p:nvSpPr>
        <p:spPr>
          <a:xfrm>
            <a:off x="679714" y="792761"/>
            <a:ext cx="10069349" cy="4708981"/>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 Sử dụng lệnh điều khiển chú chó không chạy ra khỏi khu vườn.</a:t>
            </a:r>
          </a:p>
          <a:p>
            <a:pPr algn="just" defTabSz="342900">
              <a:lnSpc>
                <a:spcPct val="150000"/>
              </a:lnSpc>
            </a:pPr>
            <a:r>
              <a:rPr lang="vi-VN" sz="2000" dirty="0">
                <a:latin typeface="UTM Avo" panose="02040603050506020204" pitchFamily="18" charset="0"/>
                <a:cs typeface="Times New Roman" panose="02020603050405020304" pitchFamily="18" charset="0"/>
              </a:rPr>
              <a:t>− Sử dụng lệnh điều khiển chú chó phát âm thanh tiếng chó sủa.</a:t>
            </a:r>
          </a:p>
          <a:p>
            <a:pPr marL="457200" indent="-457200" algn="just" defTabSz="342900">
              <a:lnSpc>
                <a:spcPct val="150000"/>
              </a:lnSpc>
              <a:buAutoNum type="alphaLcParenR"/>
            </a:pPr>
            <a:r>
              <a:rPr lang="vi-VN" sz="2000" b="1" dirty="0">
                <a:solidFill>
                  <a:schemeClr val="accent6"/>
                </a:solidFill>
                <a:latin typeface="UTM Avo" panose="02040603050506020204" pitchFamily="18" charset="0"/>
                <a:cs typeface="Times New Roman" panose="02020603050405020304" pitchFamily="18" charset="0"/>
              </a:rPr>
              <a:t>Nhân vật và sân khấu</a:t>
            </a:r>
          </a:p>
          <a:p>
            <a:pPr algn="just" defTabSz="342900">
              <a:lnSpc>
                <a:spcPct val="150000"/>
              </a:lnSpc>
            </a:pPr>
            <a:r>
              <a:rPr lang="vi-VN" sz="2000" dirty="0">
                <a:latin typeface="UTM Avo" panose="02040603050506020204" pitchFamily="18" charset="0"/>
                <a:cs typeface="Times New Roman" panose="02020603050405020304" pitchFamily="18" charset="0"/>
              </a:rPr>
              <a:t>Nhân vật thực hiện hành động trên sân khấu theo các câu lệnh mà em lập trình cho nó.Khi em khởi động phần mềm Scratch, nhân vật mặc định là chú mèo và phông nền sân khấu là màu trắng. Em có thể thêm bớt nhân vật, thay đổi phông nền sân khấu cho phù hợp với nội dung ý tưởng câu chuyện.</a:t>
            </a:r>
          </a:p>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b) Một số lệnh để tạo chương trình </a:t>
            </a:r>
          </a:p>
          <a:p>
            <a:pPr algn="just" defTabSz="342900">
              <a:lnSpc>
                <a:spcPct val="150000"/>
              </a:lnSpc>
            </a:pPr>
            <a:r>
              <a:rPr lang="vi-VN" sz="2000" dirty="0">
                <a:latin typeface="UTM Avo" panose="02040603050506020204" pitchFamily="18" charset="0"/>
                <a:cs typeface="Times New Roman" panose="02020603050405020304" pitchFamily="18" charset="0"/>
              </a:rPr>
              <a:t>Bảng 5 là các lệnh sẽ được sử dụng cho nhân vật chú chó để tạo chương trình thực hiện từng bước ý tưởng của bạn An.</a:t>
            </a:r>
          </a:p>
        </p:txBody>
      </p:sp>
    </p:spTree>
    <p:extLst>
      <p:ext uri="{BB962C8B-B14F-4D97-AF65-F5344CB8AC3E}">
        <p14:creationId xmlns:p14="http://schemas.microsoft.com/office/powerpoint/2010/main" val="31088341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805338" y="161952"/>
            <a:ext cx="10400926" cy="738664"/>
          </a:xfrm>
          <a:prstGeom prst="rect">
            <a:avLst/>
          </a:prstGeom>
        </p:spPr>
        <p:txBody>
          <a:bodyPr wrap="square">
            <a:spAutoFit/>
          </a:bodyPr>
          <a:lstStyle/>
          <a:p>
            <a:pPr defTabSz="342900">
              <a:lnSpc>
                <a:spcPct val="150000"/>
              </a:lnSpc>
            </a:pPr>
            <a:r>
              <a:rPr lang="vi-VN" sz="2800" b="1" dirty="0">
                <a:solidFill>
                  <a:srgbClr val="F03C69"/>
                </a:solidFill>
                <a:latin typeface="SVN-SAF" panose="02040603050506020204" pitchFamily="18" charset="0"/>
                <a:cs typeface="Times New Roman" panose="02020603050405020304" pitchFamily="18" charset="0"/>
              </a:rPr>
              <a:t>2</a:t>
            </a:r>
            <a:r>
              <a:rPr lang="en-US" sz="2800" b="1" dirty="0">
                <a:solidFill>
                  <a:srgbClr val="F03C69"/>
                </a:solidFill>
                <a:latin typeface="SVN-SAF" panose="02040603050506020204" pitchFamily="18" charset="0"/>
                <a:cs typeface="Times New Roman" panose="02020603050405020304" pitchFamily="18" charset="0"/>
              </a:rPr>
              <a:t>. </a:t>
            </a:r>
            <a:r>
              <a:rPr lang="vi-VN" sz="2800" b="1" dirty="0">
                <a:solidFill>
                  <a:srgbClr val="F03C69"/>
                </a:solidFill>
                <a:latin typeface="SVN-SAF" panose="02040603050506020204" pitchFamily="18" charset="0"/>
                <a:cs typeface="Times New Roman" panose="02020603050405020304" pitchFamily="18" charset="0"/>
              </a:rPr>
              <a:t>Thực hành Tạo chương trình diễn tả ý tưởng câu chuyện</a:t>
            </a:r>
            <a:endParaRPr lang="vi-VN" sz="2800" b="1" dirty="0">
              <a:solidFill>
                <a:srgbClr val="F03C69"/>
              </a:solidFill>
              <a:cs typeface="Times New Roman" panose="02020603050405020304" pitchFamily="18" charset="0"/>
            </a:endParaRPr>
          </a:p>
        </p:txBody>
      </p:sp>
      <p:sp>
        <p:nvSpPr>
          <p:cNvPr id="6" name="Rectangle 5">
            <a:extLst>
              <a:ext uri="{FF2B5EF4-FFF2-40B4-BE49-F238E27FC236}">
                <a16:creationId xmlns:a16="http://schemas.microsoft.com/office/drawing/2014/main" id="{39558349-1F9F-48F3-830E-5BABDBF449D9}"/>
              </a:ext>
            </a:extLst>
          </p:cNvPr>
          <p:cNvSpPr/>
          <p:nvPr/>
        </p:nvSpPr>
        <p:spPr>
          <a:xfrm>
            <a:off x="958266" y="2534454"/>
            <a:ext cx="9537500" cy="506292"/>
          </a:xfrm>
          <a:prstGeom prst="rect">
            <a:avLst/>
          </a:prstGeom>
        </p:spPr>
        <p:txBody>
          <a:bodyPr wrap="square">
            <a:spAutoFit/>
          </a:bodyPr>
          <a:lstStyle/>
          <a:p>
            <a:pPr algn="just" defTabSz="342900">
              <a:lnSpc>
                <a:spcPct val="150000"/>
              </a:lnSpc>
            </a:pPr>
            <a:r>
              <a:rPr lang="vi-VN" sz="2000" b="1" dirty="0">
                <a:solidFill>
                  <a:schemeClr val="accent6"/>
                </a:solidFill>
                <a:latin typeface="UTM Avo" panose="02040603050506020204" pitchFamily="18" charset="0"/>
                <a:cs typeface="Times New Roman" panose="02020603050405020304" pitchFamily="18" charset="0"/>
              </a:rPr>
              <a:t>Hướng dẫn:</a:t>
            </a:r>
          </a:p>
        </p:txBody>
      </p:sp>
      <p:grpSp>
        <p:nvGrpSpPr>
          <p:cNvPr id="9" name="Group 8"/>
          <p:cNvGrpSpPr/>
          <p:nvPr/>
        </p:nvGrpSpPr>
        <p:grpSpPr>
          <a:xfrm>
            <a:off x="958265" y="796038"/>
            <a:ext cx="5136924" cy="685420"/>
            <a:chOff x="708098" y="292955"/>
            <a:chExt cx="4193341" cy="685420"/>
          </a:xfrm>
        </p:grpSpPr>
        <p:sp>
          <p:nvSpPr>
            <p:cNvPr id="10" name="Rectangle 9">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 </a:t>
              </a:r>
            </a:p>
          </p:txBody>
        </p:sp>
        <p:sp>
          <p:nvSpPr>
            <p:cNvPr id="13" name="Rectangle 12">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endParaRPr lang="vi-VN" sz="2800" b="1" dirty="0">
                <a:solidFill>
                  <a:schemeClr val="bg1"/>
                </a:solidFill>
                <a:latin typeface="Sitka Subheading" pitchFamily="2" charset="0"/>
                <a:cs typeface="Times New Roman" panose="02020603050405020304" pitchFamily="18" charset="0"/>
              </a:endParaRPr>
            </a:p>
          </p:txBody>
        </p:sp>
      </p:grpSp>
      <p:pic>
        <p:nvPicPr>
          <p:cNvPr id="3" name="Picture 2">
            <a:extLst>
              <a:ext uri="{FF2B5EF4-FFF2-40B4-BE49-F238E27FC236}">
                <a16:creationId xmlns:a16="http://schemas.microsoft.com/office/drawing/2014/main" id="{404C9CC5-737B-B071-E032-5BF2BD8EB78A}"/>
              </a:ext>
            </a:extLst>
          </p:cNvPr>
          <p:cNvPicPr>
            <a:picLocks noChangeAspect="1"/>
          </p:cNvPicPr>
          <p:nvPr/>
        </p:nvPicPr>
        <p:blipFill>
          <a:blip r:embed="rId2"/>
          <a:stretch>
            <a:fillRect/>
          </a:stretch>
        </p:blipFill>
        <p:spPr>
          <a:xfrm>
            <a:off x="3319906" y="2523124"/>
            <a:ext cx="7178394" cy="3993145"/>
          </a:xfrm>
          <a:prstGeom prst="rect">
            <a:avLst/>
          </a:prstGeom>
        </p:spPr>
      </p:pic>
      <p:grpSp>
        <p:nvGrpSpPr>
          <p:cNvPr id="12" name="Group 11"/>
          <p:cNvGrpSpPr/>
          <p:nvPr/>
        </p:nvGrpSpPr>
        <p:grpSpPr>
          <a:xfrm>
            <a:off x="939468" y="731254"/>
            <a:ext cx="9556298" cy="1621694"/>
            <a:chOff x="708098" y="292955"/>
            <a:chExt cx="9556298" cy="1621694"/>
          </a:xfrm>
        </p:grpSpPr>
        <p:sp>
          <p:nvSpPr>
            <p:cNvPr id="14" name="Rectangle 13">
              <a:extLst>
                <a:ext uri="{FF2B5EF4-FFF2-40B4-BE49-F238E27FC236}">
                  <a16:creationId xmlns:a16="http://schemas.microsoft.com/office/drawing/2014/main" id="{1E10EB54-4731-4DD5-8421-518086FEA3E2}"/>
                </a:ext>
              </a:extLst>
            </p:cNvPr>
            <p:cNvSpPr/>
            <p:nvPr/>
          </p:nvSpPr>
          <p:spPr>
            <a:xfrm>
              <a:off x="708098" y="317553"/>
              <a:ext cx="2267570" cy="660822"/>
            </a:xfrm>
            <a:prstGeom prst="rect">
              <a:avLst/>
            </a:prstGeom>
          </p:spPr>
          <p:txBody>
            <a:bodyPr wrap="square">
              <a:spAutoFit/>
            </a:bodyPr>
            <a:lstStyle/>
            <a:p>
              <a:pPr defTabSz="342900">
                <a:lnSpc>
                  <a:spcPct val="150000"/>
                </a:lnSpc>
              </a:pPr>
              <a:r>
                <a:rPr lang="vi-VN" sz="2700" b="1" dirty="0">
                  <a:solidFill>
                    <a:schemeClr val="accent6"/>
                  </a:solidFill>
                  <a:latin typeface="Sitka Subheading" pitchFamily="2" charset="0"/>
                  <a:cs typeface="Times New Roman" panose="02020603050405020304" pitchFamily="18" charset="0"/>
                </a:rPr>
                <a:t>NHIỆM VỤ </a:t>
              </a:r>
            </a:p>
          </p:txBody>
        </p:sp>
        <p:sp>
          <p:nvSpPr>
            <p:cNvPr id="15" name="Rectangle 14">
              <a:extLst>
                <a:ext uri="{FF2B5EF4-FFF2-40B4-BE49-F238E27FC236}">
                  <a16:creationId xmlns:a16="http://schemas.microsoft.com/office/drawing/2014/main" id="{39558349-1F9F-48F3-830E-5BABDBF449D9}"/>
                </a:ext>
              </a:extLst>
            </p:cNvPr>
            <p:cNvSpPr/>
            <p:nvPr/>
          </p:nvSpPr>
          <p:spPr>
            <a:xfrm>
              <a:off x="3091070" y="437321"/>
              <a:ext cx="7173326" cy="1477328"/>
            </a:xfrm>
            <a:prstGeom prst="rect">
              <a:avLst/>
            </a:prstGeom>
          </p:spPr>
          <p:txBody>
            <a:bodyPr wrap="square">
              <a:spAutoFit/>
            </a:bodyPr>
            <a:lstStyle/>
            <a:p>
              <a:pPr algn="just" defTabSz="342900">
                <a:lnSpc>
                  <a:spcPct val="150000"/>
                </a:lnSpc>
              </a:pPr>
              <a:r>
                <a:rPr lang="vi-VN" sz="2000" dirty="0" smtClean="0">
                  <a:latin typeface="UTM Avo" panose="02040603050506020204" pitchFamily="18" charset="0"/>
                  <a:cs typeface="Times New Roman" panose="02020603050405020304" pitchFamily="18" charset="0"/>
                </a:rPr>
                <a:t>Mở </a:t>
              </a:r>
              <a:r>
                <a:rPr lang="vi-VN" sz="2000" dirty="0">
                  <a:latin typeface="UTM Avo" panose="02040603050506020204" pitchFamily="18" charset="0"/>
                  <a:cs typeface="Times New Roman" panose="02020603050405020304" pitchFamily="18" charset="0"/>
                </a:rPr>
                <a:t>tệp </a:t>
              </a:r>
              <a:r>
                <a:rPr lang="vi-VN" sz="2000" dirty="0">
                  <a:solidFill>
                    <a:schemeClr val="accent6"/>
                  </a:solidFill>
                  <a:latin typeface="UTM Avo" panose="02040603050506020204" pitchFamily="18" charset="0"/>
                  <a:cs typeface="Times New Roman" panose="02020603050405020304" pitchFamily="18" charset="0"/>
                </a:rPr>
                <a:t>ChuCho</a:t>
              </a:r>
              <a:r>
                <a:rPr lang="vi-VN" sz="2000" dirty="0">
                  <a:latin typeface="UTM Avo" panose="02040603050506020204" pitchFamily="18" charset="0"/>
                  <a:cs typeface="Times New Roman" panose="02020603050405020304" pitchFamily="18" charset="0"/>
                </a:rPr>
                <a:t> đã lưu ở bài thực hành trước. Thêm nhân vật</a:t>
              </a:r>
            </a:p>
            <a:p>
              <a:pPr algn="just" defTabSz="342900">
                <a:lnSpc>
                  <a:spcPct val="150000"/>
                </a:lnSpc>
              </a:pPr>
              <a:r>
                <a:rPr lang="vi-VN" sz="2000" dirty="0">
                  <a:latin typeface="UTM Avo" panose="02040603050506020204" pitchFamily="18" charset="0"/>
                  <a:cs typeface="Times New Roman" panose="02020603050405020304" pitchFamily="18" charset="0"/>
                </a:rPr>
                <a:t>chú bướm vào chương trình và lập trình cho chú bướm. Điều chỉnh lệnh của các nhân vật. Lưu lại tệp với tên </a:t>
              </a:r>
              <a:r>
                <a:rPr lang="vi-VN" sz="2000" dirty="0">
                  <a:solidFill>
                    <a:schemeClr val="accent6"/>
                  </a:solidFill>
                  <a:latin typeface="UTM Avo" panose="02040603050506020204" pitchFamily="18" charset="0"/>
                  <a:cs typeface="Times New Roman" panose="02020603050405020304" pitchFamily="18" charset="0"/>
                </a:rPr>
                <a:t>DuoiBat</a:t>
              </a:r>
              <a:r>
                <a:rPr lang="vi-VN" sz="2000" dirty="0">
                  <a:latin typeface="UTM Avo" panose="02040603050506020204" pitchFamily="18" charset="0"/>
                  <a:cs typeface="Times New Roman" panose="02020603050405020304" pitchFamily="18" charset="0"/>
                </a:rPr>
                <a:t>.</a:t>
              </a:r>
            </a:p>
          </p:txBody>
        </p:sp>
        <p:sp>
          <p:nvSpPr>
            <p:cNvPr id="16" name="Rounded Rectangle 15"/>
            <p:cNvSpPr/>
            <p:nvPr/>
          </p:nvSpPr>
          <p:spPr>
            <a:xfrm>
              <a:off x="2633869" y="522030"/>
              <a:ext cx="347618" cy="372492"/>
            </a:xfrm>
            <a:prstGeom prst="roundRect">
              <a:avLst/>
            </a:prstGeom>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1E10EB54-4731-4DD5-8421-518086FEA3E2}"/>
                </a:ext>
              </a:extLst>
            </p:cNvPr>
            <p:cNvSpPr/>
            <p:nvPr/>
          </p:nvSpPr>
          <p:spPr>
            <a:xfrm>
              <a:off x="2633869" y="292955"/>
              <a:ext cx="2267570" cy="660822"/>
            </a:xfrm>
            <a:prstGeom prst="rect">
              <a:avLst/>
            </a:prstGeom>
          </p:spPr>
          <p:txBody>
            <a:bodyPr wrap="square">
              <a:spAutoFit/>
            </a:bodyPr>
            <a:lstStyle/>
            <a:p>
              <a:pPr defTabSz="342900">
                <a:lnSpc>
                  <a:spcPct val="150000"/>
                </a:lnSpc>
              </a:pPr>
              <a:r>
                <a:rPr lang="vi-VN" sz="2800" b="1" dirty="0" smtClean="0">
                  <a:solidFill>
                    <a:schemeClr val="bg1"/>
                  </a:solidFill>
                  <a:latin typeface="Sitka Subheading" pitchFamily="2" charset="0"/>
                  <a:cs typeface="Times New Roman" panose="02020603050405020304" pitchFamily="18" charset="0"/>
                </a:rPr>
                <a:t>1</a:t>
              </a:r>
              <a:endParaRPr lang="vi-VN" sz="2800" b="1" dirty="0">
                <a:solidFill>
                  <a:schemeClr val="bg1"/>
                </a:solidFill>
                <a:latin typeface="Sitka Subheading" pitchFamily="2" charset="0"/>
                <a:cs typeface="Times New Roman" panose="02020603050405020304" pitchFamily="18" charset="0"/>
              </a:endParaRPr>
            </a:p>
          </p:txBody>
        </p:sp>
      </p:grpSp>
    </p:spTree>
    <p:extLst>
      <p:ext uri="{BB962C8B-B14F-4D97-AF65-F5344CB8AC3E}">
        <p14:creationId xmlns:p14="http://schemas.microsoft.com/office/powerpoint/2010/main" val="131211651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afterEffect">
                                  <p:stCondLst>
                                    <p:cond delay="0"/>
                                  </p:stCondLst>
                                  <p:iterate type="lt">
                                    <p:tmPct val="10000"/>
                                  </p:iterate>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5">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5">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5">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5">
                                            <p:txEl>
                                              <p:pRg st="0" end="0"/>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6"/>
                                        </p:tgtEl>
                                        <p:attrNameLst>
                                          <p:attrName>style.visibility</p:attrName>
                                        </p:attrNameLst>
                                      </p:cBhvr>
                                      <p:to>
                                        <p:strVal val="visible"/>
                                      </p:to>
                                    </p:set>
                                    <p:animEffect transition="in" filter="fade">
                                      <p:cBhvr>
                                        <p:cTn id="16" dur="1000"/>
                                        <p:tgtEl>
                                          <p:spTgt spid="6"/>
                                        </p:tgtEl>
                                      </p:cBhvr>
                                    </p:animEffect>
                                    <p:anim calcmode="lin" valueType="num">
                                      <p:cBhvr>
                                        <p:cTn id="17" dur="1000" fill="hold"/>
                                        <p:tgtEl>
                                          <p:spTgt spid="6"/>
                                        </p:tgtEl>
                                        <p:attrNameLst>
                                          <p:attrName>ppt_x</p:attrName>
                                        </p:attrNameLst>
                                      </p:cBhvr>
                                      <p:tavLst>
                                        <p:tav tm="0">
                                          <p:val>
                                            <p:strVal val="#ppt_x"/>
                                          </p:val>
                                        </p:tav>
                                        <p:tav tm="100000">
                                          <p:val>
                                            <p:strVal val="#ppt_x"/>
                                          </p:val>
                                        </p:tav>
                                      </p:tavLst>
                                    </p:anim>
                                    <p:anim calcmode="lin" valueType="num">
                                      <p:cBhvr>
                                        <p:cTn id="18"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39558349-1F9F-48F3-830E-5BABDBF449D9}"/>
              </a:ext>
            </a:extLst>
          </p:cNvPr>
          <p:cNvSpPr/>
          <p:nvPr/>
        </p:nvSpPr>
        <p:spPr>
          <a:xfrm>
            <a:off x="979224" y="365496"/>
            <a:ext cx="9537500" cy="506292"/>
          </a:xfrm>
          <a:prstGeom prst="rect">
            <a:avLst/>
          </a:prstGeom>
        </p:spPr>
        <p:txBody>
          <a:bodyPr wrap="square">
            <a:spAutoFit/>
          </a:bodyPr>
          <a:lstStyle/>
          <a:p>
            <a:pPr algn="just" defTabSz="342900">
              <a:lnSpc>
                <a:spcPct val="150000"/>
              </a:lnSpc>
            </a:pPr>
            <a:r>
              <a:rPr lang="vi-VN" sz="2000" dirty="0">
                <a:solidFill>
                  <a:schemeClr val="accent6"/>
                </a:solidFill>
                <a:latin typeface="UTM Avo" panose="02040603050506020204" pitchFamily="18" charset="0"/>
                <a:cs typeface="Times New Roman" panose="02020603050405020304" pitchFamily="18" charset="0"/>
              </a:rPr>
              <a:t>Bước 3: </a:t>
            </a:r>
            <a:r>
              <a:rPr lang="vi-VN" sz="2000" dirty="0">
                <a:latin typeface="UTM Avo" panose="02040603050506020204" pitchFamily="18" charset="0"/>
                <a:cs typeface="Times New Roman" panose="02020603050405020304" pitchFamily="18" charset="0"/>
              </a:rPr>
              <a:t>Tạo chương trình cho chú bướm như minh hoạ trong Hình 75.</a:t>
            </a:r>
          </a:p>
        </p:txBody>
      </p:sp>
      <p:pic>
        <p:nvPicPr>
          <p:cNvPr id="4" name="Picture 3">
            <a:extLst>
              <a:ext uri="{FF2B5EF4-FFF2-40B4-BE49-F238E27FC236}">
                <a16:creationId xmlns:a16="http://schemas.microsoft.com/office/drawing/2014/main" id="{3690BC1D-B2FF-9C82-B67E-E05700C27653}"/>
              </a:ext>
            </a:extLst>
          </p:cNvPr>
          <p:cNvPicPr>
            <a:picLocks noChangeAspect="1"/>
          </p:cNvPicPr>
          <p:nvPr/>
        </p:nvPicPr>
        <p:blipFill>
          <a:blip r:embed="rId2"/>
          <a:stretch>
            <a:fillRect/>
          </a:stretch>
        </p:blipFill>
        <p:spPr>
          <a:xfrm>
            <a:off x="2717057" y="928900"/>
            <a:ext cx="6757886" cy="5563604"/>
          </a:xfrm>
          <a:prstGeom prst="rect">
            <a:avLst/>
          </a:prstGeom>
        </p:spPr>
      </p:pic>
    </p:spTree>
    <p:extLst>
      <p:ext uri="{BB962C8B-B14F-4D97-AF65-F5344CB8AC3E}">
        <p14:creationId xmlns:p14="http://schemas.microsoft.com/office/powerpoint/2010/main" val="1118677829"/>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53304FF-069E-9139-BF74-579530B4E5F4}"/>
              </a:ext>
            </a:extLst>
          </p:cNvPr>
          <p:cNvPicPr>
            <a:picLocks noChangeAspect="1"/>
          </p:cNvPicPr>
          <p:nvPr/>
        </p:nvPicPr>
        <p:blipFill>
          <a:blip r:embed="rId2"/>
          <a:stretch>
            <a:fillRect/>
          </a:stretch>
        </p:blipFill>
        <p:spPr>
          <a:xfrm>
            <a:off x="745863" y="268707"/>
            <a:ext cx="10519823" cy="6164942"/>
          </a:xfrm>
          <a:prstGeom prst="rect">
            <a:avLst/>
          </a:prstGeom>
        </p:spPr>
      </p:pic>
    </p:spTree>
    <p:extLst>
      <p:ext uri="{BB962C8B-B14F-4D97-AF65-F5344CB8AC3E}">
        <p14:creationId xmlns:p14="http://schemas.microsoft.com/office/powerpoint/2010/main" val="345099907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26388" y="467376"/>
            <a:ext cx="3306408" cy="736332"/>
            <a:chOff x="726388" y="467376"/>
            <a:chExt cx="3306408" cy="736332"/>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extLst>
                <a:ext uri="{28A0092B-C50C-407E-A947-70E740481C1C}">
                  <a14:useLocalDpi xmlns:a14="http://schemas.microsoft.com/office/drawing/2010/main" val="0"/>
                </a:ext>
              </a:extLst>
            </a:blip>
            <a:srcRect/>
            <a:stretch/>
          </p:blipFill>
          <p:spPr>
            <a:xfrm>
              <a:off x="726388" y="467376"/>
              <a:ext cx="925807" cy="733929"/>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652195" y="560775"/>
              <a:ext cx="2380601" cy="642933"/>
            </a:xfrm>
            <a:prstGeom prst="rect">
              <a:avLst/>
            </a:prstGeom>
          </p:spPr>
          <p:txBody>
            <a:bodyPr wrap="square">
              <a:spAutoFit/>
            </a:bodyPr>
            <a:lstStyle/>
            <a:p>
              <a:pPr defTabSz="342900">
                <a:lnSpc>
                  <a:spcPct val="150000"/>
                </a:lnSpc>
              </a:pPr>
              <a:r>
                <a:rPr lang="en-US" sz="2800" b="1" dirty="0">
                  <a:solidFill>
                    <a:srgbClr val="0998D7"/>
                  </a:solidFill>
                  <a:latin typeface="SVN-SAF" panose="02040603050506020204" pitchFamily="18" charset="0"/>
                  <a:cs typeface="Times New Roman" panose="02020603050405020304" pitchFamily="18" charset="0"/>
                </a:rPr>
                <a:t>LUYỆN TẬP</a:t>
              </a:r>
              <a:endParaRPr lang="vi-VN" sz="2800" b="1" dirty="0">
                <a:solidFill>
                  <a:srgbClr val="0998D7"/>
                </a:solidFill>
                <a:latin typeface="SVN-SAF" panose="02040603050506020204" pitchFamily="18" charset="0"/>
                <a:cs typeface="Times New Roman" panose="02020603050405020304" pitchFamily="18" charset="0"/>
              </a:endParaRPr>
            </a:p>
          </p:txBody>
        </p:sp>
      </p:grpSp>
      <p:pic>
        <p:nvPicPr>
          <p:cNvPr id="5" name="Picture 4" descr="A picture containing text, vector graphics, businesscard&#10;&#10;Description automatically generated">
            <a:extLst>
              <a:ext uri="{FF2B5EF4-FFF2-40B4-BE49-F238E27FC236}">
                <a16:creationId xmlns:a16="http://schemas.microsoft.com/office/drawing/2014/main" id="{58371530-B102-407C-82CD-75EF8CC99279}"/>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10000" r="90000">
                        <a14:foregroundMark x1="48817" y1="32840" x2="59467" y2="42308"/>
                        <a14:foregroundMark x1="39941" y1="38462" x2="39941" y2="38462"/>
                        <a14:foregroundMark x1="37278" y1="34615" x2="38757" y2="36391"/>
                        <a14:foregroundMark x1="40533" y1="76923" x2="61538" y2="81953"/>
                        <a14:foregroundMark x1="48817" y1="79586" x2="30473" y2="80769"/>
                        <a14:foregroundMark x1="27219" y1="78402" x2="32840" y2="81953"/>
                        <a14:foregroundMark x1="49408" y1="40828" x2="48817" y2="49704"/>
                      </a14:backgroundRemoval>
                    </a14:imgEffect>
                  </a14:imgLayer>
                </a14:imgProps>
              </a:ext>
              <a:ext uri="{28A0092B-C50C-407E-A947-70E740481C1C}">
                <a14:useLocalDpi xmlns:a14="http://schemas.microsoft.com/office/drawing/2010/main" val="0"/>
              </a:ext>
            </a:extLst>
          </a:blip>
          <a:stretch>
            <a:fillRect/>
          </a:stretch>
        </p:blipFill>
        <p:spPr>
          <a:xfrm>
            <a:off x="10332569" y="4943615"/>
            <a:ext cx="1843272" cy="1843272"/>
          </a:xfrm>
          <a:prstGeom prst="rect">
            <a:avLst/>
          </a:prstGeom>
        </p:spPr>
      </p:pic>
      <p:sp>
        <p:nvSpPr>
          <p:cNvPr id="27" name="Rectangle 26">
            <a:extLst>
              <a:ext uri="{FF2B5EF4-FFF2-40B4-BE49-F238E27FC236}">
                <a16:creationId xmlns:a16="http://schemas.microsoft.com/office/drawing/2014/main" id="{E5F49C9A-AC8D-425D-A924-C40644073EA6}"/>
              </a:ext>
            </a:extLst>
          </p:cNvPr>
          <p:cNvSpPr/>
          <p:nvPr/>
        </p:nvSpPr>
        <p:spPr>
          <a:xfrm>
            <a:off x="895759" y="1200104"/>
            <a:ext cx="11110711" cy="3276282"/>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Em hãy mở chương trình "Bể cá cảnh" đã làm ở phần luyện tập Bài 15, rồi</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thực hiện các nhiệm vụ sau:</a:t>
            </a:r>
          </a:p>
          <a:p>
            <a:pPr algn="just" defTabSz="342900">
              <a:lnSpc>
                <a:spcPct val="150000"/>
              </a:lnSpc>
            </a:pPr>
            <a:r>
              <a:rPr lang="vi-VN" sz="2000" dirty="0">
                <a:latin typeface="UTM Avo" panose="02040603050506020204" pitchFamily="18" charset="0"/>
                <a:cs typeface="Times New Roman" panose="02020603050405020304" pitchFamily="18" charset="0"/>
              </a:rPr>
              <a:t>a) Thêm nhiều nhân vật cá khác nhau và tạo chương trình giống nhân vật cá</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ban đầu.</a:t>
            </a:r>
          </a:p>
          <a:p>
            <a:pPr algn="just" defTabSz="342900">
              <a:lnSpc>
                <a:spcPct val="150000"/>
              </a:lnSpc>
            </a:pPr>
            <a:r>
              <a:rPr lang="vi-VN" sz="2000" dirty="0">
                <a:latin typeface="UTM Avo" panose="02040603050506020204" pitchFamily="18" charset="0"/>
                <a:cs typeface="Times New Roman" panose="02020603050405020304" pitchFamily="18" charset="0"/>
              </a:rPr>
              <a:t>b) Chạy chương trình và quan sát kết quả.</a:t>
            </a:r>
          </a:p>
          <a:p>
            <a:pPr algn="just" defTabSz="342900">
              <a:lnSpc>
                <a:spcPct val="150000"/>
              </a:lnSpc>
            </a:pPr>
            <a:r>
              <a:rPr lang="vi-VN" sz="2000" dirty="0">
                <a:latin typeface="UTM Avo" panose="02040603050506020204" pitchFamily="18" charset="0"/>
                <a:cs typeface="Times New Roman" panose="02020603050405020304" pitchFamily="18" charset="0"/>
              </a:rPr>
              <a:t>2. Em hãy mở chương trình "Điều khiển rô-bốt" đã lưu ở Bài 14, rồi thực hiện</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các nhiệm vụ sau:</a:t>
            </a:r>
          </a:p>
          <a:p>
            <a:pPr algn="just" defTabSz="342900">
              <a:lnSpc>
                <a:spcPct val="150000"/>
              </a:lnSpc>
            </a:pPr>
            <a:r>
              <a:rPr lang="vi-VN" sz="2000" dirty="0">
                <a:latin typeface="UTM Avo" panose="02040603050506020204" pitchFamily="18" charset="0"/>
                <a:cs typeface="Times New Roman" panose="02020603050405020304" pitchFamily="18" charset="0"/>
              </a:rPr>
              <a:t>a) Thêm nhân vật bọ dừa và tạo chương trình cho bọ dừa vẽ hình chữ nhật.</a:t>
            </a:r>
          </a:p>
          <a:p>
            <a:pPr algn="just" defTabSz="342900">
              <a:lnSpc>
                <a:spcPct val="150000"/>
              </a:lnSpc>
            </a:pPr>
            <a:r>
              <a:rPr lang="vi-VN" sz="2000" dirty="0">
                <a:latin typeface="UTM Avo" panose="02040603050506020204" pitchFamily="18" charset="0"/>
                <a:cs typeface="Times New Roman" panose="02020603050405020304" pitchFamily="18" charset="0"/>
              </a:rPr>
              <a:t>b) Xoá nhân vật mèo.</a:t>
            </a:r>
          </a:p>
          <a:p>
            <a:pPr algn="just" defTabSz="342900">
              <a:lnSpc>
                <a:spcPct val="150000"/>
              </a:lnSpc>
            </a:pPr>
            <a:r>
              <a:rPr lang="vi-VN" sz="2000" dirty="0">
                <a:latin typeface="UTM Avo" panose="02040603050506020204" pitchFamily="18" charset="0"/>
                <a:cs typeface="Times New Roman" panose="02020603050405020304" pitchFamily="18" charset="0"/>
              </a:rPr>
              <a:t>c) Chạy chương trình và quan sát kết quả.</a:t>
            </a:r>
          </a:p>
        </p:txBody>
      </p:sp>
    </p:spTree>
    <p:extLst>
      <p:ext uri="{BB962C8B-B14F-4D97-AF65-F5344CB8AC3E}">
        <p14:creationId xmlns:p14="http://schemas.microsoft.com/office/powerpoint/2010/main" val="2982120003"/>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7CB2AB6A-C448-44B7-AD25-BA1B268D61E4}"/>
              </a:ext>
            </a:extLst>
          </p:cNvPr>
          <p:cNvGrpSpPr/>
          <p:nvPr/>
        </p:nvGrpSpPr>
        <p:grpSpPr>
          <a:xfrm>
            <a:off x="778667" y="491099"/>
            <a:ext cx="3354794" cy="967481"/>
            <a:chOff x="778667" y="491099"/>
            <a:chExt cx="3354794" cy="967481"/>
          </a:xfrm>
        </p:grpSpPr>
        <p:pic>
          <p:nvPicPr>
            <p:cNvPr id="2" name="Picture 1">
              <a:extLst>
                <a:ext uri="{FF2B5EF4-FFF2-40B4-BE49-F238E27FC236}">
                  <a16:creationId xmlns:a16="http://schemas.microsoft.com/office/drawing/2014/main" id="{8FC48B3D-BB5C-4C78-998C-7136AD938817}"/>
                </a:ext>
              </a:extLst>
            </p:cNvPr>
            <p:cNvPicPr>
              <a:picLocks noChangeAspect="1"/>
            </p:cNvPicPr>
            <p:nvPr/>
          </p:nvPicPr>
          <p:blipFill>
            <a:blip r:embed="rId2"/>
            <a:stretch>
              <a:fillRect/>
            </a:stretch>
          </p:blipFill>
          <p:spPr>
            <a:xfrm>
              <a:off x="778667" y="491099"/>
              <a:ext cx="1048625" cy="967481"/>
            </a:xfrm>
            <a:prstGeom prst="rect">
              <a:avLst/>
            </a:prstGeom>
          </p:spPr>
        </p:pic>
        <p:sp>
          <p:nvSpPr>
            <p:cNvPr id="3" name="Rectangle 2">
              <a:extLst>
                <a:ext uri="{FF2B5EF4-FFF2-40B4-BE49-F238E27FC236}">
                  <a16:creationId xmlns:a16="http://schemas.microsoft.com/office/drawing/2014/main" id="{49C2C465-FF9B-4667-A170-E54C3E646ACE}"/>
                </a:ext>
              </a:extLst>
            </p:cNvPr>
            <p:cNvSpPr/>
            <p:nvPr/>
          </p:nvSpPr>
          <p:spPr>
            <a:xfrm>
              <a:off x="1752860" y="653374"/>
              <a:ext cx="2380601" cy="642933"/>
            </a:xfrm>
            <a:prstGeom prst="rect">
              <a:avLst/>
            </a:prstGeom>
          </p:spPr>
          <p:txBody>
            <a:bodyPr wrap="square">
              <a:spAutoFit/>
            </a:bodyPr>
            <a:lstStyle/>
            <a:p>
              <a:pPr defTabSz="342900">
                <a:lnSpc>
                  <a:spcPct val="150000"/>
                </a:lnSpc>
              </a:pPr>
              <a:r>
                <a:rPr lang="en-US" sz="2800" b="1">
                  <a:solidFill>
                    <a:srgbClr val="0998D7"/>
                  </a:solidFill>
                  <a:latin typeface="SVN-SAF" panose="02040603050506020204" pitchFamily="18" charset="0"/>
                  <a:cs typeface="Times New Roman" panose="02020603050405020304" pitchFamily="18" charset="0"/>
                </a:rPr>
                <a:t>VẬN DỤNG</a:t>
              </a:r>
              <a:endParaRPr lang="vi-VN" sz="2800" b="1">
                <a:solidFill>
                  <a:srgbClr val="0998D7"/>
                </a:solidFill>
                <a:latin typeface="SVN-SAF" panose="02040603050506020204" pitchFamily="18" charset="0"/>
                <a:cs typeface="Times New Roman" panose="02020603050405020304" pitchFamily="18" charset="0"/>
              </a:endParaRPr>
            </a:p>
          </p:txBody>
        </p:sp>
      </p:grpSp>
      <p:sp>
        <p:nvSpPr>
          <p:cNvPr id="5" name="Rectangle 4">
            <a:extLst>
              <a:ext uri="{FF2B5EF4-FFF2-40B4-BE49-F238E27FC236}">
                <a16:creationId xmlns:a16="http://schemas.microsoft.com/office/drawing/2014/main" id="{B3047003-BDC1-441F-A0E1-7728E4169670}"/>
              </a:ext>
            </a:extLst>
          </p:cNvPr>
          <p:cNvSpPr/>
          <p:nvPr/>
        </p:nvSpPr>
        <p:spPr>
          <a:xfrm>
            <a:off x="1661923" y="1487194"/>
            <a:ext cx="9466519" cy="967957"/>
          </a:xfrm>
          <a:prstGeom prst="rect">
            <a:avLst/>
          </a:prstGeom>
        </p:spPr>
        <p:txBody>
          <a:bodyPr wrap="square">
            <a:spAutoFit/>
          </a:bodyPr>
          <a:lstStyle/>
          <a:p>
            <a:pPr algn="just" defTabSz="342900">
              <a:lnSpc>
                <a:spcPct val="150000"/>
              </a:lnSpc>
            </a:pPr>
            <a:r>
              <a:rPr lang="vi-VN" sz="2000" dirty="0">
                <a:latin typeface="UTM Avo" panose="02040603050506020204" pitchFamily="18" charset="0"/>
                <a:cs typeface="Times New Roman" panose="02020603050405020304" pitchFamily="18" charset="0"/>
              </a:rPr>
              <a:t>1. Tạo chương trình mới cho nhân vật bọ cánh cứng vừa di chuyển vừa vẽ</a:t>
            </a:r>
            <a:r>
              <a:rPr lang="en-US" sz="2000" dirty="0">
                <a:latin typeface="UTM Avo" panose="02040603050506020204" pitchFamily="18" charset="0"/>
                <a:cs typeface="Times New Roman" panose="02020603050405020304" pitchFamily="18" charset="0"/>
              </a:rPr>
              <a:t> </a:t>
            </a:r>
            <a:r>
              <a:rPr lang="vi-VN" sz="2000" dirty="0">
                <a:latin typeface="UTM Avo" panose="02040603050506020204" pitchFamily="18" charset="0"/>
                <a:cs typeface="Times New Roman" panose="02020603050405020304" pitchFamily="18" charset="0"/>
              </a:rPr>
              <a:t>đường như Hình 77 dưới đây.</a:t>
            </a:r>
          </a:p>
        </p:txBody>
      </p:sp>
      <p:pic>
        <p:nvPicPr>
          <p:cNvPr id="7" name="Picture 6">
            <a:extLst>
              <a:ext uri="{FF2B5EF4-FFF2-40B4-BE49-F238E27FC236}">
                <a16:creationId xmlns:a16="http://schemas.microsoft.com/office/drawing/2014/main" id="{E571D46C-D4E8-70B4-1408-3E777C62641B}"/>
              </a:ext>
            </a:extLst>
          </p:cNvPr>
          <p:cNvPicPr>
            <a:picLocks noChangeAspect="1"/>
          </p:cNvPicPr>
          <p:nvPr/>
        </p:nvPicPr>
        <p:blipFill>
          <a:blip r:embed="rId3"/>
          <a:stretch>
            <a:fillRect/>
          </a:stretch>
        </p:blipFill>
        <p:spPr>
          <a:xfrm>
            <a:off x="4871231" y="2125957"/>
            <a:ext cx="2959378" cy="3244849"/>
          </a:xfrm>
          <a:prstGeom prst="rect">
            <a:avLst/>
          </a:prstGeom>
        </p:spPr>
      </p:pic>
      <p:sp>
        <p:nvSpPr>
          <p:cNvPr id="9" name="TextBox 8">
            <a:extLst>
              <a:ext uri="{FF2B5EF4-FFF2-40B4-BE49-F238E27FC236}">
                <a16:creationId xmlns:a16="http://schemas.microsoft.com/office/drawing/2014/main" id="{548D5CAD-5DCA-4E27-B1F2-8CE5D526589C}"/>
              </a:ext>
            </a:extLst>
          </p:cNvPr>
          <p:cNvSpPr txBox="1"/>
          <p:nvPr/>
        </p:nvSpPr>
        <p:spPr>
          <a:xfrm>
            <a:off x="1661923" y="5809514"/>
            <a:ext cx="6097656" cy="400110"/>
          </a:xfrm>
          <a:prstGeom prst="rect">
            <a:avLst/>
          </a:prstGeom>
          <a:noFill/>
        </p:spPr>
        <p:txBody>
          <a:bodyPr wrap="square">
            <a:spAutoFit/>
          </a:bodyPr>
          <a:lstStyle/>
          <a:p>
            <a:r>
              <a:rPr lang="vi-VN" sz="2000" i="1" dirty="0">
                <a:latin typeface="UTM  avo"/>
              </a:rPr>
              <a:t>Lưu ý: </a:t>
            </a:r>
            <a:r>
              <a:rPr lang="vi-VN" sz="2000" dirty="0">
                <a:latin typeface="UTM  avo"/>
              </a:rPr>
              <a:t>Mỗi đoạn thẳng tương ứng với 60 bước.</a:t>
            </a:r>
            <a:endParaRPr lang="en-US" sz="2000" dirty="0">
              <a:latin typeface="UTM  avo"/>
            </a:endParaRPr>
          </a:p>
        </p:txBody>
      </p:sp>
    </p:spTree>
    <p:extLst>
      <p:ext uri="{BB962C8B-B14F-4D97-AF65-F5344CB8AC3E}">
        <p14:creationId xmlns:p14="http://schemas.microsoft.com/office/powerpoint/2010/main" val="422272442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grpSp>
        <p:nvGrpSpPr>
          <p:cNvPr id="23" name="组合 1">
            <a:extLst>
              <a:ext uri="{FF2B5EF4-FFF2-40B4-BE49-F238E27FC236}">
                <a16:creationId xmlns:a16="http://schemas.microsoft.com/office/drawing/2014/main" id="{2C6CC85F-80B1-4649-B207-B5609F0D9149}"/>
              </a:ext>
            </a:extLst>
          </p:cNvPr>
          <p:cNvGrpSpPr/>
          <p:nvPr/>
        </p:nvGrpSpPr>
        <p:grpSpPr>
          <a:xfrm>
            <a:off x="3009789" y="1023993"/>
            <a:ext cx="5976143" cy="4679926"/>
            <a:chOff x="2424113" y="688975"/>
            <a:chExt cx="6713537" cy="5619751"/>
          </a:xfrm>
        </p:grpSpPr>
        <p:sp>
          <p:nvSpPr>
            <p:cNvPr id="24" name="AutoShape 3">
              <a:extLst>
                <a:ext uri="{FF2B5EF4-FFF2-40B4-BE49-F238E27FC236}">
                  <a16:creationId xmlns:a16="http://schemas.microsoft.com/office/drawing/2014/main" id="{96F37804-D255-4A9B-A31C-D534DA152B5D}"/>
                </a:ext>
              </a:extLst>
            </p:cNvPr>
            <p:cNvSpPr>
              <a:spLocks noChangeAspect="1" noChangeArrowheads="1" noTextEdit="1"/>
            </p:cNvSpPr>
            <p:nvPr/>
          </p:nvSpPr>
          <p:spPr bwMode="auto">
            <a:xfrm>
              <a:off x="2424113" y="692150"/>
              <a:ext cx="6710362" cy="561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zh-CN" altLang="en-US"/>
            </a:p>
          </p:txBody>
        </p:sp>
        <p:sp>
          <p:nvSpPr>
            <p:cNvPr id="25" name="Freeform 24">
              <a:extLst>
                <a:ext uri="{FF2B5EF4-FFF2-40B4-BE49-F238E27FC236}">
                  <a16:creationId xmlns:a16="http://schemas.microsoft.com/office/drawing/2014/main" id="{0510F233-43DE-4063-A25A-4E4D90C9700C}"/>
                </a:ext>
              </a:extLst>
            </p:cNvPr>
            <p:cNvSpPr>
              <a:spLocks/>
            </p:cNvSpPr>
            <p:nvPr/>
          </p:nvSpPr>
          <p:spPr bwMode="auto">
            <a:xfrm>
              <a:off x="2427288" y="1592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6" name="Freeform 6">
              <a:extLst>
                <a:ext uri="{FF2B5EF4-FFF2-40B4-BE49-F238E27FC236}">
                  <a16:creationId xmlns:a16="http://schemas.microsoft.com/office/drawing/2014/main" id="{D5B3B4D8-2899-4E06-A301-F5AE91FEAC7E}"/>
                </a:ext>
              </a:extLst>
            </p:cNvPr>
            <p:cNvSpPr>
              <a:spLocks/>
            </p:cNvSpPr>
            <p:nvPr/>
          </p:nvSpPr>
          <p:spPr bwMode="auto">
            <a:xfrm>
              <a:off x="3355975" y="703263"/>
              <a:ext cx="800100" cy="1198563"/>
            </a:xfrm>
            <a:custGeom>
              <a:avLst/>
              <a:gdLst>
                <a:gd name="T0" fmla="*/ 302 w 302"/>
                <a:gd name="T1" fmla="*/ 432 h 452"/>
                <a:gd name="T2" fmla="*/ 288 w 302"/>
                <a:gd name="T3" fmla="*/ 452 h 452"/>
                <a:gd name="T4" fmla="*/ 13 w 302"/>
                <a:gd name="T5" fmla="*/ 452 h 452"/>
                <a:gd name="T6" fmla="*/ 0 w 302"/>
                <a:gd name="T7" fmla="*/ 432 h 452"/>
                <a:gd name="T8" fmla="*/ 0 w 302"/>
                <a:gd name="T9" fmla="*/ 20 h 452"/>
                <a:gd name="T10" fmla="*/ 13 w 302"/>
                <a:gd name="T11" fmla="*/ 0 h 452"/>
                <a:gd name="T12" fmla="*/ 288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8" y="452"/>
                  </a:cubicBezTo>
                  <a:cubicBezTo>
                    <a:pt x="13" y="452"/>
                    <a:pt x="13" y="452"/>
                    <a:pt x="13" y="452"/>
                  </a:cubicBezTo>
                  <a:cubicBezTo>
                    <a:pt x="6" y="452"/>
                    <a:pt x="0" y="443"/>
                    <a:pt x="0" y="432"/>
                  </a:cubicBezTo>
                  <a:cubicBezTo>
                    <a:pt x="0" y="20"/>
                    <a:pt x="0" y="20"/>
                    <a:pt x="0" y="20"/>
                  </a:cubicBezTo>
                  <a:cubicBezTo>
                    <a:pt x="0" y="9"/>
                    <a:pt x="6" y="0"/>
                    <a:pt x="13" y="0"/>
                  </a:cubicBezTo>
                  <a:cubicBezTo>
                    <a:pt x="288" y="0"/>
                    <a:pt x="288" y="0"/>
                    <a:pt x="288" y="0"/>
                  </a:cubicBezTo>
                  <a:cubicBezTo>
                    <a:pt x="296" y="0"/>
                    <a:pt x="302" y="9"/>
                    <a:pt x="302" y="20"/>
                  </a:cubicBezTo>
                  <a:lnTo>
                    <a:pt x="302" y="432"/>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7" name="Freeform 7">
              <a:extLst>
                <a:ext uri="{FF2B5EF4-FFF2-40B4-BE49-F238E27FC236}">
                  <a16:creationId xmlns:a16="http://schemas.microsoft.com/office/drawing/2014/main" id="{E5DC7212-55A6-41AB-BC0E-A36C5609930B}"/>
                </a:ext>
              </a:extLst>
            </p:cNvPr>
            <p:cNvSpPr>
              <a:spLocks/>
            </p:cNvSpPr>
            <p:nvPr/>
          </p:nvSpPr>
          <p:spPr bwMode="auto">
            <a:xfrm>
              <a:off x="4254500" y="1127125"/>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8" name="Freeform 8">
              <a:extLst>
                <a:ext uri="{FF2B5EF4-FFF2-40B4-BE49-F238E27FC236}">
                  <a16:creationId xmlns:a16="http://schemas.microsoft.com/office/drawing/2014/main" id="{C6D25AEF-636D-4758-BC36-3DE084FA5FFC}"/>
                </a:ext>
              </a:extLst>
            </p:cNvPr>
            <p:cNvSpPr>
              <a:spLocks/>
            </p:cNvSpPr>
            <p:nvPr/>
          </p:nvSpPr>
          <p:spPr bwMode="auto">
            <a:xfrm>
              <a:off x="4254500" y="2419350"/>
              <a:ext cx="801687" cy="800100"/>
            </a:xfrm>
            <a:custGeom>
              <a:avLst/>
              <a:gdLst>
                <a:gd name="T0" fmla="*/ 302 w 302"/>
                <a:gd name="T1" fmla="*/ 288 h 301"/>
                <a:gd name="T2" fmla="*/ 289 w 302"/>
                <a:gd name="T3" fmla="*/ 301 h 301"/>
                <a:gd name="T4" fmla="*/ 14 w 302"/>
                <a:gd name="T5" fmla="*/ 301 h 301"/>
                <a:gd name="T6" fmla="*/ 0 w 302"/>
                <a:gd name="T7" fmla="*/ 288 h 301"/>
                <a:gd name="T8" fmla="*/ 0 w 302"/>
                <a:gd name="T9" fmla="*/ 13 h 301"/>
                <a:gd name="T10" fmla="*/ 14 w 302"/>
                <a:gd name="T11" fmla="*/ 0 h 301"/>
                <a:gd name="T12" fmla="*/ 289 w 302"/>
                <a:gd name="T13" fmla="*/ 0 h 301"/>
                <a:gd name="T14" fmla="*/ 302 w 302"/>
                <a:gd name="T15" fmla="*/ 13 h 301"/>
                <a:gd name="T16" fmla="*/ 302 w 302"/>
                <a:gd name="T17" fmla="*/ 288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8"/>
                  </a:moveTo>
                  <a:cubicBezTo>
                    <a:pt x="302" y="295"/>
                    <a:pt x="296" y="301"/>
                    <a:pt x="289" y="301"/>
                  </a:cubicBezTo>
                  <a:cubicBezTo>
                    <a:pt x="14" y="301"/>
                    <a:pt x="14" y="301"/>
                    <a:pt x="14" y="301"/>
                  </a:cubicBezTo>
                  <a:cubicBezTo>
                    <a:pt x="6" y="301"/>
                    <a:pt x="0" y="295"/>
                    <a:pt x="0" y="288"/>
                  </a:cubicBezTo>
                  <a:cubicBezTo>
                    <a:pt x="0" y="13"/>
                    <a:pt x="0" y="13"/>
                    <a:pt x="0" y="13"/>
                  </a:cubicBezTo>
                  <a:cubicBezTo>
                    <a:pt x="0" y="6"/>
                    <a:pt x="6" y="0"/>
                    <a:pt x="14" y="0"/>
                  </a:cubicBezTo>
                  <a:cubicBezTo>
                    <a:pt x="289" y="0"/>
                    <a:pt x="289" y="0"/>
                    <a:pt x="289" y="0"/>
                  </a:cubicBezTo>
                  <a:cubicBezTo>
                    <a:pt x="296" y="0"/>
                    <a:pt x="302" y="6"/>
                    <a:pt x="302" y="13"/>
                  </a:cubicBezTo>
                  <a:lnTo>
                    <a:pt x="302" y="288"/>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29" name="Freeform 9">
              <a:extLst>
                <a:ext uri="{FF2B5EF4-FFF2-40B4-BE49-F238E27FC236}">
                  <a16:creationId xmlns:a16="http://schemas.microsoft.com/office/drawing/2014/main" id="{25B2E583-AE1D-42C1-952E-E6AF49F059D8}"/>
                </a:ext>
              </a:extLst>
            </p:cNvPr>
            <p:cNvSpPr>
              <a:spLocks/>
            </p:cNvSpPr>
            <p:nvPr/>
          </p:nvSpPr>
          <p:spPr bwMode="auto">
            <a:xfrm>
              <a:off x="2427288" y="2847975"/>
              <a:ext cx="800100" cy="798513"/>
            </a:xfrm>
            <a:custGeom>
              <a:avLst/>
              <a:gdLst>
                <a:gd name="T0" fmla="*/ 302 w 302"/>
                <a:gd name="T1" fmla="*/ 287 h 301"/>
                <a:gd name="T2" fmla="*/ 289 w 302"/>
                <a:gd name="T3" fmla="*/ 301 h 301"/>
                <a:gd name="T4" fmla="*/ 13 w 302"/>
                <a:gd name="T5" fmla="*/ 301 h 301"/>
                <a:gd name="T6" fmla="*/ 0 w 302"/>
                <a:gd name="T7" fmla="*/ 287 h 301"/>
                <a:gd name="T8" fmla="*/ 0 w 302"/>
                <a:gd name="T9" fmla="*/ 13 h 301"/>
                <a:gd name="T10" fmla="*/ 13 w 302"/>
                <a:gd name="T11" fmla="*/ 0 h 301"/>
                <a:gd name="T12" fmla="*/ 289 w 302"/>
                <a:gd name="T13" fmla="*/ 0 h 301"/>
                <a:gd name="T14" fmla="*/ 302 w 302"/>
                <a:gd name="T15" fmla="*/ 13 h 301"/>
                <a:gd name="T16" fmla="*/ 302 w 302"/>
                <a:gd name="T17" fmla="*/ 287 h 3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301">
                  <a:moveTo>
                    <a:pt x="302" y="287"/>
                  </a:moveTo>
                  <a:cubicBezTo>
                    <a:pt x="302" y="295"/>
                    <a:pt x="296" y="301"/>
                    <a:pt x="289" y="301"/>
                  </a:cubicBezTo>
                  <a:cubicBezTo>
                    <a:pt x="13" y="301"/>
                    <a:pt x="13" y="301"/>
                    <a:pt x="13" y="301"/>
                  </a:cubicBezTo>
                  <a:cubicBezTo>
                    <a:pt x="6" y="301"/>
                    <a:pt x="0" y="295"/>
                    <a:pt x="0" y="287"/>
                  </a:cubicBezTo>
                  <a:cubicBezTo>
                    <a:pt x="0" y="13"/>
                    <a:pt x="0" y="13"/>
                    <a:pt x="0" y="13"/>
                  </a:cubicBezTo>
                  <a:cubicBezTo>
                    <a:pt x="0" y="6"/>
                    <a:pt x="6" y="0"/>
                    <a:pt x="13" y="0"/>
                  </a:cubicBezTo>
                  <a:cubicBezTo>
                    <a:pt x="289" y="0"/>
                    <a:pt x="289" y="0"/>
                    <a:pt x="289" y="0"/>
                  </a:cubicBezTo>
                  <a:cubicBezTo>
                    <a:pt x="296" y="0"/>
                    <a:pt x="302" y="6"/>
                    <a:pt x="302" y="13"/>
                  </a:cubicBezTo>
                  <a:lnTo>
                    <a:pt x="302" y="28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0" name="Freeform 10">
              <a:extLst>
                <a:ext uri="{FF2B5EF4-FFF2-40B4-BE49-F238E27FC236}">
                  <a16:creationId xmlns:a16="http://schemas.microsoft.com/office/drawing/2014/main" id="{33A802D5-A787-4B92-BCB5-8E1C86E731B6}"/>
                </a:ext>
              </a:extLst>
            </p:cNvPr>
            <p:cNvSpPr>
              <a:spLocks/>
            </p:cNvSpPr>
            <p:nvPr/>
          </p:nvSpPr>
          <p:spPr bwMode="auto">
            <a:xfrm>
              <a:off x="2854325" y="1165225"/>
              <a:ext cx="381000" cy="379413"/>
            </a:xfrm>
            <a:custGeom>
              <a:avLst/>
              <a:gdLst>
                <a:gd name="T0" fmla="*/ 144 w 144"/>
                <a:gd name="T1" fmla="*/ 137 h 143"/>
                <a:gd name="T2" fmla="*/ 138 w 144"/>
                <a:gd name="T3" fmla="*/ 143 h 143"/>
                <a:gd name="T4" fmla="*/ 6 w 144"/>
                <a:gd name="T5" fmla="*/ 143 h 143"/>
                <a:gd name="T6" fmla="*/ 0 w 144"/>
                <a:gd name="T7" fmla="*/ 137 h 143"/>
                <a:gd name="T8" fmla="*/ 0 w 144"/>
                <a:gd name="T9" fmla="*/ 7 h 143"/>
                <a:gd name="T10" fmla="*/ 6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6" y="143"/>
                    <a:pt x="6" y="143"/>
                    <a:pt x="6" y="143"/>
                  </a:cubicBezTo>
                  <a:cubicBezTo>
                    <a:pt x="3" y="143"/>
                    <a:pt x="0" y="140"/>
                    <a:pt x="0" y="137"/>
                  </a:cubicBezTo>
                  <a:cubicBezTo>
                    <a:pt x="0" y="7"/>
                    <a:pt x="0" y="7"/>
                    <a:pt x="0" y="7"/>
                  </a:cubicBezTo>
                  <a:cubicBezTo>
                    <a:pt x="0" y="3"/>
                    <a:pt x="3" y="0"/>
                    <a:pt x="6"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1" name="Freeform 11">
              <a:extLst>
                <a:ext uri="{FF2B5EF4-FFF2-40B4-BE49-F238E27FC236}">
                  <a16:creationId xmlns:a16="http://schemas.microsoft.com/office/drawing/2014/main" id="{6AEE02AB-4BDC-4469-BEEB-58E5D2F3BE85}"/>
                </a:ext>
              </a:extLst>
            </p:cNvPr>
            <p:cNvSpPr>
              <a:spLocks/>
            </p:cNvSpPr>
            <p:nvPr/>
          </p:nvSpPr>
          <p:spPr bwMode="auto">
            <a:xfrm>
              <a:off x="4254500" y="703263"/>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2" name="Freeform 12">
              <a:extLst>
                <a:ext uri="{FF2B5EF4-FFF2-40B4-BE49-F238E27FC236}">
                  <a16:creationId xmlns:a16="http://schemas.microsoft.com/office/drawing/2014/main" id="{6AF9EF2C-B8BB-4594-AA12-A7C2B3ADB4AB}"/>
                </a:ext>
              </a:extLst>
            </p:cNvPr>
            <p:cNvSpPr>
              <a:spLocks/>
            </p:cNvSpPr>
            <p:nvPr/>
          </p:nvSpPr>
          <p:spPr bwMode="auto">
            <a:xfrm>
              <a:off x="6948488" y="688975"/>
              <a:ext cx="382587"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3" name="Freeform 13">
              <a:extLst>
                <a:ext uri="{FF2B5EF4-FFF2-40B4-BE49-F238E27FC236}">
                  <a16:creationId xmlns:a16="http://schemas.microsoft.com/office/drawing/2014/main" id="{A22CE38D-535D-4CAF-8AF4-13C41A68BB6D}"/>
                </a:ext>
              </a:extLst>
            </p:cNvPr>
            <p:cNvSpPr>
              <a:spLocks/>
            </p:cNvSpPr>
            <p:nvPr/>
          </p:nvSpPr>
          <p:spPr bwMode="auto">
            <a:xfrm>
              <a:off x="8320088" y="1157288"/>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4" name="Freeform 14">
              <a:extLst>
                <a:ext uri="{FF2B5EF4-FFF2-40B4-BE49-F238E27FC236}">
                  <a16:creationId xmlns:a16="http://schemas.microsoft.com/office/drawing/2014/main" id="{39B64302-DA1B-4996-A180-A08EC12E8CF6}"/>
                </a:ext>
              </a:extLst>
            </p:cNvPr>
            <p:cNvSpPr>
              <a:spLocks/>
            </p:cNvSpPr>
            <p:nvPr/>
          </p:nvSpPr>
          <p:spPr bwMode="auto">
            <a:xfrm>
              <a:off x="7845425" y="1976438"/>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7" y="142"/>
                    <a:pt x="7" y="142"/>
                    <a:pt x="7" y="142"/>
                  </a:cubicBezTo>
                  <a:cubicBezTo>
                    <a:pt x="3" y="142"/>
                    <a:pt x="0" y="139"/>
                    <a:pt x="0" y="136"/>
                  </a:cubicBezTo>
                  <a:cubicBezTo>
                    <a:pt x="0" y="6"/>
                    <a:pt x="0" y="6"/>
                    <a:pt x="0" y="6"/>
                  </a:cubicBezTo>
                  <a:cubicBezTo>
                    <a:pt x="0" y="2"/>
                    <a:pt x="3" y="0"/>
                    <a:pt x="7"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5" name="Freeform 15">
              <a:extLst>
                <a:ext uri="{FF2B5EF4-FFF2-40B4-BE49-F238E27FC236}">
                  <a16:creationId xmlns:a16="http://schemas.microsoft.com/office/drawing/2014/main" id="{A30D1B24-4AA2-4F12-8789-6062A4B00180}"/>
                </a:ext>
              </a:extLst>
            </p:cNvPr>
            <p:cNvSpPr>
              <a:spLocks/>
            </p:cNvSpPr>
            <p:nvPr/>
          </p:nvSpPr>
          <p:spPr bwMode="auto">
            <a:xfrm>
              <a:off x="8320088" y="3717925"/>
              <a:ext cx="382587" cy="376238"/>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6" name="Freeform 16">
              <a:extLst>
                <a:ext uri="{FF2B5EF4-FFF2-40B4-BE49-F238E27FC236}">
                  <a16:creationId xmlns:a16="http://schemas.microsoft.com/office/drawing/2014/main" id="{D621600D-6724-4750-A869-B7C63B67DA46}"/>
                </a:ext>
              </a:extLst>
            </p:cNvPr>
            <p:cNvSpPr>
              <a:spLocks/>
            </p:cNvSpPr>
            <p:nvPr/>
          </p:nvSpPr>
          <p:spPr bwMode="auto">
            <a:xfrm>
              <a:off x="8320088" y="2425700"/>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3 h 298"/>
                <a:gd name="T10" fmla="*/ 14 w 308"/>
                <a:gd name="T11" fmla="*/ 0 h 298"/>
                <a:gd name="T12" fmla="*/ 295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3"/>
                    <a:pt x="0" y="13"/>
                    <a:pt x="0" y="13"/>
                  </a:cubicBezTo>
                  <a:cubicBezTo>
                    <a:pt x="0" y="6"/>
                    <a:pt x="7" y="0"/>
                    <a:pt x="14" y="0"/>
                  </a:cubicBezTo>
                  <a:cubicBezTo>
                    <a:pt x="295" y="0"/>
                    <a:pt x="295" y="0"/>
                    <a:pt x="295" y="0"/>
                  </a:cubicBezTo>
                  <a:cubicBezTo>
                    <a:pt x="302" y="0"/>
                    <a:pt x="308" y="6"/>
                    <a:pt x="308" y="13"/>
                  </a:cubicBezTo>
                  <a:lnTo>
                    <a:pt x="308" y="285"/>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7" name="Freeform 17">
              <a:extLst>
                <a:ext uri="{FF2B5EF4-FFF2-40B4-BE49-F238E27FC236}">
                  <a16:creationId xmlns:a16="http://schemas.microsoft.com/office/drawing/2014/main" id="{ECE8626B-FB43-409C-A027-541E3CD43BDB}"/>
                </a:ext>
              </a:extLst>
            </p:cNvPr>
            <p:cNvSpPr>
              <a:spLocks/>
            </p:cNvSpPr>
            <p:nvPr/>
          </p:nvSpPr>
          <p:spPr bwMode="auto">
            <a:xfrm>
              <a:off x="7418388" y="2411413"/>
              <a:ext cx="815975" cy="792163"/>
            </a:xfrm>
            <a:custGeom>
              <a:avLst/>
              <a:gdLst>
                <a:gd name="T0" fmla="*/ 308 w 308"/>
                <a:gd name="T1" fmla="*/ 285 h 298"/>
                <a:gd name="T2" fmla="*/ 294 w 308"/>
                <a:gd name="T3" fmla="*/ 298 h 298"/>
                <a:gd name="T4" fmla="*/ 14 w 308"/>
                <a:gd name="T5" fmla="*/ 298 h 298"/>
                <a:gd name="T6" fmla="*/ 0 w 308"/>
                <a:gd name="T7" fmla="*/ 285 h 298"/>
                <a:gd name="T8" fmla="*/ 0 w 308"/>
                <a:gd name="T9" fmla="*/ 13 h 298"/>
                <a:gd name="T10" fmla="*/ 14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4" y="298"/>
                    <a:pt x="14" y="298"/>
                    <a:pt x="14" y="298"/>
                  </a:cubicBezTo>
                  <a:cubicBezTo>
                    <a:pt x="6" y="298"/>
                    <a:pt x="0" y="292"/>
                    <a:pt x="0" y="285"/>
                  </a:cubicBezTo>
                  <a:cubicBezTo>
                    <a:pt x="0" y="13"/>
                    <a:pt x="0" y="13"/>
                    <a:pt x="0" y="13"/>
                  </a:cubicBezTo>
                  <a:cubicBezTo>
                    <a:pt x="0" y="6"/>
                    <a:pt x="6" y="0"/>
                    <a:pt x="14" y="0"/>
                  </a:cubicBezTo>
                  <a:cubicBezTo>
                    <a:pt x="294" y="0"/>
                    <a:pt x="294" y="0"/>
                    <a:pt x="294" y="0"/>
                  </a:cubicBezTo>
                  <a:cubicBezTo>
                    <a:pt x="302" y="0"/>
                    <a:pt x="308" y="6"/>
                    <a:pt x="308" y="13"/>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38" name="Freeform 18">
              <a:extLst>
                <a:ext uri="{FF2B5EF4-FFF2-40B4-BE49-F238E27FC236}">
                  <a16:creationId xmlns:a16="http://schemas.microsoft.com/office/drawing/2014/main" id="{B4D258B4-846A-4E33-BC05-D6C0F8980487}"/>
                </a:ext>
              </a:extLst>
            </p:cNvPr>
            <p:cNvSpPr>
              <a:spLocks/>
            </p:cNvSpPr>
            <p:nvPr/>
          </p:nvSpPr>
          <p:spPr bwMode="auto">
            <a:xfrm>
              <a:off x="6534150" y="1562100"/>
              <a:ext cx="817562" cy="792163"/>
            </a:xfrm>
            <a:custGeom>
              <a:avLst/>
              <a:gdLst>
                <a:gd name="T0" fmla="*/ 308 w 308"/>
                <a:gd name="T1" fmla="*/ 285 h 298"/>
                <a:gd name="T2" fmla="*/ 294 w 308"/>
                <a:gd name="T3" fmla="*/ 298 h 298"/>
                <a:gd name="T4" fmla="*/ 13 w 308"/>
                <a:gd name="T5" fmla="*/ 298 h 298"/>
                <a:gd name="T6" fmla="*/ 0 w 308"/>
                <a:gd name="T7" fmla="*/ 285 h 298"/>
                <a:gd name="T8" fmla="*/ 0 w 308"/>
                <a:gd name="T9" fmla="*/ 13 h 298"/>
                <a:gd name="T10" fmla="*/ 13 w 308"/>
                <a:gd name="T11" fmla="*/ 0 h 298"/>
                <a:gd name="T12" fmla="*/ 294 w 308"/>
                <a:gd name="T13" fmla="*/ 0 h 298"/>
                <a:gd name="T14" fmla="*/ 308 w 308"/>
                <a:gd name="T15" fmla="*/ 13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4" y="298"/>
                  </a:cubicBezTo>
                  <a:cubicBezTo>
                    <a:pt x="13" y="298"/>
                    <a:pt x="13" y="298"/>
                    <a:pt x="13" y="298"/>
                  </a:cubicBezTo>
                  <a:cubicBezTo>
                    <a:pt x="6" y="298"/>
                    <a:pt x="0" y="292"/>
                    <a:pt x="0" y="285"/>
                  </a:cubicBezTo>
                  <a:cubicBezTo>
                    <a:pt x="0" y="13"/>
                    <a:pt x="0" y="13"/>
                    <a:pt x="0" y="13"/>
                  </a:cubicBezTo>
                  <a:cubicBezTo>
                    <a:pt x="0" y="6"/>
                    <a:pt x="6" y="0"/>
                    <a:pt x="13" y="0"/>
                  </a:cubicBezTo>
                  <a:cubicBezTo>
                    <a:pt x="294" y="0"/>
                    <a:pt x="294" y="0"/>
                    <a:pt x="294" y="0"/>
                  </a:cubicBezTo>
                  <a:cubicBezTo>
                    <a:pt x="302" y="0"/>
                    <a:pt x="308" y="6"/>
                    <a:pt x="308" y="13"/>
                  </a:cubicBezTo>
                  <a:lnTo>
                    <a:pt x="308" y="285"/>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39" name="Freeform 19">
              <a:extLst>
                <a:ext uri="{FF2B5EF4-FFF2-40B4-BE49-F238E27FC236}">
                  <a16:creationId xmlns:a16="http://schemas.microsoft.com/office/drawing/2014/main" id="{C8195DB7-3FEF-40C7-B7F8-C0BD1ADFD77D}"/>
                </a:ext>
              </a:extLst>
            </p:cNvPr>
            <p:cNvSpPr>
              <a:spLocks/>
            </p:cNvSpPr>
            <p:nvPr/>
          </p:nvSpPr>
          <p:spPr bwMode="auto">
            <a:xfrm>
              <a:off x="8320088" y="1584325"/>
              <a:ext cx="817562" cy="790575"/>
            </a:xfrm>
            <a:custGeom>
              <a:avLst/>
              <a:gdLst>
                <a:gd name="T0" fmla="*/ 308 w 308"/>
                <a:gd name="T1" fmla="*/ 285 h 298"/>
                <a:gd name="T2" fmla="*/ 295 w 308"/>
                <a:gd name="T3" fmla="*/ 298 h 298"/>
                <a:gd name="T4" fmla="*/ 14 w 308"/>
                <a:gd name="T5" fmla="*/ 298 h 298"/>
                <a:gd name="T6" fmla="*/ 0 w 308"/>
                <a:gd name="T7" fmla="*/ 285 h 298"/>
                <a:gd name="T8" fmla="*/ 0 w 308"/>
                <a:gd name="T9" fmla="*/ 14 h 298"/>
                <a:gd name="T10" fmla="*/ 14 w 308"/>
                <a:gd name="T11" fmla="*/ 0 h 298"/>
                <a:gd name="T12" fmla="*/ 295 w 308"/>
                <a:gd name="T13" fmla="*/ 0 h 298"/>
                <a:gd name="T14" fmla="*/ 308 w 308"/>
                <a:gd name="T15" fmla="*/ 14 h 298"/>
                <a:gd name="T16" fmla="*/ 308 w 308"/>
                <a:gd name="T17" fmla="*/ 285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8">
                  <a:moveTo>
                    <a:pt x="308" y="285"/>
                  </a:moveTo>
                  <a:cubicBezTo>
                    <a:pt x="308" y="292"/>
                    <a:pt x="302" y="298"/>
                    <a:pt x="295" y="298"/>
                  </a:cubicBezTo>
                  <a:cubicBezTo>
                    <a:pt x="14" y="298"/>
                    <a:pt x="14" y="298"/>
                    <a:pt x="14" y="298"/>
                  </a:cubicBezTo>
                  <a:cubicBezTo>
                    <a:pt x="7" y="298"/>
                    <a:pt x="0" y="292"/>
                    <a:pt x="0" y="285"/>
                  </a:cubicBezTo>
                  <a:cubicBezTo>
                    <a:pt x="0" y="14"/>
                    <a:pt x="0" y="14"/>
                    <a:pt x="0" y="14"/>
                  </a:cubicBezTo>
                  <a:cubicBezTo>
                    <a:pt x="0" y="6"/>
                    <a:pt x="7" y="0"/>
                    <a:pt x="14" y="0"/>
                  </a:cubicBezTo>
                  <a:cubicBezTo>
                    <a:pt x="295" y="0"/>
                    <a:pt x="295" y="0"/>
                    <a:pt x="295" y="0"/>
                  </a:cubicBezTo>
                  <a:cubicBezTo>
                    <a:pt x="302" y="0"/>
                    <a:pt x="308" y="6"/>
                    <a:pt x="308" y="14"/>
                  </a:cubicBezTo>
                  <a:lnTo>
                    <a:pt x="308" y="285"/>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0" name="Freeform 20">
              <a:extLst>
                <a:ext uri="{FF2B5EF4-FFF2-40B4-BE49-F238E27FC236}">
                  <a16:creationId xmlns:a16="http://schemas.microsoft.com/office/drawing/2014/main" id="{446FF0C3-3437-4D5D-BA15-872119D4E111}"/>
                </a:ext>
              </a:extLst>
            </p:cNvPr>
            <p:cNvSpPr>
              <a:spLocks/>
            </p:cNvSpPr>
            <p:nvPr/>
          </p:nvSpPr>
          <p:spPr bwMode="auto">
            <a:xfrm>
              <a:off x="7423150"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41" name="Freeform 21">
              <a:extLst>
                <a:ext uri="{FF2B5EF4-FFF2-40B4-BE49-F238E27FC236}">
                  <a16:creationId xmlns:a16="http://schemas.microsoft.com/office/drawing/2014/main" id="{88FAF475-E03B-445A-83A7-A0168B7A2929}"/>
                </a:ext>
              </a:extLst>
            </p:cNvPr>
            <p:cNvSpPr>
              <a:spLocks/>
            </p:cNvSpPr>
            <p:nvPr/>
          </p:nvSpPr>
          <p:spPr bwMode="auto">
            <a:xfrm>
              <a:off x="6486525" y="5483225"/>
              <a:ext cx="382587" cy="379413"/>
            </a:xfrm>
            <a:custGeom>
              <a:avLst/>
              <a:gdLst>
                <a:gd name="T0" fmla="*/ 144 w 144"/>
                <a:gd name="T1" fmla="*/ 137 h 143"/>
                <a:gd name="T2" fmla="*/ 137 w 144"/>
                <a:gd name="T3" fmla="*/ 143 h 143"/>
                <a:gd name="T4" fmla="*/ 6 w 144"/>
                <a:gd name="T5" fmla="*/ 143 h 143"/>
                <a:gd name="T6" fmla="*/ 0 w 144"/>
                <a:gd name="T7" fmla="*/ 137 h 143"/>
                <a:gd name="T8" fmla="*/ 0 w 144"/>
                <a:gd name="T9" fmla="*/ 6 h 143"/>
                <a:gd name="T10" fmla="*/ 6 w 144"/>
                <a:gd name="T11" fmla="*/ 0 h 143"/>
                <a:gd name="T12" fmla="*/ 137 w 144"/>
                <a:gd name="T13" fmla="*/ 0 h 143"/>
                <a:gd name="T14" fmla="*/ 144 w 144"/>
                <a:gd name="T15" fmla="*/ 6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7" y="143"/>
                  </a:cubicBezTo>
                  <a:cubicBezTo>
                    <a:pt x="6" y="143"/>
                    <a:pt x="6" y="143"/>
                    <a:pt x="6" y="143"/>
                  </a:cubicBezTo>
                  <a:cubicBezTo>
                    <a:pt x="3" y="143"/>
                    <a:pt x="0" y="140"/>
                    <a:pt x="0" y="137"/>
                  </a:cubicBezTo>
                  <a:cubicBezTo>
                    <a:pt x="0" y="6"/>
                    <a:pt x="0" y="6"/>
                    <a:pt x="0" y="6"/>
                  </a:cubicBezTo>
                  <a:cubicBezTo>
                    <a:pt x="0" y="3"/>
                    <a:pt x="3" y="0"/>
                    <a:pt x="6" y="0"/>
                  </a:cubicBezTo>
                  <a:cubicBezTo>
                    <a:pt x="137" y="0"/>
                    <a:pt x="137" y="0"/>
                    <a:pt x="137" y="0"/>
                  </a:cubicBezTo>
                  <a:cubicBezTo>
                    <a:pt x="141" y="0"/>
                    <a:pt x="144" y="3"/>
                    <a:pt x="144" y="6"/>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2" name="Freeform 22">
              <a:extLst>
                <a:ext uri="{FF2B5EF4-FFF2-40B4-BE49-F238E27FC236}">
                  <a16:creationId xmlns:a16="http://schemas.microsoft.com/office/drawing/2014/main" id="{1865E573-CDAB-4975-958D-52B077E338BC}"/>
                </a:ext>
              </a:extLst>
            </p:cNvPr>
            <p:cNvSpPr>
              <a:spLocks/>
            </p:cNvSpPr>
            <p:nvPr/>
          </p:nvSpPr>
          <p:spPr bwMode="auto">
            <a:xfrm>
              <a:off x="5554663" y="5929313"/>
              <a:ext cx="722312" cy="379413"/>
            </a:xfrm>
            <a:custGeom>
              <a:avLst/>
              <a:gdLst>
                <a:gd name="T0" fmla="*/ 272 w 272"/>
                <a:gd name="T1" fmla="*/ 137 h 143"/>
                <a:gd name="T2" fmla="*/ 260 w 272"/>
                <a:gd name="T3" fmla="*/ 143 h 143"/>
                <a:gd name="T4" fmla="*/ 12 w 272"/>
                <a:gd name="T5" fmla="*/ 143 h 143"/>
                <a:gd name="T6" fmla="*/ 0 w 272"/>
                <a:gd name="T7" fmla="*/ 137 h 143"/>
                <a:gd name="T8" fmla="*/ 0 w 272"/>
                <a:gd name="T9" fmla="*/ 7 h 143"/>
                <a:gd name="T10" fmla="*/ 12 w 272"/>
                <a:gd name="T11" fmla="*/ 0 h 143"/>
                <a:gd name="T12" fmla="*/ 260 w 272"/>
                <a:gd name="T13" fmla="*/ 0 h 143"/>
                <a:gd name="T14" fmla="*/ 272 w 272"/>
                <a:gd name="T15" fmla="*/ 7 h 143"/>
                <a:gd name="T16" fmla="*/ 272 w 272"/>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2" h="143">
                  <a:moveTo>
                    <a:pt x="272" y="137"/>
                  </a:moveTo>
                  <a:cubicBezTo>
                    <a:pt x="272" y="140"/>
                    <a:pt x="266" y="143"/>
                    <a:pt x="260" y="143"/>
                  </a:cubicBezTo>
                  <a:cubicBezTo>
                    <a:pt x="12" y="143"/>
                    <a:pt x="12" y="143"/>
                    <a:pt x="12" y="143"/>
                  </a:cubicBezTo>
                  <a:cubicBezTo>
                    <a:pt x="5" y="143"/>
                    <a:pt x="0" y="140"/>
                    <a:pt x="0" y="137"/>
                  </a:cubicBezTo>
                  <a:cubicBezTo>
                    <a:pt x="0" y="7"/>
                    <a:pt x="0" y="7"/>
                    <a:pt x="0" y="7"/>
                  </a:cubicBezTo>
                  <a:cubicBezTo>
                    <a:pt x="0" y="3"/>
                    <a:pt x="5" y="0"/>
                    <a:pt x="12" y="0"/>
                  </a:cubicBezTo>
                  <a:cubicBezTo>
                    <a:pt x="260" y="0"/>
                    <a:pt x="260" y="0"/>
                    <a:pt x="260" y="0"/>
                  </a:cubicBezTo>
                  <a:cubicBezTo>
                    <a:pt x="266" y="0"/>
                    <a:pt x="272" y="3"/>
                    <a:pt x="272" y="7"/>
                  </a:cubicBezTo>
                  <a:lnTo>
                    <a:pt x="272" y="137"/>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3" name="Freeform 23">
              <a:extLst>
                <a:ext uri="{FF2B5EF4-FFF2-40B4-BE49-F238E27FC236}">
                  <a16:creationId xmlns:a16="http://schemas.microsoft.com/office/drawing/2014/main" id="{4A985ED5-8112-404F-BB55-1F9E159066CE}"/>
                </a:ext>
              </a:extLst>
            </p:cNvPr>
            <p:cNvSpPr>
              <a:spLocks/>
            </p:cNvSpPr>
            <p:nvPr/>
          </p:nvSpPr>
          <p:spPr bwMode="auto">
            <a:xfrm>
              <a:off x="6510338" y="5026025"/>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6" y="142"/>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4" name="Freeform 24">
              <a:extLst>
                <a:ext uri="{FF2B5EF4-FFF2-40B4-BE49-F238E27FC236}">
                  <a16:creationId xmlns:a16="http://schemas.microsoft.com/office/drawing/2014/main" id="{B9B4BA42-CEFC-477D-AAD1-92B56619B100}"/>
                </a:ext>
              </a:extLst>
            </p:cNvPr>
            <p:cNvSpPr>
              <a:spLocks/>
            </p:cNvSpPr>
            <p:nvPr/>
          </p:nvSpPr>
          <p:spPr bwMode="auto">
            <a:xfrm>
              <a:off x="6510338" y="1122363"/>
              <a:ext cx="817562" cy="379413"/>
            </a:xfrm>
            <a:custGeom>
              <a:avLst/>
              <a:gdLst>
                <a:gd name="T0" fmla="*/ 308 w 308"/>
                <a:gd name="T1" fmla="*/ 136 h 143"/>
                <a:gd name="T2" fmla="*/ 295 w 308"/>
                <a:gd name="T3" fmla="*/ 143 h 143"/>
                <a:gd name="T4" fmla="*/ 14 w 308"/>
                <a:gd name="T5" fmla="*/ 143 h 143"/>
                <a:gd name="T6" fmla="*/ 0 w 308"/>
                <a:gd name="T7" fmla="*/ 136 h 143"/>
                <a:gd name="T8" fmla="*/ 0 w 308"/>
                <a:gd name="T9" fmla="*/ 6 h 143"/>
                <a:gd name="T10" fmla="*/ 14 w 308"/>
                <a:gd name="T11" fmla="*/ 0 h 143"/>
                <a:gd name="T12" fmla="*/ 295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5" y="143"/>
                  </a:cubicBezTo>
                  <a:cubicBezTo>
                    <a:pt x="14" y="143"/>
                    <a:pt x="14" y="143"/>
                    <a:pt x="14" y="143"/>
                  </a:cubicBezTo>
                  <a:cubicBezTo>
                    <a:pt x="6" y="143"/>
                    <a:pt x="0" y="140"/>
                    <a:pt x="0" y="136"/>
                  </a:cubicBezTo>
                  <a:cubicBezTo>
                    <a:pt x="0" y="6"/>
                    <a:pt x="0" y="6"/>
                    <a:pt x="0" y="6"/>
                  </a:cubicBezTo>
                  <a:cubicBezTo>
                    <a:pt x="0" y="3"/>
                    <a:pt x="6" y="0"/>
                    <a:pt x="14" y="0"/>
                  </a:cubicBezTo>
                  <a:cubicBezTo>
                    <a:pt x="295" y="0"/>
                    <a:pt x="295" y="0"/>
                    <a:pt x="295"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5" name="Freeform 25">
              <a:extLst>
                <a:ext uri="{FF2B5EF4-FFF2-40B4-BE49-F238E27FC236}">
                  <a16:creationId xmlns:a16="http://schemas.microsoft.com/office/drawing/2014/main" id="{2CE17DD6-3BBA-4441-B1E5-054F5B8A9ABB}"/>
                </a:ext>
              </a:extLst>
            </p:cNvPr>
            <p:cNvSpPr>
              <a:spLocks/>
            </p:cNvSpPr>
            <p:nvPr/>
          </p:nvSpPr>
          <p:spPr bwMode="auto">
            <a:xfrm>
              <a:off x="7418388" y="4181475"/>
              <a:ext cx="815975" cy="377825"/>
            </a:xfrm>
            <a:custGeom>
              <a:avLst/>
              <a:gdLst>
                <a:gd name="T0" fmla="*/ 308 w 308"/>
                <a:gd name="T1" fmla="*/ 136 h 142"/>
                <a:gd name="T2" fmla="*/ 294 w 308"/>
                <a:gd name="T3" fmla="*/ 142 h 142"/>
                <a:gd name="T4" fmla="*/ 14 w 308"/>
                <a:gd name="T5" fmla="*/ 142 h 142"/>
                <a:gd name="T6" fmla="*/ 0 w 308"/>
                <a:gd name="T7" fmla="*/ 136 h 142"/>
                <a:gd name="T8" fmla="*/ 0 w 308"/>
                <a:gd name="T9" fmla="*/ 6 h 142"/>
                <a:gd name="T10" fmla="*/ 14 w 308"/>
                <a:gd name="T11" fmla="*/ 0 h 142"/>
                <a:gd name="T12" fmla="*/ 294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4" y="142"/>
                  </a:cubicBezTo>
                  <a:cubicBezTo>
                    <a:pt x="14" y="142"/>
                    <a:pt x="14" y="142"/>
                    <a:pt x="14" y="142"/>
                  </a:cubicBezTo>
                  <a:cubicBezTo>
                    <a:pt x="6" y="142"/>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6" name="Freeform 26">
              <a:extLst>
                <a:ext uri="{FF2B5EF4-FFF2-40B4-BE49-F238E27FC236}">
                  <a16:creationId xmlns:a16="http://schemas.microsoft.com/office/drawing/2014/main" id="{E9B3D340-EC01-4036-B03B-4703C1ED7BA3}"/>
                </a:ext>
              </a:extLst>
            </p:cNvPr>
            <p:cNvSpPr>
              <a:spLocks/>
            </p:cNvSpPr>
            <p:nvPr/>
          </p:nvSpPr>
          <p:spPr bwMode="auto">
            <a:xfrm>
              <a:off x="7418388" y="3733800"/>
              <a:ext cx="815975" cy="379413"/>
            </a:xfrm>
            <a:custGeom>
              <a:avLst/>
              <a:gdLst>
                <a:gd name="T0" fmla="*/ 308 w 308"/>
                <a:gd name="T1" fmla="*/ 136 h 143"/>
                <a:gd name="T2" fmla="*/ 294 w 308"/>
                <a:gd name="T3" fmla="*/ 143 h 143"/>
                <a:gd name="T4" fmla="*/ 14 w 308"/>
                <a:gd name="T5" fmla="*/ 143 h 143"/>
                <a:gd name="T6" fmla="*/ 0 w 308"/>
                <a:gd name="T7" fmla="*/ 136 h 143"/>
                <a:gd name="T8" fmla="*/ 0 w 308"/>
                <a:gd name="T9" fmla="*/ 6 h 143"/>
                <a:gd name="T10" fmla="*/ 14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4" y="143"/>
                    <a:pt x="14" y="143"/>
                    <a:pt x="14" y="143"/>
                  </a:cubicBezTo>
                  <a:cubicBezTo>
                    <a:pt x="6" y="143"/>
                    <a:pt x="0" y="140"/>
                    <a:pt x="0" y="136"/>
                  </a:cubicBezTo>
                  <a:cubicBezTo>
                    <a:pt x="0" y="6"/>
                    <a:pt x="0" y="6"/>
                    <a:pt x="0" y="6"/>
                  </a:cubicBezTo>
                  <a:cubicBezTo>
                    <a:pt x="0" y="3"/>
                    <a:pt x="6" y="0"/>
                    <a:pt x="14" y="0"/>
                  </a:cubicBezTo>
                  <a:cubicBezTo>
                    <a:pt x="294" y="0"/>
                    <a:pt x="294" y="0"/>
                    <a:pt x="294" y="0"/>
                  </a:cubicBezTo>
                  <a:cubicBezTo>
                    <a:pt x="302" y="0"/>
                    <a:pt x="308" y="3"/>
                    <a:pt x="308" y="6"/>
                  </a:cubicBezTo>
                  <a:lnTo>
                    <a:pt x="308"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7" name="Freeform 27">
              <a:extLst>
                <a:ext uri="{FF2B5EF4-FFF2-40B4-BE49-F238E27FC236}">
                  <a16:creationId xmlns:a16="http://schemas.microsoft.com/office/drawing/2014/main" id="{F2B8D980-9442-4FCB-BD10-185D1A79EAFD}"/>
                </a:ext>
              </a:extLst>
            </p:cNvPr>
            <p:cNvSpPr>
              <a:spLocks/>
            </p:cNvSpPr>
            <p:nvPr/>
          </p:nvSpPr>
          <p:spPr bwMode="auto">
            <a:xfrm>
              <a:off x="8320088" y="3268663"/>
              <a:ext cx="817562" cy="377825"/>
            </a:xfrm>
            <a:custGeom>
              <a:avLst/>
              <a:gdLst>
                <a:gd name="T0" fmla="*/ 308 w 308"/>
                <a:gd name="T1" fmla="*/ 136 h 142"/>
                <a:gd name="T2" fmla="*/ 295 w 308"/>
                <a:gd name="T3" fmla="*/ 142 h 142"/>
                <a:gd name="T4" fmla="*/ 14 w 308"/>
                <a:gd name="T5" fmla="*/ 142 h 142"/>
                <a:gd name="T6" fmla="*/ 0 w 308"/>
                <a:gd name="T7" fmla="*/ 136 h 142"/>
                <a:gd name="T8" fmla="*/ 0 w 308"/>
                <a:gd name="T9" fmla="*/ 6 h 142"/>
                <a:gd name="T10" fmla="*/ 14 w 308"/>
                <a:gd name="T11" fmla="*/ 0 h 142"/>
                <a:gd name="T12" fmla="*/ 295 w 308"/>
                <a:gd name="T13" fmla="*/ 0 h 142"/>
                <a:gd name="T14" fmla="*/ 308 w 308"/>
                <a:gd name="T15" fmla="*/ 6 h 142"/>
                <a:gd name="T16" fmla="*/ 308 w 308"/>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2">
                  <a:moveTo>
                    <a:pt x="308" y="136"/>
                  </a:moveTo>
                  <a:cubicBezTo>
                    <a:pt x="308" y="140"/>
                    <a:pt x="302" y="142"/>
                    <a:pt x="295" y="142"/>
                  </a:cubicBezTo>
                  <a:cubicBezTo>
                    <a:pt x="14" y="142"/>
                    <a:pt x="14" y="142"/>
                    <a:pt x="14" y="142"/>
                  </a:cubicBezTo>
                  <a:cubicBezTo>
                    <a:pt x="7" y="142"/>
                    <a:pt x="0" y="140"/>
                    <a:pt x="0" y="136"/>
                  </a:cubicBezTo>
                  <a:cubicBezTo>
                    <a:pt x="0" y="6"/>
                    <a:pt x="0" y="6"/>
                    <a:pt x="0" y="6"/>
                  </a:cubicBezTo>
                  <a:cubicBezTo>
                    <a:pt x="0" y="3"/>
                    <a:pt x="7" y="0"/>
                    <a:pt x="14" y="0"/>
                  </a:cubicBezTo>
                  <a:cubicBezTo>
                    <a:pt x="295" y="0"/>
                    <a:pt x="295" y="0"/>
                    <a:pt x="295"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8" name="Freeform 28">
              <a:extLst>
                <a:ext uri="{FF2B5EF4-FFF2-40B4-BE49-F238E27FC236}">
                  <a16:creationId xmlns:a16="http://schemas.microsoft.com/office/drawing/2014/main" id="{85911E16-34EC-4BE8-A277-08F4B1A67DE2}"/>
                </a:ext>
              </a:extLst>
            </p:cNvPr>
            <p:cNvSpPr>
              <a:spLocks/>
            </p:cNvSpPr>
            <p:nvPr/>
          </p:nvSpPr>
          <p:spPr bwMode="auto">
            <a:xfrm>
              <a:off x="6534150" y="3733800"/>
              <a:ext cx="817562" cy="379413"/>
            </a:xfrm>
            <a:custGeom>
              <a:avLst/>
              <a:gdLst>
                <a:gd name="T0" fmla="*/ 308 w 308"/>
                <a:gd name="T1" fmla="*/ 136 h 143"/>
                <a:gd name="T2" fmla="*/ 294 w 308"/>
                <a:gd name="T3" fmla="*/ 143 h 143"/>
                <a:gd name="T4" fmla="*/ 13 w 308"/>
                <a:gd name="T5" fmla="*/ 143 h 143"/>
                <a:gd name="T6" fmla="*/ 0 w 308"/>
                <a:gd name="T7" fmla="*/ 136 h 143"/>
                <a:gd name="T8" fmla="*/ 0 w 308"/>
                <a:gd name="T9" fmla="*/ 6 h 143"/>
                <a:gd name="T10" fmla="*/ 13 w 308"/>
                <a:gd name="T11" fmla="*/ 0 h 143"/>
                <a:gd name="T12" fmla="*/ 294 w 308"/>
                <a:gd name="T13" fmla="*/ 0 h 143"/>
                <a:gd name="T14" fmla="*/ 308 w 308"/>
                <a:gd name="T15" fmla="*/ 6 h 143"/>
                <a:gd name="T16" fmla="*/ 308 w 308"/>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143">
                  <a:moveTo>
                    <a:pt x="308" y="136"/>
                  </a:moveTo>
                  <a:cubicBezTo>
                    <a:pt x="308" y="140"/>
                    <a:pt x="302" y="143"/>
                    <a:pt x="294" y="143"/>
                  </a:cubicBezTo>
                  <a:cubicBezTo>
                    <a:pt x="13" y="143"/>
                    <a:pt x="13" y="143"/>
                    <a:pt x="13" y="143"/>
                  </a:cubicBezTo>
                  <a:cubicBezTo>
                    <a:pt x="6" y="143"/>
                    <a:pt x="0" y="140"/>
                    <a:pt x="0" y="136"/>
                  </a:cubicBezTo>
                  <a:cubicBezTo>
                    <a:pt x="0" y="6"/>
                    <a:pt x="0" y="6"/>
                    <a:pt x="0" y="6"/>
                  </a:cubicBezTo>
                  <a:cubicBezTo>
                    <a:pt x="0" y="3"/>
                    <a:pt x="6" y="0"/>
                    <a:pt x="13" y="0"/>
                  </a:cubicBezTo>
                  <a:cubicBezTo>
                    <a:pt x="294" y="0"/>
                    <a:pt x="294" y="0"/>
                    <a:pt x="294" y="0"/>
                  </a:cubicBezTo>
                  <a:cubicBezTo>
                    <a:pt x="302" y="0"/>
                    <a:pt x="308" y="3"/>
                    <a:pt x="308" y="6"/>
                  </a:cubicBezTo>
                  <a:lnTo>
                    <a:pt x="308"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49" name="Freeform 29">
              <a:extLst>
                <a:ext uri="{FF2B5EF4-FFF2-40B4-BE49-F238E27FC236}">
                  <a16:creationId xmlns:a16="http://schemas.microsoft.com/office/drawing/2014/main" id="{4F1A3DF0-A097-4B67-968F-B60672337A66}"/>
                </a:ext>
              </a:extLst>
            </p:cNvPr>
            <p:cNvSpPr>
              <a:spLocks/>
            </p:cNvSpPr>
            <p:nvPr/>
          </p:nvSpPr>
          <p:spPr bwMode="auto">
            <a:xfrm>
              <a:off x="5159375" y="5483225"/>
              <a:ext cx="379412" cy="379413"/>
            </a:xfrm>
            <a:custGeom>
              <a:avLst/>
              <a:gdLst>
                <a:gd name="T0" fmla="*/ 143 w 143"/>
                <a:gd name="T1" fmla="*/ 137 h 143"/>
                <a:gd name="T2" fmla="*/ 137 w 143"/>
                <a:gd name="T3" fmla="*/ 143 h 143"/>
                <a:gd name="T4" fmla="*/ 6 w 143"/>
                <a:gd name="T5" fmla="*/ 143 h 143"/>
                <a:gd name="T6" fmla="*/ 0 w 143"/>
                <a:gd name="T7" fmla="*/ 137 h 143"/>
                <a:gd name="T8" fmla="*/ 0 w 143"/>
                <a:gd name="T9" fmla="*/ 6 h 143"/>
                <a:gd name="T10" fmla="*/ 6 w 143"/>
                <a:gd name="T11" fmla="*/ 0 h 143"/>
                <a:gd name="T12" fmla="*/ 137 w 143"/>
                <a:gd name="T13" fmla="*/ 0 h 143"/>
                <a:gd name="T14" fmla="*/ 143 w 143"/>
                <a:gd name="T15" fmla="*/ 6 h 143"/>
                <a:gd name="T16" fmla="*/ 143 w 143"/>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3">
                  <a:moveTo>
                    <a:pt x="143" y="137"/>
                  </a:moveTo>
                  <a:cubicBezTo>
                    <a:pt x="143" y="140"/>
                    <a:pt x="141" y="143"/>
                    <a:pt x="137" y="143"/>
                  </a:cubicBezTo>
                  <a:cubicBezTo>
                    <a:pt x="6" y="143"/>
                    <a:pt x="6" y="143"/>
                    <a:pt x="6" y="143"/>
                  </a:cubicBezTo>
                  <a:cubicBezTo>
                    <a:pt x="2" y="143"/>
                    <a:pt x="0" y="140"/>
                    <a:pt x="0" y="137"/>
                  </a:cubicBezTo>
                  <a:cubicBezTo>
                    <a:pt x="0" y="6"/>
                    <a:pt x="0" y="6"/>
                    <a:pt x="0" y="6"/>
                  </a:cubicBezTo>
                  <a:cubicBezTo>
                    <a:pt x="0" y="3"/>
                    <a:pt x="2" y="0"/>
                    <a:pt x="6" y="0"/>
                  </a:cubicBezTo>
                  <a:cubicBezTo>
                    <a:pt x="137" y="0"/>
                    <a:pt x="137" y="0"/>
                    <a:pt x="137" y="0"/>
                  </a:cubicBezTo>
                  <a:cubicBezTo>
                    <a:pt x="141" y="0"/>
                    <a:pt x="143" y="3"/>
                    <a:pt x="143" y="6"/>
                  </a:cubicBezTo>
                  <a:lnTo>
                    <a:pt x="143" y="137"/>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0" name="Freeform 30">
              <a:extLst>
                <a:ext uri="{FF2B5EF4-FFF2-40B4-BE49-F238E27FC236}">
                  <a16:creationId xmlns:a16="http://schemas.microsoft.com/office/drawing/2014/main" id="{B462CC04-E75E-484C-80CB-C323F951C73A}"/>
                </a:ext>
              </a:extLst>
            </p:cNvPr>
            <p:cNvSpPr>
              <a:spLocks/>
            </p:cNvSpPr>
            <p:nvPr/>
          </p:nvSpPr>
          <p:spPr bwMode="auto">
            <a:xfrm>
              <a:off x="3838575" y="4614863"/>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1" name="Freeform 31">
              <a:extLst>
                <a:ext uri="{FF2B5EF4-FFF2-40B4-BE49-F238E27FC236}">
                  <a16:creationId xmlns:a16="http://schemas.microsoft.com/office/drawing/2014/main" id="{8ED94519-1B51-4A42-B79F-0508C1ACE880}"/>
                </a:ext>
              </a:extLst>
            </p:cNvPr>
            <p:cNvSpPr>
              <a:spLocks/>
            </p:cNvSpPr>
            <p:nvPr/>
          </p:nvSpPr>
          <p:spPr bwMode="auto">
            <a:xfrm>
              <a:off x="4284663" y="4614863"/>
              <a:ext cx="379412" cy="788988"/>
            </a:xfrm>
            <a:custGeom>
              <a:avLst/>
              <a:gdLst>
                <a:gd name="T0" fmla="*/ 143 w 143"/>
                <a:gd name="T1" fmla="*/ 284 h 297"/>
                <a:gd name="T2" fmla="*/ 137 w 143"/>
                <a:gd name="T3" fmla="*/ 297 h 297"/>
                <a:gd name="T4" fmla="*/ 6 w 143"/>
                <a:gd name="T5" fmla="*/ 297 h 297"/>
                <a:gd name="T6" fmla="*/ 0 w 143"/>
                <a:gd name="T7" fmla="*/ 284 h 297"/>
                <a:gd name="T8" fmla="*/ 0 w 143"/>
                <a:gd name="T9" fmla="*/ 13 h 297"/>
                <a:gd name="T10" fmla="*/ 6 w 143"/>
                <a:gd name="T11" fmla="*/ 0 h 297"/>
                <a:gd name="T12" fmla="*/ 137 w 143"/>
                <a:gd name="T13" fmla="*/ 0 h 297"/>
                <a:gd name="T14" fmla="*/ 143 w 143"/>
                <a:gd name="T15" fmla="*/ 13 h 297"/>
                <a:gd name="T16" fmla="*/ 143 w 143"/>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297">
                  <a:moveTo>
                    <a:pt x="143" y="284"/>
                  </a:moveTo>
                  <a:cubicBezTo>
                    <a:pt x="143" y="292"/>
                    <a:pt x="141" y="297"/>
                    <a:pt x="137" y="297"/>
                  </a:cubicBezTo>
                  <a:cubicBezTo>
                    <a:pt x="6" y="297"/>
                    <a:pt x="6" y="297"/>
                    <a:pt x="6" y="297"/>
                  </a:cubicBezTo>
                  <a:cubicBezTo>
                    <a:pt x="2" y="297"/>
                    <a:pt x="0" y="292"/>
                    <a:pt x="0" y="284"/>
                  </a:cubicBezTo>
                  <a:cubicBezTo>
                    <a:pt x="0" y="13"/>
                    <a:pt x="0" y="13"/>
                    <a:pt x="0" y="13"/>
                  </a:cubicBezTo>
                  <a:cubicBezTo>
                    <a:pt x="0" y="6"/>
                    <a:pt x="2" y="0"/>
                    <a:pt x="6" y="0"/>
                  </a:cubicBezTo>
                  <a:cubicBezTo>
                    <a:pt x="137" y="0"/>
                    <a:pt x="137" y="0"/>
                    <a:pt x="137" y="0"/>
                  </a:cubicBezTo>
                  <a:cubicBezTo>
                    <a:pt x="141" y="0"/>
                    <a:pt x="143" y="6"/>
                    <a:pt x="143" y="13"/>
                  </a:cubicBezTo>
                  <a:lnTo>
                    <a:pt x="143"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2" name="Freeform 32">
              <a:extLst>
                <a:ext uri="{FF2B5EF4-FFF2-40B4-BE49-F238E27FC236}">
                  <a16:creationId xmlns:a16="http://schemas.microsoft.com/office/drawing/2014/main" id="{D7A6CF31-BF6F-4671-9FAA-721289DFA42E}"/>
                </a:ext>
              </a:extLst>
            </p:cNvPr>
            <p:cNvSpPr>
              <a:spLocks/>
            </p:cNvSpPr>
            <p:nvPr/>
          </p:nvSpPr>
          <p:spPr bwMode="auto">
            <a:xfrm>
              <a:off x="6942138" y="4184650"/>
              <a:ext cx="382587" cy="788988"/>
            </a:xfrm>
            <a:custGeom>
              <a:avLst/>
              <a:gdLst>
                <a:gd name="T0" fmla="*/ 144 w 144"/>
                <a:gd name="T1" fmla="*/ 284 h 297"/>
                <a:gd name="T2" fmla="*/ 137 w 144"/>
                <a:gd name="T3" fmla="*/ 297 h 297"/>
                <a:gd name="T4" fmla="*/ 6 w 144"/>
                <a:gd name="T5" fmla="*/ 297 h 297"/>
                <a:gd name="T6" fmla="*/ 0 w 144"/>
                <a:gd name="T7" fmla="*/ 284 h 297"/>
                <a:gd name="T8" fmla="*/ 0 w 144"/>
                <a:gd name="T9" fmla="*/ 13 h 297"/>
                <a:gd name="T10" fmla="*/ 6 w 144"/>
                <a:gd name="T11" fmla="*/ 0 h 297"/>
                <a:gd name="T12" fmla="*/ 137 w 144"/>
                <a:gd name="T13" fmla="*/ 0 h 297"/>
                <a:gd name="T14" fmla="*/ 144 w 144"/>
                <a:gd name="T15" fmla="*/ 13 h 297"/>
                <a:gd name="T16" fmla="*/ 144 w 144"/>
                <a:gd name="T17" fmla="*/ 28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297">
                  <a:moveTo>
                    <a:pt x="144" y="284"/>
                  </a:moveTo>
                  <a:cubicBezTo>
                    <a:pt x="144" y="291"/>
                    <a:pt x="141" y="297"/>
                    <a:pt x="137" y="297"/>
                  </a:cubicBezTo>
                  <a:cubicBezTo>
                    <a:pt x="6" y="297"/>
                    <a:pt x="6" y="297"/>
                    <a:pt x="6" y="297"/>
                  </a:cubicBezTo>
                  <a:cubicBezTo>
                    <a:pt x="3" y="297"/>
                    <a:pt x="0" y="291"/>
                    <a:pt x="0" y="284"/>
                  </a:cubicBezTo>
                  <a:cubicBezTo>
                    <a:pt x="0" y="13"/>
                    <a:pt x="0" y="13"/>
                    <a:pt x="0" y="13"/>
                  </a:cubicBezTo>
                  <a:cubicBezTo>
                    <a:pt x="0" y="6"/>
                    <a:pt x="3" y="0"/>
                    <a:pt x="6" y="0"/>
                  </a:cubicBezTo>
                  <a:cubicBezTo>
                    <a:pt x="137" y="0"/>
                    <a:pt x="137" y="0"/>
                    <a:pt x="137" y="0"/>
                  </a:cubicBezTo>
                  <a:cubicBezTo>
                    <a:pt x="141" y="0"/>
                    <a:pt x="144" y="6"/>
                    <a:pt x="144" y="13"/>
                  </a:cubicBezTo>
                  <a:lnTo>
                    <a:pt x="144" y="284"/>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3" name="Freeform 33">
              <a:extLst>
                <a:ext uri="{FF2B5EF4-FFF2-40B4-BE49-F238E27FC236}">
                  <a16:creationId xmlns:a16="http://schemas.microsoft.com/office/drawing/2014/main" id="{4DA6197D-968E-4547-B4DD-9D32DA530C80}"/>
                </a:ext>
              </a:extLst>
            </p:cNvPr>
            <p:cNvSpPr>
              <a:spLocks/>
            </p:cNvSpPr>
            <p:nvPr/>
          </p:nvSpPr>
          <p:spPr bwMode="auto">
            <a:xfrm>
              <a:off x="2854325" y="3697288"/>
              <a:ext cx="381000" cy="379413"/>
            </a:xfrm>
            <a:custGeom>
              <a:avLst/>
              <a:gdLst>
                <a:gd name="T0" fmla="*/ 144 w 144"/>
                <a:gd name="T1" fmla="*/ 137 h 143"/>
                <a:gd name="T2" fmla="*/ 138 w 144"/>
                <a:gd name="T3" fmla="*/ 143 h 143"/>
                <a:gd name="T4" fmla="*/ 7 w 144"/>
                <a:gd name="T5" fmla="*/ 143 h 143"/>
                <a:gd name="T6" fmla="*/ 0 w 144"/>
                <a:gd name="T7" fmla="*/ 137 h 143"/>
                <a:gd name="T8" fmla="*/ 0 w 144"/>
                <a:gd name="T9" fmla="*/ 7 h 143"/>
                <a:gd name="T10" fmla="*/ 7 w 144"/>
                <a:gd name="T11" fmla="*/ 0 h 143"/>
                <a:gd name="T12" fmla="*/ 138 w 144"/>
                <a:gd name="T13" fmla="*/ 0 h 143"/>
                <a:gd name="T14" fmla="*/ 144 w 144"/>
                <a:gd name="T15" fmla="*/ 7 h 143"/>
                <a:gd name="T16" fmla="*/ 144 w 144"/>
                <a:gd name="T17" fmla="*/ 137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7"/>
                  </a:moveTo>
                  <a:cubicBezTo>
                    <a:pt x="144" y="140"/>
                    <a:pt x="141" y="143"/>
                    <a:pt x="138" y="143"/>
                  </a:cubicBezTo>
                  <a:cubicBezTo>
                    <a:pt x="7" y="143"/>
                    <a:pt x="7" y="143"/>
                    <a:pt x="7" y="143"/>
                  </a:cubicBezTo>
                  <a:cubicBezTo>
                    <a:pt x="3" y="143"/>
                    <a:pt x="0" y="140"/>
                    <a:pt x="0" y="137"/>
                  </a:cubicBezTo>
                  <a:cubicBezTo>
                    <a:pt x="0" y="7"/>
                    <a:pt x="0" y="7"/>
                    <a:pt x="0" y="7"/>
                  </a:cubicBezTo>
                  <a:cubicBezTo>
                    <a:pt x="0" y="3"/>
                    <a:pt x="3" y="0"/>
                    <a:pt x="7" y="0"/>
                  </a:cubicBezTo>
                  <a:cubicBezTo>
                    <a:pt x="138" y="0"/>
                    <a:pt x="138" y="0"/>
                    <a:pt x="138" y="0"/>
                  </a:cubicBezTo>
                  <a:cubicBezTo>
                    <a:pt x="141" y="0"/>
                    <a:pt x="144" y="3"/>
                    <a:pt x="144" y="7"/>
                  </a:cubicBezTo>
                  <a:lnTo>
                    <a:pt x="144" y="137"/>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4" name="Freeform 34">
              <a:extLst>
                <a:ext uri="{FF2B5EF4-FFF2-40B4-BE49-F238E27FC236}">
                  <a16:creationId xmlns:a16="http://schemas.microsoft.com/office/drawing/2014/main" id="{D3C9F0CA-4BAA-47B4-BA79-3D34FDDB3093}"/>
                </a:ext>
              </a:extLst>
            </p:cNvPr>
            <p:cNvSpPr>
              <a:spLocks/>
            </p:cNvSpPr>
            <p:nvPr/>
          </p:nvSpPr>
          <p:spPr bwMode="auto">
            <a:xfrm>
              <a:off x="5159375" y="4181475"/>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solidFill>
                  <a:srgbClr val="F68D91"/>
                </a:solidFill>
                <a:latin typeface="iCiel Cadena"/>
              </a:endParaRPr>
            </a:p>
          </p:txBody>
        </p:sp>
        <p:sp>
          <p:nvSpPr>
            <p:cNvPr id="55" name="Freeform 35">
              <a:extLst>
                <a:ext uri="{FF2B5EF4-FFF2-40B4-BE49-F238E27FC236}">
                  <a16:creationId xmlns:a16="http://schemas.microsoft.com/office/drawing/2014/main" id="{C0926FC1-276C-4B39-9A3A-523A86234176}"/>
                </a:ext>
              </a:extLst>
            </p:cNvPr>
            <p:cNvSpPr>
              <a:spLocks/>
            </p:cNvSpPr>
            <p:nvPr/>
          </p:nvSpPr>
          <p:spPr bwMode="auto">
            <a:xfrm>
              <a:off x="7426325" y="1976438"/>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39"/>
                    <a:pt x="141" y="142"/>
                    <a:pt x="138" y="142"/>
                  </a:cubicBezTo>
                  <a:cubicBezTo>
                    <a:pt x="6" y="142"/>
                    <a:pt x="6" y="142"/>
                    <a:pt x="6" y="142"/>
                  </a:cubicBezTo>
                  <a:cubicBezTo>
                    <a:pt x="3" y="142"/>
                    <a:pt x="0" y="139"/>
                    <a:pt x="0" y="136"/>
                  </a:cubicBezTo>
                  <a:cubicBezTo>
                    <a:pt x="0" y="6"/>
                    <a:pt x="0" y="6"/>
                    <a:pt x="0" y="6"/>
                  </a:cubicBezTo>
                  <a:cubicBezTo>
                    <a:pt x="0" y="2"/>
                    <a:pt x="3" y="0"/>
                    <a:pt x="6" y="0"/>
                  </a:cubicBezTo>
                  <a:cubicBezTo>
                    <a:pt x="138" y="0"/>
                    <a:pt x="138" y="0"/>
                    <a:pt x="138" y="0"/>
                  </a:cubicBezTo>
                  <a:cubicBezTo>
                    <a:pt x="141" y="0"/>
                    <a:pt x="144" y="2"/>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6" name="Freeform 36">
              <a:extLst>
                <a:ext uri="{FF2B5EF4-FFF2-40B4-BE49-F238E27FC236}">
                  <a16:creationId xmlns:a16="http://schemas.microsoft.com/office/drawing/2014/main" id="{26C9039D-D265-4917-95DD-DBE0AED5E301}"/>
                </a:ext>
              </a:extLst>
            </p:cNvPr>
            <p:cNvSpPr>
              <a:spLocks/>
            </p:cNvSpPr>
            <p:nvPr/>
          </p:nvSpPr>
          <p:spPr bwMode="auto">
            <a:xfrm>
              <a:off x="7845425" y="3268663"/>
              <a:ext cx="381000" cy="377825"/>
            </a:xfrm>
            <a:custGeom>
              <a:avLst/>
              <a:gdLst>
                <a:gd name="T0" fmla="*/ 144 w 144"/>
                <a:gd name="T1" fmla="*/ 136 h 142"/>
                <a:gd name="T2" fmla="*/ 138 w 144"/>
                <a:gd name="T3" fmla="*/ 142 h 142"/>
                <a:gd name="T4" fmla="*/ 7 w 144"/>
                <a:gd name="T5" fmla="*/ 142 h 142"/>
                <a:gd name="T6" fmla="*/ 0 w 144"/>
                <a:gd name="T7" fmla="*/ 136 h 142"/>
                <a:gd name="T8" fmla="*/ 0 w 144"/>
                <a:gd name="T9" fmla="*/ 6 h 142"/>
                <a:gd name="T10" fmla="*/ 7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7" y="142"/>
                    <a:pt x="7" y="142"/>
                    <a:pt x="7" y="142"/>
                  </a:cubicBezTo>
                  <a:cubicBezTo>
                    <a:pt x="3" y="142"/>
                    <a:pt x="0" y="140"/>
                    <a:pt x="0" y="136"/>
                  </a:cubicBezTo>
                  <a:cubicBezTo>
                    <a:pt x="0" y="6"/>
                    <a:pt x="0" y="6"/>
                    <a:pt x="0" y="6"/>
                  </a:cubicBezTo>
                  <a:cubicBezTo>
                    <a:pt x="0" y="3"/>
                    <a:pt x="3" y="0"/>
                    <a:pt x="7"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7" name="Freeform 37">
              <a:extLst>
                <a:ext uri="{FF2B5EF4-FFF2-40B4-BE49-F238E27FC236}">
                  <a16:creationId xmlns:a16="http://schemas.microsoft.com/office/drawing/2014/main" id="{F51D5F3D-71A7-4CB3-8A2A-62FBC16ECD30}"/>
                </a:ext>
              </a:extLst>
            </p:cNvPr>
            <p:cNvSpPr>
              <a:spLocks/>
            </p:cNvSpPr>
            <p:nvPr/>
          </p:nvSpPr>
          <p:spPr bwMode="auto">
            <a:xfrm>
              <a:off x="7426325" y="3268663"/>
              <a:ext cx="381000" cy="377825"/>
            </a:xfrm>
            <a:custGeom>
              <a:avLst/>
              <a:gdLst>
                <a:gd name="T0" fmla="*/ 144 w 144"/>
                <a:gd name="T1" fmla="*/ 136 h 142"/>
                <a:gd name="T2" fmla="*/ 138 w 144"/>
                <a:gd name="T3" fmla="*/ 142 h 142"/>
                <a:gd name="T4" fmla="*/ 6 w 144"/>
                <a:gd name="T5" fmla="*/ 142 h 142"/>
                <a:gd name="T6" fmla="*/ 0 w 144"/>
                <a:gd name="T7" fmla="*/ 136 h 142"/>
                <a:gd name="T8" fmla="*/ 0 w 144"/>
                <a:gd name="T9" fmla="*/ 6 h 142"/>
                <a:gd name="T10" fmla="*/ 6 w 144"/>
                <a:gd name="T11" fmla="*/ 0 h 142"/>
                <a:gd name="T12" fmla="*/ 138 w 144"/>
                <a:gd name="T13" fmla="*/ 0 h 142"/>
                <a:gd name="T14" fmla="*/ 144 w 144"/>
                <a:gd name="T15" fmla="*/ 6 h 142"/>
                <a:gd name="T16" fmla="*/ 144 w 144"/>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2">
                  <a:moveTo>
                    <a:pt x="144" y="136"/>
                  </a:moveTo>
                  <a:cubicBezTo>
                    <a:pt x="144" y="140"/>
                    <a:pt x="141" y="142"/>
                    <a:pt x="138" y="142"/>
                  </a:cubicBezTo>
                  <a:cubicBezTo>
                    <a:pt x="6" y="142"/>
                    <a:pt x="6" y="142"/>
                    <a:pt x="6" y="142"/>
                  </a:cubicBezTo>
                  <a:cubicBezTo>
                    <a:pt x="3" y="142"/>
                    <a:pt x="0" y="140"/>
                    <a:pt x="0" y="136"/>
                  </a:cubicBezTo>
                  <a:cubicBezTo>
                    <a:pt x="0" y="6"/>
                    <a:pt x="0" y="6"/>
                    <a:pt x="0" y="6"/>
                  </a:cubicBezTo>
                  <a:cubicBezTo>
                    <a:pt x="0" y="3"/>
                    <a:pt x="3" y="0"/>
                    <a:pt x="6" y="0"/>
                  </a:cubicBezTo>
                  <a:cubicBezTo>
                    <a:pt x="138" y="0"/>
                    <a:pt x="138" y="0"/>
                    <a:pt x="138"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8" name="Freeform 38">
              <a:extLst>
                <a:ext uri="{FF2B5EF4-FFF2-40B4-BE49-F238E27FC236}">
                  <a16:creationId xmlns:a16="http://schemas.microsoft.com/office/drawing/2014/main" id="{463A32C7-479A-4B51-BAB3-AA5F8904332D}"/>
                </a:ext>
              </a:extLst>
            </p:cNvPr>
            <p:cNvSpPr>
              <a:spLocks/>
            </p:cNvSpPr>
            <p:nvPr/>
          </p:nvSpPr>
          <p:spPr bwMode="auto">
            <a:xfrm>
              <a:off x="6027738" y="3268663"/>
              <a:ext cx="379412" cy="377825"/>
            </a:xfrm>
            <a:custGeom>
              <a:avLst/>
              <a:gdLst>
                <a:gd name="T0" fmla="*/ 143 w 143"/>
                <a:gd name="T1" fmla="*/ 136 h 142"/>
                <a:gd name="T2" fmla="*/ 137 w 143"/>
                <a:gd name="T3" fmla="*/ 142 h 142"/>
                <a:gd name="T4" fmla="*/ 6 w 143"/>
                <a:gd name="T5" fmla="*/ 142 h 142"/>
                <a:gd name="T6" fmla="*/ 0 w 143"/>
                <a:gd name="T7" fmla="*/ 136 h 142"/>
                <a:gd name="T8" fmla="*/ 0 w 143"/>
                <a:gd name="T9" fmla="*/ 6 h 142"/>
                <a:gd name="T10" fmla="*/ 6 w 143"/>
                <a:gd name="T11" fmla="*/ 0 h 142"/>
                <a:gd name="T12" fmla="*/ 137 w 143"/>
                <a:gd name="T13" fmla="*/ 0 h 142"/>
                <a:gd name="T14" fmla="*/ 143 w 143"/>
                <a:gd name="T15" fmla="*/ 6 h 142"/>
                <a:gd name="T16" fmla="*/ 143 w 143"/>
                <a:gd name="T17" fmla="*/ 136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3" h="142">
                  <a:moveTo>
                    <a:pt x="143" y="136"/>
                  </a:moveTo>
                  <a:cubicBezTo>
                    <a:pt x="143" y="140"/>
                    <a:pt x="141" y="142"/>
                    <a:pt x="137" y="142"/>
                  </a:cubicBezTo>
                  <a:cubicBezTo>
                    <a:pt x="6" y="142"/>
                    <a:pt x="6" y="142"/>
                    <a:pt x="6" y="142"/>
                  </a:cubicBezTo>
                  <a:cubicBezTo>
                    <a:pt x="2" y="142"/>
                    <a:pt x="0" y="140"/>
                    <a:pt x="0" y="136"/>
                  </a:cubicBezTo>
                  <a:cubicBezTo>
                    <a:pt x="0" y="6"/>
                    <a:pt x="0" y="6"/>
                    <a:pt x="0" y="6"/>
                  </a:cubicBezTo>
                  <a:cubicBezTo>
                    <a:pt x="0" y="3"/>
                    <a:pt x="2" y="0"/>
                    <a:pt x="6" y="0"/>
                  </a:cubicBezTo>
                  <a:cubicBezTo>
                    <a:pt x="137" y="0"/>
                    <a:pt x="137" y="0"/>
                    <a:pt x="137" y="0"/>
                  </a:cubicBezTo>
                  <a:cubicBezTo>
                    <a:pt x="141" y="0"/>
                    <a:pt x="143" y="3"/>
                    <a:pt x="143" y="6"/>
                  </a:cubicBezTo>
                  <a:lnTo>
                    <a:pt x="143"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59" name="Freeform 39">
              <a:extLst>
                <a:ext uri="{FF2B5EF4-FFF2-40B4-BE49-F238E27FC236}">
                  <a16:creationId xmlns:a16="http://schemas.microsoft.com/office/drawing/2014/main" id="{258DD1E4-D60D-4DEF-A219-EB7C38A9720E}"/>
                </a:ext>
              </a:extLst>
            </p:cNvPr>
            <p:cNvSpPr>
              <a:spLocks/>
            </p:cNvSpPr>
            <p:nvPr/>
          </p:nvSpPr>
          <p:spPr bwMode="auto">
            <a:xfrm>
              <a:off x="6035675" y="3733800"/>
              <a:ext cx="382587" cy="379413"/>
            </a:xfrm>
            <a:custGeom>
              <a:avLst/>
              <a:gdLst>
                <a:gd name="T0" fmla="*/ 144 w 144"/>
                <a:gd name="T1" fmla="*/ 136 h 143"/>
                <a:gd name="T2" fmla="*/ 137 w 144"/>
                <a:gd name="T3" fmla="*/ 143 h 143"/>
                <a:gd name="T4" fmla="*/ 6 w 144"/>
                <a:gd name="T5" fmla="*/ 143 h 143"/>
                <a:gd name="T6" fmla="*/ 0 w 144"/>
                <a:gd name="T7" fmla="*/ 136 h 143"/>
                <a:gd name="T8" fmla="*/ 0 w 144"/>
                <a:gd name="T9" fmla="*/ 6 h 143"/>
                <a:gd name="T10" fmla="*/ 6 w 144"/>
                <a:gd name="T11" fmla="*/ 0 h 143"/>
                <a:gd name="T12" fmla="*/ 137 w 144"/>
                <a:gd name="T13" fmla="*/ 0 h 143"/>
                <a:gd name="T14" fmla="*/ 144 w 144"/>
                <a:gd name="T15" fmla="*/ 6 h 143"/>
                <a:gd name="T16" fmla="*/ 144 w 144"/>
                <a:gd name="T17" fmla="*/ 136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4" h="143">
                  <a:moveTo>
                    <a:pt x="144" y="136"/>
                  </a:moveTo>
                  <a:cubicBezTo>
                    <a:pt x="144" y="140"/>
                    <a:pt x="141" y="143"/>
                    <a:pt x="137" y="143"/>
                  </a:cubicBezTo>
                  <a:cubicBezTo>
                    <a:pt x="6" y="143"/>
                    <a:pt x="6" y="143"/>
                    <a:pt x="6" y="143"/>
                  </a:cubicBezTo>
                  <a:cubicBezTo>
                    <a:pt x="3" y="143"/>
                    <a:pt x="0" y="140"/>
                    <a:pt x="0" y="136"/>
                  </a:cubicBezTo>
                  <a:cubicBezTo>
                    <a:pt x="0" y="6"/>
                    <a:pt x="0" y="6"/>
                    <a:pt x="0" y="6"/>
                  </a:cubicBezTo>
                  <a:cubicBezTo>
                    <a:pt x="0" y="3"/>
                    <a:pt x="3" y="0"/>
                    <a:pt x="6" y="0"/>
                  </a:cubicBezTo>
                  <a:cubicBezTo>
                    <a:pt x="137" y="0"/>
                    <a:pt x="137" y="0"/>
                    <a:pt x="137" y="0"/>
                  </a:cubicBezTo>
                  <a:cubicBezTo>
                    <a:pt x="141" y="0"/>
                    <a:pt x="144" y="3"/>
                    <a:pt x="144" y="6"/>
                  </a:cubicBezTo>
                  <a:lnTo>
                    <a:pt x="144" y="136"/>
                  </a:lnTo>
                  <a:close/>
                </a:path>
              </a:pathLst>
            </a:custGeom>
            <a:solidFill>
              <a:srgbClr val="D4695A"/>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0" name="Freeform 40">
              <a:extLst>
                <a:ext uri="{FF2B5EF4-FFF2-40B4-BE49-F238E27FC236}">
                  <a16:creationId xmlns:a16="http://schemas.microsoft.com/office/drawing/2014/main" id="{870D3001-83D2-4DC2-8FDD-208F7BE655E6}"/>
                </a:ext>
              </a:extLst>
            </p:cNvPr>
            <p:cNvSpPr>
              <a:spLocks/>
            </p:cNvSpPr>
            <p:nvPr/>
          </p:nvSpPr>
          <p:spPr bwMode="auto">
            <a:xfrm>
              <a:off x="5170488" y="1562100"/>
              <a:ext cx="1230312" cy="1643063"/>
            </a:xfrm>
            <a:custGeom>
              <a:avLst/>
              <a:gdLst>
                <a:gd name="T0" fmla="*/ 464 w 464"/>
                <a:gd name="T1" fmla="*/ 592 h 619"/>
                <a:gd name="T2" fmla="*/ 443 w 464"/>
                <a:gd name="T3" fmla="*/ 619 h 619"/>
                <a:gd name="T4" fmla="*/ 21 w 464"/>
                <a:gd name="T5" fmla="*/ 619 h 619"/>
                <a:gd name="T6" fmla="*/ 0 w 464"/>
                <a:gd name="T7" fmla="*/ 592 h 619"/>
                <a:gd name="T8" fmla="*/ 0 w 464"/>
                <a:gd name="T9" fmla="*/ 28 h 619"/>
                <a:gd name="T10" fmla="*/ 21 w 464"/>
                <a:gd name="T11" fmla="*/ 0 h 619"/>
                <a:gd name="T12" fmla="*/ 443 w 464"/>
                <a:gd name="T13" fmla="*/ 0 h 619"/>
                <a:gd name="T14" fmla="*/ 464 w 464"/>
                <a:gd name="T15" fmla="*/ 28 h 619"/>
                <a:gd name="T16" fmla="*/ 464 w 464"/>
                <a:gd name="T17" fmla="*/ 592 h 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4" h="619">
                  <a:moveTo>
                    <a:pt x="464" y="592"/>
                  </a:moveTo>
                  <a:cubicBezTo>
                    <a:pt x="464" y="607"/>
                    <a:pt x="454" y="619"/>
                    <a:pt x="443" y="619"/>
                  </a:cubicBezTo>
                  <a:cubicBezTo>
                    <a:pt x="21" y="619"/>
                    <a:pt x="21" y="619"/>
                    <a:pt x="21" y="619"/>
                  </a:cubicBezTo>
                  <a:cubicBezTo>
                    <a:pt x="9" y="619"/>
                    <a:pt x="0" y="607"/>
                    <a:pt x="0" y="592"/>
                  </a:cubicBezTo>
                  <a:cubicBezTo>
                    <a:pt x="0" y="28"/>
                    <a:pt x="0" y="28"/>
                    <a:pt x="0" y="28"/>
                  </a:cubicBezTo>
                  <a:cubicBezTo>
                    <a:pt x="0" y="12"/>
                    <a:pt x="9" y="0"/>
                    <a:pt x="21" y="0"/>
                  </a:cubicBezTo>
                  <a:cubicBezTo>
                    <a:pt x="443" y="0"/>
                    <a:pt x="443" y="0"/>
                    <a:pt x="443" y="0"/>
                  </a:cubicBezTo>
                  <a:cubicBezTo>
                    <a:pt x="454" y="0"/>
                    <a:pt x="464" y="12"/>
                    <a:pt x="464" y="28"/>
                  </a:cubicBezTo>
                  <a:lnTo>
                    <a:pt x="464" y="59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1" name="Freeform 41">
              <a:extLst>
                <a:ext uri="{FF2B5EF4-FFF2-40B4-BE49-F238E27FC236}">
                  <a16:creationId xmlns:a16="http://schemas.microsoft.com/office/drawing/2014/main" id="{F49E952E-8D94-4BFD-B940-69187D07D709}"/>
                </a:ext>
              </a:extLst>
            </p:cNvPr>
            <p:cNvSpPr>
              <a:spLocks/>
            </p:cNvSpPr>
            <p:nvPr/>
          </p:nvSpPr>
          <p:spPr bwMode="auto">
            <a:xfrm>
              <a:off x="4703763" y="4625975"/>
              <a:ext cx="835025" cy="777875"/>
            </a:xfrm>
            <a:custGeom>
              <a:avLst/>
              <a:gdLst>
                <a:gd name="T0" fmla="*/ 315 w 315"/>
                <a:gd name="T1" fmla="*/ 280 h 293"/>
                <a:gd name="T2" fmla="*/ 301 w 315"/>
                <a:gd name="T3" fmla="*/ 293 h 293"/>
                <a:gd name="T4" fmla="*/ 14 w 315"/>
                <a:gd name="T5" fmla="*/ 293 h 293"/>
                <a:gd name="T6" fmla="*/ 0 w 315"/>
                <a:gd name="T7" fmla="*/ 280 h 293"/>
                <a:gd name="T8" fmla="*/ 0 w 315"/>
                <a:gd name="T9" fmla="*/ 13 h 293"/>
                <a:gd name="T10" fmla="*/ 14 w 315"/>
                <a:gd name="T11" fmla="*/ 0 h 293"/>
                <a:gd name="T12" fmla="*/ 301 w 315"/>
                <a:gd name="T13" fmla="*/ 0 h 293"/>
                <a:gd name="T14" fmla="*/ 315 w 315"/>
                <a:gd name="T15" fmla="*/ 13 h 293"/>
                <a:gd name="T16" fmla="*/ 315 w 31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5" h="293">
                  <a:moveTo>
                    <a:pt x="315" y="280"/>
                  </a:moveTo>
                  <a:cubicBezTo>
                    <a:pt x="315" y="288"/>
                    <a:pt x="309" y="293"/>
                    <a:pt x="301" y="293"/>
                  </a:cubicBezTo>
                  <a:cubicBezTo>
                    <a:pt x="14" y="293"/>
                    <a:pt x="14" y="293"/>
                    <a:pt x="14" y="293"/>
                  </a:cubicBezTo>
                  <a:cubicBezTo>
                    <a:pt x="6" y="293"/>
                    <a:pt x="0" y="288"/>
                    <a:pt x="0" y="280"/>
                  </a:cubicBezTo>
                  <a:cubicBezTo>
                    <a:pt x="0" y="13"/>
                    <a:pt x="0" y="13"/>
                    <a:pt x="0" y="13"/>
                  </a:cubicBezTo>
                  <a:cubicBezTo>
                    <a:pt x="0" y="6"/>
                    <a:pt x="6" y="0"/>
                    <a:pt x="14" y="0"/>
                  </a:cubicBezTo>
                  <a:cubicBezTo>
                    <a:pt x="301" y="0"/>
                    <a:pt x="301" y="0"/>
                    <a:pt x="301" y="0"/>
                  </a:cubicBezTo>
                  <a:cubicBezTo>
                    <a:pt x="309" y="0"/>
                    <a:pt x="315" y="6"/>
                    <a:pt x="315" y="13"/>
                  </a:cubicBezTo>
                  <a:lnTo>
                    <a:pt x="31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2" name="Freeform 42">
              <a:extLst>
                <a:ext uri="{FF2B5EF4-FFF2-40B4-BE49-F238E27FC236}">
                  <a16:creationId xmlns:a16="http://schemas.microsoft.com/office/drawing/2014/main" id="{1E5CC48C-A6AF-4347-B4A4-ABAE741FE41F}"/>
                </a:ext>
              </a:extLst>
            </p:cNvPr>
            <p:cNvSpPr>
              <a:spLocks/>
            </p:cNvSpPr>
            <p:nvPr/>
          </p:nvSpPr>
          <p:spPr bwMode="auto">
            <a:xfrm>
              <a:off x="5605463" y="5068888"/>
              <a:ext cx="817562" cy="779463"/>
            </a:xfrm>
            <a:custGeom>
              <a:avLst/>
              <a:gdLst>
                <a:gd name="T0" fmla="*/ 308 w 308"/>
                <a:gd name="T1" fmla="*/ 281 h 294"/>
                <a:gd name="T2" fmla="*/ 294 w 308"/>
                <a:gd name="T3" fmla="*/ 294 h 294"/>
                <a:gd name="T4" fmla="*/ 14 w 308"/>
                <a:gd name="T5" fmla="*/ 294 h 294"/>
                <a:gd name="T6" fmla="*/ 0 w 308"/>
                <a:gd name="T7" fmla="*/ 281 h 294"/>
                <a:gd name="T8" fmla="*/ 0 w 308"/>
                <a:gd name="T9" fmla="*/ 13 h 294"/>
                <a:gd name="T10" fmla="*/ 14 w 308"/>
                <a:gd name="T11" fmla="*/ 0 h 294"/>
                <a:gd name="T12" fmla="*/ 294 w 308"/>
                <a:gd name="T13" fmla="*/ 0 h 294"/>
                <a:gd name="T14" fmla="*/ 308 w 308"/>
                <a:gd name="T15" fmla="*/ 13 h 294"/>
                <a:gd name="T16" fmla="*/ 308 w 308"/>
                <a:gd name="T17" fmla="*/ 281 h 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8" h="294">
                  <a:moveTo>
                    <a:pt x="308" y="281"/>
                  </a:moveTo>
                  <a:cubicBezTo>
                    <a:pt x="308" y="288"/>
                    <a:pt x="302" y="294"/>
                    <a:pt x="294" y="294"/>
                  </a:cubicBezTo>
                  <a:cubicBezTo>
                    <a:pt x="14" y="294"/>
                    <a:pt x="14" y="294"/>
                    <a:pt x="14" y="294"/>
                  </a:cubicBezTo>
                  <a:cubicBezTo>
                    <a:pt x="6" y="294"/>
                    <a:pt x="0" y="288"/>
                    <a:pt x="0" y="281"/>
                  </a:cubicBezTo>
                  <a:cubicBezTo>
                    <a:pt x="0" y="13"/>
                    <a:pt x="0" y="13"/>
                    <a:pt x="0" y="13"/>
                  </a:cubicBezTo>
                  <a:cubicBezTo>
                    <a:pt x="0" y="6"/>
                    <a:pt x="6" y="0"/>
                    <a:pt x="14" y="0"/>
                  </a:cubicBezTo>
                  <a:cubicBezTo>
                    <a:pt x="294" y="0"/>
                    <a:pt x="294" y="0"/>
                    <a:pt x="294" y="0"/>
                  </a:cubicBezTo>
                  <a:cubicBezTo>
                    <a:pt x="302" y="0"/>
                    <a:pt x="308" y="6"/>
                    <a:pt x="308" y="13"/>
                  </a:cubicBezTo>
                  <a:lnTo>
                    <a:pt x="308" y="281"/>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3" name="Freeform 43">
              <a:extLst>
                <a:ext uri="{FF2B5EF4-FFF2-40B4-BE49-F238E27FC236}">
                  <a16:creationId xmlns:a16="http://schemas.microsoft.com/office/drawing/2014/main" id="{9FE3AAA6-983C-40A9-8F1C-B812655D6946}"/>
                </a:ext>
              </a:extLst>
            </p:cNvPr>
            <p:cNvSpPr>
              <a:spLocks/>
            </p:cNvSpPr>
            <p:nvPr/>
          </p:nvSpPr>
          <p:spPr bwMode="auto">
            <a:xfrm>
              <a:off x="5167313" y="3316288"/>
              <a:ext cx="809625" cy="777875"/>
            </a:xfrm>
            <a:custGeom>
              <a:avLst/>
              <a:gdLst>
                <a:gd name="T0" fmla="*/ 305 w 305"/>
                <a:gd name="T1" fmla="*/ 280 h 293"/>
                <a:gd name="T2" fmla="*/ 291 w 305"/>
                <a:gd name="T3" fmla="*/ 293 h 293"/>
                <a:gd name="T4" fmla="*/ 13 w 305"/>
                <a:gd name="T5" fmla="*/ 293 h 293"/>
                <a:gd name="T6" fmla="*/ 0 w 305"/>
                <a:gd name="T7" fmla="*/ 280 h 293"/>
                <a:gd name="T8" fmla="*/ 0 w 305"/>
                <a:gd name="T9" fmla="*/ 13 h 293"/>
                <a:gd name="T10" fmla="*/ 13 w 305"/>
                <a:gd name="T11" fmla="*/ 0 h 293"/>
                <a:gd name="T12" fmla="*/ 291 w 305"/>
                <a:gd name="T13" fmla="*/ 0 h 293"/>
                <a:gd name="T14" fmla="*/ 305 w 305"/>
                <a:gd name="T15" fmla="*/ 13 h 293"/>
                <a:gd name="T16" fmla="*/ 305 w 305"/>
                <a:gd name="T17" fmla="*/ 280 h 2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5" h="293">
                  <a:moveTo>
                    <a:pt x="305" y="280"/>
                  </a:moveTo>
                  <a:cubicBezTo>
                    <a:pt x="305" y="288"/>
                    <a:pt x="299" y="293"/>
                    <a:pt x="291" y="293"/>
                  </a:cubicBezTo>
                  <a:cubicBezTo>
                    <a:pt x="13" y="293"/>
                    <a:pt x="13" y="293"/>
                    <a:pt x="13" y="293"/>
                  </a:cubicBezTo>
                  <a:cubicBezTo>
                    <a:pt x="6" y="293"/>
                    <a:pt x="0" y="288"/>
                    <a:pt x="0" y="280"/>
                  </a:cubicBezTo>
                  <a:cubicBezTo>
                    <a:pt x="0" y="13"/>
                    <a:pt x="0" y="13"/>
                    <a:pt x="0" y="13"/>
                  </a:cubicBezTo>
                  <a:cubicBezTo>
                    <a:pt x="0" y="6"/>
                    <a:pt x="6" y="0"/>
                    <a:pt x="13" y="0"/>
                  </a:cubicBezTo>
                  <a:cubicBezTo>
                    <a:pt x="291" y="0"/>
                    <a:pt x="291" y="0"/>
                    <a:pt x="291" y="0"/>
                  </a:cubicBezTo>
                  <a:cubicBezTo>
                    <a:pt x="299" y="0"/>
                    <a:pt x="305" y="6"/>
                    <a:pt x="305" y="13"/>
                  </a:cubicBezTo>
                  <a:lnTo>
                    <a:pt x="305" y="280"/>
                  </a:lnTo>
                  <a:close/>
                </a:path>
              </a:pathLst>
            </a:custGeom>
            <a:solidFill>
              <a:srgbClr val="F8D45C"/>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4" name="Freeform 44">
              <a:extLst>
                <a:ext uri="{FF2B5EF4-FFF2-40B4-BE49-F238E27FC236}">
                  <a16:creationId xmlns:a16="http://schemas.microsoft.com/office/drawing/2014/main" id="{CCC666AD-2635-48AC-BB69-17CED0467E79}"/>
                </a:ext>
              </a:extLst>
            </p:cNvPr>
            <p:cNvSpPr>
              <a:spLocks/>
            </p:cNvSpPr>
            <p:nvPr/>
          </p:nvSpPr>
          <p:spPr bwMode="auto">
            <a:xfrm>
              <a:off x="7426325" y="703263"/>
              <a:ext cx="800100" cy="1198563"/>
            </a:xfrm>
            <a:custGeom>
              <a:avLst/>
              <a:gdLst>
                <a:gd name="T0" fmla="*/ 302 w 302"/>
                <a:gd name="T1" fmla="*/ 432 h 452"/>
                <a:gd name="T2" fmla="*/ 289 w 302"/>
                <a:gd name="T3" fmla="*/ 452 h 452"/>
                <a:gd name="T4" fmla="*/ 13 w 302"/>
                <a:gd name="T5" fmla="*/ 452 h 452"/>
                <a:gd name="T6" fmla="*/ 0 w 302"/>
                <a:gd name="T7" fmla="*/ 432 h 452"/>
                <a:gd name="T8" fmla="*/ 0 w 302"/>
                <a:gd name="T9" fmla="*/ 20 h 452"/>
                <a:gd name="T10" fmla="*/ 13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3" y="452"/>
                    <a:pt x="13" y="452"/>
                    <a:pt x="13" y="452"/>
                  </a:cubicBezTo>
                  <a:cubicBezTo>
                    <a:pt x="6" y="452"/>
                    <a:pt x="0" y="443"/>
                    <a:pt x="0" y="432"/>
                  </a:cubicBezTo>
                  <a:cubicBezTo>
                    <a:pt x="0" y="20"/>
                    <a:pt x="0" y="20"/>
                    <a:pt x="0" y="20"/>
                  </a:cubicBezTo>
                  <a:cubicBezTo>
                    <a:pt x="0" y="9"/>
                    <a:pt x="6" y="0"/>
                    <a:pt x="13"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5" name="Freeform 45">
              <a:extLst>
                <a:ext uri="{FF2B5EF4-FFF2-40B4-BE49-F238E27FC236}">
                  <a16:creationId xmlns:a16="http://schemas.microsoft.com/office/drawing/2014/main" id="{AEE195D8-6357-4095-AA8D-2A2694C12801}"/>
                </a:ext>
              </a:extLst>
            </p:cNvPr>
            <p:cNvSpPr>
              <a:spLocks/>
            </p:cNvSpPr>
            <p:nvPr/>
          </p:nvSpPr>
          <p:spPr bwMode="auto">
            <a:xfrm>
              <a:off x="6546850" y="2419350"/>
              <a:ext cx="801687" cy="1200150"/>
            </a:xfrm>
            <a:custGeom>
              <a:avLst/>
              <a:gdLst>
                <a:gd name="T0" fmla="*/ 302 w 302"/>
                <a:gd name="T1" fmla="*/ 432 h 452"/>
                <a:gd name="T2" fmla="*/ 289 w 302"/>
                <a:gd name="T3" fmla="*/ 452 h 452"/>
                <a:gd name="T4" fmla="*/ 14 w 302"/>
                <a:gd name="T5" fmla="*/ 452 h 452"/>
                <a:gd name="T6" fmla="*/ 0 w 302"/>
                <a:gd name="T7" fmla="*/ 432 h 452"/>
                <a:gd name="T8" fmla="*/ 0 w 302"/>
                <a:gd name="T9" fmla="*/ 20 h 452"/>
                <a:gd name="T10" fmla="*/ 14 w 302"/>
                <a:gd name="T11" fmla="*/ 0 h 452"/>
                <a:gd name="T12" fmla="*/ 289 w 302"/>
                <a:gd name="T13" fmla="*/ 0 h 452"/>
                <a:gd name="T14" fmla="*/ 302 w 302"/>
                <a:gd name="T15" fmla="*/ 20 h 452"/>
                <a:gd name="T16" fmla="*/ 302 w 302"/>
                <a:gd name="T17" fmla="*/ 432 h 4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2">
                  <a:moveTo>
                    <a:pt x="302" y="432"/>
                  </a:moveTo>
                  <a:cubicBezTo>
                    <a:pt x="302" y="443"/>
                    <a:pt x="296" y="452"/>
                    <a:pt x="289" y="452"/>
                  </a:cubicBezTo>
                  <a:cubicBezTo>
                    <a:pt x="14" y="452"/>
                    <a:pt x="14" y="452"/>
                    <a:pt x="14" y="452"/>
                  </a:cubicBezTo>
                  <a:cubicBezTo>
                    <a:pt x="6" y="452"/>
                    <a:pt x="0" y="443"/>
                    <a:pt x="0" y="432"/>
                  </a:cubicBezTo>
                  <a:cubicBezTo>
                    <a:pt x="0" y="20"/>
                    <a:pt x="0" y="20"/>
                    <a:pt x="0" y="20"/>
                  </a:cubicBezTo>
                  <a:cubicBezTo>
                    <a:pt x="0" y="9"/>
                    <a:pt x="6" y="0"/>
                    <a:pt x="14" y="0"/>
                  </a:cubicBezTo>
                  <a:cubicBezTo>
                    <a:pt x="289" y="0"/>
                    <a:pt x="289" y="0"/>
                    <a:pt x="289" y="0"/>
                  </a:cubicBezTo>
                  <a:cubicBezTo>
                    <a:pt x="296" y="0"/>
                    <a:pt x="302" y="9"/>
                    <a:pt x="302" y="20"/>
                  </a:cubicBezTo>
                  <a:lnTo>
                    <a:pt x="302" y="432"/>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6" name="Freeform 46">
              <a:extLst>
                <a:ext uri="{FF2B5EF4-FFF2-40B4-BE49-F238E27FC236}">
                  <a16:creationId xmlns:a16="http://schemas.microsoft.com/office/drawing/2014/main" id="{18BB957F-1EE8-4FF0-85A8-5227C4852FC1}"/>
                </a:ext>
              </a:extLst>
            </p:cNvPr>
            <p:cNvSpPr>
              <a:spLocks/>
            </p:cNvSpPr>
            <p:nvPr/>
          </p:nvSpPr>
          <p:spPr bwMode="auto">
            <a:xfrm>
              <a:off x="5605463" y="4206875"/>
              <a:ext cx="1223962" cy="766763"/>
            </a:xfrm>
            <a:custGeom>
              <a:avLst/>
              <a:gdLst>
                <a:gd name="T0" fmla="*/ 461 w 461"/>
                <a:gd name="T1" fmla="*/ 276 h 289"/>
                <a:gd name="T2" fmla="*/ 441 w 461"/>
                <a:gd name="T3" fmla="*/ 289 h 289"/>
                <a:gd name="T4" fmla="*/ 20 w 461"/>
                <a:gd name="T5" fmla="*/ 289 h 289"/>
                <a:gd name="T6" fmla="*/ 0 w 461"/>
                <a:gd name="T7" fmla="*/ 276 h 289"/>
                <a:gd name="T8" fmla="*/ 0 w 461"/>
                <a:gd name="T9" fmla="*/ 13 h 289"/>
                <a:gd name="T10" fmla="*/ 20 w 461"/>
                <a:gd name="T11" fmla="*/ 0 h 289"/>
                <a:gd name="T12" fmla="*/ 441 w 461"/>
                <a:gd name="T13" fmla="*/ 0 h 289"/>
                <a:gd name="T14" fmla="*/ 461 w 461"/>
                <a:gd name="T15" fmla="*/ 13 h 289"/>
                <a:gd name="T16" fmla="*/ 461 w 461"/>
                <a:gd name="T17" fmla="*/ 276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61" h="289">
                  <a:moveTo>
                    <a:pt x="461" y="276"/>
                  </a:moveTo>
                  <a:cubicBezTo>
                    <a:pt x="461" y="283"/>
                    <a:pt x="452" y="289"/>
                    <a:pt x="441" y="289"/>
                  </a:cubicBezTo>
                  <a:cubicBezTo>
                    <a:pt x="20" y="289"/>
                    <a:pt x="20" y="289"/>
                    <a:pt x="20" y="289"/>
                  </a:cubicBezTo>
                  <a:cubicBezTo>
                    <a:pt x="9" y="289"/>
                    <a:pt x="0" y="283"/>
                    <a:pt x="0" y="276"/>
                  </a:cubicBezTo>
                  <a:cubicBezTo>
                    <a:pt x="0" y="13"/>
                    <a:pt x="0" y="13"/>
                    <a:pt x="0" y="13"/>
                  </a:cubicBezTo>
                  <a:cubicBezTo>
                    <a:pt x="0" y="6"/>
                    <a:pt x="9" y="0"/>
                    <a:pt x="20" y="0"/>
                  </a:cubicBezTo>
                  <a:cubicBezTo>
                    <a:pt x="441" y="0"/>
                    <a:pt x="441" y="0"/>
                    <a:pt x="441" y="0"/>
                  </a:cubicBezTo>
                  <a:cubicBezTo>
                    <a:pt x="452" y="0"/>
                    <a:pt x="461" y="6"/>
                    <a:pt x="461" y="13"/>
                  </a:cubicBezTo>
                  <a:lnTo>
                    <a:pt x="461" y="27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7" name="Freeform 47">
              <a:extLst>
                <a:ext uri="{FF2B5EF4-FFF2-40B4-BE49-F238E27FC236}">
                  <a16:creationId xmlns:a16="http://schemas.microsoft.com/office/drawing/2014/main" id="{CADECC54-B54F-467C-B5B0-1CE0E77A6E97}"/>
                </a:ext>
              </a:extLst>
            </p:cNvPr>
            <p:cNvSpPr>
              <a:spLocks/>
            </p:cNvSpPr>
            <p:nvPr/>
          </p:nvSpPr>
          <p:spPr bwMode="auto">
            <a:xfrm>
              <a:off x="3352800" y="3322638"/>
              <a:ext cx="1716087" cy="1201738"/>
            </a:xfrm>
            <a:custGeom>
              <a:avLst/>
              <a:gdLst>
                <a:gd name="T0" fmla="*/ 647 w 647"/>
                <a:gd name="T1" fmla="*/ 433 h 453"/>
                <a:gd name="T2" fmla="*/ 618 w 647"/>
                <a:gd name="T3" fmla="*/ 453 h 453"/>
                <a:gd name="T4" fmla="*/ 29 w 647"/>
                <a:gd name="T5" fmla="*/ 453 h 453"/>
                <a:gd name="T6" fmla="*/ 0 w 647"/>
                <a:gd name="T7" fmla="*/ 433 h 453"/>
                <a:gd name="T8" fmla="*/ 0 w 647"/>
                <a:gd name="T9" fmla="*/ 20 h 453"/>
                <a:gd name="T10" fmla="*/ 29 w 647"/>
                <a:gd name="T11" fmla="*/ 0 h 453"/>
                <a:gd name="T12" fmla="*/ 618 w 647"/>
                <a:gd name="T13" fmla="*/ 0 h 453"/>
                <a:gd name="T14" fmla="*/ 647 w 647"/>
                <a:gd name="T15" fmla="*/ 20 h 453"/>
                <a:gd name="T16" fmla="*/ 647 w 647"/>
                <a:gd name="T17" fmla="*/ 433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47" h="453">
                  <a:moveTo>
                    <a:pt x="647" y="433"/>
                  </a:moveTo>
                  <a:cubicBezTo>
                    <a:pt x="647" y="444"/>
                    <a:pt x="634" y="453"/>
                    <a:pt x="618" y="453"/>
                  </a:cubicBezTo>
                  <a:cubicBezTo>
                    <a:pt x="29" y="453"/>
                    <a:pt x="29" y="453"/>
                    <a:pt x="29" y="453"/>
                  </a:cubicBezTo>
                  <a:cubicBezTo>
                    <a:pt x="13" y="453"/>
                    <a:pt x="0" y="444"/>
                    <a:pt x="0" y="433"/>
                  </a:cubicBezTo>
                  <a:cubicBezTo>
                    <a:pt x="0" y="20"/>
                    <a:pt x="0" y="20"/>
                    <a:pt x="0" y="20"/>
                  </a:cubicBezTo>
                  <a:cubicBezTo>
                    <a:pt x="0" y="9"/>
                    <a:pt x="13" y="0"/>
                    <a:pt x="29" y="0"/>
                  </a:cubicBezTo>
                  <a:cubicBezTo>
                    <a:pt x="618" y="0"/>
                    <a:pt x="618" y="0"/>
                    <a:pt x="618" y="0"/>
                  </a:cubicBezTo>
                  <a:cubicBezTo>
                    <a:pt x="634" y="0"/>
                    <a:pt x="647" y="9"/>
                    <a:pt x="647" y="20"/>
                  </a:cubicBezTo>
                  <a:lnTo>
                    <a:pt x="647" y="433"/>
                  </a:lnTo>
                  <a:close/>
                </a:path>
              </a:pathLst>
            </a:custGeom>
            <a:solidFill>
              <a:srgbClr val="F68D91"/>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8" name="Freeform 48">
              <a:extLst>
                <a:ext uri="{FF2B5EF4-FFF2-40B4-BE49-F238E27FC236}">
                  <a16:creationId xmlns:a16="http://schemas.microsoft.com/office/drawing/2014/main" id="{180124DB-F2AE-47AC-981D-66F4BB1CB4F0}"/>
                </a:ext>
              </a:extLst>
            </p:cNvPr>
            <p:cNvSpPr>
              <a:spLocks/>
            </p:cNvSpPr>
            <p:nvPr/>
          </p:nvSpPr>
          <p:spPr bwMode="auto">
            <a:xfrm>
              <a:off x="3355975" y="2014538"/>
              <a:ext cx="800100" cy="1209675"/>
            </a:xfrm>
            <a:custGeom>
              <a:avLst/>
              <a:gdLst>
                <a:gd name="T0" fmla="*/ 302 w 302"/>
                <a:gd name="T1" fmla="*/ 436 h 456"/>
                <a:gd name="T2" fmla="*/ 288 w 302"/>
                <a:gd name="T3" fmla="*/ 456 h 456"/>
                <a:gd name="T4" fmla="*/ 13 w 302"/>
                <a:gd name="T5" fmla="*/ 456 h 456"/>
                <a:gd name="T6" fmla="*/ 0 w 302"/>
                <a:gd name="T7" fmla="*/ 436 h 456"/>
                <a:gd name="T8" fmla="*/ 0 w 302"/>
                <a:gd name="T9" fmla="*/ 20 h 456"/>
                <a:gd name="T10" fmla="*/ 13 w 302"/>
                <a:gd name="T11" fmla="*/ 0 h 456"/>
                <a:gd name="T12" fmla="*/ 288 w 302"/>
                <a:gd name="T13" fmla="*/ 0 h 456"/>
                <a:gd name="T14" fmla="*/ 302 w 302"/>
                <a:gd name="T15" fmla="*/ 20 h 456"/>
                <a:gd name="T16" fmla="*/ 302 w 302"/>
                <a:gd name="T17" fmla="*/ 436 h 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2" h="456">
                  <a:moveTo>
                    <a:pt x="302" y="436"/>
                  </a:moveTo>
                  <a:cubicBezTo>
                    <a:pt x="302" y="447"/>
                    <a:pt x="296" y="456"/>
                    <a:pt x="288" y="456"/>
                  </a:cubicBezTo>
                  <a:cubicBezTo>
                    <a:pt x="13" y="456"/>
                    <a:pt x="13" y="456"/>
                    <a:pt x="13" y="456"/>
                  </a:cubicBezTo>
                  <a:cubicBezTo>
                    <a:pt x="6" y="456"/>
                    <a:pt x="0" y="447"/>
                    <a:pt x="0" y="436"/>
                  </a:cubicBezTo>
                  <a:cubicBezTo>
                    <a:pt x="0" y="20"/>
                    <a:pt x="0" y="20"/>
                    <a:pt x="0" y="20"/>
                  </a:cubicBezTo>
                  <a:cubicBezTo>
                    <a:pt x="0" y="9"/>
                    <a:pt x="6" y="0"/>
                    <a:pt x="13" y="0"/>
                  </a:cubicBezTo>
                  <a:cubicBezTo>
                    <a:pt x="288" y="0"/>
                    <a:pt x="288" y="0"/>
                    <a:pt x="288" y="0"/>
                  </a:cubicBezTo>
                  <a:cubicBezTo>
                    <a:pt x="296" y="0"/>
                    <a:pt x="302" y="9"/>
                    <a:pt x="302" y="20"/>
                  </a:cubicBezTo>
                  <a:lnTo>
                    <a:pt x="302" y="436"/>
                  </a:lnTo>
                  <a:close/>
                </a:path>
              </a:pathLst>
            </a:custGeom>
            <a:solidFill>
              <a:srgbClr val="6DA799"/>
            </a:solidFill>
            <a:ln>
              <a:noFill/>
            </a:ln>
          </p:spPr>
          <p:txBody>
            <a:bodyPr vert="horz" wrap="square" lIns="91440" tIns="45720" rIns="91440" bIns="45720" numCol="1" anchor="t" anchorCtr="0" compatLnSpc="1">
              <a:prstTxWarp prst="textNoShape">
                <a:avLst/>
              </a:prstTxWarp>
            </a:bodyPr>
            <a:lstStyle/>
            <a:p>
              <a:endParaRPr lang="zh-CN" altLang="en-US">
                <a:latin typeface="iCiel Cadena"/>
              </a:endParaRPr>
            </a:p>
          </p:txBody>
        </p:sp>
        <p:sp>
          <p:nvSpPr>
            <p:cNvPr id="69" name="Rectangle 49">
              <a:extLst>
                <a:ext uri="{FF2B5EF4-FFF2-40B4-BE49-F238E27FC236}">
                  <a16:creationId xmlns:a16="http://schemas.microsoft.com/office/drawing/2014/main" id="{15F1DBC8-B663-4CB9-9B42-271E4CB93563}"/>
                </a:ext>
              </a:extLst>
            </p:cNvPr>
            <p:cNvSpPr>
              <a:spLocks noChangeArrowheads="1"/>
            </p:cNvSpPr>
            <p:nvPr/>
          </p:nvSpPr>
          <p:spPr bwMode="auto">
            <a:xfrm>
              <a:off x="7464697" y="1984678"/>
              <a:ext cx="606005" cy="3695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000" b="0" i="0" u="none" strike="noStrike" cap="none" normalizeH="0" baseline="0" dirty="0">
                  <a:ln>
                    <a:noFill/>
                  </a:ln>
                  <a:solidFill>
                    <a:srgbClr val="FFFFFF"/>
                  </a:solidFill>
                  <a:effectLst/>
                  <a:latin typeface="iCiel Cadena"/>
                  <a:ea typeface="微软雅黑" panose="020B0503020204020204" pitchFamily="34" charset="-122"/>
                </a:rPr>
                <a:t>LOVE</a:t>
              </a:r>
              <a:endParaRPr kumimoji="0" lang="zh-CN" altLang="zh-CN" sz="1600" b="0" i="0" u="none" strike="noStrike" cap="none" normalizeH="0" baseline="0" dirty="0">
                <a:ln>
                  <a:noFill/>
                </a:ln>
                <a:solidFill>
                  <a:schemeClr val="tx1"/>
                </a:solidFill>
                <a:effectLst/>
                <a:latin typeface="iCiel Cadena"/>
              </a:endParaRPr>
            </a:p>
          </p:txBody>
        </p:sp>
        <p:sp>
          <p:nvSpPr>
            <p:cNvPr id="70" name="Rectangle 50">
              <a:extLst>
                <a:ext uri="{FF2B5EF4-FFF2-40B4-BE49-F238E27FC236}">
                  <a16:creationId xmlns:a16="http://schemas.microsoft.com/office/drawing/2014/main" id="{41E5E95D-8AE9-420E-ABD9-6F7DD481F1B6}"/>
                </a:ext>
              </a:extLst>
            </p:cNvPr>
            <p:cNvSpPr>
              <a:spLocks noChangeArrowheads="1"/>
            </p:cNvSpPr>
            <p:nvPr/>
          </p:nvSpPr>
          <p:spPr bwMode="auto">
            <a:xfrm>
              <a:off x="2908300" y="1149350"/>
              <a:ext cx="138662" cy="4250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lang="en-US" altLang="zh-CN" sz="2300" dirty="0">
                  <a:solidFill>
                    <a:srgbClr val="FFFFFF"/>
                  </a:solidFill>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1" name="Rectangle 51">
              <a:extLst>
                <a:ext uri="{FF2B5EF4-FFF2-40B4-BE49-F238E27FC236}">
                  <a16:creationId xmlns:a16="http://schemas.microsoft.com/office/drawing/2014/main" id="{66B708E3-0311-4D3D-AC73-EE47BD38CE95}"/>
                </a:ext>
              </a:extLst>
            </p:cNvPr>
            <p:cNvSpPr>
              <a:spLocks noChangeArrowheads="1"/>
            </p:cNvSpPr>
            <p:nvPr/>
          </p:nvSpPr>
          <p:spPr bwMode="auto">
            <a:xfrm>
              <a:off x="2908300" y="3684587"/>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2" name="Rectangle 52">
              <a:extLst>
                <a:ext uri="{FF2B5EF4-FFF2-40B4-BE49-F238E27FC236}">
                  <a16:creationId xmlns:a16="http://schemas.microsoft.com/office/drawing/2014/main" id="{FBDF44F0-B975-4DBF-80DF-F60717F3BD3F}"/>
                </a:ext>
              </a:extLst>
            </p:cNvPr>
            <p:cNvSpPr>
              <a:spLocks noChangeArrowheads="1"/>
            </p:cNvSpPr>
            <p:nvPr/>
          </p:nvSpPr>
          <p:spPr bwMode="auto">
            <a:xfrm>
              <a:off x="8366125" y="1149350"/>
              <a:ext cx="260350" cy="425022"/>
            </a:xfrm>
            <a:prstGeom prst="rect">
              <a:avLst/>
            </a:prstGeom>
            <a:noFill/>
            <a:ln>
              <a:noFill/>
            </a:ln>
          </p:spPr>
          <p:txBody>
            <a:bodyPr vert="horz" wrap="squar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300" b="0" i="0" u="none" strike="noStrike" cap="none" normalizeH="0" baseline="0" dirty="0">
                  <a:ln>
                    <a:noFill/>
                  </a:ln>
                  <a:solidFill>
                    <a:schemeClr val="bg1"/>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bg1"/>
                </a:solidFill>
                <a:effectLst/>
                <a:latin typeface="iCiel Cadena"/>
              </a:endParaRPr>
            </a:p>
          </p:txBody>
        </p:sp>
        <p:sp>
          <p:nvSpPr>
            <p:cNvPr id="73" name="Rectangle 53">
              <a:extLst>
                <a:ext uri="{FF2B5EF4-FFF2-40B4-BE49-F238E27FC236}">
                  <a16:creationId xmlns:a16="http://schemas.microsoft.com/office/drawing/2014/main" id="{1FB81681-A380-4158-9AF9-F7EFD2BDCA80}"/>
                </a:ext>
              </a:extLst>
            </p:cNvPr>
            <p:cNvSpPr>
              <a:spLocks noChangeArrowheads="1"/>
            </p:cNvSpPr>
            <p:nvPr/>
          </p:nvSpPr>
          <p:spPr bwMode="auto">
            <a:xfrm>
              <a:off x="6526213" y="5449888"/>
              <a:ext cx="14586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L</a:t>
              </a:r>
              <a:endParaRPr kumimoji="0" lang="zh-CN" altLang="zh-CN" sz="1800" b="0" i="0" u="none" strike="noStrike" cap="none" normalizeH="0" baseline="0" dirty="0">
                <a:ln>
                  <a:noFill/>
                </a:ln>
                <a:solidFill>
                  <a:schemeClr val="tx1"/>
                </a:solidFill>
                <a:effectLst/>
                <a:latin typeface="iCiel Cadena"/>
              </a:endParaRPr>
            </a:p>
          </p:txBody>
        </p:sp>
        <p:sp>
          <p:nvSpPr>
            <p:cNvPr id="74" name="Rectangle 54">
              <a:extLst>
                <a:ext uri="{FF2B5EF4-FFF2-40B4-BE49-F238E27FC236}">
                  <a16:creationId xmlns:a16="http://schemas.microsoft.com/office/drawing/2014/main" id="{2FA22E07-C71A-482B-9422-81D404CC81E4}"/>
                </a:ext>
              </a:extLst>
            </p:cNvPr>
            <p:cNvSpPr>
              <a:spLocks noChangeArrowheads="1"/>
            </p:cNvSpPr>
            <p:nvPr/>
          </p:nvSpPr>
          <p:spPr bwMode="auto">
            <a:xfrm>
              <a:off x="7436353" y="3302375"/>
              <a:ext cx="600963" cy="332626"/>
            </a:xfrm>
            <a:prstGeom prst="rect">
              <a:avLst/>
            </a:prstGeom>
            <a:noFill/>
            <a:ln>
              <a:noFill/>
            </a:ln>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b="0" i="0" u="none" strike="noStrike" cap="none" normalizeH="0" baseline="0" dirty="0">
                  <a:ln>
                    <a:noFill/>
                  </a:ln>
                  <a:solidFill>
                    <a:schemeClr val="bg1"/>
                  </a:solidFill>
                  <a:effectLst/>
                  <a:latin typeface="iCiel Cadena"/>
                  <a:ea typeface="微软雅黑" panose="020B0503020204020204" pitchFamily="34" charset="-122"/>
                </a:rPr>
                <a:t>PIRCE</a:t>
              </a:r>
              <a:endParaRPr kumimoji="0" lang="zh-CN" altLang="zh-CN" sz="1400" b="0" i="0" u="none" strike="noStrike" cap="none" normalizeH="0" baseline="0" dirty="0">
                <a:ln>
                  <a:noFill/>
                </a:ln>
                <a:solidFill>
                  <a:schemeClr val="bg1"/>
                </a:solidFill>
                <a:effectLst/>
                <a:latin typeface="iCiel Cadena"/>
              </a:endParaRPr>
            </a:p>
          </p:txBody>
        </p:sp>
        <p:sp>
          <p:nvSpPr>
            <p:cNvPr id="75" name="Rectangle 55">
              <a:extLst>
                <a:ext uri="{FF2B5EF4-FFF2-40B4-BE49-F238E27FC236}">
                  <a16:creationId xmlns:a16="http://schemas.microsoft.com/office/drawing/2014/main" id="{F4994BDB-0663-453D-8693-5509DC8D4AF5}"/>
                </a:ext>
              </a:extLst>
            </p:cNvPr>
            <p:cNvSpPr>
              <a:spLocks noChangeArrowheads="1"/>
            </p:cNvSpPr>
            <p:nvPr/>
          </p:nvSpPr>
          <p:spPr bwMode="auto">
            <a:xfrm>
              <a:off x="6073774" y="3275013"/>
              <a:ext cx="217897"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G</a:t>
              </a:r>
              <a:endParaRPr kumimoji="0" lang="zh-CN" altLang="zh-CN" sz="1800" b="0" i="0" u="none" strike="noStrike" cap="none" normalizeH="0" baseline="0" dirty="0">
                <a:ln>
                  <a:noFill/>
                </a:ln>
                <a:solidFill>
                  <a:schemeClr val="tx1"/>
                </a:solidFill>
                <a:effectLst/>
                <a:latin typeface="iCiel Cadena"/>
              </a:endParaRPr>
            </a:p>
          </p:txBody>
        </p:sp>
        <p:sp>
          <p:nvSpPr>
            <p:cNvPr id="76" name="Rectangle 56">
              <a:extLst>
                <a:ext uri="{FF2B5EF4-FFF2-40B4-BE49-F238E27FC236}">
                  <a16:creationId xmlns:a16="http://schemas.microsoft.com/office/drawing/2014/main" id="{9A64F0FB-6F84-4FFF-9CB8-EAFD443A43AC}"/>
                </a:ext>
              </a:extLst>
            </p:cNvPr>
            <p:cNvSpPr>
              <a:spLocks noChangeArrowheads="1"/>
            </p:cNvSpPr>
            <p:nvPr/>
          </p:nvSpPr>
          <p:spPr bwMode="auto">
            <a:xfrm>
              <a:off x="6073774" y="3709988"/>
              <a:ext cx="158470"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S</a:t>
              </a:r>
              <a:endParaRPr kumimoji="0" lang="zh-CN" altLang="zh-CN" sz="1800" b="0" i="0" u="none" strike="noStrike" cap="none" normalizeH="0" baseline="0" dirty="0">
                <a:ln>
                  <a:noFill/>
                </a:ln>
                <a:solidFill>
                  <a:schemeClr val="tx1"/>
                </a:solidFill>
                <a:effectLst/>
                <a:latin typeface="iCiel Cadena"/>
              </a:endParaRPr>
            </a:p>
          </p:txBody>
        </p:sp>
        <p:sp>
          <p:nvSpPr>
            <p:cNvPr id="77" name="Rectangle 57">
              <a:extLst>
                <a:ext uri="{FF2B5EF4-FFF2-40B4-BE49-F238E27FC236}">
                  <a16:creationId xmlns:a16="http://schemas.microsoft.com/office/drawing/2014/main" id="{E4C505D5-C5ED-434D-8653-EE649CADCB6F}"/>
                </a:ext>
              </a:extLst>
            </p:cNvPr>
            <p:cNvSpPr>
              <a:spLocks noChangeArrowheads="1"/>
            </p:cNvSpPr>
            <p:nvPr/>
          </p:nvSpPr>
          <p:spPr bwMode="auto">
            <a:xfrm>
              <a:off x="4335463" y="4602163"/>
              <a:ext cx="16927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T</a:t>
              </a:r>
              <a:endParaRPr kumimoji="0" lang="zh-CN" altLang="zh-CN" sz="1800" b="0" i="0" u="none" strike="noStrike" cap="none" normalizeH="0" baseline="0" dirty="0">
                <a:ln>
                  <a:noFill/>
                </a:ln>
                <a:solidFill>
                  <a:schemeClr val="tx1"/>
                </a:solidFill>
                <a:effectLst/>
                <a:latin typeface="iCiel Cadena"/>
              </a:endParaRPr>
            </a:p>
          </p:txBody>
        </p:sp>
        <p:sp>
          <p:nvSpPr>
            <p:cNvPr id="78" name="Rectangle 58">
              <a:extLst>
                <a:ext uri="{FF2B5EF4-FFF2-40B4-BE49-F238E27FC236}">
                  <a16:creationId xmlns:a16="http://schemas.microsoft.com/office/drawing/2014/main" id="{DEFF40AE-ED0F-4466-ABCE-E566165508D5}"/>
                </a:ext>
              </a:extLst>
            </p:cNvPr>
            <p:cNvSpPr>
              <a:spLocks noChangeArrowheads="1"/>
            </p:cNvSpPr>
            <p:nvPr/>
          </p:nvSpPr>
          <p:spPr bwMode="auto">
            <a:xfrm>
              <a:off x="4335463" y="4948238"/>
              <a:ext cx="216095" cy="443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0" tIns="0" rIns="0" bIns="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zh-CN" sz="2400" b="0" i="0" u="none" strike="noStrike" cap="none" normalizeH="0" baseline="0" dirty="0">
                  <a:ln>
                    <a:noFill/>
                  </a:ln>
                  <a:solidFill>
                    <a:srgbClr val="FFFFFF"/>
                  </a:solidFill>
                  <a:effectLst/>
                  <a:latin typeface="iCiel Cadena"/>
                  <a:ea typeface="微软雅黑" panose="020B0503020204020204" pitchFamily="34" charset="-122"/>
                </a:rPr>
                <a:t>H</a:t>
              </a:r>
              <a:endParaRPr kumimoji="0" lang="zh-CN" altLang="zh-CN" sz="1800" b="0" i="0" u="none" strike="noStrike" cap="none" normalizeH="0" baseline="0" dirty="0">
                <a:ln>
                  <a:noFill/>
                </a:ln>
                <a:solidFill>
                  <a:schemeClr val="tx1"/>
                </a:solidFill>
                <a:effectLst/>
                <a:latin typeface="iCiel Cadena"/>
              </a:endParaRPr>
            </a:p>
          </p:txBody>
        </p:sp>
      </p:grpSp>
      <p:sp>
        <p:nvSpPr>
          <p:cNvPr id="79" name="Rectangle 78"/>
          <p:cNvSpPr/>
          <p:nvPr/>
        </p:nvSpPr>
        <p:spPr>
          <a:xfrm>
            <a:off x="1963569" y="3034708"/>
            <a:ext cx="8417625" cy="830997"/>
          </a:xfrm>
          <a:prstGeom prst="rect">
            <a:avLst/>
          </a:prstGeom>
          <a:solidFill>
            <a:schemeClr val="bg1"/>
          </a:solidFill>
        </p:spPr>
        <p:txBody>
          <a:bodyPr wrap="none" lIns="91440" tIns="45720" rIns="91440" bIns="45720">
            <a:spAutoFit/>
          </a:bodyPr>
          <a:lstStyle/>
          <a:p>
            <a:pPr algn="ctr"/>
            <a:r>
              <a:rPr lang="en-US" sz="4800" b="1" dirty="0">
                <a:ln w="22225">
                  <a:solidFill>
                    <a:schemeClr val="accent2"/>
                  </a:solidFill>
                  <a:prstDash val="solid"/>
                </a:ln>
                <a:solidFill>
                  <a:schemeClr val="accent2">
                    <a:lumMod val="75000"/>
                  </a:schemeClr>
                </a:solidFill>
                <a:latin typeface="Times New Roman" panose="02020603050405020304" pitchFamily="18" charset="0"/>
                <a:cs typeface="Times New Roman" panose="02020603050405020304" pitchFamily="18" charset="0"/>
              </a:rPr>
              <a:t>TẠM BIỆT VÀ HẸN GẶP LẠI</a:t>
            </a:r>
          </a:p>
        </p:txBody>
      </p:sp>
      <p:pic>
        <p:nvPicPr>
          <p:cNvPr id="83" name="图片 14">
            <a:extLst>
              <a:ext uri="{FF2B5EF4-FFF2-40B4-BE49-F238E27FC236}">
                <a16:creationId xmlns:a16="http://schemas.microsoft.com/office/drawing/2014/main" id="{24C4C1C4-43C3-40EE-887E-6B37C3452A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3687" y="4174670"/>
            <a:ext cx="4084635" cy="2041582"/>
          </a:xfrm>
          <a:prstGeom prst="rect">
            <a:avLst/>
          </a:prstGeom>
        </p:spPr>
      </p:pic>
      <p:pic>
        <p:nvPicPr>
          <p:cNvPr id="84" name="图片 6">
            <a:extLst>
              <a:ext uri="{FF2B5EF4-FFF2-40B4-BE49-F238E27FC236}">
                <a16:creationId xmlns:a16="http://schemas.microsoft.com/office/drawing/2014/main" id="{D55673E8-2FB0-4E85-B254-56C877C27F9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9863874" y="-342891"/>
            <a:ext cx="2162083" cy="2588323"/>
          </a:xfrm>
          <a:prstGeom prst="rect">
            <a:avLst/>
          </a:prstGeom>
        </p:spPr>
      </p:pic>
      <p:pic>
        <p:nvPicPr>
          <p:cNvPr id="80" name="Picture 79">
            <a:extLst>
              <a:ext uri="{FF2B5EF4-FFF2-40B4-BE49-F238E27FC236}">
                <a16:creationId xmlns:a16="http://schemas.microsoft.com/office/drawing/2014/main" id="{01C6D124-A318-4E2E-83D5-004EDDD131FA}"/>
              </a:ext>
            </a:extLst>
          </p:cNvPr>
          <p:cNvPicPr>
            <a:picLocks noChangeAspect="1"/>
          </p:cNvPicPr>
          <p:nvPr/>
        </p:nvPicPr>
        <p:blipFill>
          <a:blip r:embed="rId6"/>
          <a:stretch>
            <a:fillRect/>
          </a:stretch>
        </p:blipFill>
        <p:spPr>
          <a:xfrm>
            <a:off x="132402" y="2491800"/>
            <a:ext cx="589731" cy="520622"/>
          </a:xfrm>
          <a:prstGeom prst="rect">
            <a:avLst/>
          </a:prstGeom>
        </p:spPr>
      </p:pic>
    </p:spTree>
    <p:extLst>
      <p:ext uri="{BB962C8B-B14F-4D97-AF65-F5344CB8AC3E}">
        <p14:creationId xmlns:p14="http://schemas.microsoft.com/office/powerpoint/2010/main" val="217694279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fade">
                                      <p:cBhvr>
                                        <p:cTn id="7" dur="1000"/>
                                        <p:tgtEl>
                                          <p:spTgt spid="84"/>
                                        </p:tgtEl>
                                      </p:cBhvr>
                                    </p:animEffect>
                                    <p:anim calcmode="lin" valueType="num">
                                      <p:cBhvr>
                                        <p:cTn id="8" dur="1000" fill="hold"/>
                                        <p:tgtEl>
                                          <p:spTgt spid="84"/>
                                        </p:tgtEl>
                                        <p:attrNameLst>
                                          <p:attrName>ppt_x</p:attrName>
                                        </p:attrNameLst>
                                      </p:cBhvr>
                                      <p:tavLst>
                                        <p:tav tm="0">
                                          <p:val>
                                            <p:strVal val="#ppt_x"/>
                                          </p:val>
                                        </p:tav>
                                        <p:tav tm="100000">
                                          <p:val>
                                            <p:strVal val="#ppt_x"/>
                                          </p:val>
                                        </p:tav>
                                      </p:tavLst>
                                    </p:anim>
                                    <p:anim calcmode="lin" valueType="num">
                                      <p:cBhvr>
                                        <p:cTn id="9" dur="1000" fill="hold"/>
                                        <p:tgtEl>
                                          <p:spTgt spid="8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6|21.8|32.7|2.7|1.5|1.1"/>
</p:tagLst>
</file>

<file path=ppt/theme/theme1.xml><?xml version="1.0" encoding="utf-8"?>
<a:theme xmlns:a="http://schemas.openxmlformats.org/drawingml/2006/main" name="1_Office 主题">
  <a:themeElements>
    <a:clrScheme name="Office">
      <a:dk1>
        <a:srgbClr val="000000"/>
      </a:dk1>
      <a:lt1>
        <a:srgbClr val="FFFFFF"/>
      </a:lt1>
      <a:dk2>
        <a:srgbClr val="44546A"/>
      </a:dk2>
      <a:lt2>
        <a:srgbClr val="E7E6E6"/>
      </a:lt2>
      <a:accent1>
        <a:srgbClr val="008A3B"/>
      </a:accent1>
      <a:accent2>
        <a:srgbClr val="7DC8FF"/>
      </a:accent2>
      <a:accent3>
        <a:srgbClr val="56AF35"/>
      </a:accent3>
      <a:accent4>
        <a:srgbClr val="CDD500"/>
      </a:accent4>
      <a:accent5>
        <a:srgbClr val="4472C4"/>
      </a:accent5>
      <a:accent6>
        <a:srgbClr val="F95421"/>
      </a:accent6>
      <a:hlink>
        <a:srgbClr val="0563C1"/>
      </a:hlink>
      <a:folHlink>
        <a:srgbClr val="954F72"/>
      </a:folHlink>
    </a:clrScheme>
    <a:fontScheme name="zezbname">
      <a:majorFont>
        <a:latin typeface="Segoe Print"/>
        <a:ea typeface="方正黑体_GBK"/>
        <a:cs typeface=""/>
      </a:majorFont>
      <a:minorFont>
        <a:latin typeface="Segoe Print"/>
        <a:ea typeface="方正黑体_GBK"/>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8196</TotalTime>
  <Words>540</Words>
  <PresentationFormat>Widescreen</PresentationFormat>
  <Paragraphs>48</Paragraphs>
  <Slides>9</Slides>
  <Notes>2</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9</vt:i4>
      </vt:variant>
    </vt:vector>
  </HeadingPairs>
  <TitlesOfParts>
    <vt:vector size="26" baseType="lpstr">
      <vt:lpstr>微软雅黑</vt:lpstr>
      <vt:lpstr>Arial</vt:lpstr>
      <vt:lpstr>Calibri</vt:lpstr>
      <vt:lpstr>等线</vt:lpstr>
      <vt:lpstr>iCiel Cadena</vt:lpstr>
      <vt:lpstr>Segoe Print</vt:lpstr>
      <vt:lpstr>Sitka Subheading</vt:lpstr>
      <vt:lpstr>SVN-Adam Gorry</vt:lpstr>
      <vt:lpstr>SVN-Androgyne</vt:lpstr>
      <vt:lpstr>SVN-Avo</vt:lpstr>
      <vt:lpstr>SVN-SAF</vt:lpstr>
      <vt:lpstr>Times New Roman</vt:lpstr>
      <vt:lpstr>UTM  avo</vt:lpstr>
      <vt:lpstr>UTM Avo</vt:lpstr>
      <vt:lpstr>UVF Salome</vt:lpstr>
      <vt:lpstr>方正黑体_GBK</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VnTeach.Com</dc:creator>
  <cp:keywords>VnTeach.Com</cp:keywords>
  <dcterms:created xsi:type="dcterms:W3CDTF">2021-11-14T08:33:55Z</dcterms:created>
  <dcterms:modified xsi:type="dcterms:W3CDTF">2023-02-27T20:07:22Z</dcterms:modified>
</cp:coreProperties>
</file>