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1" r:id="rId4"/>
    <p:sldId id="283" r:id="rId5"/>
    <p:sldId id="284" r:id="rId6"/>
    <p:sldId id="285" r:id="rId7"/>
    <p:sldId id="286" r:id="rId8"/>
    <p:sldId id="287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ÔN TẬP CHƯƠNG 7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5299364" y="236141"/>
            <a:ext cx="3429000" cy="8389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Hình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và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đo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lường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31616" y="1143000"/>
            <a:ext cx="8756073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4" y="2097105"/>
            <a:ext cx="8796818" cy="445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Ảnh Slide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40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38211"/>
              </p:ext>
            </p:extLst>
          </p:nvPr>
        </p:nvGraphicFramePr>
        <p:xfrm>
          <a:off x="1676400" y="1495213"/>
          <a:ext cx="7086600" cy="5086774"/>
        </p:xfrm>
        <a:graphic>
          <a:graphicData uri="http://schemas.openxmlformats.org/drawingml/2006/table">
            <a:tbl>
              <a:tblPr/>
              <a:tblGrid>
                <a:gridCol w="5257800"/>
                <a:gridCol w="1102839"/>
                <a:gridCol w="725961"/>
              </a:tblGrid>
              <a:tr h="897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BIỂU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SAI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7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7" name="Oval 27"/>
          <p:cNvSpPr>
            <a:spLocks noChangeArrowheads="1"/>
          </p:cNvSpPr>
          <p:nvPr/>
        </p:nvSpPr>
        <p:spPr bwMode="auto">
          <a:xfrm>
            <a:off x="7244195" y="2594841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15388" name="Oval 28"/>
          <p:cNvSpPr>
            <a:spLocks noChangeArrowheads="1"/>
          </p:cNvSpPr>
          <p:nvPr/>
        </p:nvSpPr>
        <p:spPr bwMode="auto">
          <a:xfrm>
            <a:off x="7263245" y="3469987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8214014" y="4301260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-394855" y="7937"/>
            <a:ext cx="742314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H A N O 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09" name="Oval 49"/>
          <p:cNvSpPr>
            <a:spLocks noChangeArrowheads="1"/>
          </p:cNvSpPr>
          <p:nvPr/>
        </p:nvSpPr>
        <p:spPr bwMode="auto">
          <a:xfrm>
            <a:off x="7227454" y="5181600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2" name="AutoShape 2" descr="50 mẫu background powerpoint đơn giản, ấn tượng | ADV Solu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9"/>
          <p:cNvSpPr>
            <a:spLocks noChangeArrowheads="1"/>
          </p:cNvSpPr>
          <p:nvPr/>
        </p:nvSpPr>
        <p:spPr bwMode="auto">
          <a:xfrm>
            <a:off x="8227291" y="5943600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0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7" grpId="0" animBg="1"/>
      <p:bldP spid="15388" grpId="0" animBg="1"/>
      <p:bldP spid="15389" grpId="0" animBg="1"/>
      <p:bldP spid="15407" grpId="0"/>
      <p:bldP spid="15409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31616" y="1143000"/>
            <a:ext cx="8756073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05" y="2140534"/>
            <a:ext cx="1942367" cy="212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780" y="2087383"/>
            <a:ext cx="2743200" cy="2229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83" y="4222303"/>
            <a:ext cx="1842989" cy="2584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275" y="4243085"/>
            <a:ext cx="2521525" cy="261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542850" y="4317016"/>
            <a:ext cx="1828799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549777" y="2097107"/>
            <a:ext cx="9906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6497779" y="4243085"/>
            <a:ext cx="9906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573980" y="2067925"/>
            <a:ext cx="1828799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4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5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6964" y="1993328"/>
            <a:ext cx="9057120" cy="3609734"/>
            <a:chOff x="66964" y="1993328"/>
            <a:chExt cx="9057120" cy="3609734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64" y="2097107"/>
              <a:ext cx="2424546" cy="2341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900549" y="4208164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a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3284" y="1993328"/>
              <a:ext cx="2590800" cy="2735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3539299"/>
              <a:ext cx="3657600" cy="1799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7347527" y="4438996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b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3878119" y="5141397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c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31616" y="1143000"/>
            <a:ext cx="8756073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66965" y="6019800"/>
            <a:ext cx="9077036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70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31616" y="1066800"/>
            <a:ext cx="8756073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416789" y="5943600"/>
            <a:ext cx="8185725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c, d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24770" y="1414506"/>
            <a:ext cx="7287926" cy="4231480"/>
            <a:chOff x="1324770" y="1414506"/>
            <a:chExt cx="7287926" cy="4231480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70" y="3714880"/>
              <a:ext cx="2382706" cy="1888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8281" y="1414506"/>
              <a:ext cx="1390650" cy="2170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8625" y="1666220"/>
              <a:ext cx="2204172" cy="1918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1930697" y="3249152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a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5504006" y="3354127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b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1965038" y="5184321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c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3815792"/>
              <a:ext cx="3659696" cy="1360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5791200" y="4953488"/>
              <a:ext cx="154016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86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31617" y="1066800"/>
            <a:ext cx="3830784" cy="304698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04800" y="5943737"/>
            <a:ext cx="8185725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611762"/>
            <a:ext cx="5106266" cy="4837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3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50+ Mẫu background powerpoint đẹp cho bài thuyết tr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0"/>
            <a:ext cx="9038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73858" y="2355273"/>
            <a:ext cx="76657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 CÁC EM HỌC TỐT</a:t>
            </a:r>
            <a:endParaRPr lang="en-US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390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93</cp:revision>
  <dcterms:created xsi:type="dcterms:W3CDTF">2021-07-27T23:26:22Z</dcterms:created>
  <dcterms:modified xsi:type="dcterms:W3CDTF">2021-08-01T03:07:29Z</dcterms:modified>
</cp:coreProperties>
</file>