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sldIdLst>
    <p:sldId id="256" r:id="rId3"/>
    <p:sldId id="288" r:id="rId4"/>
    <p:sldId id="257" r:id="rId5"/>
    <p:sldId id="290" r:id="rId6"/>
    <p:sldId id="265" r:id="rId7"/>
    <p:sldId id="266" r:id="rId8"/>
    <p:sldId id="267" r:id="rId9"/>
    <p:sldId id="268" r:id="rId10"/>
    <p:sldId id="269" r:id="rId11"/>
    <p:sldId id="271" r:id="rId12"/>
    <p:sldId id="291" r:id="rId13"/>
    <p:sldId id="270" r:id="rId14"/>
    <p:sldId id="272" r:id="rId15"/>
    <p:sldId id="273" r:id="rId16"/>
    <p:sldId id="297" r:id="rId17"/>
    <p:sldId id="298" r:id="rId18"/>
    <p:sldId id="299" r:id="rId19"/>
    <p:sldId id="292" r:id="rId20"/>
    <p:sldId id="293" r:id="rId21"/>
    <p:sldId id="287" r:id="rId22"/>
    <p:sldId id="295" r:id="rId23"/>
    <p:sldId id="280" r:id="rId24"/>
    <p:sldId id="281" r:id="rId25"/>
    <p:sldId id="282" r:id="rId26"/>
    <p:sldId id="283" r:id="rId27"/>
    <p:sldId id="284" r:id="rId28"/>
    <p:sldId id="285" r:id="rId29"/>
    <p:sldId id="260" r:id="rId30"/>
    <p:sldId id="261" r:id="rId3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71" d="100"/>
          <a:sy n="71" d="100"/>
        </p:scale>
        <p:origin x="116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 /><Relationship Id="rId13" Type="http://schemas.openxmlformats.org/officeDocument/2006/relationships/slide" Target="slides/slide11.xml" /><Relationship Id="rId18" Type="http://schemas.openxmlformats.org/officeDocument/2006/relationships/slide" Target="slides/slide16.xml" /><Relationship Id="rId26" Type="http://schemas.openxmlformats.org/officeDocument/2006/relationships/slide" Target="slides/slide24.xml" /><Relationship Id="rId3" Type="http://schemas.openxmlformats.org/officeDocument/2006/relationships/slide" Target="slides/slide1.xml" /><Relationship Id="rId21" Type="http://schemas.openxmlformats.org/officeDocument/2006/relationships/slide" Target="slides/slide19.xml" /><Relationship Id="rId34" Type="http://schemas.openxmlformats.org/officeDocument/2006/relationships/theme" Target="theme/theme1.xml" /><Relationship Id="rId7" Type="http://schemas.openxmlformats.org/officeDocument/2006/relationships/slide" Target="slides/slide5.xml" /><Relationship Id="rId12" Type="http://schemas.openxmlformats.org/officeDocument/2006/relationships/slide" Target="slides/slide10.xml" /><Relationship Id="rId17" Type="http://schemas.openxmlformats.org/officeDocument/2006/relationships/slide" Target="slides/slide15.xml" /><Relationship Id="rId25" Type="http://schemas.openxmlformats.org/officeDocument/2006/relationships/slide" Target="slides/slide23.xml" /><Relationship Id="rId33" Type="http://schemas.openxmlformats.org/officeDocument/2006/relationships/viewProps" Target="viewProps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4.xml" /><Relationship Id="rId20" Type="http://schemas.openxmlformats.org/officeDocument/2006/relationships/slide" Target="slides/slide18.xml" /><Relationship Id="rId29" Type="http://schemas.openxmlformats.org/officeDocument/2006/relationships/slide" Target="slides/slide27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4.xml" /><Relationship Id="rId11" Type="http://schemas.openxmlformats.org/officeDocument/2006/relationships/slide" Target="slides/slide9.xml" /><Relationship Id="rId24" Type="http://schemas.openxmlformats.org/officeDocument/2006/relationships/slide" Target="slides/slide22.xml" /><Relationship Id="rId32" Type="http://schemas.openxmlformats.org/officeDocument/2006/relationships/presProps" Target="presProps.xml" /><Relationship Id="rId5" Type="http://schemas.openxmlformats.org/officeDocument/2006/relationships/slide" Target="slides/slide3.xml" /><Relationship Id="rId15" Type="http://schemas.openxmlformats.org/officeDocument/2006/relationships/slide" Target="slides/slide13.xml" /><Relationship Id="rId23" Type="http://schemas.openxmlformats.org/officeDocument/2006/relationships/slide" Target="slides/slide21.xml" /><Relationship Id="rId28" Type="http://schemas.openxmlformats.org/officeDocument/2006/relationships/slide" Target="slides/slide26.xml" /><Relationship Id="rId10" Type="http://schemas.openxmlformats.org/officeDocument/2006/relationships/slide" Target="slides/slide8.xml" /><Relationship Id="rId19" Type="http://schemas.openxmlformats.org/officeDocument/2006/relationships/slide" Target="slides/slide17.xml" /><Relationship Id="rId31" Type="http://schemas.openxmlformats.org/officeDocument/2006/relationships/slide" Target="slides/slide29.xml" /><Relationship Id="rId4" Type="http://schemas.openxmlformats.org/officeDocument/2006/relationships/slide" Target="slides/slide2.xml" /><Relationship Id="rId9" Type="http://schemas.openxmlformats.org/officeDocument/2006/relationships/slide" Target="slides/slide7.xml" /><Relationship Id="rId14" Type="http://schemas.openxmlformats.org/officeDocument/2006/relationships/slide" Target="slides/slide12.xml" /><Relationship Id="rId22" Type="http://schemas.openxmlformats.org/officeDocument/2006/relationships/slide" Target="slides/slide20.xml" /><Relationship Id="rId27" Type="http://schemas.openxmlformats.org/officeDocument/2006/relationships/slide" Target="slides/slide25.xml" /><Relationship Id="rId30" Type="http://schemas.openxmlformats.org/officeDocument/2006/relationships/slide" Target="slides/slide28.xml" /><Relationship Id="rId35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4BE18F-AA3D-4B8D-84A0-9EB442DA391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D86CE1-FFC7-4A0D-ACCD-84ECEC21C82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5E9CF4-7C31-4055-948B-C59B821F2F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9 w 717"/>
                <a:gd name="T1" fmla="*/ 845 h 845"/>
                <a:gd name="T2" fmla="*/ 719 w 717"/>
                <a:gd name="T3" fmla="*/ 821 h 845"/>
                <a:gd name="T4" fmla="*/ 576 w 717"/>
                <a:gd name="T5" fmla="*/ 605 h 845"/>
                <a:gd name="T6" fmla="*/ 407 w 717"/>
                <a:gd name="T7" fmla="*/ 396 h 845"/>
                <a:gd name="T8" fmla="*/ 222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0 w 717"/>
                <a:gd name="T15" fmla="*/ 198 h 845"/>
                <a:gd name="T16" fmla="*/ 401 w 717"/>
                <a:gd name="T17" fmla="*/ 408 h 845"/>
                <a:gd name="T18" fmla="*/ 570 w 717"/>
                <a:gd name="T19" fmla="*/ 623 h 845"/>
                <a:gd name="T20" fmla="*/ 719 w 717"/>
                <a:gd name="T21" fmla="*/ 845 h 845"/>
                <a:gd name="T22" fmla="*/ 719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8 w 407"/>
                <a:gd name="T1" fmla="*/ 414 h 414"/>
                <a:gd name="T2" fmla="*/ 408 w 407"/>
                <a:gd name="T3" fmla="*/ 396 h 414"/>
                <a:gd name="T4" fmla="*/ 223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7 w 407"/>
                <a:gd name="T13" fmla="*/ 204 h 414"/>
                <a:gd name="T14" fmla="*/ 408 w 407"/>
                <a:gd name="T15" fmla="*/ 414 h 414"/>
                <a:gd name="T16" fmla="*/ 408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8 w 586"/>
                <a:gd name="T1" fmla="*/ 0 h 599"/>
                <a:gd name="T2" fmla="*/ 570 w 586"/>
                <a:gd name="T3" fmla="*/ 0 h 599"/>
                <a:gd name="T4" fmla="*/ 408 w 586"/>
                <a:gd name="T5" fmla="*/ 132 h 599"/>
                <a:gd name="T6" fmla="*/ 258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8 w 586"/>
                <a:gd name="T17" fmla="*/ 282 h 599"/>
                <a:gd name="T18" fmla="*/ 414 w 586"/>
                <a:gd name="T19" fmla="*/ 138 h 599"/>
                <a:gd name="T20" fmla="*/ 588 w 586"/>
                <a:gd name="T21" fmla="*/ 0 h 599"/>
                <a:gd name="T22" fmla="*/ 588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0 w 269"/>
                <a:gd name="T1" fmla="*/ 0 h 252"/>
                <a:gd name="T2" fmla="*/ 252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0 w 269"/>
                <a:gd name="T15" fmla="*/ 0 h 252"/>
                <a:gd name="T16" fmla="*/ 270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79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280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870538-5545-4ACF-80BC-E313B1146A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6593B6-88BE-4862-878C-7D96C5A2688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C9B97D-775A-4564-8D65-4918633B8A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2354C2-64E5-4DAC-BD15-D807F0AFBF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A7848B-7351-4D1F-BF91-6489F50D9D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782136-C892-48D5-9F7E-BABB341128C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9C19D2-4F5E-4B12-8716-AD296E9283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CC6171-453C-4A66-BB87-F7A4F8A328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A57ABF-A8C7-4B1F-90F0-3F41EDAB65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325374-D132-4966-B72D-F4CE8240C04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AB65F3-AFBC-4672-843F-92BBBBBFA73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46D492-6795-4E7D-998B-FA622C2377B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788206-1B18-4F0F-96F5-9C4FD964E59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DBB9F1-5FF5-4F7E-B012-8071C9BEEA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E6892E-92FD-4DAC-A33F-95CB08F7811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5707B5-1920-4128-B40F-CACB52118D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946239-1714-46E4-B045-535C4ED1EE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6AE5B3-7C90-43DF-BF67-61037BB535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7A5B97-500A-4A0F-901E-623CD8A816D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 /><Relationship Id="rId3" Type="http://schemas.openxmlformats.org/officeDocument/2006/relationships/slideLayout" Target="../slideLayouts/slideLayout14.xml" /><Relationship Id="rId7" Type="http://schemas.openxmlformats.org/officeDocument/2006/relationships/slideLayout" Target="../slideLayouts/slideLayout18.xml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13.xml" /><Relationship Id="rId1" Type="http://schemas.openxmlformats.org/officeDocument/2006/relationships/slideLayout" Target="../slideLayouts/slideLayout12.xml" /><Relationship Id="rId6" Type="http://schemas.openxmlformats.org/officeDocument/2006/relationships/slideLayout" Target="../slideLayouts/slideLayout17.xml" /><Relationship Id="rId11" Type="http://schemas.openxmlformats.org/officeDocument/2006/relationships/slideLayout" Target="../slideLayouts/slideLayout22.xml" /><Relationship Id="rId5" Type="http://schemas.openxmlformats.org/officeDocument/2006/relationships/slideLayout" Target="../slideLayouts/slideLayout16.xml" /><Relationship Id="rId10" Type="http://schemas.openxmlformats.org/officeDocument/2006/relationships/slideLayout" Target="../slideLayouts/slideLayout21.xml" /><Relationship Id="rId4" Type="http://schemas.openxmlformats.org/officeDocument/2006/relationships/slideLayout" Target="../slideLayouts/slideLayout15.xml" /><Relationship Id="rId9" Type="http://schemas.openxmlformats.org/officeDocument/2006/relationships/slideLayout" Target="../slideLayouts/slideLayout20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8AE3C224-CF6C-4EE9-AC19-E5DF60D5988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28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9219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grpSp>
          <p:nvGrpSpPr>
            <p:cNvPr id="2059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9223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224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225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226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227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228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229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230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231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232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233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234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235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sp>
          <p:nvSpPr>
            <p:cNvPr id="9236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9237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9238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063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9 w 717"/>
                <a:gd name="T1" fmla="*/ 845 h 845"/>
                <a:gd name="T2" fmla="*/ 719 w 717"/>
                <a:gd name="T3" fmla="*/ 821 h 845"/>
                <a:gd name="T4" fmla="*/ 576 w 717"/>
                <a:gd name="T5" fmla="*/ 605 h 845"/>
                <a:gd name="T6" fmla="*/ 407 w 717"/>
                <a:gd name="T7" fmla="*/ 396 h 845"/>
                <a:gd name="T8" fmla="*/ 222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0 w 717"/>
                <a:gd name="T15" fmla="*/ 198 h 845"/>
                <a:gd name="T16" fmla="*/ 401 w 717"/>
                <a:gd name="T17" fmla="*/ 408 h 845"/>
                <a:gd name="T18" fmla="*/ 570 w 717"/>
                <a:gd name="T19" fmla="*/ 623 h 845"/>
                <a:gd name="T20" fmla="*/ 719 w 717"/>
                <a:gd name="T21" fmla="*/ 845 h 845"/>
                <a:gd name="T22" fmla="*/ 719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4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8 w 407"/>
                <a:gd name="T1" fmla="*/ 414 h 414"/>
                <a:gd name="T2" fmla="*/ 408 w 407"/>
                <a:gd name="T3" fmla="*/ 396 h 414"/>
                <a:gd name="T4" fmla="*/ 223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7 w 407"/>
                <a:gd name="T13" fmla="*/ 204 h 414"/>
                <a:gd name="T14" fmla="*/ 408 w 407"/>
                <a:gd name="T15" fmla="*/ 414 h 414"/>
                <a:gd name="T16" fmla="*/ 408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1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066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8 w 586"/>
                <a:gd name="T1" fmla="*/ 0 h 599"/>
                <a:gd name="T2" fmla="*/ 570 w 586"/>
                <a:gd name="T3" fmla="*/ 0 h 599"/>
                <a:gd name="T4" fmla="*/ 408 w 586"/>
                <a:gd name="T5" fmla="*/ 132 h 599"/>
                <a:gd name="T6" fmla="*/ 258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8 w 586"/>
                <a:gd name="T17" fmla="*/ 282 h 599"/>
                <a:gd name="T18" fmla="*/ 414 w 586"/>
                <a:gd name="T19" fmla="*/ 138 h 599"/>
                <a:gd name="T20" fmla="*/ 588 w 586"/>
                <a:gd name="T21" fmla="*/ 0 h 599"/>
                <a:gd name="T22" fmla="*/ 588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7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0 w 269"/>
                <a:gd name="T1" fmla="*/ 0 h 252"/>
                <a:gd name="T2" fmla="*/ 252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0 w 269"/>
                <a:gd name="T15" fmla="*/ 0 h 252"/>
                <a:gd name="T16" fmla="*/ 270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8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9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0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71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074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5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6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7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8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72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3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5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56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57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58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fld id="{B7DBAA1B-087F-4713-9F8E-1C3D0EF82BB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25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0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13.xml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13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 /><Relationship Id="rId1" Type="http://schemas.openxmlformats.org/officeDocument/2006/relationships/slideLayout" Target="../slideLayouts/slideLayout13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 /><Relationship Id="rId1" Type="http://schemas.openxmlformats.org/officeDocument/2006/relationships/slideLayout" Target="../slideLayouts/slideLayout13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 /><Relationship Id="rId2" Type="http://schemas.openxmlformats.org/officeDocument/2006/relationships/image" Target="../media/image14.jpg" /><Relationship Id="rId1" Type="http://schemas.openxmlformats.org/officeDocument/2006/relationships/slideLayout" Target="../slideLayouts/slideLayout15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 /><Relationship Id="rId2" Type="http://schemas.openxmlformats.org/officeDocument/2006/relationships/image" Target="../media/image16.jpg" /><Relationship Id="rId1" Type="http://schemas.openxmlformats.org/officeDocument/2006/relationships/slideLayout" Target="../slideLayouts/slideLayout15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13.xml" 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 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15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2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 /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15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13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13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13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13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13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13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1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1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1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13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13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13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13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13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13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flower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>
            <a:off x="2133600" y="1219200"/>
            <a:ext cx="4724400" cy="2014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Giáo án điện tử 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2590800" y="3581400"/>
            <a:ext cx="49530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b="1" dirty="0" err="1"/>
              <a:t>Môn</a:t>
            </a:r>
            <a:r>
              <a:rPr lang="en-US" altLang="en-US" b="1" dirty="0"/>
              <a:t>: </a:t>
            </a:r>
            <a:r>
              <a:rPr lang="en-US" altLang="en-US" b="1" dirty="0" err="1"/>
              <a:t>Đạo</a:t>
            </a:r>
            <a:r>
              <a:rPr lang="en-US" altLang="en-US" b="1" dirty="0"/>
              <a:t> </a:t>
            </a:r>
            <a:r>
              <a:rPr lang="en-US" altLang="en-US" b="1" dirty="0" err="1"/>
              <a:t>đức</a:t>
            </a:r>
            <a:endParaRPr lang="en-US" altLang="en-US" b="1" dirty="0"/>
          </a:p>
          <a:p>
            <a:pPr eaLnBrk="1" hangingPunct="1">
              <a:spcBef>
                <a:spcPct val="50000"/>
              </a:spcBef>
            </a:pPr>
            <a:r>
              <a:rPr lang="en-US" altLang="en-US" b="1" dirty="0" err="1"/>
              <a:t>Bài</a:t>
            </a:r>
            <a:r>
              <a:rPr lang="en-US" altLang="en-US" b="1" dirty="0"/>
              <a:t> 2: GỌN GÀNG, NGĂN NẮP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 animBg="1"/>
      <p:bldP spid="205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0428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2286000"/>
          </a:xfrm>
        </p:spPr>
        <p:txBody>
          <a:bodyPr/>
          <a:lstStyle/>
          <a:p>
            <a:pPr algn="l"/>
            <a:r>
              <a:rPr lang="en-US" dirty="0">
                <a:effectLst/>
              </a:rPr>
              <a:t>+ </a:t>
            </a:r>
            <a:r>
              <a:rPr lang="en-US" dirty="0" err="1">
                <a:effectLst/>
              </a:rPr>
              <a:t>Tổ</a:t>
            </a:r>
            <a:r>
              <a:rPr lang="en-US" dirty="0">
                <a:effectLst/>
              </a:rPr>
              <a:t> 1, 2: </a:t>
            </a:r>
            <a:r>
              <a:rPr lang="en-US" dirty="0" err="1">
                <a:effectLst/>
              </a:rPr>
              <a:t>Lợi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ích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của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việc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sống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gọn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gàng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ngăn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nắp</a:t>
            </a:r>
            <a:r>
              <a:rPr lang="en-US" dirty="0">
                <a:effectLst/>
              </a:rPr>
              <a:t>.</a:t>
            </a:r>
            <a:br>
              <a:rPr lang="en-US" dirty="0">
                <a:effectLst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71801"/>
            <a:ext cx="8229600" cy="1447800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>
                <a:effectLst/>
              </a:rPr>
              <a:t>+ </a:t>
            </a:r>
            <a:r>
              <a:rPr lang="en-US" sz="4000" dirty="0" err="1">
                <a:effectLst/>
              </a:rPr>
              <a:t>Tổ</a:t>
            </a:r>
            <a:r>
              <a:rPr lang="en-US" sz="4000" dirty="0">
                <a:effectLst/>
              </a:rPr>
              <a:t> 3: </a:t>
            </a:r>
            <a:r>
              <a:rPr lang="en-US" sz="4000" dirty="0" err="1">
                <a:effectLst/>
              </a:rPr>
              <a:t>Sống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không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gọn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gàng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ngăn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nắp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sẽ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dẫn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đến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điều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gì</a:t>
            </a:r>
            <a:r>
              <a:rPr lang="en-US" sz="4000" dirty="0">
                <a:effectLst/>
              </a:rPr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24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2528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0665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20200" cy="6858000"/>
          </a:xfrm>
        </p:spPr>
      </p:pic>
    </p:spTree>
    <p:extLst>
      <p:ext uri="{BB962C8B-B14F-4D97-AF65-F5344CB8AC3E}">
        <p14:creationId xmlns:p14="http://schemas.microsoft.com/office/powerpoint/2010/main" val="105346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</p:spPr>
      </p:pic>
      <p:pic>
        <p:nvPicPr>
          <p:cNvPr id="6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965"/>
            <a:ext cx="4576482" cy="6858000"/>
          </a:xfrm>
        </p:spPr>
      </p:pic>
    </p:spTree>
    <p:extLst>
      <p:ext uri="{BB962C8B-B14F-4D97-AF65-F5344CB8AC3E}">
        <p14:creationId xmlns:p14="http://schemas.microsoft.com/office/powerpoint/2010/main" val="279195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</p:spPr>
      </p:pic>
      <p:pic>
        <p:nvPicPr>
          <p:cNvPr id="6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</p:spPr>
      </p:pic>
    </p:spTree>
    <p:extLst>
      <p:ext uri="{BB962C8B-B14F-4D97-AF65-F5344CB8AC3E}">
        <p14:creationId xmlns:p14="http://schemas.microsoft.com/office/powerpoint/2010/main" val="88382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4508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1143000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>
                <a:effectLst/>
              </a:rPr>
              <a:t>+ </a:t>
            </a:r>
            <a:r>
              <a:rPr lang="en-US" sz="4000" dirty="0" err="1">
                <a:effectLst/>
              </a:rPr>
              <a:t>Tổ</a:t>
            </a:r>
            <a:r>
              <a:rPr lang="en-US" sz="4000" dirty="0">
                <a:effectLst/>
              </a:rPr>
              <a:t> 1: </a:t>
            </a:r>
            <a:r>
              <a:rPr lang="en-US" sz="4000" dirty="0" err="1">
                <a:effectLst/>
              </a:rPr>
              <a:t>Cách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sắp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xếp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sách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vở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trên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giá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sách</a:t>
            </a:r>
            <a:r>
              <a:rPr lang="en-US" sz="4000" dirty="0">
                <a:effectLst/>
              </a:rPr>
              <a:t>.</a:t>
            </a:r>
            <a:br>
              <a:rPr lang="en-US" dirty="0">
                <a:effectLst/>
              </a:rPr>
            </a:br>
            <a:endParaRPr lang="en-US" dirty="0">
              <a:effectLst/>
            </a:endParaRPr>
          </a:p>
          <a:p>
            <a:pPr marL="0" indent="0">
              <a:buNone/>
            </a:pPr>
            <a:r>
              <a:rPr lang="en-US" sz="4000" dirty="0">
                <a:effectLst/>
              </a:rPr>
              <a:t>+</a:t>
            </a:r>
            <a:r>
              <a:rPr lang="en-US" sz="4000" dirty="0" err="1">
                <a:effectLst/>
              </a:rPr>
              <a:t>Tổ</a:t>
            </a:r>
            <a:r>
              <a:rPr lang="en-US" sz="4000" dirty="0">
                <a:effectLst/>
              </a:rPr>
              <a:t> 2: </a:t>
            </a:r>
            <a:r>
              <a:rPr lang="en-US" sz="4000" dirty="0" err="1">
                <a:effectLst/>
              </a:rPr>
              <a:t>Cách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sắp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xếp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tủ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giày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gọn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gàng</a:t>
            </a:r>
            <a:r>
              <a:rPr lang="en-US" sz="4000" dirty="0">
                <a:effectLst/>
              </a:rPr>
              <a:t>.</a:t>
            </a:r>
          </a:p>
          <a:p>
            <a:pPr marL="0" indent="0">
              <a:buNone/>
            </a:pPr>
            <a:endParaRPr lang="en-US" sz="4000" dirty="0">
              <a:effectLst/>
            </a:endParaRPr>
          </a:p>
          <a:p>
            <a:pPr marL="0" indent="0">
              <a:buNone/>
            </a:pPr>
            <a:r>
              <a:rPr lang="en-US" sz="4000" dirty="0">
                <a:effectLst/>
              </a:rPr>
              <a:t>+</a:t>
            </a:r>
            <a:r>
              <a:rPr lang="en-US" sz="4000" dirty="0" err="1">
                <a:effectLst/>
              </a:rPr>
              <a:t>Tổ</a:t>
            </a:r>
            <a:r>
              <a:rPr lang="en-US" sz="4000" dirty="0">
                <a:effectLst/>
              </a:rPr>
              <a:t> 3: </a:t>
            </a:r>
            <a:r>
              <a:rPr lang="en-US" sz="4000" dirty="0" err="1">
                <a:effectLst/>
              </a:rPr>
              <a:t>Cách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sắp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xếp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góc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học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tập</a:t>
            </a:r>
            <a:r>
              <a:rPr lang="en-US" sz="4000" dirty="0">
                <a:effectLst/>
              </a:rPr>
              <a:t>.</a:t>
            </a:r>
          </a:p>
          <a:p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61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2133600"/>
            <a:ext cx="2209800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Sắp</a:t>
            </a:r>
            <a:r>
              <a:rPr lang="en-US" sz="32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xếp</a:t>
            </a:r>
            <a:endParaRPr lang="en-US" sz="3200" b="1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552700" y="3254188"/>
            <a:ext cx="571500" cy="457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352800" y="2057400"/>
            <a:ext cx="2438400" cy="2286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Phân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loại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05600" y="2057400"/>
            <a:ext cx="2286000" cy="228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Để</a:t>
            </a:r>
            <a:r>
              <a:rPr lang="en-US" sz="28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đúng</a:t>
            </a:r>
            <a:r>
              <a:rPr lang="en-US" sz="28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vị</a:t>
            </a:r>
            <a:r>
              <a:rPr lang="en-US" sz="28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trí</a:t>
            </a:r>
            <a:endParaRPr lang="en-US" sz="28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5943600" y="3202641"/>
            <a:ext cx="685800" cy="4168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56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65239"/>
          </a:xfrm>
        </p:spPr>
        <p:txBody>
          <a:bodyPr/>
          <a:lstStyle/>
          <a:p>
            <a:r>
              <a:rPr lang="en-US" dirty="0"/>
              <a:t>KHỞI ĐỘNG</a:t>
            </a:r>
            <a:br>
              <a:rPr lang="en-US" dirty="0"/>
            </a:b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thích</a:t>
            </a:r>
            <a:r>
              <a:rPr lang="en-US" sz="2400" b="1" dirty="0"/>
              <a:t> </a:t>
            </a:r>
            <a:r>
              <a:rPr lang="en-US" sz="2400" b="1" dirty="0" err="1"/>
              <a:t>căn</a:t>
            </a:r>
            <a:r>
              <a:rPr lang="en-US" sz="2400" b="1" dirty="0"/>
              <a:t> </a:t>
            </a:r>
            <a:r>
              <a:rPr lang="en-US" sz="2400" b="1" dirty="0" err="1"/>
              <a:t>phòng</a:t>
            </a:r>
            <a:r>
              <a:rPr lang="en-US" sz="2400" b="1" dirty="0"/>
              <a:t> </a:t>
            </a:r>
            <a:r>
              <a:rPr lang="en-US" sz="2400" b="1" dirty="0" err="1"/>
              <a:t>trong</a:t>
            </a:r>
            <a:r>
              <a:rPr lang="en-US" sz="2400" b="1" dirty="0"/>
              <a:t> </a:t>
            </a:r>
            <a:r>
              <a:rPr lang="en-US" sz="2400" b="1" dirty="0" err="1"/>
              <a:t>tranh</a:t>
            </a:r>
            <a:r>
              <a:rPr lang="en-US" sz="2400" b="1" dirty="0"/>
              <a:t> </a:t>
            </a:r>
            <a:r>
              <a:rPr lang="en-US" sz="2400" b="1" dirty="0" err="1"/>
              <a:t>nào</a:t>
            </a:r>
            <a:r>
              <a:rPr lang="en-US" sz="2400" b="1" dirty="0"/>
              <a:t> </a:t>
            </a:r>
            <a:r>
              <a:rPr lang="en-US" sz="2400" b="1" dirty="0" err="1"/>
              <a:t>hơn</a:t>
            </a:r>
            <a:r>
              <a:rPr lang="en-US" sz="2400" b="1" dirty="0"/>
              <a:t>? </a:t>
            </a:r>
            <a:r>
              <a:rPr lang="en-US" sz="2400" b="1" dirty="0" err="1"/>
              <a:t>Vì</a:t>
            </a:r>
            <a:r>
              <a:rPr lang="en-US" sz="2400" b="1" dirty="0"/>
              <a:t> </a:t>
            </a:r>
            <a:r>
              <a:rPr lang="en-US" sz="2400" b="1" dirty="0" err="1"/>
              <a:t>sao</a:t>
            </a:r>
            <a:r>
              <a:rPr lang="en-US" sz="2400" b="1" dirty="0"/>
              <a:t>?</a:t>
            </a:r>
            <a:endParaRPr lang="en-US" sz="4800" b="1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0"/>
            <a:ext cx="4442012" cy="51054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4000"/>
            <a:ext cx="44958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1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flower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>
            <a:off x="990600" y="1219200"/>
            <a:ext cx="6934200" cy="213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Gi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ải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lao</a:t>
            </a:r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558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LUYỆN TẬP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4648200" cy="52578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00200"/>
            <a:ext cx="44958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2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8907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2205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6900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2145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3125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9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5326121514948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859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371600" y="2649538"/>
            <a:ext cx="5867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/>
              <a:t>Gọn</a:t>
            </a:r>
            <a:r>
              <a:rPr lang="en-US" sz="2800" b="1" i="1" dirty="0"/>
              <a:t> </a:t>
            </a:r>
            <a:r>
              <a:rPr lang="en-US" sz="2800" b="1" i="1" dirty="0" err="1"/>
              <a:t>gàng</a:t>
            </a:r>
            <a:r>
              <a:rPr lang="en-US" sz="2800" b="1" i="1" dirty="0"/>
              <a:t>, </a:t>
            </a:r>
            <a:r>
              <a:rPr lang="en-US" sz="2800" b="1" i="1" dirty="0" err="1"/>
              <a:t>ngăn</a:t>
            </a:r>
            <a:r>
              <a:rPr lang="en-US" sz="2800" b="1" i="1" dirty="0"/>
              <a:t> </a:t>
            </a:r>
            <a:r>
              <a:rPr lang="en-US" sz="2800" b="1" i="1" dirty="0" err="1"/>
              <a:t>nắp</a:t>
            </a:r>
            <a:r>
              <a:rPr lang="en-US" sz="2800" b="1" i="1" dirty="0"/>
              <a:t> </a:t>
            </a:r>
            <a:r>
              <a:rPr lang="en-US" sz="2800" b="1" i="1" dirty="0" err="1"/>
              <a:t>giúp</a:t>
            </a:r>
            <a:r>
              <a:rPr lang="en-US" sz="2800" b="1" i="1" dirty="0"/>
              <a:t> </a:t>
            </a:r>
            <a:r>
              <a:rPr lang="en-US" sz="2800" b="1" i="1" dirty="0" err="1"/>
              <a:t>em</a:t>
            </a:r>
            <a:endParaRPr lang="en-US" sz="2800" dirty="0"/>
          </a:p>
          <a:p>
            <a:pPr algn="ctr"/>
            <a:r>
              <a:rPr lang="en-US" sz="2800" b="1" i="1" dirty="0" err="1"/>
              <a:t>Đồ</a:t>
            </a:r>
            <a:r>
              <a:rPr lang="en-US" sz="2800" b="1" i="1" dirty="0"/>
              <a:t> </a:t>
            </a:r>
            <a:r>
              <a:rPr lang="en-US" sz="2800" b="1" i="1" dirty="0" err="1"/>
              <a:t>dùng</a:t>
            </a:r>
            <a:r>
              <a:rPr lang="en-US" sz="2800" b="1" i="1" dirty="0"/>
              <a:t> </a:t>
            </a:r>
            <a:r>
              <a:rPr lang="en-US" sz="2800" b="1" i="1" dirty="0" err="1"/>
              <a:t>bền</a:t>
            </a:r>
            <a:r>
              <a:rPr lang="en-US" sz="2800" b="1" i="1" dirty="0"/>
              <a:t> </a:t>
            </a:r>
            <a:r>
              <a:rPr lang="en-US" sz="2800" b="1" i="1" dirty="0" err="1"/>
              <a:t>đẹp</a:t>
            </a:r>
            <a:r>
              <a:rPr lang="en-US" sz="2800" b="1" i="1" dirty="0"/>
              <a:t> </a:t>
            </a:r>
            <a:r>
              <a:rPr lang="en-US" sz="2800" b="1" i="1" dirty="0" err="1"/>
              <a:t>khi</a:t>
            </a:r>
            <a:r>
              <a:rPr lang="en-US" sz="2800" b="1" i="1" dirty="0"/>
              <a:t> </a:t>
            </a:r>
            <a:r>
              <a:rPr lang="en-US" sz="2800" b="1" i="1" dirty="0" err="1"/>
              <a:t>tìm</a:t>
            </a:r>
            <a:r>
              <a:rPr lang="en-US" sz="2800" b="1" i="1" dirty="0"/>
              <a:t> </a:t>
            </a:r>
            <a:r>
              <a:rPr lang="en-US" sz="2800" b="1" i="1" dirty="0" err="1"/>
              <a:t>có</a:t>
            </a:r>
            <a:r>
              <a:rPr lang="en-US" sz="2800" b="1" i="1" dirty="0"/>
              <a:t> </a:t>
            </a:r>
            <a:r>
              <a:rPr lang="en-US" sz="2800" b="1" i="1" dirty="0" err="1"/>
              <a:t>ngay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A_Dreamy_World_10th_by_grafixey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60475" y="0"/>
            <a:ext cx="10729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WordArt 3"/>
          <p:cNvSpPr>
            <a:spLocks noChangeArrowheads="1" noChangeShapeType="1" noTextEdit="1"/>
          </p:cNvSpPr>
          <p:nvPr/>
        </p:nvSpPr>
        <p:spPr bwMode="auto">
          <a:xfrm>
            <a:off x="-381000" y="1828800"/>
            <a:ext cx="9239250" cy="1862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CHÚC CÁC EM HỌC SINH HỌC TẬP TỐT.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1"/>
            <a:ext cx="8229600" cy="1341438"/>
          </a:xfrm>
        </p:spPr>
        <p:txBody>
          <a:bodyPr/>
          <a:lstStyle/>
          <a:p>
            <a:r>
              <a:rPr lang="en-US" dirty="0"/>
              <a:t>KHÁM PHÁ</a:t>
            </a:r>
            <a:br>
              <a:rPr lang="en-US" dirty="0"/>
            </a:br>
            <a:r>
              <a:rPr lang="en-US" sz="3200" b="1" dirty="0" err="1"/>
              <a:t>Kể</a:t>
            </a:r>
            <a:r>
              <a:rPr lang="en-US" sz="3200" b="1" dirty="0"/>
              <a:t> </a:t>
            </a:r>
            <a:r>
              <a:rPr lang="en-US" sz="3200" b="1" dirty="0" err="1"/>
              <a:t>chuyện</a:t>
            </a:r>
            <a:r>
              <a:rPr lang="en-US" sz="3200" b="1" dirty="0"/>
              <a:t> </a:t>
            </a:r>
            <a:r>
              <a:rPr lang="en-US" sz="3200" b="1" dirty="0" err="1"/>
              <a:t>theo</a:t>
            </a:r>
            <a:r>
              <a:rPr lang="en-US" sz="3200" b="1" dirty="0"/>
              <a:t> </a:t>
            </a:r>
            <a:r>
              <a:rPr lang="en-US" sz="3200" b="1" dirty="0" err="1"/>
              <a:t>tranh</a:t>
            </a:r>
            <a:r>
              <a:rPr lang="en-US" sz="3200" b="1" dirty="0"/>
              <a:t>: </a:t>
            </a:r>
            <a:r>
              <a:rPr lang="en-US" sz="3200" b="1" dirty="0" err="1"/>
              <a:t>Chuyện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Minh</a:t>
            </a:r>
            <a:endParaRPr lang="en-US" sz="5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9"/>
            <a:ext cx="9144000" cy="5440361"/>
          </a:xfrm>
        </p:spPr>
      </p:pic>
    </p:spTree>
    <p:extLst>
      <p:ext uri="{BB962C8B-B14F-4D97-AF65-F5344CB8AC3E}">
        <p14:creationId xmlns:p14="http://schemas.microsoft.com/office/powerpoint/2010/main" val="252486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34200"/>
          </a:xfrm>
        </p:spPr>
      </p:pic>
    </p:spTree>
    <p:extLst>
      <p:ext uri="{BB962C8B-B14F-4D97-AF65-F5344CB8AC3E}">
        <p14:creationId xmlns:p14="http://schemas.microsoft.com/office/powerpoint/2010/main" val="312976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0400"/>
          </a:xfrm>
        </p:spPr>
      </p:pic>
    </p:spTree>
    <p:extLst>
      <p:ext uri="{BB962C8B-B14F-4D97-AF65-F5344CB8AC3E}">
        <p14:creationId xmlns:p14="http://schemas.microsoft.com/office/powerpoint/2010/main" val="401384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8118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8961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96400" cy="6934200"/>
          </a:xfrm>
        </p:spPr>
      </p:pic>
    </p:spTree>
    <p:extLst>
      <p:ext uri="{BB962C8B-B14F-4D97-AF65-F5344CB8AC3E}">
        <p14:creationId xmlns:p14="http://schemas.microsoft.com/office/powerpoint/2010/main" val="415856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102</Words>
  <PresentationFormat>Trình chiếu Trên màn hình (4:3)</PresentationFormat>
  <Paragraphs>19</Paragraphs>
  <Slides>29</Slides>
  <Notes>0</Notes>
  <HiddenSlides>0</HiddenSlides>
  <MMClips>0</MMClips>
  <ScaleCrop>false</ScaleCrop>
  <HeadingPairs>
    <vt:vector size="4" baseType="variant">
      <vt:variant>
        <vt:lpstr>Chủ đề</vt:lpstr>
      </vt:variant>
      <vt:variant>
        <vt:i4>2</vt:i4>
      </vt:variant>
      <vt:variant>
        <vt:lpstr>Tiêu đề Bản chiếu</vt:lpstr>
      </vt:variant>
      <vt:variant>
        <vt:i4>29</vt:i4>
      </vt:variant>
    </vt:vector>
  </HeadingPairs>
  <TitlesOfParts>
    <vt:vector size="31" baseType="lpstr">
      <vt:lpstr>Default Design</vt:lpstr>
      <vt:lpstr>Globe</vt:lpstr>
      <vt:lpstr>Bản trình bày PowerPoint</vt:lpstr>
      <vt:lpstr>KHỞI ĐỘNG Em thích căn phòng trong tranh nào hơn? Vì sao?</vt:lpstr>
      <vt:lpstr>Bản trình bày PowerPoint</vt:lpstr>
      <vt:lpstr>KHÁM PHÁ Kể chuyện theo tranh: Chuyện của Minh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+ Tổ 1, 2: Lợi ích của việc sống gọn gàng ngăn nắp.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LUYỆN TẬP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2009-09-07T04:22:01Z</dcterms:created>
  <dcterms:modified xsi:type="dcterms:W3CDTF">2020-08-29T12:16:13Z</dcterms:modified>
</cp:coreProperties>
</file>