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463" r:id="rId4"/>
    <p:sldId id="455" r:id="rId5"/>
    <p:sldId id="456" r:id="rId6"/>
    <p:sldId id="452" r:id="rId7"/>
    <p:sldId id="464" r:id="rId8"/>
    <p:sldId id="465" r:id="rId9"/>
    <p:sldId id="466" r:id="rId10"/>
    <p:sldId id="467" r:id="rId11"/>
    <p:sldId id="45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5" y="3428997"/>
            <a:ext cx="9" cy="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0688" y="134035"/>
            <a:ext cx="11596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803" y="888240"/>
            <a:ext cx="5339735" cy="53542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688" y="888240"/>
            <a:ext cx="6018733" cy="561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55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548" y="523220"/>
            <a:ext cx="11829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15: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 Quan sát hình vẽ sau và cho biết chức năng của mạch điều khiển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632" y="1043829"/>
            <a:ext cx="6900421" cy="22528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2548" y="3447957"/>
            <a:ext cx="110356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A. Đèn tự động sáng khi trời tối và tự động tắt khi trời sáng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B. Quạt tự động bật/tắt khi nhiệt độ thấp/ cao hơn một giá trị nhất định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C. Động cơ bơm nước hoạt động/ dừng hoạt động khi độ ẩm thấp/ cao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D. Đèn tự động sáng khi có người lại gần và tự động tối khi ra xa</a:t>
            </a:r>
          </a:p>
          <a:p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16</a:t>
            </a:r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: Đâu là chức năng của mô đun cảm biến nhiệt độ?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A. Thiết kế hệ thống chiếu sáng tự động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B. Thiết kế mạch tưới nước tự động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C. Thiết kế mạch điều khiển nhiệt độ tự động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D. Thiết kế mạch báo hiệu có khí</a:t>
            </a:r>
          </a:p>
          <a:p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17</a:t>
            </a:r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: Nơi đào tạo các ngành nghề liên quan đến lĩnh vực kĩ thuật điện là?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A. Các trường đại học kĩ thuật		B. Các trường cao đẳng nghề</a:t>
            </a:r>
          </a:p>
          <a:p>
            <a:r>
              <a:rPr lang="vi-VN">
                <a:latin typeface="Times New Roman" panose="02020603050405020304" pitchFamily="18" charset="0"/>
                <a:cs typeface="Times New Roman" panose="02020603050405020304" pitchFamily="18" charset="0"/>
              </a:rPr>
              <a:t>C. Các trường dạy nghề			D. Cả 3 đáp án trên</a:t>
            </a:r>
          </a:p>
        </p:txBody>
      </p:sp>
    </p:spTree>
    <p:extLst>
      <p:ext uri="{BB962C8B-B14F-4D97-AF65-F5344CB8AC3E}">
        <p14:creationId xmlns:p14="http://schemas.microsoft.com/office/powerpoint/2010/main" val="11648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0618" y="523220"/>
            <a:ext cx="11440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1.Vẽ và mô tả sơ đồ khối của một mạch điện mà em biết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1CC9D4-9929-F92D-42AB-E02B1D955E3A}"/>
              </a:ext>
            </a:extLst>
          </p:cNvPr>
          <p:cNvSpPr txBox="1"/>
          <p:nvPr/>
        </p:nvSpPr>
        <p:spPr>
          <a:xfrm>
            <a:off x="4919133" y="5380672"/>
            <a:ext cx="763693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53849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7394331" y="80354"/>
            <a:ext cx="4696825" cy="5939622"/>
          </a:xfrm>
          <a:prstGeom prst="cloudCallout">
            <a:avLst>
              <a:gd name="adj1" fmla="val -84528"/>
              <a:gd name="adj2" fmla="val 58805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bạn Minh vừa xây nhà xong phần thô, để đóng cắt, điều khiển và bảo vệ mạch điện nhà bạn Minh cần sử dụng thiết bị nào?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53" y="210615"/>
            <a:ext cx="6207369" cy="635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9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53" y="210615"/>
            <a:ext cx="7842739" cy="635723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308730" y="687950"/>
            <a:ext cx="288387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 bị đóng cắt, điều khiển và bảo vệ mạch điện: Cầu chì, cầu dao, aptomat, công tắc….</a:t>
            </a:r>
          </a:p>
        </p:txBody>
      </p:sp>
    </p:spTree>
    <p:extLst>
      <p:ext uri="{BB962C8B-B14F-4D97-AF65-F5344CB8AC3E}">
        <p14:creationId xmlns:p14="http://schemas.microsoft.com/office/powerpoint/2010/main" val="243679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958" y="490194"/>
            <a:ext cx="1205688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Nhóm 1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Kể tên và nêu chức năng của các thành phần chính trên mạch điện. 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Nhóm 2: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 Vẽ và mô tả sơ đồ khối của mạch điện điều khiến đơn giản. 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Nhóm 3: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3. Nêu vai trò của một số mô đun cảm biến trong mạch điện điều khiển đơn giản..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Nhóm 4</a:t>
            </a:r>
          </a:p>
          <a:p>
            <a:r>
              <a:rPr 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Nêu một số đặc điểm cơ bản cần thiết của bản thân để phù hợp với một số ngành nghề trong lĩnh vực kĩ thuật điện.</a:t>
            </a:r>
          </a:p>
        </p:txBody>
      </p:sp>
    </p:spTree>
    <p:extLst>
      <p:ext uri="{BB962C8B-B14F-4D97-AF65-F5344CB8AC3E}">
        <p14:creationId xmlns:p14="http://schemas.microsoft.com/office/powerpoint/2010/main" val="29187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8084" y="96276"/>
            <a:ext cx="1174066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Các thành phần chính trên mạch điện: Nguồn điện; truyền dẫn, đóng cắt và bảo vệ mạch điện; phụ tải.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Vẽ và mô tả sơ đồ khối của mạch điện điều khiến đơn giản.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Vai trò của một số mô đun cảm biến trong mạch điện điều khiển đơn giản: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 đun thu nhận tín hiệu tín hiệu vào từ môi trường xung quanh và chuyển thành tín hiệu đầu ra 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Một số đặc điểm cơ bản cần thiết của bản thân để phù hợp với một số ngành nghề trong lĩnh vực kĩ thuật điện: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kiến thức chuyên môn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Khả năng phân tích, xử lí vấn đề</a:t>
            </a:r>
          </a:p>
          <a:p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Có niềm đam mê với lĩnh vực</a:t>
            </a:r>
          </a:p>
        </p:txBody>
      </p:sp>
    </p:spTree>
    <p:extLst>
      <p:ext uri="{BB962C8B-B14F-4D97-AF65-F5344CB8AC3E}">
        <p14:creationId xmlns:p14="http://schemas.microsoft.com/office/powerpoint/2010/main" val="20206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548" y="523220"/>
            <a:ext cx="118290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Trong các ngành nghề sau, ngành nghề nào thuộc lĩnh vực kĩ thuật điện?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Kĩ sư luyện kim			B. Kĩ sư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Kĩ thuật viên siêu âm		D. Kĩ thuật viên kết cấu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2: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Sơ đồ khối mạch điện điều khiển là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Cảm biến, bộ phận xử lí điều khiển → Nguồn điện → Đối tượng điều khiển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Đối tượng điều khiển → Cảm biến, bộ phận xử lí điều khiển → Nguồn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Nguồn điện → Cảm biến, bộ phận xử lí điều khiển → Đối tượng điều khiển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Nguồn điện → Đối tượng điều khiển → Cảm biến, bộ phận xử lí điều khiển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3: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Ngành nghề kĩ thuật điện là các công việc liên quan đến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Ứng dụng công nghệ điện, điện tử, công nghệ thông tin trong nghiên cứu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Thiết kế hệ thống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Vận hành, sửa chữa hệ thống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Cả 3 đáp án trên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Sơ đồ khối cấu trúc chung của mạch điện là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Truyền dẫn, đóng, cắt, điều khiển và bảo vệ →  Nguồn điện → Phụ tải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Phụ tải điện → Truyền dẫn, đóng, cắt, điều khiển và bảo vệ → Nguồn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Nguồn điện → Truyền dẫn, đóng, cắt, điều khiển và bảo vệ → Phụ tải điện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Nguồn điện → Phụ tải điện → Truyền dẫn, đóng, cắt, điều khiển và bảo vệ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7305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6" name="Rectangle 5"/>
          <p:cNvSpPr/>
          <p:nvPr/>
        </p:nvSpPr>
        <p:spPr>
          <a:xfrm>
            <a:off x="120161" y="2764572"/>
            <a:ext cx="1168609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Cảm biến độ ẩm			B. Cảm biến ánh sáng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Mô đun cảm biến nhiệt độ		D. Mô đun cảm biến ánh sáng</a:t>
            </a:r>
          </a:p>
          <a:p>
            <a:r>
              <a:rPr 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6: </a:t>
            </a:r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Vai trò của cảm biến là?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Cảm nhận và biến đổi các tín hiệu đầu vào (ánh sáng, nhiệt độ, độ ẩm, áp suất, chuyển động,...) thành tín hiệu điện.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Nhận và xử lí tín hiệu của cảm biến để điều khiển đối tượng điều khiển.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Nhận tín hiệu từ mạch điện tử để đóng, cắt nguồn điện cấp cho phụ tải điện.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Điều khiển đóng, cắt nguồn điện cho các thiết bị điện theo tín hiệu cảm nhận của cảm biến</a:t>
            </a:r>
          </a:p>
          <a:p>
            <a:r>
              <a:rPr lang="vi-VN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7</a:t>
            </a:r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Đâu là chức năng của mô đun cảm biến độ ẩm?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Thiết kế hệ thống chiếu sáng tự động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Thiết kế mạch tưới nước tự động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Thiết kế mạch điều khiển nhiệt độ tự động</a:t>
            </a:r>
          </a:p>
          <a:p>
            <a:r>
              <a:rPr lang="vi-VN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Thiết kế mạch báo hiệu có khí</a:t>
            </a:r>
          </a:p>
        </p:txBody>
      </p:sp>
      <p:sp>
        <p:nvSpPr>
          <p:cNvPr id="7" name="Rectangle 6"/>
          <p:cNvSpPr/>
          <p:nvPr/>
        </p:nvSpPr>
        <p:spPr>
          <a:xfrm>
            <a:off x="120161" y="523220"/>
            <a:ext cx="5436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5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: Quan sát hình ảnh sau và cho biết đây là gì?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726" y="1006426"/>
            <a:ext cx="2580952" cy="1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1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548" y="523220"/>
            <a:ext cx="1182906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8: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Đâu không phải công việc cụ thể của thợ lắp đặt và sửa chữa thiết bị điện?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Thợ sửa chữa điện gia dụng			B. Thơ lắp ráp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Thợ lắp đặt đường dây điện	D. Thợ sửa chữa động cơ phương tiện giao thông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9: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Chức năng của nguồn điện là?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Tạo ra điện năng nhờ chuyển hóa từ các dạng năng lượng khác nhau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Đóng, cắt mạch, điều khiển và bảo vệ mạch khi gặp sự cố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Dẫn điện từ nguồn điện đến phụ tải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Chuyển hóa điện năng thành các dạng năng lượng khác nhau</a:t>
            </a: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10: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Quạt tự động bật khi trời nóng và tắt khi trời mát sử dụng mô đun cảm biến nào?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Mô đun cảm biến ánh sáng			B. Mô đun cảm biến độ ẩm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Mô đun cảm biến nhiệt độ			D. Mô đun cảm biến hồng ngoại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11: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Sắp xếp các bước sau theo quy trình lắp ráp một mạch điều khiển đơn giản sử dụng mô đun cảm biến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1. Chuẩn bị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2. Vận hành mạch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3. Tìm hiểu sơ đồ mạch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4. Lắp ráp mạch điện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5. Tìm hiểu về mô đun cảm biến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1 - 2 - 3 - 4 – 5				B. 3 - 2 - 1 - 5 - 4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5 - 3 - 1 - 4 – 2				D. 5 - 4 - 2 - 1 - 3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9396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466" y="523220"/>
            <a:ext cx="11829068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12: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Hình ảnh sau là kí hiệu của phần tử nào trong mạch điện điều khiển?</a:t>
            </a: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Rơ le điện				              B. Nguồn một chiều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Công tắc ba cực				D. Cầu chì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13: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Đâu là yêu cầu về phẩm chất của người lao động trong lĩnh vực kĩ thuật điện?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Cẩn thận, chăm chỉ, trách nhiệm	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Yêu thích công việc, đam mê kĩ thuật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Có tính thần hợp tác, tuân thủ tuyệt đối an toàn lao động 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Cả 3 đáp án trên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14: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Mô đun cảm biến nhiệt độ được sử dụng như nào trong đời sống?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A. Bật, tắt đèn tự động khi có người đi lại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B. Đóng mở tự động rèm cửa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C. Sử dụng trong máy tạo ẩm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D. Sử dụng trong máy điều hòa không khí</a:t>
            </a:r>
            <a:endParaRPr 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15060" y="0"/>
            <a:ext cx="24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735" y="952107"/>
            <a:ext cx="1515505" cy="82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1236</TotalTime>
  <Words>1526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2023-06-21T22:05:51Z</dcterms:created>
  <dcterms:modified xsi:type="dcterms:W3CDTF">2023-08-22T04:12:25Z</dcterms:modified>
</cp:coreProperties>
</file>