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313" r:id="rId2"/>
    <p:sldId id="305" r:id="rId3"/>
    <p:sldId id="326" r:id="rId4"/>
    <p:sldId id="327" r:id="rId5"/>
    <p:sldId id="331" r:id="rId6"/>
    <p:sldId id="332" r:id="rId7"/>
    <p:sldId id="333" r:id="rId8"/>
    <p:sldId id="334" r:id="rId9"/>
    <p:sldId id="314" r:id="rId10"/>
  </p:sldIdLst>
  <p:sldSz cx="9147175" cy="5145088"/>
  <p:notesSz cx="6858000" cy="9144000"/>
  <p:embeddedFontLs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.VnArial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A9A"/>
    <a:srgbClr val="F8C8EB"/>
    <a:srgbClr val="3B6BDD"/>
    <a:srgbClr val="FCE1AA"/>
    <a:srgbClr val="F7AFF7"/>
    <a:srgbClr val="66F32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3" d="100"/>
          <a:sy n="93" d="100"/>
        </p:scale>
        <p:origin x="-486" y="-18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microsoft.com/office/2007/relationships/hdphoto" Target="../media/hdphoto9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4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21: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 số có hai chữ số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4    ( trang 10+11)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36" y="1310476"/>
            <a:ext cx="3001852" cy="295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7208" y="2727950"/>
            <a:ext cx="30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 chục </a:t>
            </a:r>
            <a:r>
              <a:rPr lang="en-US" sz="2800" smtClean="0"/>
              <a:t>quả cà chua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5774076" y="2289852"/>
            <a:ext cx="192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quả cà chua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5306118" y="22855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10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6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QUYNH MIS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759" y="29292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Các số đến 99</a:t>
            </a:r>
            <a:endParaRPr lang="en-US" sz="2800" b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59622" cy="6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36061"/>
              </p:ext>
            </p:extLst>
          </p:nvPr>
        </p:nvGraphicFramePr>
        <p:xfrm>
          <a:off x="473749" y="548071"/>
          <a:ext cx="8334375" cy="4330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/>
                <a:gridCol w="742950"/>
                <a:gridCol w="933450"/>
                <a:gridCol w="904875"/>
                <a:gridCol w="2095500"/>
              </a:tblGrid>
              <a:tr h="36632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3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itchFamily="34" charset="0"/>
                          <a:cs typeface="Arial" pitchFamily="34" charset="0"/>
                        </a:rPr>
                        <a:t>Viết số</a:t>
                      </a:r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itchFamily="34" charset="0"/>
                          <a:cs typeface="Arial" pitchFamily="34" charset="0"/>
                        </a:rPr>
                        <a:t>Đọc số</a:t>
                      </a:r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2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99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26" y="918846"/>
            <a:ext cx="647589" cy="63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81" y="918845"/>
            <a:ext cx="647589" cy="63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53" y="1316254"/>
            <a:ext cx="646082" cy="19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1" y="1542268"/>
            <a:ext cx="684764" cy="6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46" y="1542267"/>
            <a:ext cx="684764" cy="6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57" y="1542266"/>
            <a:ext cx="684764" cy="6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54" y="1856367"/>
            <a:ext cx="477864" cy="3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89" y="2240336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44" y="2240335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62" y="2240336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93" y="2794201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97" y="3247116"/>
            <a:ext cx="210713" cy="1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8" y="3507694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7" y="3507690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14" y="3515212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6" y="3507694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5" y="4174018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74" y="4174014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51" y="4181536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93" y="4174018"/>
            <a:ext cx="726620" cy="7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94" y="4419741"/>
            <a:ext cx="663276" cy="38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9" y="2799497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0" y="2793621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2" b="97756" l="0" r="100000">
                        <a14:backgroundMark x1="3310" y1="50351" x2="3310" y2="5035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05" y="2799497"/>
            <a:ext cx="691483" cy="6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07595" y="10076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39557" y="10076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53957" y="100644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24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25137" y="1050513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07595" y="16360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39557" y="16360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53957" y="1634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35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25137" y="1678924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93984" y="25783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7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25946" y="25783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40346" y="257719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71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811526" y="2621266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93984" y="39868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25946" y="39868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40346" y="39856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11526" y="4029747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49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2871" cy="5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75391" y="84614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010" y="9537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Số 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424" l="1199" r="96402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6" y="572145"/>
            <a:ext cx="2904370" cy="117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4" b="97770" l="1773" r="97194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64" y="572146"/>
            <a:ext cx="2947923" cy="117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" b="96085" l="1909" r="93686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2" y="2063502"/>
            <a:ext cx="2965346" cy="12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77" l="5624" r="96159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64" y="2063502"/>
            <a:ext cx="3174407" cy="12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502" r="95498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9" y="3555953"/>
            <a:ext cx="3191829" cy="11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4209" r="98403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34" y="3590252"/>
            <a:ext cx="3000189" cy="113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05899" y="84614"/>
            <a:ext cx="55084" cy="469691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0193" y="3555953"/>
            <a:ext cx="8221982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0193" y="2057660"/>
            <a:ext cx="8221982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1643" y="1688328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gồm        chục và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mtClean="0">
                <a:latin typeface="Arial" pitchFamily="34" charset="0"/>
                <a:cs typeface="Arial" pitchFamily="34" charset="0"/>
              </a:rPr>
              <a:t> đơn vị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9148" y="1685834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gồm 1 chục và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đơn vị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9147" y="3186621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gồm 6 chục và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mtClean="0">
                <a:latin typeface="Arial" pitchFamily="34" charset="0"/>
                <a:cs typeface="Arial" pitchFamily="34" charset="0"/>
              </a:rPr>
              <a:t> đơn vị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9218" y="4638892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gồm        chục và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mtClean="0">
                <a:latin typeface="Arial" pitchFamily="34" charset="0"/>
                <a:cs typeface="Arial" pitchFamily="34" charset="0"/>
              </a:rPr>
              <a:t> đơn vị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643" y="3186621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gồm        chục và 5 đơn vị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643" y="4693977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gồm        chục và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mtClean="0">
                <a:latin typeface="Arial" pitchFamily="34" charset="0"/>
                <a:cs typeface="Arial" pitchFamily="34" charset="0"/>
              </a:rPr>
              <a:t> đơn vị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304" y="1685834"/>
            <a:ext cx="523339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7255" y="1663927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10149" y="1663927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17309" y="1663927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8304" y="3142755"/>
            <a:ext cx="54703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23412" y="3186621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85059" y="2258458"/>
            <a:ext cx="0" cy="550843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98304" y="4693977"/>
            <a:ext cx="54703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88973" y="4693977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68735" y="4711561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36761" y="4678509"/>
            <a:ext cx="54703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27430" y="4678509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107192" y="4696093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84643" y="3186621"/>
            <a:ext cx="54703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72122" y="3186621"/>
            <a:ext cx="425665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0150" y="3142755"/>
            <a:ext cx="523339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21694" y="3186621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11868" y="4683162"/>
            <a:ext cx="523339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01378" y="4693977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667017" y="4702659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19354" y="1663927"/>
            <a:ext cx="523339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96489" y="3203793"/>
            <a:ext cx="523339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772122" y="3186621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49438" y="4678509"/>
            <a:ext cx="523339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725712" y="4678509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105474" y="4702659"/>
            <a:ext cx="427383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5" grpId="0" animBg="1"/>
      <p:bldP spid="26" grpId="0" animBg="1"/>
      <p:bldP spid="28" grpId="0" animBg="1"/>
      <p:bldP spid="2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9718" y="70076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337" y="808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Số 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9" b="95893" l="0" r="100000">
                        <a14:foregroundMark x1="85827" y1="5339" x2="85827" y2="5339"/>
                        <a14:foregroundMark x1="87693" y1="12526" x2="87693" y2="12526"/>
                        <a14:foregroundMark x1="10693" y1="95893" x2="10693" y2="9589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8" y="282780"/>
            <a:ext cx="8248078" cy="144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5" b="89861" l="1590" r="98764">
                        <a14:foregroundMark x1="4875" y1="57853" x2="4875" y2="57853"/>
                        <a14:foregroundMark x1="1590" y1="62028" x2="1590" y2="62028"/>
                        <a14:foregroundMark x1="32709" y1="13320" x2="32709" y2="13320"/>
                        <a14:foregroundMark x1="59555" y1="87276" x2="59555" y2="87276"/>
                        <a14:foregroundMark x1="94030" y1="52485" x2="94030" y2="52485"/>
                        <a14:foregroundMark x1="95620" y1="18887" x2="95620" y2="18887"/>
                        <a14:foregroundMark x1="81420" y1="17495" x2="81420" y2="17495"/>
                        <a14:foregroundMark x1="83963" y1="5964" x2="83963" y2="5964"/>
                        <a14:foregroundMark x1="98764" y1="59841" x2="98764" y2="5984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2" y="1699130"/>
            <a:ext cx="8457531" cy="150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44" b="89981" l="784" r="99002">
                        <a14:foregroundMark x1="57107" y1="86320" x2="57107" y2="86320"/>
                        <a14:foregroundMark x1="7624" y1="58960" x2="7624" y2="58960"/>
                        <a14:foregroundMark x1="96936" y1="60886" x2="96936" y2="60886"/>
                        <a14:foregroundMark x1="85928" y1="6744" x2="85928" y2="674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9" y="3308278"/>
            <a:ext cx="8307266" cy="153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349375" y="495484"/>
            <a:ext cx="739740" cy="727141"/>
          </a:xfrm>
          <a:prstGeom prst="ellipse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39128" y="783160"/>
            <a:ext cx="739740" cy="727141"/>
          </a:xfrm>
          <a:prstGeom prst="ellipse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6687" y="276273"/>
            <a:ext cx="739740" cy="727141"/>
          </a:xfrm>
          <a:prstGeom prst="ellipse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58346" y="276272"/>
            <a:ext cx="739740" cy="727141"/>
          </a:xfrm>
          <a:prstGeom prst="ellipse">
            <a:avLst/>
          </a:prstGeom>
          <a:solidFill>
            <a:srgbClr val="F8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36333" y="1971508"/>
            <a:ext cx="739740" cy="727141"/>
          </a:xfrm>
          <a:prstGeom prst="ellipse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86373" y="2207814"/>
            <a:ext cx="739740" cy="727141"/>
          </a:xfrm>
          <a:prstGeom prst="ellipse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18580" y="2335078"/>
            <a:ext cx="739740" cy="727141"/>
          </a:xfrm>
          <a:prstGeom prst="ellipse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6947" y="1971508"/>
            <a:ext cx="739740" cy="727141"/>
          </a:xfrm>
          <a:prstGeom prst="ellipse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26165" y="1902433"/>
            <a:ext cx="739740" cy="727141"/>
          </a:xfrm>
          <a:prstGeom prst="ellipse">
            <a:avLst/>
          </a:prstGeom>
          <a:solidFill>
            <a:srgbClr val="C2E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41843" y="3605099"/>
            <a:ext cx="739740" cy="727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30213" y="3968669"/>
            <a:ext cx="739740" cy="727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21323" y="3968668"/>
            <a:ext cx="739740" cy="727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0802" y="3390218"/>
            <a:ext cx="739740" cy="727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71365" y="3328826"/>
            <a:ext cx="739740" cy="727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2400" b="1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5679" y="136168"/>
            <a:ext cx="994120" cy="14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944" y="1124296"/>
            <a:ext cx="1287909" cy="1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67" y="333193"/>
            <a:ext cx="1627752" cy="16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94" y="15738"/>
            <a:ext cx="1176745" cy="210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51" y="1105240"/>
            <a:ext cx="1030645" cy="22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65" y="3831820"/>
            <a:ext cx="1335551" cy="11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34" y="3633730"/>
            <a:ext cx="2976008" cy="16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3" y="2570523"/>
            <a:ext cx="1622988" cy="10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75" y="2368847"/>
            <a:ext cx="1816731" cy="12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4255" y="2277931"/>
            <a:ext cx="1524529" cy="7387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888" y="1497903"/>
            <a:ext cx="3963776" cy="1762240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3177" y="1460077"/>
            <a:ext cx="2634940" cy="2562302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7771" y="1214233"/>
            <a:ext cx="927893" cy="16632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21135" y="2465459"/>
            <a:ext cx="2972832" cy="1631556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492" y="3019562"/>
            <a:ext cx="1968028" cy="2005632"/>
            <a:chOff x="838200" y="3018630"/>
            <a:chExt cx="1967345" cy="2005013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654311"/>
              <a:ext cx="19673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75957" y="4620194"/>
            <a:ext cx="1968028" cy="369446"/>
          </a:xfrm>
          <a:prstGeom prst="rect">
            <a:avLst/>
          </a:prstGeom>
          <a:solidFill>
            <a:schemeClr val="bg1"/>
          </a:solidFill>
        </p:spPr>
        <p:txBody>
          <a:bodyPr wrap="square" lIns="91467" tIns="45734" rIns="91467" bIns="45734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8957" y="4655748"/>
            <a:ext cx="1968028" cy="369446"/>
          </a:xfrm>
          <a:prstGeom prst="rect">
            <a:avLst/>
          </a:prstGeom>
          <a:solidFill>
            <a:schemeClr val="bg1"/>
          </a:solidFill>
        </p:spPr>
        <p:txBody>
          <a:bodyPr wrap="square" lIns="91467" tIns="45734" rIns="91467" bIns="45734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7504" y="3420509"/>
            <a:ext cx="1621762" cy="369446"/>
          </a:xfrm>
          <a:prstGeom prst="rect">
            <a:avLst/>
          </a:prstGeom>
          <a:noFill/>
        </p:spPr>
        <p:txBody>
          <a:bodyPr wrap="square" lIns="91467" tIns="45734" rIns="91467" bIns="45734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20498" y="3280662"/>
            <a:ext cx="1621762" cy="369446"/>
          </a:xfrm>
          <a:prstGeom prst="rect">
            <a:avLst/>
          </a:prstGeom>
          <a:solidFill>
            <a:schemeClr val="bg1"/>
          </a:solidFill>
        </p:spPr>
        <p:txBody>
          <a:bodyPr wrap="square" lIns="91467" tIns="45734" rIns="91467" bIns="45734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925" y="-162265"/>
            <a:ext cx="7432080" cy="857515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</a:p>
        </p:txBody>
      </p:sp>
      <p:sp>
        <p:nvSpPr>
          <p:cNvPr id="24" name="Oval 23"/>
          <p:cNvSpPr/>
          <p:nvPr/>
        </p:nvSpPr>
        <p:spPr>
          <a:xfrm>
            <a:off x="147688" y="13713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44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QUYNH\anh tai ve poiwer oint\nhà 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944" r="95833">
                        <a14:foregroundMark x1="78889" y1="56667" x2="78889" y2="56667"/>
                        <a14:foregroundMark x1="92222" y1="57222" x2="92222" y2="57222"/>
                        <a14:foregroundMark x1="96111" y1="59444" x2="96111" y2="59444"/>
                        <a14:foregroundMark x1="41389" y1="57222" x2="41389" y2="57222"/>
                        <a14:foregroundMark x1="30833" y1="52500" x2="30833" y2="52500"/>
                        <a14:foregroundMark x1="28333" y1="58333" x2="28333" y2="58333"/>
                        <a14:foregroundMark x1="30556" y1="67778" x2="30556" y2="67778"/>
                        <a14:foregroundMark x1="49167" y1="73333" x2="49167" y2="73333"/>
                        <a14:foregroundMark x1="66944" y1="72778" x2="66944" y2="72778"/>
                        <a14:foregroundMark x1="69444" y1="70556" x2="69444" y2="70556"/>
                        <a14:foregroundMark x1="69722" y1="66111" x2="69722" y2="66111"/>
                        <a14:foregroundMark x1="66667" y1="66944" x2="66667" y2="66944"/>
                        <a14:foregroundMark x1="68889" y1="63611" x2="68889" y2="63611"/>
                        <a14:foregroundMark x1="67500" y1="45000" x2="67500" y2="45000"/>
                        <a14:foregroundMark x1="52222" y1="34444" x2="52222" y2="34444"/>
                        <a14:foregroundMark x1="46944" y1="33333" x2="46944" y2="33333"/>
                        <a14:foregroundMark x1="45278" y1="32778" x2="45278" y2="32778"/>
                        <a14:foregroundMark x1="42778" y1="32778" x2="42778" y2="32778"/>
                        <a14:foregroundMark x1="49444" y1="33056" x2="49444" y2="33056"/>
                        <a14:foregroundMark x1="50000" y1="24444" x2="50000" y2="24444"/>
                        <a14:foregroundMark x1="54444" y1="23889" x2="54444" y2="23889"/>
                        <a14:foregroundMark x1="63611" y1="32778" x2="63611" y2="32778"/>
                        <a14:foregroundMark x1="71389" y1="38056" x2="71389" y2="38056"/>
                        <a14:foregroundMark x1="57222" y1="51111" x2="57222" y2="51111"/>
                        <a14:foregroundMark x1="53611" y1="70556" x2="53611" y2="70556"/>
                        <a14:foregroundMark x1="69167" y1="80556" x2="69167" y2="80556"/>
                        <a14:foregroundMark x1="79444" y1="80556" x2="79444" y2="80556"/>
                        <a14:foregroundMark x1="87778" y1="86389" x2="87778" y2="86389"/>
                        <a14:foregroundMark x1="21667" y1="74167" x2="21667" y2="74167"/>
                        <a14:foregroundMark x1="47778" y1="38889" x2="47778" y2="38889"/>
                        <a14:foregroundMark x1="46944" y1="38889" x2="46944" y2="38889"/>
                        <a14:foregroundMark x1="45833" y1="38611" x2="45833" y2="38611"/>
                        <a14:foregroundMark x1="53333" y1="41944" x2="53333" y2="41944"/>
                        <a14:foregroundMark x1="55000" y1="33333" x2="55000" y2="33333"/>
                        <a14:foregroundMark x1="52222" y1="30833" x2="52222" y2="30833"/>
                        <a14:foregroundMark x1="53056" y1="27500" x2="53056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1" y="266492"/>
            <a:ext cx="3060539" cy="30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QUYNH\anh tai ve poiwer oint\nhà 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944" r="95833">
                        <a14:foregroundMark x1="78889" y1="56667" x2="78889" y2="56667"/>
                        <a14:foregroundMark x1="92222" y1="57222" x2="92222" y2="57222"/>
                        <a14:foregroundMark x1="96111" y1="59444" x2="96111" y2="59444"/>
                        <a14:foregroundMark x1="41389" y1="57222" x2="41389" y2="57222"/>
                        <a14:foregroundMark x1="30833" y1="52500" x2="30833" y2="52500"/>
                        <a14:foregroundMark x1="28333" y1="58333" x2="28333" y2="58333"/>
                        <a14:foregroundMark x1="30556" y1="67778" x2="30556" y2="67778"/>
                        <a14:foregroundMark x1="49167" y1="73333" x2="49167" y2="73333"/>
                        <a14:foregroundMark x1="66944" y1="72778" x2="66944" y2="72778"/>
                        <a14:foregroundMark x1="69444" y1="70556" x2="69444" y2="70556"/>
                        <a14:foregroundMark x1="69722" y1="66111" x2="69722" y2="66111"/>
                        <a14:foregroundMark x1="66667" y1="66944" x2="66667" y2="66944"/>
                        <a14:foregroundMark x1="68889" y1="63611" x2="68889" y2="63611"/>
                        <a14:foregroundMark x1="67500" y1="45000" x2="67500" y2="45000"/>
                        <a14:foregroundMark x1="52222" y1="34444" x2="52222" y2="34444"/>
                        <a14:foregroundMark x1="46944" y1="33333" x2="46944" y2="33333"/>
                        <a14:foregroundMark x1="45278" y1="32778" x2="45278" y2="32778"/>
                        <a14:foregroundMark x1="42778" y1="32778" x2="42778" y2="32778"/>
                        <a14:foregroundMark x1="49444" y1="33056" x2="49444" y2="33056"/>
                        <a14:foregroundMark x1="50000" y1="24444" x2="50000" y2="24444"/>
                        <a14:foregroundMark x1="54444" y1="23889" x2="54444" y2="23889"/>
                        <a14:foregroundMark x1="63611" y1="32778" x2="63611" y2="32778"/>
                        <a14:foregroundMark x1="71389" y1="38056" x2="71389" y2="38056"/>
                        <a14:foregroundMark x1="57222" y1="51111" x2="57222" y2="51111"/>
                        <a14:foregroundMark x1="53611" y1="70556" x2="53611" y2="70556"/>
                        <a14:foregroundMark x1="69167" y1="80556" x2="69167" y2="80556"/>
                        <a14:foregroundMark x1="79444" y1="80556" x2="79444" y2="80556"/>
                        <a14:foregroundMark x1="87778" y1="86389" x2="87778" y2="86389"/>
                        <a14:foregroundMark x1="21667" y1="74167" x2="21667" y2="74167"/>
                        <a14:foregroundMark x1="47778" y1="38889" x2="47778" y2="38889"/>
                        <a14:foregroundMark x1="46944" y1="38889" x2="46944" y2="38889"/>
                        <a14:foregroundMark x1="45833" y1="38611" x2="45833" y2="38611"/>
                        <a14:foregroundMark x1="53333" y1="41944" x2="53333" y2="41944"/>
                        <a14:foregroundMark x1="55000" y1="33333" x2="55000" y2="33333"/>
                        <a14:foregroundMark x1="52222" y1="30833" x2="52222" y2="30833"/>
                        <a14:foregroundMark x1="53056" y1="27500" x2="53056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5" y="266492"/>
            <a:ext cx="3060539" cy="30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QUYNH\anh tai ve poiwer oint\nhà 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944" r="95833">
                        <a14:foregroundMark x1="78889" y1="56667" x2="78889" y2="56667"/>
                        <a14:foregroundMark x1="92222" y1="57222" x2="92222" y2="57222"/>
                        <a14:foregroundMark x1="96111" y1="59444" x2="96111" y2="59444"/>
                        <a14:foregroundMark x1="41389" y1="57222" x2="41389" y2="57222"/>
                        <a14:foregroundMark x1="30833" y1="52500" x2="30833" y2="52500"/>
                        <a14:foregroundMark x1="28333" y1="58333" x2="28333" y2="58333"/>
                        <a14:foregroundMark x1="30556" y1="67778" x2="30556" y2="67778"/>
                        <a14:foregroundMark x1="49167" y1="73333" x2="49167" y2="73333"/>
                        <a14:foregroundMark x1="66944" y1="72778" x2="66944" y2="72778"/>
                        <a14:foregroundMark x1="69444" y1="70556" x2="69444" y2="70556"/>
                        <a14:foregroundMark x1="69722" y1="66111" x2="69722" y2="66111"/>
                        <a14:foregroundMark x1="66667" y1="66944" x2="66667" y2="66944"/>
                        <a14:foregroundMark x1="68889" y1="63611" x2="68889" y2="63611"/>
                        <a14:foregroundMark x1="67500" y1="45000" x2="67500" y2="45000"/>
                        <a14:foregroundMark x1="52222" y1="34444" x2="52222" y2="34444"/>
                        <a14:foregroundMark x1="46944" y1="33333" x2="46944" y2="33333"/>
                        <a14:foregroundMark x1="45278" y1="32778" x2="45278" y2="32778"/>
                        <a14:foregroundMark x1="42778" y1="32778" x2="42778" y2="32778"/>
                        <a14:foregroundMark x1="49444" y1="33056" x2="49444" y2="33056"/>
                        <a14:foregroundMark x1="50000" y1="24444" x2="50000" y2="24444"/>
                        <a14:foregroundMark x1="54444" y1="23889" x2="54444" y2="23889"/>
                        <a14:foregroundMark x1="63611" y1="32778" x2="63611" y2="32778"/>
                        <a14:foregroundMark x1="71389" y1="38056" x2="71389" y2="38056"/>
                        <a14:foregroundMark x1="57222" y1="51111" x2="57222" y2="51111"/>
                        <a14:foregroundMark x1="53611" y1="70556" x2="53611" y2="70556"/>
                        <a14:foregroundMark x1="69167" y1="80556" x2="69167" y2="80556"/>
                        <a14:foregroundMark x1="79444" y1="80556" x2="79444" y2="80556"/>
                        <a14:foregroundMark x1="87778" y1="86389" x2="87778" y2="86389"/>
                        <a14:foregroundMark x1="21667" y1="74167" x2="21667" y2="74167"/>
                        <a14:foregroundMark x1="47778" y1="38889" x2="47778" y2="38889"/>
                        <a14:foregroundMark x1="46944" y1="38889" x2="46944" y2="38889"/>
                        <a14:foregroundMark x1="45833" y1="38611" x2="45833" y2="38611"/>
                        <a14:foregroundMark x1="53333" y1="41944" x2="53333" y2="41944"/>
                        <a14:foregroundMark x1="55000" y1="33333" x2="55000" y2="33333"/>
                        <a14:foregroundMark x1="52222" y1="30833" x2="52222" y2="30833"/>
                        <a14:foregroundMark x1="53056" y1="27500" x2="53056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81" y="266492"/>
            <a:ext cx="3060539" cy="30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925" y="-162265"/>
            <a:ext cx="7432080" cy="857515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Khoanh vào chữ cái đặt trước câu trả lời đúng: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88" y="13713"/>
            <a:ext cx="533585" cy="5335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130157" y="3000166"/>
            <a:ext cx="7582327" cy="857515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Nhà bạn Minh cạnh nhà bạn Hoa. Số nhà bạn Minh là 16 . Số nhà bạn Hoa là: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0239" y="4098761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A. 15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2093" y="409938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B. 16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7747" y="4099388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C. 17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2093" y="1653510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Nhà Minh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864" y="1581317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Nhà Hoa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235" y="2084397"/>
            <a:ext cx="585417" cy="8437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0236" y="22392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2038" y="2063575"/>
            <a:ext cx="585417" cy="8437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02039" y="221845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0679" y="2073575"/>
            <a:ext cx="585417" cy="8437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50680" y="222845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27747" y="4098761"/>
            <a:ext cx="429765" cy="431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8142</TotalTime>
  <Words>244</Words>
  <PresentationFormat>Custom</PresentationFormat>
  <Paragraphs>102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.VnAvant</vt:lpstr>
      <vt:lpstr>Calibri Light</vt:lpstr>
      <vt:lpstr>Calibri</vt:lpstr>
      <vt:lpstr>Arial-Rounded</vt:lpstr>
      <vt:lpstr>Lato Heavy</vt:lpstr>
      <vt:lpstr>.VnArial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2021-01-16T13:15:03Z</dcterms:modified>
</cp:coreProperties>
</file>