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8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Lst>
  <p:sldSz cy="6858000" cx="12192000"/>
  <p:notesSz cx="6858000" cy="9144000"/>
  <p:embeddedFontLst>
    <p:embeddedFont>
      <p:font typeface="Playfair Display"/>
      <p:regular r:id="rId74"/>
      <p:bold r:id="rId75"/>
      <p:italic r:id="rId76"/>
      <p:boldItalic r:id="rId77"/>
    </p:embeddedFont>
    <p:embeddedFont>
      <p:font typeface="Lato"/>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2" roundtripDataSignature="AMtx7mj7eyIokYs8F0DJOZn4/W/VJMOS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4FC15F3-88A9-4805-B103-B26017D71DD7}">
  <a:tblStyle styleId="{64FC15F3-88A9-4805-B103-B26017D71DD7}"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Lato-italic.fntdata"/><Relationship Id="rId82" Type="http://customschemas.google.com/relationships/presentationmetadata" Target="metadata"/><Relationship Id="rId81" Type="http://schemas.openxmlformats.org/officeDocument/2006/relationships/font" Target="fonts/Lato-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font" Target="fonts/PlayfairDisplay-bold.fntdata"/><Relationship Id="rId30" Type="http://schemas.openxmlformats.org/officeDocument/2006/relationships/slide" Target="slides/slide24.xml"/><Relationship Id="rId74" Type="http://schemas.openxmlformats.org/officeDocument/2006/relationships/font" Target="fonts/PlayfairDisplay-regular.fntdata"/><Relationship Id="rId33" Type="http://schemas.openxmlformats.org/officeDocument/2006/relationships/slide" Target="slides/slide27.xml"/><Relationship Id="rId77" Type="http://schemas.openxmlformats.org/officeDocument/2006/relationships/font" Target="fonts/PlayfairDisplay-boldItalic.fntdata"/><Relationship Id="rId32" Type="http://schemas.openxmlformats.org/officeDocument/2006/relationships/slide" Target="slides/slide26.xml"/><Relationship Id="rId76" Type="http://schemas.openxmlformats.org/officeDocument/2006/relationships/font" Target="fonts/PlayfairDisplay-italic.fntdata"/><Relationship Id="rId35" Type="http://schemas.openxmlformats.org/officeDocument/2006/relationships/slide" Target="slides/slide29.xml"/><Relationship Id="rId79" Type="http://schemas.openxmlformats.org/officeDocument/2006/relationships/font" Target="fonts/Lato-bold.fntdata"/><Relationship Id="rId34" Type="http://schemas.openxmlformats.org/officeDocument/2006/relationships/slide" Target="slides/slide28.xml"/><Relationship Id="rId78" Type="http://schemas.openxmlformats.org/officeDocument/2006/relationships/font" Target="fonts/Lato-regular.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0" name="Google Shape;1210;p1: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8" name="Shape 1568"/>
        <p:cNvGrpSpPr/>
        <p:nvPr/>
      </p:nvGrpSpPr>
      <p:grpSpPr>
        <a:xfrm>
          <a:off x="0" y="0"/>
          <a:ext cx="0" cy="0"/>
          <a:chOff x="0" y="0"/>
          <a:chExt cx="0" cy="0"/>
        </a:xfrm>
      </p:grpSpPr>
      <p:sp>
        <p:nvSpPr>
          <p:cNvPr id="1569" name="Google Shape;156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0" name="Google Shape;1570;p10: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8" name="Shape 1608"/>
        <p:cNvGrpSpPr/>
        <p:nvPr/>
      </p:nvGrpSpPr>
      <p:grpSpPr>
        <a:xfrm>
          <a:off x="0" y="0"/>
          <a:ext cx="0" cy="0"/>
          <a:chOff x="0" y="0"/>
          <a:chExt cx="0" cy="0"/>
        </a:xfrm>
      </p:grpSpPr>
      <p:sp>
        <p:nvSpPr>
          <p:cNvPr id="1609" name="Google Shape;160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0" name="Google Shape;1610;p11: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8" name="Shape 1648"/>
        <p:cNvGrpSpPr/>
        <p:nvPr/>
      </p:nvGrpSpPr>
      <p:grpSpPr>
        <a:xfrm>
          <a:off x="0" y="0"/>
          <a:ext cx="0" cy="0"/>
          <a:chOff x="0" y="0"/>
          <a:chExt cx="0" cy="0"/>
        </a:xfrm>
      </p:grpSpPr>
      <p:sp>
        <p:nvSpPr>
          <p:cNvPr id="1649" name="Google Shape;164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0" name="Google Shape;1650;p12: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8" name="Shape 1688"/>
        <p:cNvGrpSpPr/>
        <p:nvPr/>
      </p:nvGrpSpPr>
      <p:grpSpPr>
        <a:xfrm>
          <a:off x="0" y="0"/>
          <a:ext cx="0" cy="0"/>
          <a:chOff x="0" y="0"/>
          <a:chExt cx="0" cy="0"/>
        </a:xfrm>
      </p:grpSpPr>
      <p:sp>
        <p:nvSpPr>
          <p:cNvPr id="1689" name="Google Shape;168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0" name="Google Shape;1690;p13: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0" name="Google Shape;1730;p14: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8" name="Shape 1768"/>
        <p:cNvGrpSpPr/>
        <p:nvPr/>
      </p:nvGrpSpPr>
      <p:grpSpPr>
        <a:xfrm>
          <a:off x="0" y="0"/>
          <a:ext cx="0" cy="0"/>
          <a:chOff x="0" y="0"/>
          <a:chExt cx="0" cy="0"/>
        </a:xfrm>
      </p:grpSpPr>
      <p:sp>
        <p:nvSpPr>
          <p:cNvPr id="1769" name="Google Shape;176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0" name="Google Shape;1770;p15: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8" name="Shape 1808"/>
        <p:cNvGrpSpPr/>
        <p:nvPr/>
      </p:nvGrpSpPr>
      <p:grpSpPr>
        <a:xfrm>
          <a:off x="0" y="0"/>
          <a:ext cx="0" cy="0"/>
          <a:chOff x="0" y="0"/>
          <a:chExt cx="0" cy="0"/>
        </a:xfrm>
      </p:grpSpPr>
      <p:sp>
        <p:nvSpPr>
          <p:cNvPr id="1809" name="Google Shape;180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0" name="Google Shape;1810;p16: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0" name="Google Shape;1850;p17: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8" name="Shape 1888"/>
        <p:cNvGrpSpPr/>
        <p:nvPr/>
      </p:nvGrpSpPr>
      <p:grpSpPr>
        <a:xfrm>
          <a:off x="0" y="0"/>
          <a:ext cx="0" cy="0"/>
          <a:chOff x="0" y="0"/>
          <a:chExt cx="0" cy="0"/>
        </a:xfrm>
      </p:grpSpPr>
      <p:sp>
        <p:nvSpPr>
          <p:cNvPr id="1889" name="Google Shape;188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0" name="Google Shape;1890;p18: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8" name="Shape 1928"/>
        <p:cNvGrpSpPr/>
        <p:nvPr/>
      </p:nvGrpSpPr>
      <p:grpSpPr>
        <a:xfrm>
          <a:off x="0" y="0"/>
          <a:ext cx="0" cy="0"/>
          <a:chOff x="0" y="0"/>
          <a:chExt cx="0" cy="0"/>
        </a:xfrm>
      </p:grpSpPr>
      <p:sp>
        <p:nvSpPr>
          <p:cNvPr id="1929" name="Google Shape;192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0" name="Google Shape;1930;p19: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0" name="Google Shape;1250;p2: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8" name="Shape 1968"/>
        <p:cNvGrpSpPr/>
        <p:nvPr/>
      </p:nvGrpSpPr>
      <p:grpSpPr>
        <a:xfrm>
          <a:off x="0" y="0"/>
          <a:ext cx="0" cy="0"/>
          <a:chOff x="0" y="0"/>
          <a:chExt cx="0" cy="0"/>
        </a:xfrm>
      </p:grpSpPr>
      <p:sp>
        <p:nvSpPr>
          <p:cNvPr id="1969" name="Google Shape;196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0" name="Google Shape;1970;p20: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8" name="Shape 2008"/>
        <p:cNvGrpSpPr/>
        <p:nvPr/>
      </p:nvGrpSpPr>
      <p:grpSpPr>
        <a:xfrm>
          <a:off x="0" y="0"/>
          <a:ext cx="0" cy="0"/>
          <a:chOff x="0" y="0"/>
          <a:chExt cx="0" cy="0"/>
        </a:xfrm>
      </p:grpSpPr>
      <p:sp>
        <p:nvSpPr>
          <p:cNvPr id="2009" name="Google Shape;200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0" name="Google Shape;2010;p21: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8" name="Shape 2048"/>
        <p:cNvGrpSpPr/>
        <p:nvPr/>
      </p:nvGrpSpPr>
      <p:grpSpPr>
        <a:xfrm>
          <a:off x="0" y="0"/>
          <a:ext cx="0" cy="0"/>
          <a:chOff x="0" y="0"/>
          <a:chExt cx="0" cy="0"/>
        </a:xfrm>
      </p:grpSpPr>
      <p:sp>
        <p:nvSpPr>
          <p:cNvPr id="2049" name="Google Shape;204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0" name="Google Shape;2050;p22: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8" name="Shape 2088"/>
        <p:cNvGrpSpPr/>
        <p:nvPr/>
      </p:nvGrpSpPr>
      <p:grpSpPr>
        <a:xfrm>
          <a:off x="0" y="0"/>
          <a:ext cx="0" cy="0"/>
          <a:chOff x="0" y="0"/>
          <a:chExt cx="0" cy="0"/>
        </a:xfrm>
      </p:grpSpPr>
      <p:sp>
        <p:nvSpPr>
          <p:cNvPr id="2089" name="Google Shape;208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0" name="Google Shape;2090;p23: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8" name="Shape 2128"/>
        <p:cNvGrpSpPr/>
        <p:nvPr/>
      </p:nvGrpSpPr>
      <p:grpSpPr>
        <a:xfrm>
          <a:off x="0" y="0"/>
          <a:ext cx="0" cy="0"/>
          <a:chOff x="0" y="0"/>
          <a:chExt cx="0" cy="0"/>
        </a:xfrm>
      </p:grpSpPr>
      <p:sp>
        <p:nvSpPr>
          <p:cNvPr id="2129" name="Google Shape;212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0" name="Google Shape;2130;p24: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8" name="Shape 2168"/>
        <p:cNvGrpSpPr/>
        <p:nvPr/>
      </p:nvGrpSpPr>
      <p:grpSpPr>
        <a:xfrm>
          <a:off x="0" y="0"/>
          <a:ext cx="0" cy="0"/>
          <a:chOff x="0" y="0"/>
          <a:chExt cx="0" cy="0"/>
        </a:xfrm>
      </p:grpSpPr>
      <p:sp>
        <p:nvSpPr>
          <p:cNvPr id="2169" name="Google Shape;216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0" name="Google Shape;2170;p25: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8" name="Shape 2208"/>
        <p:cNvGrpSpPr/>
        <p:nvPr/>
      </p:nvGrpSpPr>
      <p:grpSpPr>
        <a:xfrm>
          <a:off x="0" y="0"/>
          <a:ext cx="0" cy="0"/>
          <a:chOff x="0" y="0"/>
          <a:chExt cx="0" cy="0"/>
        </a:xfrm>
      </p:grpSpPr>
      <p:sp>
        <p:nvSpPr>
          <p:cNvPr id="2209" name="Google Shape;220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0" name="Google Shape;2210;p26: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8" name="Shape 2248"/>
        <p:cNvGrpSpPr/>
        <p:nvPr/>
      </p:nvGrpSpPr>
      <p:grpSpPr>
        <a:xfrm>
          <a:off x="0" y="0"/>
          <a:ext cx="0" cy="0"/>
          <a:chOff x="0" y="0"/>
          <a:chExt cx="0" cy="0"/>
        </a:xfrm>
      </p:grpSpPr>
      <p:sp>
        <p:nvSpPr>
          <p:cNvPr id="2249" name="Google Shape;224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0" name="Google Shape;2250;p27: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8" name="Shape 2288"/>
        <p:cNvGrpSpPr/>
        <p:nvPr/>
      </p:nvGrpSpPr>
      <p:grpSpPr>
        <a:xfrm>
          <a:off x="0" y="0"/>
          <a:ext cx="0" cy="0"/>
          <a:chOff x="0" y="0"/>
          <a:chExt cx="0" cy="0"/>
        </a:xfrm>
      </p:grpSpPr>
      <p:sp>
        <p:nvSpPr>
          <p:cNvPr id="2289" name="Google Shape;2289;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0" name="Google Shape;2290;p28: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8" name="Shape 2328"/>
        <p:cNvGrpSpPr/>
        <p:nvPr/>
      </p:nvGrpSpPr>
      <p:grpSpPr>
        <a:xfrm>
          <a:off x="0" y="0"/>
          <a:ext cx="0" cy="0"/>
          <a:chOff x="0" y="0"/>
          <a:chExt cx="0" cy="0"/>
        </a:xfrm>
      </p:grpSpPr>
      <p:sp>
        <p:nvSpPr>
          <p:cNvPr id="2329" name="Google Shape;232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0" name="Google Shape;2330;p29: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0" name="Google Shape;1290;p3: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8" name="Shape 2368"/>
        <p:cNvGrpSpPr/>
        <p:nvPr/>
      </p:nvGrpSpPr>
      <p:grpSpPr>
        <a:xfrm>
          <a:off x="0" y="0"/>
          <a:ext cx="0" cy="0"/>
          <a:chOff x="0" y="0"/>
          <a:chExt cx="0" cy="0"/>
        </a:xfrm>
      </p:grpSpPr>
      <p:sp>
        <p:nvSpPr>
          <p:cNvPr id="2369" name="Google Shape;236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0" name="Google Shape;2370;p30: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8" name="Shape 2408"/>
        <p:cNvGrpSpPr/>
        <p:nvPr/>
      </p:nvGrpSpPr>
      <p:grpSpPr>
        <a:xfrm>
          <a:off x="0" y="0"/>
          <a:ext cx="0" cy="0"/>
          <a:chOff x="0" y="0"/>
          <a:chExt cx="0" cy="0"/>
        </a:xfrm>
      </p:grpSpPr>
      <p:sp>
        <p:nvSpPr>
          <p:cNvPr id="2409" name="Google Shape;240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0" name="Google Shape;2410;p31: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8" name="Shape 2448"/>
        <p:cNvGrpSpPr/>
        <p:nvPr/>
      </p:nvGrpSpPr>
      <p:grpSpPr>
        <a:xfrm>
          <a:off x="0" y="0"/>
          <a:ext cx="0" cy="0"/>
          <a:chOff x="0" y="0"/>
          <a:chExt cx="0" cy="0"/>
        </a:xfrm>
      </p:grpSpPr>
      <p:sp>
        <p:nvSpPr>
          <p:cNvPr id="2449" name="Google Shape;244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0" name="Google Shape;2450;p32: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9" name="Shape 2489"/>
        <p:cNvGrpSpPr/>
        <p:nvPr/>
      </p:nvGrpSpPr>
      <p:grpSpPr>
        <a:xfrm>
          <a:off x="0" y="0"/>
          <a:ext cx="0" cy="0"/>
          <a:chOff x="0" y="0"/>
          <a:chExt cx="0" cy="0"/>
        </a:xfrm>
      </p:grpSpPr>
      <p:sp>
        <p:nvSpPr>
          <p:cNvPr id="2490" name="Google Shape;249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1" name="Google Shape;2491;p33: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9" name="Shape 2529"/>
        <p:cNvGrpSpPr/>
        <p:nvPr/>
      </p:nvGrpSpPr>
      <p:grpSpPr>
        <a:xfrm>
          <a:off x="0" y="0"/>
          <a:ext cx="0" cy="0"/>
          <a:chOff x="0" y="0"/>
          <a:chExt cx="0" cy="0"/>
        </a:xfrm>
      </p:grpSpPr>
      <p:sp>
        <p:nvSpPr>
          <p:cNvPr id="2530" name="Google Shape;253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1" name="Google Shape;2531;p34: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9" name="Shape 2569"/>
        <p:cNvGrpSpPr/>
        <p:nvPr/>
      </p:nvGrpSpPr>
      <p:grpSpPr>
        <a:xfrm>
          <a:off x="0" y="0"/>
          <a:ext cx="0" cy="0"/>
          <a:chOff x="0" y="0"/>
          <a:chExt cx="0" cy="0"/>
        </a:xfrm>
      </p:grpSpPr>
      <p:sp>
        <p:nvSpPr>
          <p:cNvPr id="2570" name="Google Shape;257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1" name="Google Shape;2571;p35: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9" name="Shape 2609"/>
        <p:cNvGrpSpPr/>
        <p:nvPr/>
      </p:nvGrpSpPr>
      <p:grpSpPr>
        <a:xfrm>
          <a:off x="0" y="0"/>
          <a:ext cx="0" cy="0"/>
          <a:chOff x="0" y="0"/>
          <a:chExt cx="0" cy="0"/>
        </a:xfrm>
      </p:grpSpPr>
      <p:sp>
        <p:nvSpPr>
          <p:cNvPr id="2610" name="Google Shape;261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1" name="Google Shape;2611;p36: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9" name="Shape 2649"/>
        <p:cNvGrpSpPr/>
        <p:nvPr/>
      </p:nvGrpSpPr>
      <p:grpSpPr>
        <a:xfrm>
          <a:off x="0" y="0"/>
          <a:ext cx="0" cy="0"/>
          <a:chOff x="0" y="0"/>
          <a:chExt cx="0" cy="0"/>
        </a:xfrm>
      </p:grpSpPr>
      <p:sp>
        <p:nvSpPr>
          <p:cNvPr id="2650" name="Google Shape;265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1" name="Google Shape;2651;p37: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9" name="Shape 2689"/>
        <p:cNvGrpSpPr/>
        <p:nvPr/>
      </p:nvGrpSpPr>
      <p:grpSpPr>
        <a:xfrm>
          <a:off x="0" y="0"/>
          <a:ext cx="0" cy="0"/>
          <a:chOff x="0" y="0"/>
          <a:chExt cx="0" cy="0"/>
        </a:xfrm>
      </p:grpSpPr>
      <p:sp>
        <p:nvSpPr>
          <p:cNvPr id="2690" name="Google Shape;269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1" name="Google Shape;2691;p38: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9" name="Shape 2729"/>
        <p:cNvGrpSpPr/>
        <p:nvPr/>
      </p:nvGrpSpPr>
      <p:grpSpPr>
        <a:xfrm>
          <a:off x="0" y="0"/>
          <a:ext cx="0" cy="0"/>
          <a:chOff x="0" y="0"/>
          <a:chExt cx="0" cy="0"/>
        </a:xfrm>
      </p:grpSpPr>
      <p:sp>
        <p:nvSpPr>
          <p:cNvPr id="2730" name="Google Shape;273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1" name="Google Shape;2731;p39: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0" name="Google Shape;1330;p4: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9" name="Shape 2769"/>
        <p:cNvGrpSpPr/>
        <p:nvPr/>
      </p:nvGrpSpPr>
      <p:grpSpPr>
        <a:xfrm>
          <a:off x="0" y="0"/>
          <a:ext cx="0" cy="0"/>
          <a:chOff x="0" y="0"/>
          <a:chExt cx="0" cy="0"/>
        </a:xfrm>
      </p:grpSpPr>
      <p:sp>
        <p:nvSpPr>
          <p:cNvPr id="2770" name="Google Shape;277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1" name="Google Shape;2771;p40: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9" name="Shape 2809"/>
        <p:cNvGrpSpPr/>
        <p:nvPr/>
      </p:nvGrpSpPr>
      <p:grpSpPr>
        <a:xfrm>
          <a:off x="0" y="0"/>
          <a:ext cx="0" cy="0"/>
          <a:chOff x="0" y="0"/>
          <a:chExt cx="0" cy="0"/>
        </a:xfrm>
      </p:grpSpPr>
      <p:sp>
        <p:nvSpPr>
          <p:cNvPr id="2810" name="Google Shape;281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1" name="Google Shape;2811;p41: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9" name="Shape 2849"/>
        <p:cNvGrpSpPr/>
        <p:nvPr/>
      </p:nvGrpSpPr>
      <p:grpSpPr>
        <a:xfrm>
          <a:off x="0" y="0"/>
          <a:ext cx="0" cy="0"/>
          <a:chOff x="0" y="0"/>
          <a:chExt cx="0" cy="0"/>
        </a:xfrm>
      </p:grpSpPr>
      <p:sp>
        <p:nvSpPr>
          <p:cNvPr id="2850" name="Google Shape;285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1" name="Google Shape;2851;p42: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9" name="Shape 2889"/>
        <p:cNvGrpSpPr/>
        <p:nvPr/>
      </p:nvGrpSpPr>
      <p:grpSpPr>
        <a:xfrm>
          <a:off x="0" y="0"/>
          <a:ext cx="0" cy="0"/>
          <a:chOff x="0" y="0"/>
          <a:chExt cx="0" cy="0"/>
        </a:xfrm>
      </p:grpSpPr>
      <p:sp>
        <p:nvSpPr>
          <p:cNvPr id="2890" name="Google Shape;289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1" name="Google Shape;2891;p43: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9" name="Shape 2929"/>
        <p:cNvGrpSpPr/>
        <p:nvPr/>
      </p:nvGrpSpPr>
      <p:grpSpPr>
        <a:xfrm>
          <a:off x="0" y="0"/>
          <a:ext cx="0" cy="0"/>
          <a:chOff x="0" y="0"/>
          <a:chExt cx="0" cy="0"/>
        </a:xfrm>
      </p:grpSpPr>
      <p:sp>
        <p:nvSpPr>
          <p:cNvPr id="2930" name="Google Shape;293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1" name="Google Shape;2931;p44: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9" name="Shape 2969"/>
        <p:cNvGrpSpPr/>
        <p:nvPr/>
      </p:nvGrpSpPr>
      <p:grpSpPr>
        <a:xfrm>
          <a:off x="0" y="0"/>
          <a:ext cx="0" cy="0"/>
          <a:chOff x="0" y="0"/>
          <a:chExt cx="0" cy="0"/>
        </a:xfrm>
      </p:grpSpPr>
      <p:sp>
        <p:nvSpPr>
          <p:cNvPr id="2970" name="Google Shape;297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1" name="Google Shape;2971;p45: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9" name="Shape 3009"/>
        <p:cNvGrpSpPr/>
        <p:nvPr/>
      </p:nvGrpSpPr>
      <p:grpSpPr>
        <a:xfrm>
          <a:off x="0" y="0"/>
          <a:ext cx="0" cy="0"/>
          <a:chOff x="0" y="0"/>
          <a:chExt cx="0" cy="0"/>
        </a:xfrm>
      </p:grpSpPr>
      <p:sp>
        <p:nvSpPr>
          <p:cNvPr id="3010" name="Google Shape;301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1" name="Google Shape;3011;p46: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9" name="Shape 3049"/>
        <p:cNvGrpSpPr/>
        <p:nvPr/>
      </p:nvGrpSpPr>
      <p:grpSpPr>
        <a:xfrm>
          <a:off x="0" y="0"/>
          <a:ext cx="0" cy="0"/>
          <a:chOff x="0" y="0"/>
          <a:chExt cx="0" cy="0"/>
        </a:xfrm>
      </p:grpSpPr>
      <p:sp>
        <p:nvSpPr>
          <p:cNvPr id="3050" name="Google Shape;305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1" name="Google Shape;3051;p47: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9" name="Shape 3089"/>
        <p:cNvGrpSpPr/>
        <p:nvPr/>
      </p:nvGrpSpPr>
      <p:grpSpPr>
        <a:xfrm>
          <a:off x="0" y="0"/>
          <a:ext cx="0" cy="0"/>
          <a:chOff x="0" y="0"/>
          <a:chExt cx="0" cy="0"/>
        </a:xfrm>
      </p:grpSpPr>
      <p:sp>
        <p:nvSpPr>
          <p:cNvPr id="3090" name="Google Shape;309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1" name="Google Shape;3091;p48: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9" name="Shape 3129"/>
        <p:cNvGrpSpPr/>
        <p:nvPr/>
      </p:nvGrpSpPr>
      <p:grpSpPr>
        <a:xfrm>
          <a:off x="0" y="0"/>
          <a:ext cx="0" cy="0"/>
          <a:chOff x="0" y="0"/>
          <a:chExt cx="0" cy="0"/>
        </a:xfrm>
      </p:grpSpPr>
      <p:sp>
        <p:nvSpPr>
          <p:cNvPr id="3130" name="Google Shape;313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1" name="Google Shape;3131;p49: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0" name="Google Shape;1370;p5: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9" name="Shape 3169"/>
        <p:cNvGrpSpPr/>
        <p:nvPr/>
      </p:nvGrpSpPr>
      <p:grpSpPr>
        <a:xfrm>
          <a:off x="0" y="0"/>
          <a:ext cx="0" cy="0"/>
          <a:chOff x="0" y="0"/>
          <a:chExt cx="0" cy="0"/>
        </a:xfrm>
      </p:grpSpPr>
      <p:sp>
        <p:nvSpPr>
          <p:cNvPr id="3170" name="Google Shape;3170;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1" name="Google Shape;3171;p50: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9" name="Shape 3209"/>
        <p:cNvGrpSpPr/>
        <p:nvPr/>
      </p:nvGrpSpPr>
      <p:grpSpPr>
        <a:xfrm>
          <a:off x="0" y="0"/>
          <a:ext cx="0" cy="0"/>
          <a:chOff x="0" y="0"/>
          <a:chExt cx="0" cy="0"/>
        </a:xfrm>
      </p:grpSpPr>
      <p:sp>
        <p:nvSpPr>
          <p:cNvPr id="3210" name="Google Shape;3210;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1" name="Google Shape;3211;p51: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9" name="Shape 3249"/>
        <p:cNvGrpSpPr/>
        <p:nvPr/>
      </p:nvGrpSpPr>
      <p:grpSpPr>
        <a:xfrm>
          <a:off x="0" y="0"/>
          <a:ext cx="0" cy="0"/>
          <a:chOff x="0" y="0"/>
          <a:chExt cx="0" cy="0"/>
        </a:xfrm>
      </p:grpSpPr>
      <p:sp>
        <p:nvSpPr>
          <p:cNvPr id="3250" name="Google Shape;3250;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1" name="Google Shape;3251;p52: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9" name="Shape 3289"/>
        <p:cNvGrpSpPr/>
        <p:nvPr/>
      </p:nvGrpSpPr>
      <p:grpSpPr>
        <a:xfrm>
          <a:off x="0" y="0"/>
          <a:ext cx="0" cy="0"/>
          <a:chOff x="0" y="0"/>
          <a:chExt cx="0" cy="0"/>
        </a:xfrm>
      </p:grpSpPr>
      <p:sp>
        <p:nvSpPr>
          <p:cNvPr id="3290" name="Google Shape;3290;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1" name="Google Shape;3291;p53: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9" name="Shape 3329"/>
        <p:cNvGrpSpPr/>
        <p:nvPr/>
      </p:nvGrpSpPr>
      <p:grpSpPr>
        <a:xfrm>
          <a:off x="0" y="0"/>
          <a:ext cx="0" cy="0"/>
          <a:chOff x="0" y="0"/>
          <a:chExt cx="0" cy="0"/>
        </a:xfrm>
      </p:grpSpPr>
      <p:sp>
        <p:nvSpPr>
          <p:cNvPr id="3330" name="Google Shape;3330;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1" name="Google Shape;3331;p54: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9" name="Shape 3369"/>
        <p:cNvGrpSpPr/>
        <p:nvPr/>
      </p:nvGrpSpPr>
      <p:grpSpPr>
        <a:xfrm>
          <a:off x="0" y="0"/>
          <a:ext cx="0" cy="0"/>
          <a:chOff x="0" y="0"/>
          <a:chExt cx="0" cy="0"/>
        </a:xfrm>
      </p:grpSpPr>
      <p:sp>
        <p:nvSpPr>
          <p:cNvPr id="3370" name="Google Shape;337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1" name="Google Shape;3371;p55: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9" name="Shape 3409"/>
        <p:cNvGrpSpPr/>
        <p:nvPr/>
      </p:nvGrpSpPr>
      <p:grpSpPr>
        <a:xfrm>
          <a:off x="0" y="0"/>
          <a:ext cx="0" cy="0"/>
          <a:chOff x="0" y="0"/>
          <a:chExt cx="0" cy="0"/>
        </a:xfrm>
      </p:grpSpPr>
      <p:sp>
        <p:nvSpPr>
          <p:cNvPr id="3410" name="Google Shape;3410;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1" name="Google Shape;3411;p56: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9" name="Shape 3449"/>
        <p:cNvGrpSpPr/>
        <p:nvPr/>
      </p:nvGrpSpPr>
      <p:grpSpPr>
        <a:xfrm>
          <a:off x="0" y="0"/>
          <a:ext cx="0" cy="0"/>
          <a:chOff x="0" y="0"/>
          <a:chExt cx="0" cy="0"/>
        </a:xfrm>
      </p:grpSpPr>
      <p:sp>
        <p:nvSpPr>
          <p:cNvPr id="3450" name="Google Shape;3450;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1" name="Google Shape;3451;p57: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9" name="Shape 3489"/>
        <p:cNvGrpSpPr/>
        <p:nvPr/>
      </p:nvGrpSpPr>
      <p:grpSpPr>
        <a:xfrm>
          <a:off x="0" y="0"/>
          <a:ext cx="0" cy="0"/>
          <a:chOff x="0" y="0"/>
          <a:chExt cx="0" cy="0"/>
        </a:xfrm>
      </p:grpSpPr>
      <p:sp>
        <p:nvSpPr>
          <p:cNvPr id="3490" name="Google Shape;3490;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1" name="Google Shape;3491;p58: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9" name="Shape 3529"/>
        <p:cNvGrpSpPr/>
        <p:nvPr/>
      </p:nvGrpSpPr>
      <p:grpSpPr>
        <a:xfrm>
          <a:off x="0" y="0"/>
          <a:ext cx="0" cy="0"/>
          <a:chOff x="0" y="0"/>
          <a:chExt cx="0" cy="0"/>
        </a:xfrm>
      </p:grpSpPr>
      <p:sp>
        <p:nvSpPr>
          <p:cNvPr id="3530" name="Google Shape;3530;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1" name="Google Shape;3531;p59: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0" name="Google Shape;1410;p6: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9" name="Shape 3569"/>
        <p:cNvGrpSpPr/>
        <p:nvPr/>
      </p:nvGrpSpPr>
      <p:grpSpPr>
        <a:xfrm>
          <a:off x="0" y="0"/>
          <a:ext cx="0" cy="0"/>
          <a:chOff x="0" y="0"/>
          <a:chExt cx="0" cy="0"/>
        </a:xfrm>
      </p:grpSpPr>
      <p:sp>
        <p:nvSpPr>
          <p:cNvPr id="3570" name="Google Shape;3570;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1" name="Google Shape;3571;p60: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9" name="Shape 3609"/>
        <p:cNvGrpSpPr/>
        <p:nvPr/>
      </p:nvGrpSpPr>
      <p:grpSpPr>
        <a:xfrm>
          <a:off x="0" y="0"/>
          <a:ext cx="0" cy="0"/>
          <a:chOff x="0" y="0"/>
          <a:chExt cx="0" cy="0"/>
        </a:xfrm>
      </p:grpSpPr>
      <p:sp>
        <p:nvSpPr>
          <p:cNvPr id="3610" name="Google Shape;361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1" name="Google Shape;3611;p61: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9" name="Shape 3649"/>
        <p:cNvGrpSpPr/>
        <p:nvPr/>
      </p:nvGrpSpPr>
      <p:grpSpPr>
        <a:xfrm>
          <a:off x="0" y="0"/>
          <a:ext cx="0" cy="0"/>
          <a:chOff x="0" y="0"/>
          <a:chExt cx="0" cy="0"/>
        </a:xfrm>
      </p:grpSpPr>
      <p:sp>
        <p:nvSpPr>
          <p:cNvPr id="3650" name="Google Shape;3650;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1" name="Google Shape;3651;p62: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9" name="Shape 3689"/>
        <p:cNvGrpSpPr/>
        <p:nvPr/>
      </p:nvGrpSpPr>
      <p:grpSpPr>
        <a:xfrm>
          <a:off x="0" y="0"/>
          <a:ext cx="0" cy="0"/>
          <a:chOff x="0" y="0"/>
          <a:chExt cx="0" cy="0"/>
        </a:xfrm>
      </p:grpSpPr>
      <p:sp>
        <p:nvSpPr>
          <p:cNvPr id="3690" name="Google Shape;369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1" name="Google Shape;3691;p63: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9" name="Shape 3729"/>
        <p:cNvGrpSpPr/>
        <p:nvPr/>
      </p:nvGrpSpPr>
      <p:grpSpPr>
        <a:xfrm>
          <a:off x="0" y="0"/>
          <a:ext cx="0" cy="0"/>
          <a:chOff x="0" y="0"/>
          <a:chExt cx="0" cy="0"/>
        </a:xfrm>
      </p:grpSpPr>
      <p:sp>
        <p:nvSpPr>
          <p:cNvPr id="3730" name="Google Shape;3730;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1" name="Google Shape;3731;p64: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9" name="Shape 3769"/>
        <p:cNvGrpSpPr/>
        <p:nvPr/>
      </p:nvGrpSpPr>
      <p:grpSpPr>
        <a:xfrm>
          <a:off x="0" y="0"/>
          <a:ext cx="0" cy="0"/>
          <a:chOff x="0" y="0"/>
          <a:chExt cx="0" cy="0"/>
        </a:xfrm>
      </p:grpSpPr>
      <p:sp>
        <p:nvSpPr>
          <p:cNvPr id="3770" name="Google Shape;3770;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1" name="Google Shape;3771;p65: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9" name="Shape 3809"/>
        <p:cNvGrpSpPr/>
        <p:nvPr/>
      </p:nvGrpSpPr>
      <p:grpSpPr>
        <a:xfrm>
          <a:off x="0" y="0"/>
          <a:ext cx="0" cy="0"/>
          <a:chOff x="0" y="0"/>
          <a:chExt cx="0" cy="0"/>
        </a:xfrm>
      </p:grpSpPr>
      <p:sp>
        <p:nvSpPr>
          <p:cNvPr id="3810" name="Google Shape;3810;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1" name="Google Shape;3811;p66: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9" name="Shape 3849"/>
        <p:cNvGrpSpPr/>
        <p:nvPr/>
      </p:nvGrpSpPr>
      <p:grpSpPr>
        <a:xfrm>
          <a:off x="0" y="0"/>
          <a:ext cx="0" cy="0"/>
          <a:chOff x="0" y="0"/>
          <a:chExt cx="0" cy="0"/>
        </a:xfrm>
      </p:grpSpPr>
      <p:sp>
        <p:nvSpPr>
          <p:cNvPr id="3850" name="Google Shape;3850;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1" name="Google Shape;3851;p67: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0" name="Google Shape;1450;p7: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0" name="Google Shape;1490;p8: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8" name="Shape 1528"/>
        <p:cNvGrpSpPr/>
        <p:nvPr/>
      </p:nvGrpSpPr>
      <p:grpSpPr>
        <a:xfrm>
          <a:off x="0" y="0"/>
          <a:ext cx="0" cy="0"/>
          <a:chOff x="0" y="0"/>
          <a:chExt cx="0" cy="0"/>
        </a:xfrm>
      </p:grpSpPr>
      <p:sp>
        <p:nvSpPr>
          <p:cNvPr id="1529" name="Google Shape;152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0" name="Google Shape;1530;p9: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27.png"/><Relationship Id="rId6"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27.png"/><Relationship Id="rId5" Type="http://schemas.openxmlformats.org/officeDocument/2006/relationships/image" Target="../media/image5.png"/><Relationship Id="rId6" Type="http://schemas.openxmlformats.org/officeDocument/2006/relationships/image" Target="../media/image3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7.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 Id="rId4" Type="http://schemas.openxmlformats.org/officeDocument/2006/relationships/image" Target="../media/image28.png"/><Relationship Id="rId5"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3.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 Id="rId6" Type="http://schemas.openxmlformats.org/officeDocument/2006/relationships/image" Target="../media/image9.png"/><Relationship Id="rId7"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22.png"/><Relationship Id="rId5" Type="http://schemas.openxmlformats.org/officeDocument/2006/relationships/image" Target="../media/image9.png"/><Relationship Id="rId6"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sp>
        <p:nvSpPr>
          <p:cNvPr id="13" name="Google Shape;13;p69"/>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pic>
        <p:nvPicPr>
          <p:cNvPr id="14" name="Google Shape;14;p69"/>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15" name="Google Shape;15;p69"/>
          <p:cNvGrpSpPr/>
          <p:nvPr/>
        </p:nvGrpSpPr>
        <p:grpSpPr>
          <a:xfrm>
            <a:off x="897467" y="929218"/>
            <a:ext cx="433917" cy="4999567"/>
            <a:chOff x="673581" y="696275"/>
            <a:chExt cx="324325" cy="3751050"/>
          </a:xfrm>
        </p:grpSpPr>
        <p:grpSp>
          <p:nvGrpSpPr>
            <p:cNvPr id="16" name="Google Shape;16;p69"/>
            <p:cNvGrpSpPr/>
            <p:nvPr/>
          </p:nvGrpSpPr>
          <p:grpSpPr>
            <a:xfrm rot="-5400000">
              <a:off x="-918069" y="2531350"/>
              <a:ext cx="3751050" cy="80900"/>
              <a:chOff x="1871500" y="2227875"/>
              <a:chExt cx="3751050" cy="80900"/>
            </a:xfrm>
          </p:grpSpPr>
          <p:sp>
            <p:nvSpPr>
              <p:cNvPr id="17" name="Google Shape;17;p69"/>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18" name="Google Shape;18;p69"/>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19" name="Google Shape;19;p69"/>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20" name="Google Shape;20;p69"/>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21" name="Google Shape;21;p69"/>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22" name="Google Shape;22;p69"/>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23" name="Google Shape;23;p69"/>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24" name="Google Shape;24;p69"/>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25" name="Google Shape;25;p69"/>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26" name="Google Shape;26;p69"/>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27" name="Google Shape;27;p69"/>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28" name="Google Shape;28;p69"/>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29" name="Google Shape;29;p69"/>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grpSp>
        <p:sp>
          <p:nvSpPr>
            <p:cNvPr id="30" name="Google Shape;30;p69"/>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31" name="Google Shape;31;p69"/>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32" name="Google Shape;32;p69"/>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33" name="Google Shape;33;p69"/>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34" name="Google Shape;34;p69"/>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35" name="Google Shape;35;p69"/>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36" name="Google Shape;36;p69"/>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37" name="Google Shape;37;p69"/>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38" name="Google Shape;38;p69"/>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39" name="Google Shape;39;p69"/>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40" name="Google Shape;40;p69"/>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41" name="Google Shape;41;p69"/>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sp>
          <p:nvSpPr>
            <p:cNvPr id="42" name="Google Shape;42;p69"/>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2400" u="none" cap="none" strike="noStrike">
                <a:solidFill>
                  <a:srgbClr val="086245"/>
                </a:solidFill>
                <a:latin typeface="Verdana"/>
                <a:ea typeface="Verdana"/>
                <a:cs typeface="Verdana"/>
                <a:sym typeface="Verdana"/>
              </a:endParaRPr>
            </a:p>
          </p:txBody>
        </p:sp>
      </p:grpSp>
      <p:sp>
        <p:nvSpPr>
          <p:cNvPr id="43" name="Google Shape;43;p69"/>
          <p:cNvSpPr txBox="1"/>
          <p:nvPr>
            <p:ph type="title"/>
          </p:nvPr>
        </p:nvSpPr>
        <p:spPr>
          <a:xfrm>
            <a:off x="5221300" y="2727751"/>
            <a:ext cx="4434000" cy="10364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9pPr>
          </a:lstStyle>
          <a:p/>
        </p:txBody>
      </p:sp>
      <p:sp>
        <p:nvSpPr>
          <p:cNvPr id="44" name="Google Shape;44;p69"/>
          <p:cNvSpPr txBox="1"/>
          <p:nvPr>
            <p:ph idx="2" type="title"/>
          </p:nvPr>
        </p:nvSpPr>
        <p:spPr>
          <a:xfrm>
            <a:off x="6107500" y="1126951"/>
            <a:ext cx="2661600" cy="16008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lt1"/>
              </a:buClr>
              <a:buSzPts val="9600"/>
              <a:buNone/>
              <a:defRPr sz="12800">
                <a:solidFill>
                  <a:schemeClr val="lt1"/>
                </a:solidFill>
              </a:defRPr>
            </a:lvl1pPr>
            <a:lvl2pPr lvl="1" algn="ctr">
              <a:spcBef>
                <a:spcPts val="0"/>
              </a:spcBef>
              <a:spcAft>
                <a:spcPts val="0"/>
              </a:spcAft>
              <a:buClr>
                <a:schemeClr val="lt1"/>
              </a:buClr>
              <a:buSzPts val="9600"/>
              <a:buNone/>
              <a:defRPr sz="12800">
                <a:solidFill>
                  <a:schemeClr val="lt1"/>
                </a:solidFill>
              </a:defRPr>
            </a:lvl2pPr>
            <a:lvl3pPr lvl="2" algn="ctr">
              <a:spcBef>
                <a:spcPts val="0"/>
              </a:spcBef>
              <a:spcAft>
                <a:spcPts val="0"/>
              </a:spcAft>
              <a:buClr>
                <a:schemeClr val="lt1"/>
              </a:buClr>
              <a:buSzPts val="9600"/>
              <a:buNone/>
              <a:defRPr sz="12800">
                <a:solidFill>
                  <a:schemeClr val="lt1"/>
                </a:solidFill>
              </a:defRPr>
            </a:lvl3pPr>
            <a:lvl4pPr lvl="3" algn="ctr">
              <a:spcBef>
                <a:spcPts val="0"/>
              </a:spcBef>
              <a:spcAft>
                <a:spcPts val="0"/>
              </a:spcAft>
              <a:buClr>
                <a:schemeClr val="lt1"/>
              </a:buClr>
              <a:buSzPts val="9600"/>
              <a:buNone/>
              <a:defRPr sz="12800">
                <a:solidFill>
                  <a:schemeClr val="lt1"/>
                </a:solidFill>
              </a:defRPr>
            </a:lvl4pPr>
            <a:lvl5pPr lvl="4" algn="ctr">
              <a:spcBef>
                <a:spcPts val="0"/>
              </a:spcBef>
              <a:spcAft>
                <a:spcPts val="0"/>
              </a:spcAft>
              <a:buClr>
                <a:schemeClr val="lt1"/>
              </a:buClr>
              <a:buSzPts val="9600"/>
              <a:buNone/>
              <a:defRPr sz="12800">
                <a:solidFill>
                  <a:schemeClr val="lt1"/>
                </a:solidFill>
              </a:defRPr>
            </a:lvl5pPr>
            <a:lvl6pPr lvl="5" algn="ctr">
              <a:lnSpc>
                <a:spcPct val="100000"/>
              </a:lnSpc>
              <a:spcBef>
                <a:spcPts val="0"/>
              </a:spcBef>
              <a:spcAft>
                <a:spcPts val="0"/>
              </a:spcAft>
              <a:buClr>
                <a:schemeClr val="lt1"/>
              </a:buClr>
              <a:buSzPts val="9600"/>
              <a:buNone/>
              <a:defRPr sz="12800">
                <a:solidFill>
                  <a:schemeClr val="lt1"/>
                </a:solidFill>
              </a:defRPr>
            </a:lvl6pPr>
            <a:lvl7pPr lvl="6" algn="ctr">
              <a:lnSpc>
                <a:spcPct val="100000"/>
              </a:lnSpc>
              <a:spcBef>
                <a:spcPts val="0"/>
              </a:spcBef>
              <a:spcAft>
                <a:spcPts val="0"/>
              </a:spcAft>
              <a:buClr>
                <a:schemeClr val="lt1"/>
              </a:buClr>
              <a:buSzPts val="9600"/>
              <a:buNone/>
              <a:defRPr sz="12800">
                <a:solidFill>
                  <a:schemeClr val="lt1"/>
                </a:solidFill>
              </a:defRPr>
            </a:lvl7pPr>
            <a:lvl8pPr lvl="7" algn="ctr">
              <a:lnSpc>
                <a:spcPct val="100000"/>
              </a:lnSpc>
              <a:spcBef>
                <a:spcPts val="0"/>
              </a:spcBef>
              <a:spcAft>
                <a:spcPts val="0"/>
              </a:spcAft>
              <a:buClr>
                <a:schemeClr val="lt1"/>
              </a:buClr>
              <a:buSzPts val="9600"/>
              <a:buNone/>
              <a:defRPr sz="12800">
                <a:solidFill>
                  <a:schemeClr val="lt1"/>
                </a:solidFill>
              </a:defRPr>
            </a:lvl8pPr>
            <a:lvl9pPr lvl="8" algn="ctr">
              <a:lnSpc>
                <a:spcPct val="100000"/>
              </a:lnSpc>
              <a:spcBef>
                <a:spcPts val="0"/>
              </a:spcBef>
              <a:spcAft>
                <a:spcPts val="0"/>
              </a:spcAft>
              <a:buClr>
                <a:schemeClr val="lt1"/>
              </a:buClr>
              <a:buSzPts val="9600"/>
              <a:buNone/>
              <a:defRPr sz="12800">
                <a:solidFill>
                  <a:schemeClr val="lt1"/>
                </a:solidFill>
              </a:defRPr>
            </a:lvl9pPr>
          </a:lstStyle>
          <a:p/>
        </p:txBody>
      </p:sp>
      <p:sp>
        <p:nvSpPr>
          <p:cNvPr id="45" name="Google Shape;45;p69"/>
          <p:cNvSpPr txBox="1"/>
          <p:nvPr>
            <p:ph idx="1" type="subTitle"/>
          </p:nvPr>
        </p:nvSpPr>
        <p:spPr>
          <a:xfrm>
            <a:off x="5221500" y="4328700"/>
            <a:ext cx="4434000" cy="838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298" name="Shape 298"/>
        <p:cNvGrpSpPr/>
        <p:nvPr/>
      </p:nvGrpSpPr>
      <p:grpSpPr>
        <a:xfrm>
          <a:off x="0" y="0"/>
          <a:ext cx="0" cy="0"/>
          <a:chOff x="0" y="0"/>
          <a:chExt cx="0" cy="0"/>
        </a:xfrm>
      </p:grpSpPr>
      <p:sp>
        <p:nvSpPr>
          <p:cNvPr id="299" name="Google Shape;299;p91"/>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300" name="Google Shape;300;p91"/>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301" name="Google Shape;301;p91"/>
          <p:cNvGrpSpPr/>
          <p:nvPr/>
        </p:nvGrpSpPr>
        <p:grpSpPr>
          <a:xfrm>
            <a:off x="897467" y="929218"/>
            <a:ext cx="433917" cy="4999567"/>
            <a:chOff x="673581" y="696275"/>
            <a:chExt cx="324325" cy="3751050"/>
          </a:xfrm>
        </p:grpSpPr>
        <p:grpSp>
          <p:nvGrpSpPr>
            <p:cNvPr id="302" name="Google Shape;302;p91"/>
            <p:cNvGrpSpPr/>
            <p:nvPr/>
          </p:nvGrpSpPr>
          <p:grpSpPr>
            <a:xfrm rot="-5400000">
              <a:off x="-918069" y="2531350"/>
              <a:ext cx="3751050" cy="80900"/>
              <a:chOff x="1871500" y="2227875"/>
              <a:chExt cx="3751050" cy="80900"/>
            </a:xfrm>
          </p:grpSpPr>
          <p:sp>
            <p:nvSpPr>
              <p:cNvPr id="303" name="Google Shape;303;p91"/>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04" name="Google Shape;304;p91"/>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05" name="Google Shape;305;p91"/>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06" name="Google Shape;306;p91"/>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07" name="Google Shape;307;p91"/>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08" name="Google Shape;308;p91"/>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09" name="Google Shape;309;p91"/>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10" name="Google Shape;310;p91"/>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11" name="Google Shape;311;p91"/>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12" name="Google Shape;312;p91"/>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13" name="Google Shape;313;p91"/>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14" name="Google Shape;314;p91"/>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15" name="Google Shape;315;p91"/>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316" name="Google Shape;316;p91"/>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17" name="Google Shape;317;p91"/>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18" name="Google Shape;318;p91"/>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19" name="Google Shape;319;p91"/>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20" name="Google Shape;320;p91"/>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21" name="Google Shape;321;p91"/>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22" name="Google Shape;322;p91"/>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23" name="Google Shape;323;p91"/>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24" name="Google Shape;324;p91"/>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25" name="Google Shape;325;p91"/>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26" name="Google Shape;326;p91"/>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27" name="Google Shape;327;p91"/>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28" name="Google Shape;328;p91"/>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329" name="Google Shape;329;p91"/>
          <p:cNvPicPr preferRelativeResize="0"/>
          <p:nvPr/>
        </p:nvPicPr>
        <p:blipFill rotWithShape="1">
          <a:blip r:embed="rId3">
            <a:alphaModFix/>
          </a:blip>
          <a:srcRect b="14077" l="19057" r="8451" t="15672"/>
          <a:stretch/>
        </p:blipFill>
        <p:spPr>
          <a:xfrm flipH="1" rot="2854260">
            <a:off x="1700743" y="627593"/>
            <a:ext cx="1610783" cy="1502833"/>
          </a:xfrm>
          <a:prstGeom prst="rect">
            <a:avLst/>
          </a:prstGeom>
          <a:noFill/>
          <a:ln>
            <a:noFill/>
          </a:ln>
        </p:spPr>
      </p:pic>
      <p:pic>
        <p:nvPicPr>
          <p:cNvPr id="330" name="Google Shape;330;p91"/>
          <p:cNvPicPr preferRelativeResize="0"/>
          <p:nvPr/>
        </p:nvPicPr>
        <p:blipFill rotWithShape="1">
          <a:blip r:embed="rId4">
            <a:alphaModFix/>
          </a:blip>
          <a:srcRect b="0" l="0" r="0" t="0"/>
          <a:stretch/>
        </p:blipFill>
        <p:spPr>
          <a:xfrm>
            <a:off x="8627534" y="3170767"/>
            <a:ext cx="3484033" cy="3253317"/>
          </a:xfrm>
          <a:prstGeom prst="rect">
            <a:avLst/>
          </a:prstGeom>
          <a:noFill/>
          <a:ln>
            <a:noFill/>
          </a:ln>
        </p:spPr>
      </p:pic>
      <p:pic>
        <p:nvPicPr>
          <p:cNvPr id="331" name="Google Shape;331;p91"/>
          <p:cNvPicPr preferRelativeResize="0"/>
          <p:nvPr/>
        </p:nvPicPr>
        <p:blipFill rotWithShape="1">
          <a:blip r:embed="rId5">
            <a:alphaModFix/>
          </a:blip>
          <a:srcRect b="0" l="0" r="0" t="0"/>
          <a:stretch/>
        </p:blipFill>
        <p:spPr>
          <a:xfrm rot="2159844">
            <a:off x="5255684" y="4292601"/>
            <a:ext cx="1962149" cy="1833033"/>
          </a:xfrm>
          <a:prstGeom prst="rect">
            <a:avLst/>
          </a:prstGeom>
          <a:noFill/>
          <a:ln>
            <a:noFill/>
          </a:ln>
        </p:spPr>
      </p:pic>
      <p:sp>
        <p:nvSpPr>
          <p:cNvPr id="332" name="Google Shape;332;p91"/>
          <p:cNvSpPr txBox="1"/>
          <p:nvPr>
            <p:ph type="title"/>
          </p:nvPr>
        </p:nvSpPr>
        <p:spPr>
          <a:xfrm>
            <a:off x="1699200" y="1763767"/>
            <a:ext cx="9076400" cy="21760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12000"/>
              <a:buNone/>
              <a:defRPr sz="146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333" name="Google Shape;333;p91"/>
          <p:cNvSpPr txBox="1"/>
          <p:nvPr>
            <p:ph idx="1" type="subTitle"/>
          </p:nvPr>
        </p:nvSpPr>
        <p:spPr>
          <a:xfrm>
            <a:off x="3160600" y="3995200"/>
            <a:ext cx="6153600" cy="586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2"/>
        </a:solidFill>
      </p:bgPr>
    </p:bg>
    <p:spTree>
      <p:nvGrpSpPr>
        <p:cNvPr id="334" name="Shape 33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spTree>
      <p:nvGrpSpPr>
        <p:cNvPr id="335" name="Shape 335"/>
        <p:cNvGrpSpPr/>
        <p:nvPr/>
      </p:nvGrpSpPr>
      <p:grpSpPr>
        <a:xfrm>
          <a:off x="0" y="0"/>
          <a:ext cx="0" cy="0"/>
          <a:chOff x="0" y="0"/>
          <a:chExt cx="0" cy="0"/>
        </a:xfrm>
      </p:grpSpPr>
      <p:sp>
        <p:nvSpPr>
          <p:cNvPr id="336" name="Google Shape;336;p93"/>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337" name="Google Shape;337;p93"/>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pic>
        <p:nvPicPr>
          <p:cNvPr id="338" name="Google Shape;338;p93"/>
          <p:cNvPicPr preferRelativeResize="0"/>
          <p:nvPr/>
        </p:nvPicPr>
        <p:blipFill rotWithShape="1">
          <a:blip r:embed="rId3">
            <a:alphaModFix/>
          </a:blip>
          <a:srcRect b="0" l="0" r="0" t="0"/>
          <a:stretch/>
        </p:blipFill>
        <p:spPr>
          <a:xfrm rot="2159844">
            <a:off x="5310718" y="706968"/>
            <a:ext cx="1962149" cy="1833033"/>
          </a:xfrm>
          <a:prstGeom prst="rect">
            <a:avLst/>
          </a:prstGeom>
          <a:noFill/>
          <a:ln>
            <a:noFill/>
          </a:ln>
        </p:spPr>
      </p:pic>
      <p:grpSp>
        <p:nvGrpSpPr>
          <p:cNvPr id="339" name="Google Shape;339;p93"/>
          <p:cNvGrpSpPr/>
          <p:nvPr/>
        </p:nvGrpSpPr>
        <p:grpSpPr>
          <a:xfrm>
            <a:off x="897467" y="929218"/>
            <a:ext cx="433917" cy="4999567"/>
            <a:chOff x="673581" y="696275"/>
            <a:chExt cx="324325" cy="3751050"/>
          </a:xfrm>
        </p:grpSpPr>
        <p:grpSp>
          <p:nvGrpSpPr>
            <p:cNvPr id="340" name="Google Shape;340;p93"/>
            <p:cNvGrpSpPr/>
            <p:nvPr/>
          </p:nvGrpSpPr>
          <p:grpSpPr>
            <a:xfrm rot="-5400000">
              <a:off x="-918069" y="2531350"/>
              <a:ext cx="3751050" cy="80900"/>
              <a:chOff x="1871500" y="2227875"/>
              <a:chExt cx="3751050" cy="80900"/>
            </a:xfrm>
          </p:grpSpPr>
          <p:sp>
            <p:nvSpPr>
              <p:cNvPr id="341" name="Google Shape;341;p93"/>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42" name="Google Shape;342;p93"/>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43" name="Google Shape;343;p93"/>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44" name="Google Shape;344;p93"/>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45" name="Google Shape;345;p93"/>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46" name="Google Shape;346;p93"/>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47" name="Google Shape;347;p93"/>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48" name="Google Shape;348;p93"/>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49" name="Google Shape;349;p93"/>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50" name="Google Shape;350;p93"/>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51" name="Google Shape;351;p93"/>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52" name="Google Shape;352;p93"/>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53" name="Google Shape;353;p93"/>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354" name="Google Shape;354;p93"/>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55" name="Google Shape;355;p93"/>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56" name="Google Shape;356;p93"/>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57" name="Google Shape;357;p93"/>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58" name="Google Shape;358;p93"/>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59" name="Google Shape;359;p93"/>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60" name="Google Shape;360;p93"/>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61" name="Google Shape;361;p93"/>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62" name="Google Shape;362;p93"/>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63" name="Google Shape;363;p93"/>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64" name="Google Shape;364;p93"/>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65" name="Google Shape;365;p93"/>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66" name="Google Shape;366;p93"/>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367" name="Google Shape;367;p93"/>
          <p:cNvPicPr preferRelativeResize="0"/>
          <p:nvPr/>
        </p:nvPicPr>
        <p:blipFill rotWithShape="1">
          <a:blip r:embed="rId4">
            <a:alphaModFix/>
          </a:blip>
          <a:srcRect b="11918" l="31190" r="25446" t="6831"/>
          <a:stretch/>
        </p:blipFill>
        <p:spPr>
          <a:xfrm>
            <a:off x="10699751" y="4176185"/>
            <a:ext cx="1236133" cy="2161116"/>
          </a:xfrm>
          <a:prstGeom prst="rect">
            <a:avLst/>
          </a:prstGeom>
          <a:noFill/>
          <a:ln>
            <a:noFill/>
          </a:ln>
        </p:spPr>
      </p:pic>
      <p:pic>
        <p:nvPicPr>
          <p:cNvPr id="368" name="Google Shape;368;p93"/>
          <p:cNvPicPr preferRelativeResize="0"/>
          <p:nvPr/>
        </p:nvPicPr>
        <p:blipFill rotWithShape="1">
          <a:blip r:embed="rId5">
            <a:alphaModFix/>
          </a:blip>
          <a:srcRect b="12533" l="15318" r="0" t="15227"/>
          <a:stretch/>
        </p:blipFill>
        <p:spPr>
          <a:xfrm>
            <a:off x="9626601" y="770467"/>
            <a:ext cx="1782233" cy="1627717"/>
          </a:xfrm>
          <a:prstGeom prst="rect">
            <a:avLst/>
          </a:prstGeom>
          <a:noFill/>
          <a:ln>
            <a:noFill/>
          </a:ln>
        </p:spPr>
      </p:pic>
      <p:pic>
        <p:nvPicPr>
          <p:cNvPr id="369" name="Google Shape;369;p93"/>
          <p:cNvPicPr preferRelativeResize="0"/>
          <p:nvPr/>
        </p:nvPicPr>
        <p:blipFill rotWithShape="1">
          <a:blip r:embed="rId6">
            <a:alphaModFix/>
          </a:blip>
          <a:srcRect b="30009" l="0" r="4825" t="18168"/>
          <a:stretch/>
        </p:blipFill>
        <p:spPr>
          <a:xfrm>
            <a:off x="960967" y="455085"/>
            <a:ext cx="2254251" cy="1145116"/>
          </a:xfrm>
          <a:prstGeom prst="rect">
            <a:avLst/>
          </a:prstGeom>
          <a:noFill/>
          <a:ln>
            <a:noFill/>
          </a:ln>
        </p:spPr>
      </p:pic>
      <p:sp>
        <p:nvSpPr>
          <p:cNvPr id="370" name="Google Shape;370;p93"/>
          <p:cNvSpPr txBox="1"/>
          <p:nvPr>
            <p:ph type="title"/>
          </p:nvPr>
        </p:nvSpPr>
        <p:spPr>
          <a:xfrm>
            <a:off x="1357167" y="637500"/>
            <a:ext cx="9899200" cy="763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
        <p:nvSpPr>
          <p:cNvPr id="371" name="Google Shape;371;p93"/>
          <p:cNvSpPr txBox="1"/>
          <p:nvPr>
            <p:ph idx="2" type="title"/>
          </p:nvPr>
        </p:nvSpPr>
        <p:spPr>
          <a:xfrm>
            <a:off x="1520267" y="2273433"/>
            <a:ext cx="1744800" cy="12460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6000"/>
              <a:buNone/>
              <a:defRPr sz="8000">
                <a:solidFill>
                  <a:schemeClr val="lt1"/>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p:txBody>
      </p:sp>
      <p:sp>
        <p:nvSpPr>
          <p:cNvPr id="372" name="Google Shape;372;p93"/>
          <p:cNvSpPr txBox="1"/>
          <p:nvPr>
            <p:ph idx="1" type="subTitle"/>
          </p:nvPr>
        </p:nvSpPr>
        <p:spPr>
          <a:xfrm>
            <a:off x="3265067" y="2755900"/>
            <a:ext cx="29904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3" name="Google Shape;373;p93"/>
          <p:cNvSpPr txBox="1"/>
          <p:nvPr>
            <p:ph idx="3" type="subTitle"/>
          </p:nvPr>
        </p:nvSpPr>
        <p:spPr>
          <a:xfrm>
            <a:off x="3265067" y="2273433"/>
            <a:ext cx="2990400" cy="5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374" name="Google Shape;374;p93"/>
          <p:cNvSpPr txBox="1"/>
          <p:nvPr>
            <p:ph idx="4" type="title"/>
          </p:nvPr>
        </p:nvSpPr>
        <p:spPr>
          <a:xfrm>
            <a:off x="1520267" y="4176100"/>
            <a:ext cx="1744800" cy="12460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lt1"/>
              </a:buClr>
              <a:buSzPts val="6000"/>
              <a:buNone/>
              <a:defRPr sz="8000">
                <a:solidFill>
                  <a:schemeClr val="lt1"/>
                </a:solidFill>
              </a:defRPr>
            </a:lvl1pPr>
            <a:lvl2pPr lvl="1" algn="ctr">
              <a:spcBef>
                <a:spcPts val="0"/>
              </a:spcBef>
              <a:spcAft>
                <a:spcPts val="0"/>
              </a:spcAft>
              <a:buClr>
                <a:schemeClr val="lt1"/>
              </a:buClr>
              <a:buSzPts val="6000"/>
              <a:buNone/>
              <a:defRPr sz="8000">
                <a:solidFill>
                  <a:schemeClr val="lt1"/>
                </a:solidFill>
              </a:defRPr>
            </a:lvl2pPr>
            <a:lvl3pPr lvl="2" algn="ctr">
              <a:spcBef>
                <a:spcPts val="0"/>
              </a:spcBef>
              <a:spcAft>
                <a:spcPts val="0"/>
              </a:spcAft>
              <a:buClr>
                <a:schemeClr val="lt1"/>
              </a:buClr>
              <a:buSzPts val="6000"/>
              <a:buNone/>
              <a:defRPr sz="8000">
                <a:solidFill>
                  <a:schemeClr val="lt1"/>
                </a:solidFill>
              </a:defRPr>
            </a:lvl3pPr>
            <a:lvl4pPr lvl="3" algn="ctr">
              <a:spcBef>
                <a:spcPts val="0"/>
              </a:spcBef>
              <a:spcAft>
                <a:spcPts val="0"/>
              </a:spcAft>
              <a:buClr>
                <a:schemeClr val="lt1"/>
              </a:buClr>
              <a:buSzPts val="6000"/>
              <a:buNone/>
              <a:defRPr sz="8000">
                <a:solidFill>
                  <a:schemeClr val="lt1"/>
                </a:solidFill>
              </a:defRPr>
            </a:lvl4pPr>
            <a:lvl5pPr lvl="4" algn="ctr">
              <a:spcBef>
                <a:spcPts val="0"/>
              </a:spcBef>
              <a:spcAft>
                <a:spcPts val="0"/>
              </a:spcAft>
              <a:buClr>
                <a:schemeClr val="lt1"/>
              </a:buClr>
              <a:buSzPts val="6000"/>
              <a:buNone/>
              <a:defRPr sz="8000">
                <a:solidFill>
                  <a:schemeClr val="lt1"/>
                </a:solidFill>
              </a:defRPr>
            </a:lvl5pPr>
            <a:lvl6pPr lvl="5" algn="ctr">
              <a:lnSpc>
                <a:spcPct val="100000"/>
              </a:lnSpc>
              <a:spcBef>
                <a:spcPts val="0"/>
              </a:spcBef>
              <a:spcAft>
                <a:spcPts val="0"/>
              </a:spcAft>
              <a:buClr>
                <a:schemeClr val="lt1"/>
              </a:buClr>
              <a:buSzPts val="6000"/>
              <a:buNone/>
              <a:defRPr sz="8000">
                <a:solidFill>
                  <a:schemeClr val="lt1"/>
                </a:solidFill>
              </a:defRPr>
            </a:lvl6pPr>
            <a:lvl7pPr lvl="6" algn="ctr">
              <a:lnSpc>
                <a:spcPct val="100000"/>
              </a:lnSpc>
              <a:spcBef>
                <a:spcPts val="0"/>
              </a:spcBef>
              <a:spcAft>
                <a:spcPts val="0"/>
              </a:spcAft>
              <a:buClr>
                <a:schemeClr val="lt1"/>
              </a:buClr>
              <a:buSzPts val="6000"/>
              <a:buNone/>
              <a:defRPr sz="8000">
                <a:solidFill>
                  <a:schemeClr val="lt1"/>
                </a:solidFill>
              </a:defRPr>
            </a:lvl7pPr>
            <a:lvl8pPr lvl="7" algn="ctr">
              <a:lnSpc>
                <a:spcPct val="100000"/>
              </a:lnSpc>
              <a:spcBef>
                <a:spcPts val="0"/>
              </a:spcBef>
              <a:spcAft>
                <a:spcPts val="0"/>
              </a:spcAft>
              <a:buClr>
                <a:schemeClr val="lt1"/>
              </a:buClr>
              <a:buSzPts val="6000"/>
              <a:buNone/>
              <a:defRPr sz="8000">
                <a:solidFill>
                  <a:schemeClr val="lt1"/>
                </a:solidFill>
              </a:defRPr>
            </a:lvl8pPr>
            <a:lvl9pPr lvl="8" algn="ctr">
              <a:lnSpc>
                <a:spcPct val="100000"/>
              </a:lnSpc>
              <a:spcBef>
                <a:spcPts val="0"/>
              </a:spcBef>
              <a:spcAft>
                <a:spcPts val="0"/>
              </a:spcAft>
              <a:buClr>
                <a:schemeClr val="lt1"/>
              </a:buClr>
              <a:buSzPts val="6000"/>
              <a:buNone/>
              <a:defRPr sz="8000">
                <a:solidFill>
                  <a:schemeClr val="lt1"/>
                </a:solidFill>
              </a:defRPr>
            </a:lvl9pPr>
          </a:lstStyle>
          <a:p/>
        </p:txBody>
      </p:sp>
      <p:sp>
        <p:nvSpPr>
          <p:cNvPr id="375" name="Google Shape;375;p93"/>
          <p:cNvSpPr txBox="1"/>
          <p:nvPr>
            <p:ph idx="5" type="subTitle"/>
          </p:nvPr>
        </p:nvSpPr>
        <p:spPr>
          <a:xfrm>
            <a:off x="3265067" y="4658567"/>
            <a:ext cx="29904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6" name="Google Shape;376;p93"/>
          <p:cNvSpPr txBox="1"/>
          <p:nvPr>
            <p:ph idx="6" type="subTitle"/>
          </p:nvPr>
        </p:nvSpPr>
        <p:spPr>
          <a:xfrm>
            <a:off x="3265067" y="4176100"/>
            <a:ext cx="2990400" cy="5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377" name="Google Shape;377;p93"/>
          <p:cNvSpPr txBox="1"/>
          <p:nvPr>
            <p:ph idx="7" type="title"/>
          </p:nvPr>
        </p:nvSpPr>
        <p:spPr>
          <a:xfrm>
            <a:off x="6327481" y="2273433"/>
            <a:ext cx="1744800" cy="12460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6000"/>
              <a:buNone/>
              <a:defRPr sz="8000">
                <a:solidFill>
                  <a:schemeClr val="lt1"/>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p:txBody>
      </p:sp>
      <p:sp>
        <p:nvSpPr>
          <p:cNvPr id="378" name="Google Shape;378;p93"/>
          <p:cNvSpPr txBox="1"/>
          <p:nvPr>
            <p:ph idx="8" type="subTitle"/>
          </p:nvPr>
        </p:nvSpPr>
        <p:spPr>
          <a:xfrm>
            <a:off x="8072267" y="2755900"/>
            <a:ext cx="29904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9" name="Google Shape;379;p93"/>
          <p:cNvSpPr txBox="1"/>
          <p:nvPr>
            <p:ph idx="9" type="subTitle"/>
          </p:nvPr>
        </p:nvSpPr>
        <p:spPr>
          <a:xfrm>
            <a:off x="8072267" y="2273433"/>
            <a:ext cx="2990400" cy="5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380" name="Google Shape;380;p93"/>
          <p:cNvSpPr txBox="1"/>
          <p:nvPr>
            <p:ph idx="13" type="title"/>
          </p:nvPr>
        </p:nvSpPr>
        <p:spPr>
          <a:xfrm>
            <a:off x="6327481" y="4176100"/>
            <a:ext cx="1744800" cy="12460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lt1"/>
              </a:buClr>
              <a:buSzPts val="6000"/>
              <a:buNone/>
              <a:defRPr sz="8000">
                <a:solidFill>
                  <a:schemeClr val="lt1"/>
                </a:solidFill>
              </a:defRPr>
            </a:lvl1pPr>
            <a:lvl2pPr lvl="1" algn="ctr">
              <a:spcBef>
                <a:spcPts val="0"/>
              </a:spcBef>
              <a:spcAft>
                <a:spcPts val="0"/>
              </a:spcAft>
              <a:buClr>
                <a:schemeClr val="lt1"/>
              </a:buClr>
              <a:buSzPts val="6000"/>
              <a:buNone/>
              <a:defRPr sz="8000">
                <a:solidFill>
                  <a:schemeClr val="lt1"/>
                </a:solidFill>
              </a:defRPr>
            </a:lvl2pPr>
            <a:lvl3pPr lvl="2" algn="ctr">
              <a:spcBef>
                <a:spcPts val="0"/>
              </a:spcBef>
              <a:spcAft>
                <a:spcPts val="0"/>
              </a:spcAft>
              <a:buClr>
                <a:schemeClr val="lt1"/>
              </a:buClr>
              <a:buSzPts val="6000"/>
              <a:buNone/>
              <a:defRPr sz="8000">
                <a:solidFill>
                  <a:schemeClr val="lt1"/>
                </a:solidFill>
              </a:defRPr>
            </a:lvl3pPr>
            <a:lvl4pPr lvl="3" algn="ctr">
              <a:spcBef>
                <a:spcPts val="0"/>
              </a:spcBef>
              <a:spcAft>
                <a:spcPts val="0"/>
              </a:spcAft>
              <a:buClr>
                <a:schemeClr val="lt1"/>
              </a:buClr>
              <a:buSzPts val="6000"/>
              <a:buNone/>
              <a:defRPr sz="8000">
                <a:solidFill>
                  <a:schemeClr val="lt1"/>
                </a:solidFill>
              </a:defRPr>
            </a:lvl4pPr>
            <a:lvl5pPr lvl="4" algn="ctr">
              <a:spcBef>
                <a:spcPts val="0"/>
              </a:spcBef>
              <a:spcAft>
                <a:spcPts val="0"/>
              </a:spcAft>
              <a:buClr>
                <a:schemeClr val="lt1"/>
              </a:buClr>
              <a:buSzPts val="6000"/>
              <a:buNone/>
              <a:defRPr sz="8000">
                <a:solidFill>
                  <a:schemeClr val="lt1"/>
                </a:solidFill>
              </a:defRPr>
            </a:lvl5pPr>
            <a:lvl6pPr lvl="5" algn="ctr">
              <a:lnSpc>
                <a:spcPct val="100000"/>
              </a:lnSpc>
              <a:spcBef>
                <a:spcPts val="0"/>
              </a:spcBef>
              <a:spcAft>
                <a:spcPts val="0"/>
              </a:spcAft>
              <a:buClr>
                <a:schemeClr val="lt1"/>
              </a:buClr>
              <a:buSzPts val="6000"/>
              <a:buNone/>
              <a:defRPr sz="8000">
                <a:solidFill>
                  <a:schemeClr val="lt1"/>
                </a:solidFill>
              </a:defRPr>
            </a:lvl6pPr>
            <a:lvl7pPr lvl="6" algn="ctr">
              <a:lnSpc>
                <a:spcPct val="100000"/>
              </a:lnSpc>
              <a:spcBef>
                <a:spcPts val="0"/>
              </a:spcBef>
              <a:spcAft>
                <a:spcPts val="0"/>
              </a:spcAft>
              <a:buClr>
                <a:schemeClr val="lt1"/>
              </a:buClr>
              <a:buSzPts val="6000"/>
              <a:buNone/>
              <a:defRPr sz="8000">
                <a:solidFill>
                  <a:schemeClr val="lt1"/>
                </a:solidFill>
              </a:defRPr>
            </a:lvl7pPr>
            <a:lvl8pPr lvl="7" algn="ctr">
              <a:lnSpc>
                <a:spcPct val="100000"/>
              </a:lnSpc>
              <a:spcBef>
                <a:spcPts val="0"/>
              </a:spcBef>
              <a:spcAft>
                <a:spcPts val="0"/>
              </a:spcAft>
              <a:buClr>
                <a:schemeClr val="lt1"/>
              </a:buClr>
              <a:buSzPts val="6000"/>
              <a:buNone/>
              <a:defRPr sz="8000">
                <a:solidFill>
                  <a:schemeClr val="lt1"/>
                </a:solidFill>
              </a:defRPr>
            </a:lvl8pPr>
            <a:lvl9pPr lvl="8" algn="ctr">
              <a:lnSpc>
                <a:spcPct val="100000"/>
              </a:lnSpc>
              <a:spcBef>
                <a:spcPts val="0"/>
              </a:spcBef>
              <a:spcAft>
                <a:spcPts val="0"/>
              </a:spcAft>
              <a:buClr>
                <a:schemeClr val="lt1"/>
              </a:buClr>
              <a:buSzPts val="6000"/>
              <a:buNone/>
              <a:defRPr sz="8000">
                <a:solidFill>
                  <a:schemeClr val="lt1"/>
                </a:solidFill>
              </a:defRPr>
            </a:lvl9pPr>
          </a:lstStyle>
          <a:p/>
        </p:txBody>
      </p:sp>
      <p:sp>
        <p:nvSpPr>
          <p:cNvPr id="381" name="Google Shape;381;p93"/>
          <p:cNvSpPr txBox="1"/>
          <p:nvPr>
            <p:ph idx="14" type="subTitle"/>
          </p:nvPr>
        </p:nvSpPr>
        <p:spPr>
          <a:xfrm>
            <a:off x="8072267" y="4658567"/>
            <a:ext cx="29904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2" name="Google Shape;382;p93"/>
          <p:cNvSpPr txBox="1"/>
          <p:nvPr>
            <p:ph idx="15" type="subTitle"/>
          </p:nvPr>
        </p:nvSpPr>
        <p:spPr>
          <a:xfrm>
            <a:off x="8072267" y="4176100"/>
            <a:ext cx="2990400" cy="5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 and Two Columns 1">
    <p:spTree>
      <p:nvGrpSpPr>
        <p:cNvPr id="383" name="Shape 383"/>
        <p:cNvGrpSpPr/>
        <p:nvPr/>
      </p:nvGrpSpPr>
      <p:grpSpPr>
        <a:xfrm>
          <a:off x="0" y="0"/>
          <a:ext cx="0" cy="0"/>
          <a:chOff x="0" y="0"/>
          <a:chExt cx="0" cy="0"/>
        </a:xfrm>
      </p:grpSpPr>
      <p:sp>
        <p:nvSpPr>
          <p:cNvPr id="384" name="Google Shape;384;p94"/>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385" name="Google Shape;385;p94"/>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pic>
        <p:nvPicPr>
          <p:cNvPr id="386" name="Google Shape;386;p94"/>
          <p:cNvPicPr preferRelativeResize="0"/>
          <p:nvPr/>
        </p:nvPicPr>
        <p:blipFill rotWithShape="1">
          <a:blip r:embed="rId3">
            <a:alphaModFix/>
          </a:blip>
          <a:srcRect b="0" l="0" r="0" t="0"/>
          <a:stretch/>
        </p:blipFill>
        <p:spPr>
          <a:xfrm rot="2159844">
            <a:off x="5310718" y="706968"/>
            <a:ext cx="1962149" cy="1833033"/>
          </a:xfrm>
          <a:prstGeom prst="rect">
            <a:avLst/>
          </a:prstGeom>
          <a:noFill/>
          <a:ln>
            <a:noFill/>
          </a:ln>
        </p:spPr>
      </p:pic>
      <p:grpSp>
        <p:nvGrpSpPr>
          <p:cNvPr id="387" name="Google Shape;387;p94"/>
          <p:cNvGrpSpPr/>
          <p:nvPr/>
        </p:nvGrpSpPr>
        <p:grpSpPr>
          <a:xfrm>
            <a:off x="897467" y="929218"/>
            <a:ext cx="433917" cy="4999567"/>
            <a:chOff x="673581" y="696275"/>
            <a:chExt cx="324325" cy="3751050"/>
          </a:xfrm>
        </p:grpSpPr>
        <p:grpSp>
          <p:nvGrpSpPr>
            <p:cNvPr id="388" name="Google Shape;388;p94"/>
            <p:cNvGrpSpPr/>
            <p:nvPr/>
          </p:nvGrpSpPr>
          <p:grpSpPr>
            <a:xfrm rot="-5400000">
              <a:off x="-918069" y="2531350"/>
              <a:ext cx="3751050" cy="80900"/>
              <a:chOff x="1871500" y="2227875"/>
              <a:chExt cx="3751050" cy="80900"/>
            </a:xfrm>
          </p:grpSpPr>
          <p:sp>
            <p:nvSpPr>
              <p:cNvPr id="389" name="Google Shape;389;p94"/>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90" name="Google Shape;390;p94"/>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91" name="Google Shape;391;p94"/>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92" name="Google Shape;392;p94"/>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93" name="Google Shape;393;p94"/>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94" name="Google Shape;394;p94"/>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95" name="Google Shape;395;p94"/>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96" name="Google Shape;396;p94"/>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97" name="Google Shape;397;p94"/>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98" name="Google Shape;398;p94"/>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399" name="Google Shape;399;p94"/>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00" name="Google Shape;400;p94"/>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01" name="Google Shape;401;p94"/>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402" name="Google Shape;402;p94"/>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03" name="Google Shape;403;p94"/>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04" name="Google Shape;404;p94"/>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05" name="Google Shape;405;p94"/>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06" name="Google Shape;406;p94"/>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07" name="Google Shape;407;p94"/>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08" name="Google Shape;408;p94"/>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09" name="Google Shape;409;p94"/>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10" name="Google Shape;410;p94"/>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11" name="Google Shape;411;p94"/>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12" name="Google Shape;412;p94"/>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13" name="Google Shape;413;p94"/>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14" name="Google Shape;414;p94"/>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415" name="Google Shape;415;p94"/>
          <p:cNvPicPr preferRelativeResize="0"/>
          <p:nvPr/>
        </p:nvPicPr>
        <p:blipFill rotWithShape="1">
          <a:blip r:embed="rId4">
            <a:alphaModFix/>
          </a:blip>
          <a:srcRect b="0" l="0" r="0" t="0"/>
          <a:stretch/>
        </p:blipFill>
        <p:spPr>
          <a:xfrm rot="8984608">
            <a:off x="927100" y="685800"/>
            <a:ext cx="2618317" cy="2444751"/>
          </a:xfrm>
          <a:prstGeom prst="rect">
            <a:avLst/>
          </a:prstGeom>
          <a:noFill/>
          <a:ln>
            <a:noFill/>
          </a:ln>
        </p:spPr>
      </p:pic>
      <p:pic>
        <p:nvPicPr>
          <p:cNvPr id="416" name="Google Shape;416;p94"/>
          <p:cNvPicPr preferRelativeResize="0"/>
          <p:nvPr/>
        </p:nvPicPr>
        <p:blipFill rotWithShape="1">
          <a:blip r:embed="rId5">
            <a:alphaModFix/>
          </a:blip>
          <a:srcRect b="0" l="0" r="0" t="0"/>
          <a:stretch/>
        </p:blipFill>
        <p:spPr>
          <a:xfrm rot="-8100000">
            <a:off x="9212793" y="3779309"/>
            <a:ext cx="2436283" cy="2349500"/>
          </a:xfrm>
          <a:prstGeom prst="rect">
            <a:avLst/>
          </a:prstGeom>
          <a:noFill/>
          <a:ln>
            <a:noFill/>
          </a:ln>
        </p:spPr>
      </p:pic>
      <p:pic>
        <p:nvPicPr>
          <p:cNvPr id="417" name="Google Shape;417;p94"/>
          <p:cNvPicPr preferRelativeResize="0"/>
          <p:nvPr/>
        </p:nvPicPr>
        <p:blipFill rotWithShape="1">
          <a:blip r:embed="rId6">
            <a:alphaModFix/>
          </a:blip>
          <a:srcRect b="0" l="0" r="9925" t="13799"/>
          <a:stretch/>
        </p:blipFill>
        <p:spPr>
          <a:xfrm rot="3600000">
            <a:off x="9188450" y="793751"/>
            <a:ext cx="2029884" cy="1873251"/>
          </a:xfrm>
          <a:prstGeom prst="rect">
            <a:avLst/>
          </a:prstGeom>
          <a:noFill/>
          <a:ln>
            <a:noFill/>
          </a:ln>
        </p:spPr>
      </p:pic>
      <p:sp>
        <p:nvSpPr>
          <p:cNvPr id="418" name="Google Shape;418;p94"/>
          <p:cNvSpPr txBox="1"/>
          <p:nvPr>
            <p:ph type="title"/>
          </p:nvPr>
        </p:nvSpPr>
        <p:spPr>
          <a:xfrm>
            <a:off x="1341867" y="637500"/>
            <a:ext cx="9899200" cy="763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
        <p:nvSpPr>
          <p:cNvPr id="419" name="Google Shape;419;p94"/>
          <p:cNvSpPr txBox="1"/>
          <p:nvPr>
            <p:ph idx="1" type="subTitle"/>
          </p:nvPr>
        </p:nvSpPr>
        <p:spPr>
          <a:xfrm>
            <a:off x="2658929" y="4871067"/>
            <a:ext cx="2990400" cy="83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20" name="Google Shape;420;p94"/>
          <p:cNvSpPr txBox="1"/>
          <p:nvPr>
            <p:ph idx="2" type="subTitle"/>
          </p:nvPr>
        </p:nvSpPr>
        <p:spPr>
          <a:xfrm>
            <a:off x="2658929" y="4388600"/>
            <a:ext cx="2990400" cy="53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421" name="Google Shape;421;p94"/>
          <p:cNvSpPr txBox="1"/>
          <p:nvPr>
            <p:ph idx="3" type="subTitle"/>
          </p:nvPr>
        </p:nvSpPr>
        <p:spPr>
          <a:xfrm>
            <a:off x="6724863" y="4871067"/>
            <a:ext cx="2990400" cy="83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22" name="Google Shape;422;p94"/>
          <p:cNvSpPr txBox="1"/>
          <p:nvPr>
            <p:ph idx="4" type="subTitle"/>
          </p:nvPr>
        </p:nvSpPr>
        <p:spPr>
          <a:xfrm>
            <a:off x="6724863" y="4388600"/>
            <a:ext cx="2990400" cy="53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 and Two Columns 2">
    <p:spTree>
      <p:nvGrpSpPr>
        <p:cNvPr id="423" name="Shape 423"/>
        <p:cNvGrpSpPr/>
        <p:nvPr/>
      </p:nvGrpSpPr>
      <p:grpSpPr>
        <a:xfrm>
          <a:off x="0" y="0"/>
          <a:ext cx="0" cy="0"/>
          <a:chOff x="0" y="0"/>
          <a:chExt cx="0" cy="0"/>
        </a:xfrm>
      </p:grpSpPr>
      <p:sp>
        <p:nvSpPr>
          <p:cNvPr id="424" name="Google Shape;424;p95"/>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425" name="Google Shape;425;p95"/>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pic>
        <p:nvPicPr>
          <p:cNvPr id="426" name="Google Shape;426;p95"/>
          <p:cNvPicPr preferRelativeResize="0"/>
          <p:nvPr/>
        </p:nvPicPr>
        <p:blipFill rotWithShape="1">
          <a:blip r:embed="rId3">
            <a:alphaModFix/>
          </a:blip>
          <a:srcRect b="0" l="0" r="0" t="0"/>
          <a:stretch/>
        </p:blipFill>
        <p:spPr>
          <a:xfrm rot="2159844">
            <a:off x="5310718" y="706968"/>
            <a:ext cx="1962149" cy="1833033"/>
          </a:xfrm>
          <a:prstGeom prst="rect">
            <a:avLst/>
          </a:prstGeom>
          <a:noFill/>
          <a:ln>
            <a:noFill/>
          </a:ln>
        </p:spPr>
      </p:pic>
      <p:grpSp>
        <p:nvGrpSpPr>
          <p:cNvPr id="427" name="Google Shape;427;p95"/>
          <p:cNvGrpSpPr/>
          <p:nvPr/>
        </p:nvGrpSpPr>
        <p:grpSpPr>
          <a:xfrm>
            <a:off x="897467" y="929218"/>
            <a:ext cx="433917" cy="4999567"/>
            <a:chOff x="673581" y="696275"/>
            <a:chExt cx="324325" cy="3751050"/>
          </a:xfrm>
        </p:grpSpPr>
        <p:grpSp>
          <p:nvGrpSpPr>
            <p:cNvPr id="428" name="Google Shape;428;p95"/>
            <p:cNvGrpSpPr/>
            <p:nvPr/>
          </p:nvGrpSpPr>
          <p:grpSpPr>
            <a:xfrm rot="-5400000">
              <a:off x="-918069" y="2531350"/>
              <a:ext cx="3751050" cy="80900"/>
              <a:chOff x="1871500" y="2227875"/>
              <a:chExt cx="3751050" cy="80900"/>
            </a:xfrm>
          </p:grpSpPr>
          <p:sp>
            <p:nvSpPr>
              <p:cNvPr id="429" name="Google Shape;429;p95"/>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30" name="Google Shape;430;p95"/>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31" name="Google Shape;431;p95"/>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32" name="Google Shape;432;p95"/>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33" name="Google Shape;433;p95"/>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34" name="Google Shape;434;p95"/>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35" name="Google Shape;435;p95"/>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36" name="Google Shape;436;p95"/>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37" name="Google Shape;437;p95"/>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38" name="Google Shape;438;p95"/>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39" name="Google Shape;439;p95"/>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40" name="Google Shape;440;p95"/>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41" name="Google Shape;441;p95"/>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442" name="Google Shape;442;p95"/>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43" name="Google Shape;443;p95"/>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44" name="Google Shape;444;p95"/>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45" name="Google Shape;445;p95"/>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46" name="Google Shape;446;p95"/>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47" name="Google Shape;447;p95"/>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48" name="Google Shape;448;p95"/>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49" name="Google Shape;449;p95"/>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50" name="Google Shape;450;p95"/>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51" name="Google Shape;451;p95"/>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52" name="Google Shape;452;p95"/>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53" name="Google Shape;453;p95"/>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54" name="Google Shape;454;p95"/>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455" name="Google Shape;455;p95"/>
          <p:cNvPicPr preferRelativeResize="0"/>
          <p:nvPr/>
        </p:nvPicPr>
        <p:blipFill rotWithShape="1">
          <a:blip r:embed="rId4">
            <a:alphaModFix/>
          </a:blip>
          <a:srcRect b="3100" l="17168" r="17754" t="14619"/>
          <a:stretch/>
        </p:blipFill>
        <p:spPr>
          <a:xfrm>
            <a:off x="1432984" y="5018618"/>
            <a:ext cx="1073149" cy="1265767"/>
          </a:xfrm>
          <a:prstGeom prst="rect">
            <a:avLst/>
          </a:prstGeom>
          <a:noFill/>
          <a:ln>
            <a:noFill/>
          </a:ln>
        </p:spPr>
      </p:pic>
      <p:pic>
        <p:nvPicPr>
          <p:cNvPr id="456" name="Google Shape;456;p95"/>
          <p:cNvPicPr preferRelativeResize="0"/>
          <p:nvPr/>
        </p:nvPicPr>
        <p:blipFill rotWithShape="1">
          <a:blip r:embed="rId5">
            <a:alphaModFix/>
          </a:blip>
          <a:srcRect b="0" l="0" r="0" t="0"/>
          <a:stretch/>
        </p:blipFill>
        <p:spPr>
          <a:xfrm flipH="1" rot="1792981">
            <a:off x="9448800" y="397934"/>
            <a:ext cx="2192867" cy="2046817"/>
          </a:xfrm>
          <a:prstGeom prst="rect">
            <a:avLst/>
          </a:prstGeom>
          <a:noFill/>
          <a:ln>
            <a:noFill/>
          </a:ln>
        </p:spPr>
      </p:pic>
      <p:sp>
        <p:nvSpPr>
          <p:cNvPr id="457" name="Google Shape;457;p95"/>
          <p:cNvSpPr txBox="1"/>
          <p:nvPr>
            <p:ph type="title"/>
          </p:nvPr>
        </p:nvSpPr>
        <p:spPr>
          <a:xfrm>
            <a:off x="1341867" y="637500"/>
            <a:ext cx="9899200" cy="763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
        <p:nvSpPr>
          <p:cNvPr id="458" name="Google Shape;458;p95"/>
          <p:cNvSpPr txBox="1"/>
          <p:nvPr>
            <p:ph idx="1" type="subTitle"/>
          </p:nvPr>
        </p:nvSpPr>
        <p:spPr>
          <a:xfrm>
            <a:off x="2227533" y="2658500"/>
            <a:ext cx="3911200" cy="343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Char char="●"/>
              <a:defRPr sz="1867"/>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459" name="Google Shape;459;p95"/>
          <p:cNvSpPr txBox="1"/>
          <p:nvPr>
            <p:ph idx="2" type="subTitle"/>
          </p:nvPr>
        </p:nvSpPr>
        <p:spPr>
          <a:xfrm>
            <a:off x="2227533" y="2176033"/>
            <a:ext cx="2990400" cy="48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460" name="Google Shape;460;p95"/>
          <p:cNvSpPr txBox="1"/>
          <p:nvPr>
            <p:ph idx="3" type="subTitle"/>
          </p:nvPr>
        </p:nvSpPr>
        <p:spPr>
          <a:xfrm>
            <a:off x="6444167" y="2658500"/>
            <a:ext cx="3911200" cy="343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Char char="●"/>
              <a:defRPr sz="1867"/>
            </a:lvl1pPr>
            <a:lvl2pPr lvl="1" algn="l">
              <a:lnSpc>
                <a:spcPct val="100000"/>
              </a:lnSpc>
              <a:spcBef>
                <a:spcPts val="0"/>
              </a:spcBef>
              <a:spcAft>
                <a:spcPts val="0"/>
              </a:spcAft>
              <a:buSzPts val="1400"/>
              <a:buChar char="○"/>
              <a:defRPr/>
            </a:lvl2pPr>
            <a:lvl3pPr lvl="2" algn="l">
              <a:lnSpc>
                <a:spcPct val="100000"/>
              </a:lnSpc>
              <a:spcBef>
                <a:spcPts val="0"/>
              </a:spcBef>
              <a:spcAft>
                <a:spcPts val="0"/>
              </a:spcAft>
              <a:buSzPts val="1400"/>
              <a:buChar char="■"/>
              <a:defRPr/>
            </a:lvl3pPr>
            <a:lvl4pPr lvl="3" algn="l">
              <a:lnSpc>
                <a:spcPct val="100000"/>
              </a:lnSpc>
              <a:spcBef>
                <a:spcPts val="0"/>
              </a:spcBef>
              <a:spcAft>
                <a:spcPts val="0"/>
              </a:spcAft>
              <a:buSzPts val="1400"/>
              <a:buChar char="●"/>
              <a:defRPr/>
            </a:lvl4pPr>
            <a:lvl5pPr lvl="4" algn="l">
              <a:lnSpc>
                <a:spcPct val="100000"/>
              </a:lnSpc>
              <a:spcBef>
                <a:spcPts val="0"/>
              </a:spcBef>
              <a:spcAft>
                <a:spcPts val="0"/>
              </a:spcAft>
              <a:buSzPts val="1400"/>
              <a:buChar char="○"/>
              <a:defRPr/>
            </a:lvl5pPr>
            <a:lvl6pPr lvl="5" algn="l">
              <a:lnSpc>
                <a:spcPct val="100000"/>
              </a:lnSpc>
              <a:spcBef>
                <a:spcPts val="0"/>
              </a:spcBef>
              <a:spcAft>
                <a:spcPts val="0"/>
              </a:spcAft>
              <a:buSzPts val="1400"/>
              <a:buChar char="■"/>
              <a:defRPr/>
            </a:lvl6pPr>
            <a:lvl7pPr lvl="6" algn="l">
              <a:lnSpc>
                <a:spcPct val="100000"/>
              </a:lnSpc>
              <a:spcBef>
                <a:spcPts val="0"/>
              </a:spcBef>
              <a:spcAft>
                <a:spcPts val="0"/>
              </a:spcAft>
              <a:buSzPts val="1400"/>
              <a:buChar char="●"/>
              <a:defRPr/>
            </a:lvl7pPr>
            <a:lvl8pPr lvl="7" algn="l">
              <a:lnSpc>
                <a:spcPct val="100000"/>
              </a:lnSpc>
              <a:spcBef>
                <a:spcPts val="0"/>
              </a:spcBef>
              <a:spcAft>
                <a:spcPts val="0"/>
              </a:spcAft>
              <a:buSzPts val="1400"/>
              <a:buChar char="○"/>
              <a:defRPr/>
            </a:lvl8pPr>
            <a:lvl9pPr lvl="8" algn="l">
              <a:lnSpc>
                <a:spcPct val="100000"/>
              </a:lnSpc>
              <a:spcBef>
                <a:spcPts val="0"/>
              </a:spcBef>
              <a:spcAft>
                <a:spcPts val="0"/>
              </a:spcAft>
              <a:buSzPts val="1400"/>
              <a:buChar char="■"/>
              <a:defRPr/>
            </a:lvl9pPr>
          </a:lstStyle>
          <a:p/>
        </p:txBody>
      </p:sp>
      <p:sp>
        <p:nvSpPr>
          <p:cNvPr id="461" name="Google Shape;461;p95"/>
          <p:cNvSpPr txBox="1"/>
          <p:nvPr>
            <p:ph idx="4" type="subTitle"/>
          </p:nvPr>
        </p:nvSpPr>
        <p:spPr>
          <a:xfrm>
            <a:off x="6444167" y="2176033"/>
            <a:ext cx="2990400" cy="48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 and Three Columns">
    <p:spTree>
      <p:nvGrpSpPr>
        <p:cNvPr id="462" name="Shape 462"/>
        <p:cNvGrpSpPr/>
        <p:nvPr/>
      </p:nvGrpSpPr>
      <p:grpSpPr>
        <a:xfrm>
          <a:off x="0" y="0"/>
          <a:ext cx="0" cy="0"/>
          <a:chOff x="0" y="0"/>
          <a:chExt cx="0" cy="0"/>
        </a:xfrm>
      </p:grpSpPr>
      <p:sp>
        <p:nvSpPr>
          <p:cNvPr id="463" name="Google Shape;463;p96"/>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464" name="Google Shape;464;p96"/>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pic>
        <p:nvPicPr>
          <p:cNvPr id="465" name="Google Shape;465;p96"/>
          <p:cNvPicPr preferRelativeResize="0"/>
          <p:nvPr/>
        </p:nvPicPr>
        <p:blipFill rotWithShape="1">
          <a:blip r:embed="rId3">
            <a:alphaModFix/>
          </a:blip>
          <a:srcRect b="0" l="0" r="0" t="0"/>
          <a:stretch/>
        </p:blipFill>
        <p:spPr>
          <a:xfrm rot="2159844">
            <a:off x="5310718" y="706968"/>
            <a:ext cx="1962149" cy="1833033"/>
          </a:xfrm>
          <a:prstGeom prst="rect">
            <a:avLst/>
          </a:prstGeom>
          <a:noFill/>
          <a:ln>
            <a:noFill/>
          </a:ln>
        </p:spPr>
      </p:pic>
      <p:grpSp>
        <p:nvGrpSpPr>
          <p:cNvPr id="466" name="Google Shape;466;p96"/>
          <p:cNvGrpSpPr/>
          <p:nvPr/>
        </p:nvGrpSpPr>
        <p:grpSpPr>
          <a:xfrm>
            <a:off x="897467" y="929218"/>
            <a:ext cx="433917" cy="4999567"/>
            <a:chOff x="673581" y="696275"/>
            <a:chExt cx="324325" cy="3751050"/>
          </a:xfrm>
        </p:grpSpPr>
        <p:grpSp>
          <p:nvGrpSpPr>
            <p:cNvPr id="467" name="Google Shape;467;p96"/>
            <p:cNvGrpSpPr/>
            <p:nvPr/>
          </p:nvGrpSpPr>
          <p:grpSpPr>
            <a:xfrm rot="-5400000">
              <a:off x="-918069" y="2531350"/>
              <a:ext cx="3751050" cy="80900"/>
              <a:chOff x="1871500" y="2227875"/>
              <a:chExt cx="3751050" cy="80900"/>
            </a:xfrm>
          </p:grpSpPr>
          <p:sp>
            <p:nvSpPr>
              <p:cNvPr id="468" name="Google Shape;468;p96"/>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69" name="Google Shape;469;p96"/>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70" name="Google Shape;470;p96"/>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71" name="Google Shape;471;p96"/>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72" name="Google Shape;472;p96"/>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73" name="Google Shape;473;p96"/>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74" name="Google Shape;474;p96"/>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75" name="Google Shape;475;p96"/>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76" name="Google Shape;476;p96"/>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77" name="Google Shape;477;p96"/>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78" name="Google Shape;478;p96"/>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79" name="Google Shape;479;p96"/>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80" name="Google Shape;480;p96"/>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481" name="Google Shape;481;p96"/>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82" name="Google Shape;482;p96"/>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83" name="Google Shape;483;p96"/>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84" name="Google Shape;484;p96"/>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85" name="Google Shape;485;p96"/>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86" name="Google Shape;486;p96"/>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87" name="Google Shape;487;p96"/>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88" name="Google Shape;488;p96"/>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89" name="Google Shape;489;p96"/>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90" name="Google Shape;490;p96"/>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91" name="Google Shape;491;p96"/>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92" name="Google Shape;492;p96"/>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493" name="Google Shape;493;p96"/>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494" name="Google Shape;494;p96"/>
          <p:cNvPicPr preferRelativeResize="0"/>
          <p:nvPr/>
        </p:nvPicPr>
        <p:blipFill rotWithShape="1">
          <a:blip r:embed="rId4">
            <a:alphaModFix/>
          </a:blip>
          <a:srcRect b="0" l="0" r="0" t="0"/>
          <a:stretch/>
        </p:blipFill>
        <p:spPr>
          <a:xfrm flipH="1" rot="1882872">
            <a:off x="8701617" y="4709585"/>
            <a:ext cx="2463800" cy="2374900"/>
          </a:xfrm>
          <a:prstGeom prst="rect">
            <a:avLst/>
          </a:prstGeom>
          <a:noFill/>
          <a:ln>
            <a:noFill/>
          </a:ln>
        </p:spPr>
      </p:pic>
      <p:pic>
        <p:nvPicPr>
          <p:cNvPr id="495" name="Google Shape;495;p96"/>
          <p:cNvPicPr preferRelativeResize="0"/>
          <p:nvPr/>
        </p:nvPicPr>
        <p:blipFill rotWithShape="1">
          <a:blip r:embed="rId5">
            <a:alphaModFix/>
          </a:blip>
          <a:srcRect b="0" l="0" r="0" t="0"/>
          <a:stretch/>
        </p:blipFill>
        <p:spPr>
          <a:xfrm rot="-9000000">
            <a:off x="3168651" y="4612217"/>
            <a:ext cx="2413000" cy="2326216"/>
          </a:xfrm>
          <a:prstGeom prst="rect">
            <a:avLst/>
          </a:prstGeom>
          <a:noFill/>
          <a:ln>
            <a:noFill/>
          </a:ln>
        </p:spPr>
      </p:pic>
      <p:pic>
        <p:nvPicPr>
          <p:cNvPr id="496" name="Google Shape;496;p96"/>
          <p:cNvPicPr preferRelativeResize="0"/>
          <p:nvPr/>
        </p:nvPicPr>
        <p:blipFill rotWithShape="1">
          <a:blip r:embed="rId6">
            <a:alphaModFix/>
          </a:blip>
          <a:srcRect b="0" l="0" r="0" t="0"/>
          <a:stretch/>
        </p:blipFill>
        <p:spPr>
          <a:xfrm>
            <a:off x="9605434" y="975785"/>
            <a:ext cx="2224617" cy="2076449"/>
          </a:xfrm>
          <a:prstGeom prst="rect">
            <a:avLst/>
          </a:prstGeom>
          <a:noFill/>
          <a:ln>
            <a:noFill/>
          </a:ln>
        </p:spPr>
      </p:pic>
      <p:sp>
        <p:nvSpPr>
          <p:cNvPr id="497" name="Google Shape;497;p96"/>
          <p:cNvSpPr txBox="1"/>
          <p:nvPr>
            <p:ph type="title"/>
          </p:nvPr>
        </p:nvSpPr>
        <p:spPr>
          <a:xfrm>
            <a:off x="1341867" y="637500"/>
            <a:ext cx="9899200" cy="763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
        <p:nvSpPr>
          <p:cNvPr id="498" name="Google Shape;498;p96"/>
          <p:cNvSpPr txBox="1"/>
          <p:nvPr>
            <p:ph idx="1" type="subTitle"/>
          </p:nvPr>
        </p:nvSpPr>
        <p:spPr>
          <a:xfrm>
            <a:off x="1679059" y="3748433"/>
            <a:ext cx="2990400" cy="1030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99" name="Google Shape;499;p96"/>
          <p:cNvSpPr txBox="1"/>
          <p:nvPr>
            <p:ph idx="2" type="subTitle"/>
          </p:nvPr>
        </p:nvSpPr>
        <p:spPr>
          <a:xfrm>
            <a:off x="1679059" y="3265967"/>
            <a:ext cx="2990400" cy="538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500" name="Google Shape;500;p96"/>
          <p:cNvSpPr txBox="1"/>
          <p:nvPr>
            <p:ph idx="3" type="subTitle"/>
          </p:nvPr>
        </p:nvSpPr>
        <p:spPr>
          <a:xfrm>
            <a:off x="4796259" y="3748433"/>
            <a:ext cx="2990400" cy="1030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01" name="Google Shape;501;p96"/>
          <p:cNvSpPr txBox="1"/>
          <p:nvPr>
            <p:ph idx="4" type="subTitle"/>
          </p:nvPr>
        </p:nvSpPr>
        <p:spPr>
          <a:xfrm>
            <a:off x="4796259" y="3265967"/>
            <a:ext cx="2990400" cy="538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502" name="Google Shape;502;p96"/>
          <p:cNvSpPr txBox="1"/>
          <p:nvPr>
            <p:ph idx="5" type="subTitle"/>
          </p:nvPr>
        </p:nvSpPr>
        <p:spPr>
          <a:xfrm>
            <a:off x="7913459" y="3748433"/>
            <a:ext cx="2990400" cy="1030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03" name="Google Shape;503;p96"/>
          <p:cNvSpPr txBox="1"/>
          <p:nvPr>
            <p:ph idx="6" type="subTitle"/>
          </p:nvPr>
        </p:nvSpPr>
        <p:spPr>
          <a:xfrm>
            <a:off x="7913459" y="3265967"/>
            <a:ext cx="2990400" cy="538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 and Four Columns">
    <p:spTree>
      <p:nvGrpSpPr>
        <p:cNvPr id="504" name="Shape 504"/>
        <p:cNvGrpSpPr/>
        <p:nvPr/>
      </p:nvGrpSpPr>
      <p:grpSpPr>
        <a:xfrm>
          <a:off x="0" y="0"/>
          <a:ext cx="0" cy="0"/>
          <a:chOff x="0" y="0"/>
          <a:chExt cx="0" cy="0"/>
        </a:xfrm>
      </p:grpSpPr>
      <p:sp>
        <p:nvSpPr>
          <p:cNvPr id="505" name="Google Shape;505;p97"/>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506" name="Google Shape;506;p97"/>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507" name="Google Shape;507;p97"/>
          <p:cNvGrpSpPr/>
          <p:nvPr/>
        </p:nvGrpSpPr>
        <p:grpSpPr>
          <a:xfrm>
            <a:off x="897467" y="929218"/>
            <a:ext cx="433917" cy="4999567"/>
            <a:chOff x="673581" y="696275"/>
            <a:chExt cx="324325" cy="3751050"/>
          </a:xfrm>
        </p:grpSpPr>
        <p:grpSp>
          <p:nvGrpSpPr>
            <p:cNvPr id="508" name="Google Shape;508;p97"/>
            <p:cNvGrpSpPr/>
            <p:nvPr/>
          </p:nvGrpSpPr>
          <p:grpSpPr>
            <a:xfrm rot="-5400000">
              <a:off x="-918069" y="2531350"/>
              <a:ext cx="3751050" cy="80900"/>
              <a:chOff x="1871500" y="2227875"/>
              <a:chExt cx="3751050" cy="80900"/>
            </a:xfrm>
          </p:grpSpPr>
          <p:sp>
            <p:nvSpPr>
              <p:cNvPr id="509" name="Google Shape;509;p97"/>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10" name="Google Shape;510;p97"/>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11" name="Google Shape;511;p97"/>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12" name="Google Shape;512;p97"/>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13" name="Google Shape;513;p97"/>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14" name="Google Shape;514;p97"/>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15" name="Google Shape;515;p97"/>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16" name="Google Shape;516;p97"/>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17" name="Google Shape;517;p97"/>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18" name="Google Shape;518;p97"/>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19" name="Google Shape;519;p97"/>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20" name="Google Shape;520;p97"/>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21" name="Google Shape;521;p97"/>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522" name="Google Shape;522;p97"/>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23" name="Google Shape;523;p97"/>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24" name="Google Shape;524;p97"/>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25" name="Google Shape;525;p97"/>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26" name="Google Shape;526;p97"/>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27" name="Google Shape;527;p97"/>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28" name="Google Shape;528;p97"/>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29" name="Google Shape;529;p97"/>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30" name="Google Shape;530;p97"/>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31" name="Google Shape;531;p97"/>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32" name="Google Shape;532;p97"/>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33" name="Google Shape;533;p97"/>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34" name="Google Shape;534;p97"/>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535" name="Google Shape;535;p97"/>
          <p:cNvSpPr txBox="1"/>
          <p:nvPr>
            <p:ph type="title"/>
          </p:nvPr>
        </p:nvSpPr>
        <p:spPr>
          <a:xfrm>
            <a:off x="1341867" y="637500"/>
            <a:ext cx="9899200" cy="763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
        <p:nvSpPr>
          <p:cNvPr id="536" name="Google Shape;536;p97"/>
          <p:cNvSpPr txBox="1"/>
          <p:nvPr>
            <p:ph idx="1" type="subTitle"/>
          </p:nvPr>
        </p:nvSpPr>
        <p:spPr>
          <a:xfrm>
            <a:off x="5709759" y="3080951"/>
            <a:ext cx="25324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37" name="Google Shape;537;p97"/>
          <p:cNvSpPr txBox="1"/>
          <p:nvPr>
            <p:ph idx="2" type="subTitle"/>
          </p:nvPr>
        </p:nvSpPr>
        <p:spPr>
          <a:xfrm>
            <a:off x="5709759" y="2598484"/>
            <a:ext cx="2532400" cy="53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538" name="Google Shape;538;p97"/>
          <p:cNvSpPr txBox="1"/>
          <p:nvPr>
            <p:ph idx="3" type="subTitle"/>
          </p:nvPr>
        </p:nvSpPr>
        <p:spPr>
          <a:xfrm>
            <a:off x="8490733" y="3080951"/>
            <a:ext cx="25324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39" name="Google Shape;539;p97"/>
          <p:cNvSpPr txBox="1"/>
          <p:nvPr>
            <p:ph idx="4" type="subTitle"/>
          </p:nvPr>
        </p:nvSpPr>
        <p:spPr>
          <a:xfrm>
            <a:off x="8490733" y="2598484"/>
            <a:ext cx="2532400" cy="53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540" name="Google Shape;540;p97"/>
          <p:cNvSpPr txBox="1"/>
          <p:nvPr>
            <p:ph idx="5" type="subTitle"/>
          </p:nvPr>
        </p:nvSpPr>
        <p:spPr>
          <a:xfrm>
            <a:off x="8490733" y="5281484"/>
            <a:ext cx="25324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41" name="Google Shape;541;p97"/>
          <p:cNvSpPr txBox="1"/>
          <p:nvPr>
            <p:ph idx="6" type="subTitle"/>
          </p:nvPr>
        </p:nvSpPr>
        <p:spPr>
          <a:xfrm>
            <a:off x="8490733" y="4799017"/>
            <a:ext cx="2532400" cy="53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542" name="Google Shape;542;p97"/>
          <p:cNvSpPr txBox="1"/>
          <p:nvPr>
            <p:ph idx="7" type="subTitle"/>
          </p:nvPr>
        </p:nvSpPr>
        <p:spPr>
          <a:xfrm>
            <a:off x="5709759" y="5281484"/>
            <a:ext cx="25324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43" name="Google Shape;543;p97"/>
          <p:cNvSpPr txBox="1"/>
          <p:nvPr>
            <p:ph idx="8" type="subTitle"/>
          </p:nvPr>
        </p:nvSpPr>
        <p:spPr>
          <a:xfrm>
            <a:off x="5709759" y="4799017"/>
            <a:ext cx="2532400" cy="53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 and Four Columns 1">
    <p:spTree>
      <p:nvGrpSpPr>
        <p:cNvPr id="544" name="Shape 544"/>
        <p:cNvGrpSpPr/>
        <p:nvPr/>
      </p:nvGrpSpPr>
      <p:grpSpPr>
        <a:xfrm>
          <a:off x="0" y="0"/>
          <a:ext cx="0" cy="0"/>
          <a:chOff x="0" y="0"/>
          <a:chExt cx="0" cy="0"/>
        </a:xfrm>
      </p:grpSpPr>
      <p:sp>
        <p:nvSpPr>
          <p:cNvPr id="545" name="Google Shape;545;p98"/>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546" name="Google Shape;546;p98"/>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pic>
        <p:nvPicPr>
          <p:cNvPr id="547" name="Google Shape;547;p98"/>
          <p:cNvPicPr preferRelativeResize="0"/>
          <p:nvPr/>
        </p:nvPicPr>
        <p:blipFill rotWithShape="1">
          <a:blip r:embed="rId3">
            <a:alphaModFix/>
          </a:blip>
          <a:srcRect b="0" l="0" r="0" t="0"/>
          <a:stretch/>
        </p:blipFill>
        <p:spPr>
          <a:xfrm rot="2159844">
            <a:off x="5310718" y="706968"/>
            <a:ext cx="1962149" cy="1833033"/>
          </a:xfrm>
          <a:prstGeom prst="rect">
            <a:avLst/>
          </a:prstGeom>
          <a:noFill/>
          <a:ln>
            <a:noFill/>
          </a:ln>
        </p:spPr>
      </p:pic>
      <p:grpSp>
        <p:nvGrpSpPr>
          <p:cNvPr id="548" name="Google Shape;548;p98"/>
          <p:cNvGrpSpPr/>
          <p:nvPr/>
        </p:nvGrpSpPr>
        <p:grpSpPr>
          <a:xfrm>
            <a:off x="897467" y="929218"/>
            <a:ext cx="433917" cy="4999567"/>
            <a:chOff x="673581" y="696275"/>
            <a:chExt cx="324325" cy="3751050"/>
          </a:xfrm>
        </p:grpSpPr>
        <p:grpSp>
          <p:nvGrpSpPr>
            <p:cNvPr id="549" name="Google Shape;549;p98"/>
            <p:cNvGrpSpPr/>
            <p:nvPr/>
          </p:nvGrpSpPr>
          <p:grpSpPr>
            <a:xfrm rot="-5400000">
              <a:off x="-918069" y="2531350"/>
              <a:ext cx="3751050" cy="80900"/>
              <a:chOff x="1871500" y="2227875"/>
              <a:chExt cx="3751050" cy="80900"/>
            </a:xfrm>
          </p:grpSpPr>
          <p:sp>
            <p:nvSpPr>
              <p:cNvPr id="550" name="Google Shape;550;p98"/>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51" name="Google Shape;551;p98"/>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52" name="Google Shape;552;p98"/>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53" name="Google Shape;553;p98"/>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54" name="Google Shape;554;p98"/>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55" name="Google Shape;555;p98"/>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56" name="Google Shape;556;p98"/>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57" name="Google Shape;557;p98"/>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58" name="Google Shape;558;p98"/>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59" name="Google Shape;559;p98"/>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60" name="Google Shape;560;p98"/>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61" name="Google Shape;561;p98"/>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62" name="Google Shape;562;p98"/>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563" name="Google Shape;563;p98"/>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64" name="Google Shape;564;p98"/>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65" name="Google Shape;565;p98"/>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66" name="Google Shape;566;p98"/>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67" name="Google Shape;567;p98"/>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68" name="Google Shape;568;p98"/>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69" name="Google Shape;569;p98"/>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70" name="Google Shape;570;p98"/>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71" name="Google Shape;571;p98"/>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72" name="Google Shape;572;p98"/>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73" name="Google Shape;573;p98"/>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74" name="Google Shape;574;p98"/>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75" name="Google Shape;575;p98"/>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576" name="Google Shape;576;p98"/>
          <p:cNvPicPr preferRelativeResize="0"/>
          <p:nvPr/>
        </p:nvPicPr>
        <p:blipFill rotWithShape="1">
          <a:blip r:embed="rId4">
            <a:alphaModFix/>
          </a:blip>
          <a:srcRect b="27208" l="7355" r="10817" t="18062"/>
          <a:stretch/>
        </p:blipFill>
        <p:spPr>
          <a:xfrm>
            <a:off x="9370484" y="878418"/>
            <a:ext cx="2023533" cy="1263649"/>
          </a:xfrm>
          <a:prstGeom prst="rect">
            <a:avLst/>
          </a:prstGeom>
          <a:noFill/>
          <a:ln>
            <a:noFill/>
          </a:ln>
        </p:spPr>
      </p:pic>
      <p:pic>
        <p:nvPicPr>
          <p:cNvPr id="577" name="Google Shape;577;p98"/>
          <p:cNvPicPr preferRelativeResize="0"/>
          <p:nvPr/>
        </p:nvPicPr>
        <p:blipFill rotWithShape="1">
          <a:blip r:embed="rId5">
            <a:alphaModFix/>
          </a:blip>
          <a:srcRect b="13333" l="18958" r="10699" t="18008"/>
          <a:stretch/>
        </p:blipFill>
        <p:spPr>
          <a:xfrm rot="-887813">
            <a:off x="1615018" y="596900"/>
            <a:ext cx="1661583" cy="1515533"/>
          </a:xfrm>
          <a:prstGeom prst="rect">
            <a:avLst/>
          </a:prstGeom>
          <a:noFill/>
          <a:ln>
            <a:noFill/>
          </a:ln>
        </p:spPr>
      </p:pic>
      <p:sp>
        <p:nvSpPr>
          <p:cNvPr id="578" name="Google Shape;578;p98"/>
          <p:cNvSpPr txBox="1"/>
          <p:nvPr>
            <p:ph type="title"/>
          </p:nvPr>
        </p:nvSpPr>
        <p:spPr>
          <a:xfrm>
            <a:off x="1341867" y="637500"/>
            <a:ext cx="9899200" cy="763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
        <p:nvSpPr>
          <p:cNvPr id="579" name="Google Shape;579;p98"/>
          <p:cNvSpPr txBox="1"/>
          <p:nvPr>
            <p:ph idx="1" type="subTitle"/>
          </p:nvPr>
        </p:nvSpPr>
        <p:spPr>
          <a:xfrm>
            <a:off x="1860999" y="2809567"/>
            <a:ext cx="2792000" cy="763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80" name="Google Shape;580;p98"/>
          <p:cNvSpPr txBox="1"/>
          <p:nvPr>
            <p:ph idx="2" type="subTitle"/>
          </p:nvPr>
        </p:nvSpPr>
        <p:spPr>
          <a:xfrm>
            <a:off x="1860999" y="2327100"/>
            <a:ext cx="2792000" cy="538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581" name="Google Shape;581;p98"/>
          <p:cNvSpPr txBox="1"/>
          <p:nvPr>
            <p:ph idx="3" type="subTitle"/>
          </p:nvPr>
        </p:nvSpPr>
        <p:spPr>
          <a:xfrm>
            <a:off x="7877235" y="2809567"/>
            <a:ext cx="27920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82" name="Google Shape;582;p98"/>
          <p:cNvSpPr txBox="1"/>
          <p:nvPr>
            <p:ph idx="4" type="subTitle"/>
          </p:nvPr>
        </p:nvSpPr>
        <p:spPr>
          <a:xfrm>
            <a:off x="7877235" y="2327100"/>
            <a:ext cx="2792000" cy="5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583" name="Google Shape;583;p98"/>
          <p:cNvSpPr txBox="1"/>
          <p:nvPr>
            <p:ph idx="5" type="subTitle"/>
          </p:nvPr>
        </p:nvSpPr>
        <p:spPr>
          <a:xfrm>
            <a:off x="7877235" y="4814333"/>
            <a:ext cx="27920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84" name="Google Shape;584;p98"/>
          <p:cNvSpPr txBox="1"/>
          <p:nvPr>
            <p:ph idx="6" type="subTitle"/>
          </p:nvPr>
        </p:nvSpPr>
        <p:spPr>
          <a:xfrm>
            <a:off x="7877235" y="4331867"/>
            <a:ext cx="2792000" cy="5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585" name="Google Shape;585;p98"/>
          <p:cNvSpPr txBox="1"/>
          <p:nvPr>
            <p:ph idx="7" type="subTitle"/>
          </p:nvPr>
        </p:nvSpPr>
        <p:spPr>
          <a:xfrm>
            <a:off x="1860999" y="4814333"/>
            <a:ext cx="2792000" cy="763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86" name="Google Shape;586;p98"/>
          <p:cNvSpPr txBox="1"/>
          <p:nvPr>
            <p:ph idx="8" type="subTitle"/>
          </p:nvPr>
        </p:nvSpPr>
        <p:spPr>
          <a:xfrm>
            <a:off x="1860999" y="4331867"/>
            <a:ext cx="2792000" cy="538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Title and Six Columns">
    <p:spTree>
      <p:nvGrpSpPr>
        <p:cNvPr id="587" name="Shape 587"/>
        <p:cNvGrpSpPr/>
        <p:nvPr/>
      </p:nvGrpSpPr>
      <p:grpSpPr>
        <a:xfrm>
          <a:off x="0" y="0"/>
          <a:ext cx="0" cy="0"/>
          <a:chOff x="0" y="0"/>
          <a:chExt cx="0" cy="0"/>
        </a:xfrm>
      </p:grpSpPr>
      <p:sp>
        <p:nvSpPr>
          <p:cNvPr id="588" name="Google Shape;588;p99"/>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589" name="Google Shape;589;p99"/>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pic>
        <p:nvPicPr>
          <p:cNvPr id="590" name="Google Shape;590;p99"/>
          <p:cNvPicPr preferRelativeResize="0"/>
          <p:nvPr/>
        </p:nvPicPr>
        <p:blipFill rotWithShape="1">
          <a:blip r:embed="rId3">
            <a:alphaModFix/>
          </a:blip>
          <a:srcRect b="0" l="0" r="0" t="0"/>
          <a:stretch/>
        </p:blipFill>
        <p:spPr>
          <a:xfrm rot="2159844">
            <a:off x="5310718" y="706968"/>
            <a:ext cx="1962149" cy="1833033"/>
          </a:xfrm>
          <a:prstGeom prst="rect">
            <a:avLst/>
          </a:prstGeom>
          <a:noFill/>
          <a:ln>
            <a:noFill/>
          </a:ln>
        </p:spPr>
      </p:pic>
      <p:grpSp>
        <p:nvGrpSpPr>
          <p:cNvPr id="591" name="Google Shape;591;p99"/>
          <p:cNvGrpSpPr/>
          <p:nvPr/>
        </p:nvGrpSpPr>
        <p:grpSpPr>
          <a:xfrm>
            <a:off x="897467" y="929218"/>
            <a:ext cx="433917" cy="4999567"/>
            <a:chOff x="673581" y="696275"/>
            <a:chExt cx="324325" cy="3751050"/>
          </a:xfrm>
        </p:grpSpPr>
        <p:grpSp>
          <p:nvGrpSpPr>
            <p:cNvPr id="592" name="Google Shape;592;p99"/>
            <p:cNvGrpSpPr/>
            <p:nvPr/>
          </p:nvGrpSpPr>
          <p:grpSpPr>
            <a:xfrm rot="-5400000">
              <a:off x="-918069" y="2531350"/>
              <a:ext cx="3751050" cy="80900"/>
              <a:chOff x="1871500" y="2227875"/>
              <a:chExt cx="3751050" cy="80900"/>
            </a:xfrm>
          </p:grpSpPr>
          <p:sp>
            <p:nvSpPr>
              <p:cNvPr id="593" name="Google Shape;593;p99"/>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94" name="Google Shape;594;p99"/>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95" name="Google Shape;595;p99"/>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96" name="Google Shape;596;p99"/>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97" name="Google Shape;597;p99"/>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98" name="Google Shape;598;p99"/>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99" name="Google Shape;599;p99"/>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00" name="Google Shape;600;p99"/>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01" name="Google Shape;601;p99"/>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02" name="Google Shape;602;p99"/>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03" name="Google Shape;603;p99"/>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04" name="Google Shape;604;p99"/>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05" name="Google Shape;605;p99"/>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606" name="Google Shape;606;p99"/>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07" name="Google Shape;607;p99"/>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08" name="Google Shape;608;p99"/>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09" name="Google Shape;609;p99"/>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10" name="Google Shape;610;p99"/>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11" name="Google Shape;611;p99"/>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12" name="Google Shape;612;p99"/>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13" name="Google Shape;613;p99"/>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14" name="Google Shape;614;p99"/>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15" name="Google Shape;615;p99"/>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16" name="Google Shape;616;p99"/>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17" name="Google Shape;617;p99"/>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18" name="Google Shape;618;p99"/>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619" name="Google Shape;619;p99"/>
          <p:cNvPicPr preferRelativeResize="0"/>
          <p:nvPr/>
        </p:nvPicPr>
        <p:blipFill rotWithShape="1">
          <a:blip r:embed="rId4">
            <a:alphaModFix/>
          </a:blip>
          <a:srcRect b="27208" l="7355" r="10817" t="18062"/>
          <a:stretch/>
        </p:blipFill>
        <p:spPr>
          <a:xfrm>
            <a:off x="9370484" y="990600"/>
            <a:ext cx="2023533" cy="1263651"/>
          </a:xfrm>
          <a:prstGeom prst="rect">
            <a:avLst/>
          </a:prstGeom>
          <a:noFill/>
          <a:ln>
            <a:noFill/>
          </a:ln>
        </p:spPr>
      </p:pic>
      <p:pic>
        <p:nvPicPr>
          <p:cNvPr id="620" name="Google Shape;620;p99"/>
          <p:cNvPicPr preferRelativeResize="0"/>
          <p:nvPr/>
        </p:nvPicPr>
        <p:blipFill rotWithShape="1">
          <a:blip r:embed="rId5">
            <a:alphaModFix/>
          </a:blip>
          <a:srcRect b="13333" l="18958" r="10699" t="18008"/>
          <a:stretch/>
        </p:blipFill>
        <p:spPr>
          <a:xfrm rot="-887813">
            <a:off x="1615018" y="596900"/>
            <a:ext cx="1661583" cy="1515533"/>
          </a:xfrm>
          <a:prstGeom prst="rect">
            <a:avLst/>
          </a:prstGeom>
          <a:noFill/>
          <a:ln>
            <a:noFill/>
          </a:ln>
        </p:spPr>
      </p:pic>
      <p:sp>
        <p:nvSpPr>
          <p:cNvPr id="621" name="Google Shape;621;p99"/>
          <p:cNvSpPr txBox="1"/>
          <p:nvPr>
            <p:ph type="title"/>
          </p:nvPr>
        </p:nvSpPr>
        <p:spPr>
          <a:xfrm>
            <a:off x="1341867" y="637500"/>
            <a:ext cx="9899200" cy="763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
        <p:nvSpPr>
          <p:cNvPr id="622" name="Google Shape;622;p99"/>
          <p:cNvSpPr txBox="1"/>
          <p:nvPr>
            <p:ph idx="1" type="subTitle"/>
          </p:nvPr>
        </p:nvSpPr>
        <p:spPr>
          <a:xfrm>
            <a:off x="1841667" y="2871200"/>
            <a:ext cx="26652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23" name="Google Shape;623;p99"/>
          <p:cNvSpPr txBox="1"/>
          <p:nvPr>
            <p:ph idx="2" type="subTitle"/>
          </p:nvPr>
        </p:nvSpPr>
        <p:spPr>
          <a:xfrm>
            <a:off x="1841667" y="2388733"/>
            <a:ext cx="2665200" cy="53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624" name="Google Shape;624;p99"/>
          <p:cNvSpPr txBox="1"/>
          <p:nvPr>
            <p:ph idx="3" type="subTitle"/>
          </p:nvPr>
        </p:nvSpPr>
        <p:spPr>
          <a:xfrm>
            <a:off x="4958867" y="2871200"/>
            <a:ext cx="26652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25" name="Google Shape;625;p99"/>
          <p:cNvSpPr txBox="1"/>
          <p:nvPr>
            <p:ph idx="4" type="subTitle"/>
          </p:nvPr>
        </p:nvSpPr>
        <p:spPr>
          <a:xfrm>
            <a:off x="4958867" y="2388733"/>
            <a:ext cx="2665200" cy="53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626" name="Google Shape;626;p99"/>
          <p:cNvSpPr txBox="1"/>
          <p:nvPr>
            <p:ph idx="5" type="subTitle"/>
          </p:nvPr>
        </p:nvSpPr>
        <p:spPr>
          <a:xfrm>
            <a:off x="8076067" y="2871200"/>
            <a:ext cx="26652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27" name="Google Shape;627;p99"/>
          <p:cNvSpPr txBox="1"/>
          <p:nvPr>
            <p:ph idx="6" type="subTitle"/>
          </p:nvPr>
        </p:nvSpPr>
        <p:spPr>
          <a:xfrm>
            <a:off x="8076065" y="2388733"/>
            <a:ext cx="2665200" cy="53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628" name="Google Shape;628;p99"/>
          <p:cNvSpPr txBox="1"/>
          <p:nvPr>
            <p:ph idx="7" type="subTitle"/>
          </p:nvPr>
        </p:nvSpPr>
        <p:spPr>
          <a:xfrm>
            <a:off x="1841667" y="4689833"/>
            <a:ext cx="26652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29" name="Google Shape;629;p99"/>
          <p:cNvSpPr txBox="1"/>
          <p:nvPr>
            <p:ph idx="8" type="subTitle"/>
          </p:nvPr>
        </p:nvSpPr>
        <p:spPr>
          <a:xfrm>
            <a:off x="1841665" y="4207367"/>
            <a:ext cx="2665200" cy="53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630" name="Google Shape;630;p99"/>
          <p:cNvSpPr txBox="1"/>
          <p:nvPr>
            <p:ph idx="9" type="subTitle"/>
          </p:nvPr>
        </p:nvSpPr>
        <p:spPr>
          <a:xfrm>
            <a:off x="4958867" y="4689833"/>
            <a:ext cx="26652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31" name="Google Shape;631;p99"/>
          <p:cNvSpPr txBox="1"/>
          <p:nvPr>
            <p:ph idx="13" type="subTitle"/>
          </p:nvPr>
        </p:nvSpPr>
        <p:spPr>
          <a:xfrm>
            <a:off x="4958865" y="4207367"/>
            <a:ext cx="2665200" cy="53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632" name="Google Shape;632;p99"/>
          <p:cNvSpPr txBox="1"/>
          <p:nvPr>
            <p:ph idx="14" type="subTitle"/>
          </p:nvPr>
        </p:nvSpPr>
        <p:spPr>
          <a:xfrm>
            <a:off x="8076067" y="4689833"/>
            <a:ext cx="2665200" cy="763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33" name="Google Shape;633;p99"/>
          <p:cNvSpPr txBox="1"/>
          <p:nvPr>
            <p:ph idx="15" type="subTitle"/>
          </p:nvPr>
        </p:nvSpPr>
        <p:spPr>
          <a:xfrm>
            <a:off x="8076065" y="4207367"/>
            <a:ext cx="2665200" cy="538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Title and Six Columns 1">
    <p:spTree>
      <p:nvGrpSpPr>
        <p:cNvPr id="634" name="Shape 634"/>
        <p:cNvGrpSpPr/>
        <p:nvPr/>
      </p:nvGrpSpPr>
      <p:grpSpPr>
        <a:xfrm>
          <a:off x="0" y="0"/>
          <a:ext cx="0" cy="0"/>
          <a:chOff x="0" y="0"/>
          <a:chExt cx="0" cy="0"/>
        </a:xfrm>
      </p:grpSpPr>
      <p:sp>
        <p:nvSpPr>
          <p:cNvPr id="635" name="Google Shape;635;p100"/>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636" name="Google Shape;636;p100"/>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pic>
        <p:nvPicPr>
          <p:cNvPr id="637" name="Google Shape;637;p100"/>
          <p:cNvPicPr preferRelativeResize="0"/>
          <p:nvPr/>
        </p:nvPicPr>
        <p:blipFill rotWithShape="1">
          <a:blip r:embed="rId3">
            <a:alphaModFix/>
          </a:blip>
          <a:srcRect b="0" l="0" r="0" t="0"/>
          <a:stretch/>
        </p:blipFill>
        <p:spPr>
          <a:xfrm rot="2159844">
            <a:off x="5310718" y="706968"/>
            <a:ext cx="1962149" cy="1833033"/>
          </a:xfrm>
          <a:prstGeom prst="rect">
            <a:avLst/>
          </a:prstGeom>
          <a:noFill/>
          <a:ln>
            <a:noFill/>
          </a:ln>
        </p:spPr>
      </p:pic>
      <p:grpSp>
        <p:nvGrpSpPr>
          <p:cNvPr id="638" name="Google Shape;638;p100"/>
          <p:cNvGrpSpPr/>
          <p:nvPr/>
        </p:nvGrpSpPr>
        <p:grpSpPr>
          <a:xfrm>
            <a:off x="897467" y="929218"/>
            <a:ext cx="433917" cy="4999567"/>
            <a:chOff x="673581" y="696275"/>
            <a:chExt cx="324325" cy="3751050"/>
          </a:xfrm>
        </p:grpSpPr>
        <p:grpSp>
          <p:nvGrpSpPr>
            <p:cNvPr id="639" name="Google Shape;639;p100"/>
            <p:cNvGrpSpPr/>
            <p:nvPr/>
          </p:nvGrpSpPr>
          <p:grpSpPr>
            <a:xfrm rot="-5400000">
              <a:off x="-918069" y="2531350"/>
              <a:ext cx="3751050" cy="80900"/>
              <a:chOff x="1871500" y="2227875"/>
              <a:chExt cx="3751050" cy="80900"/>
            </a:xfrm>
          </p:grpSpPr>
          <p:sp>
            <p:nvSpPr>
              <p:cNvPr id="640" name="Google Shape;640;p100"/>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41" name="Google Shape;641;p100"/>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42" name="Google Shape;642;p100"/>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43" name="Google Shape;643;p100"/>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44" name="Google Shape;644;p100"/>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45" name="Google Shape;645;p100"/>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46" name="Google Shape;646;p100"/>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47" name="Google Shape;647;p100"/>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48" name="Google Shape;648;p100"/>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49" name="Google Shape;649;p100"/>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50" name="Google Shape;650;p100"/>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51" name="Google Shape;651;p100"/>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52" name="Google Shape;652;p100"/>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653" name="Google Shape;653;p100"/>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54" name="Google Shape;654;p100"/>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55" name="Google Shape;655;p100"/>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56" name="Google Shape;656;p100"/>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57" name="Google Shape;657;p100"/>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58" name="Google Shape;658;p100"/>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59" name="Google Shape;659;p100"/>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60" name="Google Shape;660;p100"/>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61" name="Google Shape;661;p100"/>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62" name="Google Shape;662;p100"/>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63" name="Google Shape;663;p100"/>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64" name="Google Shape;664;p100"/>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65" name="Google Shape;665;p100"/>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666" name="Google Shape;666;p100"/>
          <p:cNvPicPr preferRelativeResize="0"/>
          <p:nvPr/>
        </p:nvPicPr>
        <p:blipFill rotWithShape="1">
          <a:blip r:embed="rId4">
            <a:alphaModFix/>
          </a:blip>
          <a:srcRect b="19044" l="10992" r="18084" t="30075"/>
          <a:stretch/>
        </p:blipFill>
        <p:spPr>
          <a:xfrm rot="608974">
            <a:off x="9091085" y="1032933"/>
            <a:ext cx="2762249" cy="1847851"/>
          </a:xfrm>
          <a:prstGeom prst="rect">
            <a:avLst/>
          </a:prstGeom>
          <a:noFill/>
          <a:ln>
            <a:noFill/>
          </a:ln>
        </p:spPr>
      </p:pic>
      <p:pic>
        <p:nvPicPr>
          <p:cNvPr id="667" name="Google Shape;667;p100"/>
          <p:cNvPicPr preferRelativeResize="0"/>
          <p:nvPr/>
        </p:nvPicPr>
        <p:blipFill rotWithShape="1">
          <a:blip r:embed="rId5">
            <a:alphaModFix/>
          </a:blip>
          <a:srcRect b="10439" l="16713" r="12965" t="20113"/>
          <a:stretch/>
        </p:blipFill>
        <p:spPr>
          <a:xfrm>
            <a:off x="1860552" y="469900"/>
            <a:ext cx="1756833" cy="1619251"/>
          </a:xfrm>
          <a:prstGeom prst="rect">
            <a:avLst/>
          </a:prstGeom>
          <a:noFill/>
          <a:ln>
            <a:noFill/>
          </a:ln>
        </p:spPr>
      </p:pic>
      <p:sp>
        <p:nvSpPr>
          <p:cNvPr id="668" name="Google Shape;668;p100"/>
          <p:cNvSpPr txBox="1"/>
          <p:nvPr>
            <p:ph type="title"/>
          </p:nvPr>
        </p:nvSpPr>
        <p:spPr>
          <a:xfrm>
            <a:off x="1341867" y="637500"/>
            <a:ext cx="9899200" cy="763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
        <p:nvSpPr>
          <p:cNvPr id="669" name="Google Shape;669;p100"/>
          <p:cNvSpPr txBox="1"/>
          <p:nvPr>
            <p:ph idx="1" type="subTitle"/>
          </p:nvPr>
        </p:nvSpPr>
        <p:spPr>
          <a:xfrm>
            <a:off x="1610500" y="2542067"/>
            <a:ext cx="2990400" cy="763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0" name="Google Shape;670;p100"/>
          <p:cNvSpPr txBox="1"/>
          <p:nvPr>
            <p:ph idx="2" type="subTitle"/>
          </p:nvPr>
        </p:nvSpPr>
        <p:spPr>
          <a:xfrm>
            <a:off x="1610492" y="2059600"/>
            <a:ext cx="2990400" cy="538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671" name="Google Shape;671;p100"/>
          <p:cNvSpPr txBox="1"/>
          <p:nvPr>
            <p:ph idx="3" type="subTitle"/>
          </p:nvPr>
        </p:nvSpPr>
        <p:spPr>
          <a:xfrm>
            <a:off x="1610500" y="3893633"/>
            <a:ext cx="2990400" cy="763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2" name="Google Shape;672;p100"/>
          <p:cNvSpPr txBox="1"/>
          <p:nvPr>
            <p:ph idx="4" type="subTitle"/>
          </p:nvPr>
        </p:nvSpPr>
        <p:spPr>
          <a:xfrm>
            <a:off x="1610492" y="3411167"/>
            <a:ext cx="2990400" cy="538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673" name="Google Shape;673;p100"/>
          <p:cNvSpPr txBox="1"/>
          <p:nvPr>
            <p:ph idx="5" type="subTitle"/>
          </p:nvPr>
        </p:nvSpPr>
        <p:spPr>
          <a:xfrm>
            <a:off x="1610500" y="5245200"/>
            <a:ext cx="2990400" cy="763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4" name="Google Shape;674;p100"/>
          <p:cNvSpPr txBox="1"/>
          <p:nvPr>
            <p:ph idx="6" type="subTitle"/>
          </p:nvPr>
        </p:nvSpPr>
        <p:spPr>
          <a:xfrm>
            <a:off x="1610492" y="4762733"/>
            <a:ext cx="2990400" cy="538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675" name="Google Shape;675;p100"/>
          <p:cNvSpPr txBox="1"/>
          <p:nvPr>
            <p:ph idx="7" type="subTitle"/>
          </p:nvPr>
        </p:nvSpPr>
        <p:spPr>
          <a:xfrm>
            <a:off x="7773300" y="2542067"/>
            <a:ext cx="29904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6" name="Google Shape;676;p100"/>
          <p:cNvSpPr txBox="1"/>
          <p:nvPr>
            <p:ph idx="8" type="subTitle"/>
          </p:nvPr>
        </p:nvSpPr>
        <p:spPr>
          <a:xfrm>
            <a:off x="7773292" y="2059600"/>
            <a:ext cx="2990400" cy="5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677" name="Google Shape;677;p100"/>
          <p:cNvSpPr txBox="1"/>
          <p:nvPr>
            <p:ph idx="9" type="subTitle"/>
          </p:nvPr>
        </p:nvSpPr>
        <p:spPr>
          <a:xfrm>
            <a:off x="7773300" y="3893633"/>
            <a:ext cx="29904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8" name="Google Shape;678;p100"/>
          <p:cNvSpPr txBox="1"/>
          <p:nvPr>
            <p:ph idx="13" type="subTitle"/>
          </p:nvPr>
        </p:nvSpPr>
        <p:spPr>
          <a:xfrm>
            <a:off x="7773292" y="3411167"/>
            <a:ext cx="2990400" cy="5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679" name="Google Shape;679;p100"/>
          <p:cNvSpPr txBox="1"/>
          <p:nvPr>
            <p:ph idx="14" type="subTitle"/>
          </p:nvPr>
        </p:nvSpPr>
        <p:spPr>
          <a:xfrm>
            <a:off x="7773300" y="5245200"/>
            <a:ext cx="29904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8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0" name="Google Shape;680;p100"/>
          <p:cNvSpPr txBox="1"/>
          <p:nvPr>
            <p:ph idx="15" type="subTitle"/>
          </p:nvPr>
        </p:nvSpPr>
        <p:spPr>
          <a:xfrm>
            <a:off x="7773292" y="4762733"/>
            <a:ext cx="2990400" cy="5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l">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6" name="Shape 46"/>
        <p:cNvGrpSpPr/>
        <p:nvPr/>
      </p:nvGrpSpPr>
      <p:grpSpPr>
        <a:xfrm>
          <a:off x="0" y="0"/>
          <a:ext cx="0" cy="0"/>
          <a:chOff x="0" y="0"/>
          <a:chExt cx="0" cy="0"/>
        </a:xfrm>
      </p:grpSpPr>
      <p:sp>
        <p:nvSpPr>
          <p:cNvPr id="47" name="Google Shape;47;p83"/>
          <p:cNvSpPr/>
          <p:nvPr/>
        </p:nvSpPr>
        <p:spPr>
          <a:xfrm>
            <a:off x="1079501" y="607485"/>
            <a:ext cx="10215033" cy="5643033"/>
          </a:xfrm>
          <a:prstGeom prst="roundRect">
            <a:avLst>
              <a:gd fmla="val 5074" name="adj"/>
            </a:avLst>
          </a:prstGeom>
          <a:solidFill>
            <a:schemeClr val="accent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48" name="Google Shape;48;p83"/>
          <p:cNvPicPr preferRelativeResize="0"/>
          <p:nvPr/>
        </p:nvPicPr>
        <p:blipFill rotWithShape="1">
          <a:blip r:embed="rId2">
            <a:alphaModFix amt="50000"/>
          </a:blip>
          <a:srcRect b="8854" l="1244" r="0" t="8847"/>
          <a:stretch/>
        </p:blipFill>
        <p:spPr>
          <a:xfrm>
            <a:off x="1093300" y="620333"/>
            <a:ext cx="10187600" cy="5618800"/>
          </a:xfrm>
          <a:prstGeom prst="roundRect">
            <a:avLst>
              <a:gd fmla="val 4826" name="adj"/>
            </a:avLst>
          </a:prstGeom>
          <a:noFill/>
          <a:ln>
            <a:noFill/>
          </a:ln>
        </p:spPr>
      </p:pic>
      <p:grpSp>
        <p:nvGrpSpPr>
          <p:cNvPr id="49" name="Google Shape;49;p83"/>
          <p:cNvGrpSpPr/>
          <p:nvPr/>
        </p:nvGrpSpPr>
        <p:grpSpPr>
          <a:xfrm>
            <a:off x="897467" y="929218"/>
            <a:ext cx="433917" cy="4999567"/>
            <a:chOff x="673581" y="696275"/>
            <a:chExt cx="324325" cy="3751050"/>
          </a:xfrm>
        </p:grpSpPr>
        <p:grpSp>
          <p:nvGrpSpPr>
            <p:cNvPr id="50" name="Google Shape;50;p83"/>
            <p:cNvGrpSpPr/>
            <p:nvPr/>
          </p:nvGrpSpPr>
          <p:grpSpPr>
            <a:xfrm rot="-5400000">
              <a:off x="-918069" y="2531350"/>
              <a:ext cx="3751050" cy="80900"/>
              <a:chOff x="1871500" y="2227875"/>
              <a:chExt cx="3751050" cy="80900"/>
            </a:xfrm>
          </p:grpSpPr>
          <p:sp>
            <p:nvSpPr>
              <p:cNvPr id="51" name="Google Shape;51;p83"/>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2" name="Google Shape;52;p83"/>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3" name="Google Shape;53;p83"/>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4" name="Google Shape;54;p83"/>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5" name="Google Shape;55;p83"/>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6" name="Google Shape;56;p83"/>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7" name="Google Shape;57;p83"/>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8" name="Google Shape;58;p83"/>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59" name="Google Shape;59;p83"/>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0" name="Google Shape;60;p83"/>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1" name="Google Shape;61;p83"/>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2" name="Google Shape;62;p83"/>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3" name="Google Shape;63;p83"/>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64" name="Google Shape;64;p83"/>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5" name="Google Shape;65;p83"/>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6" name="Google Shape;66;p83"/>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7" name="Google Shape;67;p83"/>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8" name="Google Shape;68;p83"/>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9" name="Google Shape;69;p83"/>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0" name="Google Shape;70;p83"/>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1" name="Google Shape;71;p83"/>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2" name="Google Shape;72;p83"/>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3" name="Google Shape;73;p83"/>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4" name="Google Shape;74;p83"/>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5" name="Google Shape;75;p83"/>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6" name="Google Shape;76;p83"/>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77" name="Google Shape;77;p83"/>
          <p:cNvPicPr preferRelativeResize="0"/>
          <p:nvPr/>
        </p:nvPicPr>
        <p:blipFill rotWithShape="1">
          <a:blip r:embed="rId3">
            <a:alphaModFix/>
          </a:blip>
          <a:srcRect b="9665" l="5935" r="0" t="10036"/>
          <a:stretch/>
        </p:blipFill>
        <p:spPr>
          <a:xfrm>
            <a:off x="9091084" y="3259667"/>
            <a:ext cx="3742267" cy="3879851"/>
          </a:xfrm>
          <a:prstGeom prst="rect">
            <a:avLst/>
          </a:prstGeom>
          <a:noFill/>
          <a:ln>
            <a:noFill/>
          </a:ln>
        </p:spPr>
      </p:pic>
      <p:pic>
        <p:nvPicPr>
          <p:cNvPr id="78" name="Google Shape;78;p83"/>
          <p:cNvPicPr preferRelativeResize="0"/>
          <p:nvPr/>
        </p:nvPicPr>
        <p:blipFill rotWithShape="1">
          <a:blip r:embed="rId4">
            <a:alphaModFix/>
          </a:blip>
          <a:srcRect b="0" l="0" r="0" t="0"/>
          <a:stretch/>
        </p:blipFill>
        <p:spPr>
          <a:xfrm rot="899967">
            <a:off x="1327151" y="535517"/>
            <a:ext cx="2209800" cy="2131483"/>
          </a:xfrm>
          <a:prstGeom prst="rect">
            <a:avLst/>
          </a:prstGeom>
          <a:noFill/>
          <a:ln>
            <a:noFill/>
          </a:ln>
        </p:spPr>
      </p:pic>
      <p:sp>
        <p:nvSpPr>
          <p:cNvPr id="79" name="Google Shape;79;p83"/>
          <p:cNvSpPr txBox="1"/>
          <p:nvPr>
            <p:ph type="ctrTitle"/>
          </p:nvPr>
        </p:nvSpPr>
        <p:spPr>
          <a:xfrm>
            <a:off x="2398167" y="1097167"/>
            <a:ext cx="7817200" cy="33312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dk2"/>
              </a:buClr>
              <a:buSzPts val="5200"/>
              <a:buNone/>
              <a:defRPr sz="7200">
                <a:solidFill>
                  <a:schemeClr val="dk2"/>
                </a:solidFill>
                <a:latin typeface="Playfair Display"/>
                <a:ea typeface="Playfair Display"/>
                <a:cs typeface="Playfair Display"/>
                <a:sym typeface="Playfair Display"/>
              </a:defRPr>
            </a:lvl1pPr>
            <a:lvl2pPr lvl="1" algn="ctr">
              <a:spcBef>
                <a:spcPts val="0"/>
              </a:spcBef>
              <a:spcAft>
                <a:spcPts val="0"/>
              </a:spcAft>
              <a:buClr>
                <a:schemeClr val="dk2"/>
              </a:buClr>
              <a:buSzPts val="5200"/>
              <a:buNone/>
              <a:defRPr sz="6933">
                <a:solidFill>
                  <a:schemeClr val="dk2"/>
                </a:solidFill>
              </a:defRPr>
            </a:lvl2pPr>
            <a:lvl3pPr lvl="2" algn="ctr">
              <a:spcBef>
                <a:spcPts val="0"/>
              </a:spcBef>
              <a:spcAft>
                <a:spcPts val="0"/>
              </a:spcAft>
              <a:buClr>
                <a:schemeClr val="dk2"/>
              </a:buClr>
              <a:buSzPts val="5200"/>
              <a:buNone/>
              <a:defRPr sz="6933">
                <a:solidFill>
                  <a:schemeClr val="dk2"/>
                </a:solidFill>
              </a:defRPr>
            </a:lvl3pPr>
            <a:lvl4pPr lvl="3" algn="ctr">
              <a:spcBef>
                <a:spcPts val="0"/>
              </a:spcBef>
              <a:spcAft>
                <a:spcPts val="0"/>
              </a:spcAft>
              <a:buClr>
                <a:schemeClr val="dk2"/>
              </a:buClr>
              <a:buSzPts val="5200"/>
              <a:buNone/>
              <a:defRPr sz="6933">
                <a:solidFill>
                  <a:schemeClr val="dk2"/>
                </a:solidFill>
              </a:defRPr>
            </a:lvl4pPr>
            <a:lvl5pPr lvl="4" algn="ctr">
              <a:spcBef>
                <a:spcPts val="0"/>
              </a:spcBef>
              <a:spcAft>
                <a:spcPts val="0"/>
              </a:spcAft>
              <a:buClr>
                <a:schemeClr val="dk2"/>
              </a:buClr>
              <a:buSzPts val="5200"/>
              <a:buNone/>
              <a:defRPr sz="6933">
                <a:solidFill>
                  <a:schemeClr val="dk2"/>
                </a:solidFill>
              </a:defRPr>
            </a:lvl5pPr>
            <a:lvl6pPr lvl="5" algn="ctr">
              <a:lnSpc>
                <a:spcPct val="100000"/>
              </a:lnSpc>
              <a:spcBef>
                <a:spcPts val="0"/>
              </a:spcBef>
              <a:spcAft>
                <a:spcPts val="0"/>
              </a:spcAft>
              <a:buClr>
                <a:schemeClr val="dk2"/>
              </a:buClr>
              <a:buSzPts val="5200"/>
              <a:buNone/>
              <a:defRPr sz="6933">
                <a:solidFill>
                  <a:schemeClr val="dk2"/>
                </a:solidFill>
              </a:defRPr>
            </a:lvl6pPr>
            <a:lvl7pPr lvl="6" algn="ctr">
              <a:lnSpc>
                <a:spcPct val="100000"/>
              </a:lnSpc>
              <a:spcBef>
                <a:spcPts val="0"/>
              </a:spcBef>
              <a:spcAft>
                <a:spcPts val="0"/>
              </a:spcAft>
              <a:buClr>
                <a:schemeClr val="dk2"/>
              </a:buClr>
              <a:buSzPts val="5200"/>
              <a:buNone/>
              <a:defRPr sz="6933">
                <a:solidFill>
                  <a:schemeClr val="dk2"/>
                </a:solidFill>
              </a:defRPr>
            </a:lvl7pPr>
            <a:lvl8pPr lvl="7" algn="ctr">
              <a:lnSpc>
                <a:spcPct val="100000"/>
              </a:lnSpc>
              <a:spcBef>
                <a:spcPts val="0"/>
              </a:spcBef>
              <a:spcAft>
                <a:spcPts val="0"/>
              </a:spcAft>
              <a:buClr>
                <a:schemeClr val="dk2"/>
              </a:buClr>
              <a:buSzPts val="5200"/>
              <a:buNone/>
              <a:defRPr sz="6933">
                <a:solidFill>
                  <a:schemeClr val="dk2"/>
                </a:solidFill>
              </a:defRPr>
            </a:lvl8pPr>
            <a:lvl9pPr lvl="8" algn="ctr">
              <a:lnSpc>
                <a:spcPct val="100000"/>
              </a:lnSpc>
              <a:spcBef>
                <a:spcPts val="0"/>
              </a:spcBef>
              <a:spcAft>
                <a:spcPts val="0"/>
              </a:spcAft>
              <a:buClr>
                <a:schemeClr val="dk2"/>
              </a:buClr>
              <a:buSzPts val="5200"/>
              <a:buNone/>
              <a:defRPr sz="6933">
                <a:solidFill>
                  <a:schemeClr val="dk2"/>
                </a:solidFill>
              </a:defRPr>
            </a:lvl9pPr>
          </a:lstStyle>
          <a:p/>
        </p:txBody>
      </p:sp>
      <p:sp>
        <p:nvSpPr>
          <p:cNvPr id="80" name="Google Shape;80;p83"/>
          <p:cNvSpPr txBox="1"/>
          <p:nvPr>
            <p:ph idx="1" type="subTitle"/>
          </p:nvPr>
        </p:nvSpPr>
        <p:spPr>
          <a:xfrm>
            <a:off x="2398167" y="5028733"/>
            <a:ext cx="7817200" cy="575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2"/>
              </a:buClr>
              <a:buSzPts val="2800"/>
              <a:buNone/>
              <a:defRPr>
                <a:solidFill>
                  <a:schemeClr val="dk2"/>
                </a:solidFill>
                <a:latin typeface="Lato"/>
                <a:ea typeface="Lato"/>
                <a:cs typeface="Lato"/>
                <a:sym typeface="Lato"/>
              </a:defRPr>
            </a:lvl1pPr>
            <a:lvl2pPr lvl="1" algn="ctr">
              <a:lnSpc>
                <a:spcPct val="100000"/>
              </a:lnSpc>
              <a:spcBef>
                <a:spcPts val="0"/>
              </a:spcBef>
              <a:spcAft>
                <a:spcPts val="0"/>
              </a:spcAft>
              <a:buClr>
                <a:schemeClr val="dk2"/>
              </a:buClr>
              <a:buSzPts val="2800"/>
              <a:buNone/>
              <a:defRPr sz="3733">
                <a:solidFill>
                  <a:schemeClr val="dk2"/>
                </a:solidFill>
              </a:defRPr>
            </a:lvl2pPr>
            <a:lvl3pPr lvl="2" algn="ctr">
              <a:lnSpc>
                <a:spcPct val="100000"/>
              </a:lnSpc>
              <a:spcBef>
                <a:spcPts val="0"/>
              </a:spcBef>
              <a:spcAft>
                <a:spcPts val="0"/>
              </a:spcAft>
              <a:buClr>
                <a:schemeClr val="dk2"/>
              </a:buClr>
              <a:buSzPts val="2800"/>
              <a:buNone/>
              <a:defRPr sz="3733">
                <a:solidFill>
                  <a:schemeClr val="dk2"/>
                </a:solidFill>
              </a:defRPr>
            </a:lvl3pPr>
            <a:lvl4pPr lvl="3" algn="ctr">
              <a:lnSpc>
                <a:spcPct val="100000"/>
              </a:lnSpc>
              <a:spcBef>
                <a:spcPts val="0"/>
              </a:spcBef>
              <a:spcAft>
                <a:spcPts val="0"/>
              </a:spcAft>
              <a:buClr>
                <a:schemeClr val="dk2"/>
              </a:buClr>
              <a:buSzPts val="2800"/>
              <a:buNone/>
              <a:defRPr sz="3733">
                <a:solidFill>
                  <a:schemeClr val="dk2"/>
                </a:solidFill>
              </a:defRPr>
            </a:lvl4pPr>
            <a:lvl5pPr lvl="4" algn="ctr">
              <a:lnSpc>
                <a:spcPct val="100000"/>
              </a:lnSpc>
              <a:spcBef>
                <a:spcPts val="0"/>
              </a:spcBef>
              <a:spcAft>
                <a:spcPts val="0"/>
              </a:spcAft>
              <a:buClr>
                <a:schemeClr val="dk2"/>
              </a:buClr>
              <a:buSzPts val="2800"/>
              <a:buNone/>
              <a:defRPr sz="3733">
                <a:solidFill>
                  <a:schemeClr val="dk2"/>
                </a:solidFill>
              </a:defRPr>
            </a:lvl5pPr>
            <a:lvl6pPr lvl="5" algn="ctr">
              <a:lnSpc>
                <a:spcPct val="100000"/>
              </a:lnSpc>
              <a:spcBef>
                <a:spcPts val="0"/>
              </a:spcBef>
              <a:spcAft>
                <a:spcPts val="0"/>
              </a:spcAft>
              <a:buClr>
                <a:schemeClr val="dk2"/>
              </a:buClr>
              <a:buSzPts val="2800"/>
              <a:buNone/>
              <a:defRPr sz="3733">
                <a:solidFill>
                  <a:schemeClr val="dk2"/>
                </a:solidFill>
              </a:defRPr>
            </a:lvl6pPr>
            <a:lvl7pPr lvl="6" algn="ctr">
              <a:lnSpc>
                <a:spcPct val="100000"/>
              </a:lnSpc>
              <a:spcBef>
                <a:spcPts val="0"/>
              </a:spcBef>
              <a:spcAft>
                <a:spcPts val="0"/>
              </a:spcAft>
              <a:buClr>
                <a:schemeClr val="dk2"/>
              </a:buClr>
              <a:buSzPts val="2800"/>
              <a:buNone/>
              <a:defRPr sz="3733">
                <a:solidFill>
                  <a:schemeClr val="dk2"/>
                </a:solidFill>
              </a:defRPr>
            </a:lvl7pPr>
            <a:lvl8pPr lvl="7" algn="ctr">
              <a:lnSpc>
                <a:spcPct val="100000"/>
              </a:lnSpc>
              <a:spcBef>
                <a:spcPts val="0"/>
              </a:spcBef>
              <a:spcAft>
                <a:spcPts val="0"/>
              </a:spcAft>
              <a:buClr>
                <a:schemeClr val="dk2"/>
              </a:buClr>
              <a:buSzPts val="2800"/>
              <a:buNone/>
              <a:defRPr sz="3733">
                <a:solidFill>
                  <a:schemeClr val="dk2"/>
                </a:solidFill>
              </a:defRPr>
            </a:lvl8pPr>
            <a:lvl9pPr lvl="8" algn="ctr">
              <a:lnSpc>
                <a:spcPct val="100000"/>
              </a:lnSpc>
              <a:spcBef>
                <a:spcPts val="0"/>
              </a:spcBef>
              <a:spcAft>
                <a:spcPts val="0"/>
              </a:spcAft>
              <a:buClr>
                <a:schemeClr val="dk2"/>
              </a:buClr>
              <a:buSzPts val="2800"/>
              <a:buNone/>
              <a:defRPr sz="3733">
                <a:solidFill>
                  <a:schemeClr val="dk2"/>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681" name="Shape 681"/>
        <p:cNvGrpSpPr/>
        <p:nvPr/>
      </p:nvGrpSpPr>
      <p:grpSpPr>
        <a:xfrm>
          <a:off x="0" y="0"/>
          <a:ext cx="0" cy="0"/>
          <a:chOff x="0" y="0"/>
          <a:chExt cx="0" cy="0"/>
        </a:xfrm>
      </p:grpSpPr>
      <p:sp>
        <p:nvSpPr>
          <p:cNvPr id="682" name="Google Shape;682;p101"/>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683" name="Google Shape;683;p101"/>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684" name="Google Shape;684;p101"/>
          <p:cNvGrpSpPr/>
          <p:nvPr/>
        </p:nvGrpSpPr>
        <p:grpSpPr>
          <a:xfrm>
            <a:off x="897467" y="929218"/>
            <a:ext cx="433917" cy="4999567"/>
            <a:chOff x="673581" y="696275"/>
            <a:chExt cx="324325" cy="3751050"/>
          </a:xfrm>
        </p:grpSpPr>
        <p:grpSp>
          <p:nvGrpSpPr>
            <p:cNvPr id="685" name="Google Shape;685;p101"/>
            <p:cNvGrpSpPr/>
            <p:nvPr/>
          </p:nvGrpSpPr>
          <p:grpSpPr>
            <a:xfrm rot="-5400000">
              <a:off x="-918069" y="2531350"/>
              <a:ext cx="3751050" cy="80900"/>
              <a:chOff x="1871500" y="2227875"/>
              <a:chExt cx="3751050" cy="80900"/>
            </a:xfrm>
          </p:grpSpPr>
          <p:sp>
            <p:nvSpPr>
              <p:cNvPr id="686" name="Google Shape;686;p101"/>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87" name="Google Shape;687;p101"/>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88" name="Google Shape;688;p101"/>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89" name="Google Shape;689;p101"/>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90" name="Google Shape;690;p101"/>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91" name="Google Shape;691;p101"/>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92" name="Google Shape;692;p101"/>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93" name="Google Shape;693;p101"/>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94" name="Google Shape;694;p101"/>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95" name="Google Shape;695;p101"/>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96" name="Google Shape;696;p101"/>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97" name="Google Shape;697;p101"/>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698" name="Google Shape;698;p101"/>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699" name="Google Shape;699;p101"/>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00" name="Google Shape;700;p101"/>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01" name="Google Shape;701;p101"/>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02" name="Google Shape;702;p101"/>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03" name="Google Shape;703;p101"/>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04" name="Google Shape;704;p101"/>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05" name="Google Shape;705;p101"/>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06" name="Google Shape;706;p101"/>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07" name="Google Shape;707;p101"/>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08" name="Google Shape;708;p101"/>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09" name="Google Shape;709;p101"/>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10" name="Google Shape;710;p101"/>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11" name="Google Shape;711;p101"/>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712" name="Google Shape;712;p101"/>
          <p:cNvPicPr preferRelativeResize="0"/>
          <p:nvPr/>
        </p:nvPicPr>
        <p:blipFill rotWithShape="1">
          <a:blip r:embed="rId3">
            <a:alphaModFix/>
          </a:blip>
          <a:srcRect b="0" l="0" r="0" t="0"/>
          <a:stretch/>
        </p:blipFill>
        <p:spPr>
          <a:xfrm>
            <a:off x="8864600" y="3754967"/>
            <a:ext cx="2906184" cy="2802467"/>
          </a:xfrm>
          <a:prstGeom prst="rect">
            <a:avLst/>
          </a:prstGeom>
          <a:noFill/>
          <a:ln>
            <a:noFill/>
          </a:ln>
        </p:spPr>
      </p:pic>
      <p:pic>
        <p:nvPicPr>
          <p:cNvPr id="713" name="Google Shape;713;p101"/>
          <p:cNvPicPr preferRelativeResize="0"/>
          <p:nvPr/>
        </p:nvPicPr>
        <p:blipFill rotWithShape="1">
          <a:blip r:embed="rId4">
            <a:alphaModFix/>
          </a:blip>
          <a:srcRect b="0" l="0" r="0" t="0"/>
          <a:stretch/>
        </p:blipFill>
        <p:spPr>
          <a:xfrm>
            <a:off x="980017" y="436033"/>
            <a:ext cx="2692400" cy="2514600"/>
          </a:xfrm>
          <a:prstGeom prst="rect">
            <a:avLst/>
          </a:prstGeom>
          <a:noFill/>
          <a:ln>
            <a:noFill/>
          </a:ln>
        </p:spPr>
      </p:pic>
      <p:sp>
        <p:nvSpPr>
          <p:cNvPr id="714" name="Google Shape;714;p101"/>
          <p:cNvSpPr txBox="1"/>
          <p:nvPr>
            <p:ph type="title"/>
          </p:nvPr>
        </p:nvSpPr>
        <p:spPr>
          <a:xfrm>
            <a:off x="3757200" y="2068217"/>
            <a:ext cx="4677600" cy="11816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9pPr>
          </a:lstStyle>
          <a:p/>
        </p:txBody>
      </p:sp>
      <p:sp>
        <p:nvSpPr>
          <p:cNvPr id="715" name="Google Shape;715;p101"/>
          <p:cNvSpPr txBox="1"/>
          <p:nvPr>
            <p:ph idx="1" type="subTitle"/>
          </p:nvPr>
        </p:nvSpPr>
        <p:spPr>
          <a:xfrm>
            <a:off x="2904600" y="3925684"/>
            <a:ext cx="6382800" cy="86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 and Text 1">
    <p:spTree>
      <p:nvGrpSpPr>
        <p:cNvPr id="716" name="Shape 716"/>
        <p:cNvGrpSpPr/>
        <p:nvPr/>
      </p:nvGrpSpPr>
      <p:grpSpPr>
        <a:xfrm>
          <a:off x="0" y="0"/>
          <a:ext cx="0" cy="0"/>
          <a:chOff x="0" y="0"/>
          <a:chExt cx="0" cy="0"/>
        </a:xfrm>
      </p:grpSpPr>
      <p:sp>
        <p:nvSpPr>
          <p:cNvPr id="717" name="Google Shape;717;p102"/>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718" name="Google Shape;718;p102"/>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719" name="Google Shape;719;p102"/>
          <p:cNvGrpSpPr/>
          <p:nvPr/>
        </p:nvGrpSpPr>
        <p:grpSpPr>
          <a:xfrm>
            <a:off x="897467" y="929218"/>
            <a:ext cx="433917" cy="4999567"/>
            <a:chOff x="673581" y="696275"/>
            <a:chExt cx="324325" cy="3751050"/>
          </a:xfrm>
        </p:grpSpPr>
        <p:grpSp>
          <p:nvGrpSpPr>
            <p:cNvPr id="720" name="Google Shape;720;p102"/>
            <p:cNvGrpSpPr/>
            <p:nvPr/>
          </p:nvGrpSpPr>
          <p:grpSpPr>
            <a:xfrm rot="-5400000">
              <a:off x="-918069" y="2531350"/>
              <a:ext cx="3751050" cy="80900"/>
              <a:chOff x="1871500" y="2227875"/>
              <a:chExt cx="3751050" cy="80900"/>
            </a:xfrm>
          </p:grpSpPr>
          <p:sp>
            <p:nvSpPr>
              <p:cNvPr id="721" name="Google Shape;721;p102"/>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22" name="Google Shape;722;p102"/>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23" name="Google Shape;723;p102"/>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24" name="Google Shape;724;p102"/>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25" name="Google Shape;725;p102"/>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26" name="Google Shape;726;p102"/>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27" name="Google Shape;727;p102"/>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28" name="Google Shape;728;p102"/>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29" name="Google Shape;729;p102"/>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30" name="Google Shape;730;p102"/>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31" name="Google Shape;731;p102"/>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32" name="Google Shape;732;p102"/>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33" name="Google Shape;733;p102"/>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734" name="Google Shape;734;p102"/>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35" name="Google Shape;735;p102"/>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36" name="Google Shape;736;p102"/>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37" name="Google Shape;737;p102"/>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38" name="Google Shape;738;p102"/>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39" name="Google Shape;739;p102"/>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40" name="Google Shape;740;p102"/>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41" name="Google Shape;741;p102"/>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42" name="Google Shape;742;p102"/>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43" name="Google Shape;743;p102"/>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44" name="Google Shape;744;p102"/>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45" name="Google Shape;745;p102"/>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46" name="Google Shape;746;p102"/>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747" name="Google Shape;747;p102"/>
          <p:cNvPicPr preferRelativeResize="0"/>
          <p:nvPr/>
        </p:nvPicPr>
        <p:blipFill rotWithShape="1">
          <a:blip r:embed="rId3">
            <a:alphaModFix/>
          </a:blip>
          <a:srcRect b="12062" l="19492" r="13080" t="14832"/>
          <a:stretch/>
        </p:blipFill>
        <p:spPr>
          <a:xfrm>
            <a:off x="9658351" y="569385"/>
            <a:ext cx="1623483" cy="1695449"/>
          </a:xfrm>
          <a:prstGeom prst="rect">
            <a:avLst/>
          </a:prstGeom>
          <a:noFill/>
          <a:ln>
            <a:noFill/>
          </a:ln>
        </p:spPr>
      </p:pic>
      <p:pic>
        <p:nvPicPr>
          <p:cNvPr id="748" name="Google Shape;748;p102"/>
          <p:cNvPicPr preferRelativeResize="0"/>
          <p:nvPr/>
        </p:nvPicPr>
        <p:blipFill rotWithShape="1">
          <a:blip r:embed="rId4">
            <a:alphaModFix/>
          </a:blip>
          <a:srcRect b="13333" l="18958" r="10699" t="18008"/>
          <a:stretch/>
        </p:blipFill>
        <p:spPr>
          <a:xfrm rot="-887813">
            <a:off x="1615018" y="611718"/>
            <a:ext cx="1661583" cy="1515533"/>
          </a:xfrm>
          <a:prstGeom prst="rect">
            <a:avLst/>
          </a:prstGeom>
          <a:noFill/>
          <a:ln>
            <a:noFill/>
          </a:ln>
        </p:spPr>
      </p:pic>
      <p:sp>
        <p:nvSpPr>
          <p:cNvPr id="749" name="Google Shape;749;p102"/>
          <p:cNvSpPr txBox="1"/>
          <p:nvPr>
            <p:ph type="title"/>
          </p:nvPr>
        </p:nvSpPr>
        <p:spPr>
          <a:xfrm>
            <a:off x="1341867" y="637500"/>
            <a:ext cx="9899200" cy="763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
        <p:nvSpPr>
          <p:cNvPr id="750" name="Google Shape;750;p102"/>
          <p:cNvSpPr txBox="1"/>
          <p:nvPr>
            <p:ph idx="1" type="subTitle"/>
          </p:nvPr>
        </p:nvSpPr>
        <p:spPr>
          <a:xfrm>
            <a:off x="3037500" y="3119033"/>
            <a:ext cx="6508000" cy="169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29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Title and Text 2">
    <p:spTree>
      <p:nvGrpSpPr>
        <p:cNvPr id="751" name="Shape 751"/>
        <p:cNvGrpSpPr/>
        <p:nvPr/>
      </p:nvGrpSpPr>
      <p:grpSpPr>
        <a:xfrm>
          <a:off x="0" y="0"/>
          <a:ext cx="0" cy="0"/>
          <a:chOff x="0" y="0"/>
          <a:chExt cx="0" cy="0"/>
        </a:xfrm>
      </p:grpSpPr>
      <p:sp>
        <p:nvSpPr>
          <p:cNvPr id="752" name="Google Shape;752;p103"/>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753" name="Google Shape;753;p103"/>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754" name="Google Shape;754;p103"/>
          <p:cNvGrpSpPr/>
          <p:nvPr/>
        </p:nvGrpSpPr>
        <p:grpSpPr>
          <a:xfrm>
            <a:off x="897467" y="929218"/>
            <a:ext cx="433917" cy="4999567"/>
            <a:chOff x="673581" y="696275"/>
            <a:chExt cx="324325" cy="3751050"/>
          </a:xfrm>
        </p:grpSpPr>
        <p:grpSp>
          <p:nvGrpSpPr>
            <p:cNvPr id="755" name="Google Shape;755;p103"/>
            <p:cNvGrpSpPr/>
            <p:nvPr/>
          </p:nvGrpSpPr>
          <p:grpSpPr>
            <a:xfrm rot="-5400000">
              <a:off x="-918069" y="2531350"/>
              <a:ext cx="3751050" cy="80900"/>
              <a:chOff x="1871500" y="2227875"/>
              <a:chExt cx="3751050" cy="80900"/>
            </a:xfrm>
          </p:grpSpPr>
          <p:sp>
            <p:nvSpPr>
              <p:cNvPr id="756" name="Google Shape;756;p103"/>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57" name="Google Shape;757;p103"/>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58" name="Google Shape;758;p103"/>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59" name="Google Shape;759;p103"/>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60" name="Google Shape;760;p103"/>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61" name="Google Shape;761;p103"/>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62" name="Google Shape;762;p103"/>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63" name="Google Shape;763;p103"/>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64" name="Google Shape;764;p103"/>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65" name="Google Shape;765;p103"/>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66" name="Google Shape;766;p103"/>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67" name="Google Shape;767;p103"/>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68" name="Google Shape;768;p103"/>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769" name="Google Shape;769;p103"/>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70" name="Google Shape;770;p103"/>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71" name="Google Shape;771;p103"/>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72" name="Google Shape;772;p103"/>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73" name="Google Shape;773;p103"/>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74" name="Google Shape;774;p103"/>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75" name="Google Shape;775;p103"/>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76" name="Google Shape;776;p103"/>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77" name="Google Shape;777;p103"/>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78" name="Google Shape;778;p103"/>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79" name="Google Shape;779;p103"/>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80" name="Google Shape;780;p103"/>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81" name="Google Shape;781;p103"/>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782" name="Google Shape;782;p103"/>
          <p:cNvPicPr preferRelativeResize="0"/>
          <p:nvPr/>
        </p:nvPicPr>
        <p:blipFill rotWithShape="1">
          <a:blip r:embed="rId3">
            <a:alphaModFix/>
          </a:blip>
          <a:srcRect b="20621" l="3474" r="9846" t="18242"/>
          <a:stretch/>
        </p:blipFill>
        <p:spPr>
          <a:xfrm rot="2195310">
            <a:off x="2662767" y="4487334"/>
            <a:ext cx="2808817" cy="1852084"/>
          </a:xfrm>
          <a:prstGeom prst="rect">
            <a:avLst/>
          </a:prstGeom>
          <a:noFill/>
          <a:ln>
            <a:noFill/>
          </a:ln>
        </p:spPr>
      </p:pic>
      <p:pic>
        <p:nvPicPr>
          <p:cNvPr id="783" name="Google Shape;783;p103"/>
          <p:cNvPicPr preferRelativeResize="0"/>
          <p:nvPr/>
        </p:nvPicPr>
        <p:blipFill rotWithShape="1">
          <a:blip r:embed="rId4">
            <a:alphaModFix/>
          </a:blip>
          <a:srcRect b="9502" l="0" r="2399" t="9703"/>
          <a:stretch/>
        </p:blipFill>
        <p:spPr>
          <a:xfrm>
            <a:off x="8564034" y="3259667"/>
            <a:ext cx="3714751" cy="3733800"/>
          </a:xfrm>
          <a:prstGeom prst="rect">
            <a:avLst/>
          </a:prstGeom>
          <a:noFill/>
          <a:ln>
            <a:noFill/>
          </a:ln>
        </p:spPr>
      </p:pic>
      <p:pic>
        <p:nvPicPr>
          <p:cNvPr id="784" name="Google Shape;784;p103"/>
          <p:cNvPicPr preferRelativeResize="0"/>
          <p:nvPr/>
        </p:nvPicPr>
        <p:blipFill rotWithShape="1">
          <a:blip r:embed="rId5">
            <a:alphaModFix/>
          </a:blip>
          <a:srcRect b="2785" l="0" r="9412" t="15705"/>
          <a:stretch/>
        </p:blipFill>
        <p:spPr>
          <a:xfrm>
            <a:off x="1206500" y="836085"/>
            <a:ext cx="2032000" cy="1763183"/>
          </a:xfrm>
          <a:prstGeom prst="rect">
            <a:avLst/>
          </a:prstGeom>
          <a:noFill/>
          <a:ln>
            <a:noFill/>
          </a:ln>
        </p:spPr>
      </p:pic>
      <p:pic>
        <p:nvPicPr>
          <p:cNvPr id="785" name="Google Shape;785;p103"/>
          <p:cNvPicPr preferRelativeResize="0"/>
          <p:nvPr/>
        </p:nvPicPr>
        <p:blipFill rotWithShape="1">
          <a:blip r:embed="rId6">
            <a:alphaModFix/>
          </a:blip>
          <a:srcRect b="9859" l="9261" r="18494" t="28180"/>
          <a:stretch/>
        </p:blipFill>
        <p:spPr>
          <a:xfrm>
            <a:off x="8697384" y="836084"/>
            <a:ext cx="2988733" cy="2396067"/>
          </a:xfrm>
          <a:prstGeom prst="rect">
            <a:avLst/>
          </a:prstGeom>
          <a:noFill/>
          <a:ln>
            <a:noFill/>
          </a:ln>
        </p:spPr>
      </p:pic>
      <p:sp>
        <p:nvSpPr>
          <p:cNvPr id="786" name="Google Shape;786;p103"/>
          <p:cNvSpPr txBox="1"/>
          <p:nvPr>
            <p:ph type="title"/>
          </p:nvPr>
        </p:nvSpPr>
        <p:spPr>
          <a:xfrm>
            <a:off x="2769951" y="2237600"/>
            <a:ext cx="6652800" cy="7636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
        <p:nvSpPr>
          <p:cNvPr id="787" name="Google Shape;787;p103"/>
          <p:cNvSpPr txBox="1"/>
          <p:nvPr>
            <p:ph idx="1" type="subTitle"/>
          </p:nvPr>
        </p:nvSpPr>
        <p:spPr>
          <a:xfrm>
            <a:off x="2769251" y="3001200"/>
            <a:ext cx="6652800" cy="1619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2133"/>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 and Text 3">
    <p:spTree>
      <p:nvGrpSpPr>
        <p:cNvPr id="788" name="Shape 788"/>
        <p:cNvGrpSpPr/>
        <p:nvPr/>
      </p:nvGrpSpPr>
      <p:grpSpPr>
        <a:xfrm>
          <a:off x="0" y="0"/>
          <a:ext cx="0" cy="0"/>
          <a:chOff x="0" y="0"/>
          <a:chExt cx="0" cy="0"/>
        </a:xfrm>
      </p:grpSpPr>
      <p:sp>
        <p:nvSpPr>
          <p:cNvPr id="789" name="Google Shape;789;p104"/>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790" name="Google Shape;790;p104"/>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791" name="Google Shape;791;p104"/>
          <p:cNvGrpSpPr/>
          <p:nvPr/>
        </p:nvGrpSpPr>
        <p:grpSpPr>
          <a:xfrm>
            <a:off x="897467" y="929218"/>
            <a:ext cx="433917" cy="4999567"/>
            <a:chOff x="673581" y="696275"/>
            <a:chExt cx="324325" cy="3751050"/>
          </a:xfrm>
        </p:grpSpPr>
        <p:grpSp>
          <p:nvGrpSpPr>
            <p:cNvPr id="792" name="Google Shape;792;p104"/>
            <p:cNvGrpSpPr/>
            <p:nvPr/>
          </p:nvGrpSpPr>
          <p:grpSpPr>
            <a:xfrm rot="-5400000">
              <a:off x="-918069" y="2531350"/>
              <a:ext cx="3751050" cy="80900"/>
              <a:chOff x="1871500" y="2227875"/>
              <a:chExt cx="3751050" cy="80900"/>
            </a:xfrm>
          </p:grpSpPr>
          <p:sp>
            <p:nvSpPr>
              <p:cNvPr id="793" name="Google Shape;793;p104"/>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94" name="Google Shape;794;p104"/>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95" name="Google Shape;795;p104"/>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96" name="Google Shape;796;p104"/>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97" name="Google Shape;797;p104"/>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98" name="Google Shape;798;p104"/>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799" name="Google Shape;799;p104"/>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00" name="Google Shape;800;p104"/>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01" name="Google Shape;801;p104"/>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02" name="Google Shape;802;p104"/>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03" name="Google Shape;803;p104"/>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04" name="Google Shape;804;p104"/>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05" name="Google Shape;805;p104"/>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806" name="Google Shape;806;p104"/>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07" name="Google Shape;807;p104"/>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08" name="Google Shape;808;p104"/>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09" name="Google Shape;809;p104"/>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10" name="Google Shape;810;p104"/>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11" name="Google Shape;811;p104"/>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12" name="Google Shape;812;p104"/>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13" name="Google Shape;813;p104"/>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14" name="Google Shape;814;p104"/>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15" name="Google Shape;815;p104"/>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16" name="Google Shape;816;p104"/>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17" name="Google Shape;817;p104"/>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18" name="Google Shape;818;p104"/>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819" name="Google Shape;819;p104"/>
          <p:cNvPicPr preferRelativeResize="0"/>
          <p:nvPr/>
        </p:nvPicPr>
        <p:blipFill rotWithShape="1">
          <a:blip r:embed="rId3">
            <a:alphaModFix/>
          </a:blip>
          <a:srcRect b="0" l="0" r="0" t="0"/>
          <a:stretch/>
        </p:blipFill>
        <p:spPr>
          <a:xfrm rot="6299994">
            <a:off x="1176867" y="4385733"/>
            <a:ext cx="2161117" cy="2017184"/>
          </a:xfrm>
          <a:prstGeom prst="rect">
            <a:avLst/>
          </a:prstGeom>
          <a:noFill/>
          <a:ln>
            <a:noFill/>
          </a:ln>
        </p:spPr>
      </p:pic>
      <p:pic>
        <p:nvPicPr>
          <p:cNvPr id="820" name="Google Shape;820;p104"/>
          <p:cNvPicPr preferRelativeResize="0"/>
          <p:nvPr/>
        </p:nvPicPr>
        <p:blipFill rotWithShape="1">
          <a:blip r:embed="rId4">
            <a:alphaModFix/>
          </a:blip>
          <a:srcRect b="0" l="0" r="0" t="0"/>
          <a:stretch/>
        </p:blipFill>
        <p:spPr>
          <a:xfrm rot="-9934801">
            <a:off x="8856134" y="596900"/>
            <a:ext cx="1934633" cy="1864784"/>
          </a:xfrm>
          <a:prstGeom prst="rect">
            <a:avLst/>
          </a:prstGeom>
          <a:noFill/>
          <a:ln>
            <a:noFill/>
          </a:ln>
        </p:spPr>
      </p:pic>
      <p:pic>
        <p:nvPicPr>
          <p:cNvPr id="821" name="Google Shape;821;p104"/>
          <p:cNvPicPr preferRelativeResize="0"/>
          <p:nvPr/>
        </p:nvPicPr>
        <p:blipFill rotWithShape="1">
          <a:blip r:embed="rId5">
            <a:alphaModFix/>
          </a:blip>
          <a:srcRect b="15905" l="10564" r="20922" t="29054"/>
          <a:stretch/>
        </p:blipFill>
        <p:spPr>
          <a:xfrm rot="-9900001">
            <a:off x="2226734" y="645584"/>
            <a:ext cx="1769533" cy="1327149"/>
          </a:xfrm>
          <a:prstGeom prst="rect">
            <a:avLst/>
          </a:prstGeom>
          <a:noFill/>
          <a:ln>
            <a:noFill/>
          </a:ln>
        </p:spPr>
      </p:pic>
      <p:sp>
        <p:nvSpPr>
          <p:cNvPr id="822" name="Google Shape;822;p104"/>
          <p:cNvSpPr txBox="1"/>
          <p:nvPr>
            <p:ph type="title"/>
          </p:nvPr>
        </p:nvSpPr>
        <p:spPr>
          <a:xfrm>
            <a:off x="2363333" y="2105633"/>
            <a:ext cx="3362800" cy="1254800"/>
          </a:xfrm>
          <a:prstGeom prst="rect">
            <a:avLst/>
          </a:prstGeom>
          <a:noFill/>
          <a:ln>
            <a:noFill/>
          </a:ln>
        </p:spPr>
        <p:txBody>
          <a:bodyPr anchorCtr="0" anchor="ctr" bIns="91425" lIns="91425" spcFirstLastPara="1" rIns="91425" wrap="square" tIns="91425">
            <a:noAutofit/>
          </a:bodyPr>
          <a:lstStyle>
            <a:lvl1pPr lvl="0" algn="l">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
        <p:nvSpPr>
          <p:cNvPr id="823" name="Google Shape;823;p104"/>
          <p:cNvSpPr txBox="1"/>
          <p:nvPr>
            <p:ph idx="1" type="subTitle"/>
          </p:nvPr>
        </p:nvSpPr>
        <p:spPr>
          <a:xfrm>
            <a:off x="2362833" y="3441567"/>
            <a:ext cx="3362800" cy="1310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sz="1867"/>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 and Text 4">
    <p:spTree>
      <p:nvGrpSpPr>
        <p:cNvPr id="824" name="Shape 824"/>
        <p:cNvGrpSpPr/>
        <p:nvPr/>
      </p:nvGrpSpPr>
      <p:grpSpPr>
        <a:xfrm>
          <a:off x="0" y="0"/>
          <a:ext cx="0" cy="0"/>
          <a:chOff x="0" y="0"/>
          <a:chExt cx="0" cy="0"/>
        </a:xfrm>
      </p:grpSpPr>
      <p:sp>
        <p:nvSpPr>
          <p:cNvPr id="825" name="Google Shape;825;p105"/>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826" name="Google Shape;826;p105"/>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827" name="Google Shape;827;p105"/>
          <p:cNvGrpSpPr/>
          <p:nvPr/>
        </p:nvGrpSpPr>
        <p:grpSpPr>
          <a:xfrm>
            <a:off x="897467" y="929218"/>
            <a:ext cx="433917" cy="4999567"/>
            <a:chOff x="673581" y="696275"/>
            <a:chExt cx="324325" cy="3751050"/>
          </a:xfrm>
        </p:grpSpPr>
        <p:grpSp>
          <p:nvGrpSpPr>
            <p:cNvPr id="828" name="Google Shape;828;p105"/>
            <p:cNvGrpSpPr/>
            <p:nvPr/>
          </p:nvGrpSpPr>
          <p:grpSpPr>
            <a:xfrm rot="-5400000">
              <a:off x="-918069" y="2531350"/>
              <a:ext cx="3751050" cy="80900"/>
              <a:chOff x="1871500" y="2227875"/>
              <a:chExt cx="3751050" cy="80900"/>
            </a:xfrm>
          </p:grpSpPr>
          <p:sp>
            <p:nvSpPr>
              <p:cNvPr id="829" name="Google Shape;829;p105"/>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30" name="Google Shape;830;p105"/>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31" name="Google Shape;831;p105"/>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32" name="Google Shape;832;p105"/>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33" name="Google Shape;833;p105"/>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34" name="Google Shape;834;p105"/>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35" name="Google Shape;835;p105"/>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36" name="Google Shape;836;p105"/>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37" name="Google Shape;837;p105"/>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38" name="Google Shape;838;p105"/>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39" name="Google Shape;839;p105"/>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40" name="Google Shape;840;p105"/>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41" name="Google Shape;841;p105"/>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842" name="Google Shape;842;p105"/>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43" name="Google Shape;843;p105"/>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44" name="Google Shape;844;p105"/>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45" name="Google Shape;845;p105"/>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46" name="Google Shape;846;p105"/>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47" name="Google Shape;847;p105"/>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48" name="Google Shape;848;p105"/>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49" name="Google Shape;849;p105"/>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50" name="Google Shape;850;p105"/>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51" name="Google Shape;851;p105"/>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52" name="Google Shape;852;p105"/>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53" name="Google Shape;853;p105"/>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54" name="Google Shape;854;p105"/>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855" name="Google Shape;855;p105"/>
          <p:cNvPicPr preferRelativeResize="0"/>
          <p:nvPr/>
        </p:nvPicPr>
        <p:blipFill rotWithShape="1">
          <a:blip r:embed="rId3">
            <a:alphaModFix/>
          </a:blip>
          <a:srcRect b="6122" l="0" r="0" t="12765"/>
          <a:stretch/>
        </p:blipFill>
        <p:spPr>
          <a:xfrm>
            <a:off x="9245601" y="3604685"/>
            <a:ext cx="3164417" cy="3295649"/>
          </a:xfrm>
          <a:prstGeom prst="rect">
            <a:avLst/>
          </a:prstGeom>
          <a:noFill/>
          <a:ln>
            <a:noFill/>
          </a:ln>
        </p:spPr>
      </p:pic>
      <p:pic>
        <p:nvPicPr>
          <p:cNvPr id="856" name="Google Shape;856;p105"/>
          <p:cNvPicPr preferRelativeResize="0"/>
          <p:nvPr/>
        </p:nvPicPr>
        <p:blipFill rotWithShape="1">
          <a:blip r:embed="rId4">
            <a:alphaModFix/>
          </a:blip>
          <a:srcRect b="0" l="0" r="0" t="0"/>
          <a:stretch/>
        </p:blipFill>
        <p:spPr>
          <a:xfrm flipH="1" rot="9934801">
            <a:off x="1562101" y="596900"/>
            <a:ext cx="1934633" cy="1864784"/>
          </a:xfrm>
          <a:prstGeom prst="rect">
            <a:avLst/>
          </a:prstGeom>
          <a:noFill/>
          <a:ln>
            <a:noFill/>
          </a:ln>
        </p:spPr>
      </p:pic>
      <p:pic>
        <p:nvPicPr>
          <p:cNvPr id="857" name="Google Shape;857;p105"/>
          <p:cNvPicPr preferRelativeResize="0"/>
          <p:nvPr/>
        </p:nvPicPr>
        <p:blipFill rotWithShape="1">
          <a:blip r:embed="rId5">
            <a:alphaModFix/>
          </a:blip>
          <a:srcRect b="27208" l="7355" r="10817" t="18062"/>
          <a:stretch/>
        </p:blipFill>
        <p:spPr>
          <a:xfrm>
            <a:off x="9370484" y="878418"/>
            <a:ext cx="2023533" cy="1263649"/>
          </a:xfrm>
          <a:prstGeom prst="rect">
            <a:avLst/>
          </a:prstGeom>
          <a:noFill/>
          <a:ln>
            <a:noFill/>
          </a:ln>
        </p:spPr>
      </p:pic>
      <p:sp>
        <p:nvSpPr>
          <p:cNvPr id="858" name="Google Shape;858;p105"/>
          <p:cNvSpPr txBox="1"/>
          <p:nvPr>
            <p:ph type="title"/>
          </p:nvPr>
        </p:nvSpPr>
        <p:spPr>
          <a:xfrm>
            <a:off x="6268800" y="2105633"/>
            <a:ext cx="2977200" cy="1264000"/>
          </a:xfrm>
          <a:prstGeom prst="rect">
            <a:avLst/>
          </a:prstGeom>
          <a:noFill/>
          <a:ln>
            <a:noFill/>
          </a:ln>
        </p:spPr>
        <p:txBody>
          <a:bodyPr anchorCtr="0" anchor="ctr" bIns="91425" lIns="91425" spcFirstLastPara="1" rIns="91425" wrap="square" tIns="91425">
            <a:noAutofit/>
          </a:bodyPr>
          <a:lstStyle>
            <a:lvl1pPr lvl="0" algn="l">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
        <p:nvSpPr>
          <p:cNvPr id="859" name="Google Shape;859;p105"/>
          <p:cNvSpPr txBox="1"/>
          <p:nvPr>
            <p:ph idx="1" type="subTitle"/>
          </p:nvPr>
        </p:nvSpPr>
        <p:spPr>
          <a:xfrm>
            <a:off x="6268784" y="3428984"/>
            <a:ext cx="3362800" cy="1310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sz="1867"/>
            </a:lvl1pPr>
            <a:lvl2pPr lvl="1" algn="ctr">
              <a:lnSpc>
                <a:spcPct val="100000"/>
              </a:lnSpc>
              <a:spcBef>
                <a:spcPts val="0"/>
              </a:spcBef>
              <a:spcAft>
                <a:spcPts val="0"/>
              </a:spcAft>
              <a:buSzPts val="1600"/>
              <a:buNone/>
              <a:defRPr sz="2133"/>
            </a:lvl2pPr>
            <a:lvl3pPr lvl="2" algn="ctr">
              <a:lnSpc>
                <a:spcPct val="100000"/>
              </a:lnSpc>
              <a:spcBef>
                <a:spcPts val="0"/>
              </a:spcBef>
              <a:spcAft>
                <a:spcPts val="0"/>
              </a:spcAft>
              <a:buSzPts val="1600"/>
              <a:buNone/>
              <a:defRPr sz="2133"/>
            </a:lvl3pPr>
            <a:lvl4pPr lvl="3" algn="ctr">
              <a:lnSpc>
                <a:spcPct val="100000"/>
              </a:lnSpc>
              <a:spcBef>
                <a:spcPts val="0"/>
              </a:spcBef>
              <a:spcAft>
                <a:spcPts val="0"/>
              </a:spcAft>
              <a:buSzPts val="1600"/>
              <a:buNone/>
              <a:defRPr sz="2133"/>
            </a:lvl4pPr>
            <a:lvl5pPr lvl="4" algn="ctr">
              <a:lnSpc>
                <a:spcPct val="100000"/>
              </a:lnSpc>
              <a:spcBef>
                <a:spcPts val="0"/>
              </a:spcBef>
              <a:spcAft>
                <a:spcPts val="0"/>
              </a:spcAft>
              <a:buSzPts val="1600"/>
              <a:buNone/>
              <a:defRPr sz="2133"/>
            </a:lvl5pPr>
            <a:lvl6pPr lvl="5" algn="ctr">
              <a:lnSpc>
                <a:spcPct val="100000"/>
              </a:lnSpc>
              <a:spcBef>
                <a:spcPts val="0"/>
              </a:spcBef>
              <a:spcAft>
                <a:spcPts val="0"/>
              </a:spcAft>
              <a:buSzPts val="1600"/>
              <a:buNone/>
              <a:defRPr sz="2133"/>
            </a:lvl6pPr>
            <a:lvl7pPr lvl="6" algn="ctr">
              <a:lnSpc>
                <a:spcPct val="100000"/>
              </a:lnSpc>
              <a:spcBef>
                <a:spcPts val="0"/>
              </a:spcBef>
              <a:spcAft>
                <a:spcPts val="0"/>
              </a:spcAft>
              <a:buSzPts val="1600"/>
              <a:buNone/>
              <a:defRPr sz="2133"/>
            </a:lvl7pPr>
            <a:lvl8pPr lvl="7" algn="ctr">
              <a:lnSpc>
                <a:spcPct val="100000"/>
              </a:lnSpc>
              <a:spcBef>
                <a:spcPts val="0"/>
              </a:spcBef>
              <a:spcAft>
                <a:spcPts val="0"/>
              </a:spcAft>
              <a:buSzPts val="1600"/>
              <a:buNone/>
              <a:defRPr sz="2133"/>
            </a:lvl8pPr>
            <a:lvl9pPr lvl="8" algn="ctr">
              <a:lnSpc>
                <a:spcPct val="100000"/>
              </a:lnSpc>
              <a:spcBef>
                <a:spcPts val="0"/>
              </a:spcBef>
              <a:spcAft>
                <a:spcPts val="0"/>
              </a:spcAft>
              <a:buSzPts val="1600"/>
              <a:buNone/>
              <a:defRPr sz="2133"/>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Title and Text 5">
    <p:spTree>
      <p:nvGrpSpPr>
        <p:cNvPr id="860" name="Shape 860"/>
        <p:cNvGrpSpPr/>
        <p:nvPr/>
      </p:nvGrpSpPr>
      <p:grpSpPr>
        <a:xfrm>
          <a:off x="0" y="0"/>
          <a:ext cx="0" cy="0"/>
          <a:chOff x="0" y="0"/>
          <a:chExt cx="0" cy="0"/>
        </a:xfrm>
      </p:grpSpPr>
      <p:sp>
        <p:nvSpPr>
          <p:cNvPr id="861" name="Google Shape;861;p106"/>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862" name="Google Shape;862;p106"/>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863" name="Google Shape;863;p106"/>
          <p:cNvGrpSpPr/>
          <p:nvPr/>
        </p:nvGrpSpPr>
        <p:grpSpPr>
          <a:xfrm>
            <a:off x="897467" y="929218"/>
            <a:ext cx="433917" cy="4999567"/>
            <a:chOff x="673581" y="696275"/>
            <a:chExt cx="324325" cy="3751050"/>
          </a:xfrm>
        </p:grpSpPr>
        <p:grpSp>
          <p:nvGrpSpPr>
            <p:cNvPr id="864" name="Google Shape;864;p106"/>
            <p:cNvGrpSpPr/>
            <p:nvPr/>
          </p:nvGrpSpPr>
          <p:grpSpPr>
            <a:xfrm rot="-5400000">
              <a:off x="-918069" y="2531350"/>
              <a:ext cx="3751050" cy="80900"/>
              <a:chOff x="1871500" y="2227875"/>
              <a:chExt cx="3751050" cy="80900"/>
            </a:xfrm>
          </p:grpSpPr>
          <p:sp>
            <p:nvSpPr>
              <p:cNvPr id="865" name="Google Shape;865;p106"/>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66" name="Google Shape;866;p106"/>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67" name="Google Shape;867;p106"/>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68" name="Google Shape;868;p106"/>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69" name="Google Shape;869;p106"/>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70" name="Google Shape;870;p106"/>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71" name="Google Shape;871;p106"/>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72" name="Google Shape;872;p106"/>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73" name="Google Shape;873;p106"/>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74" name="Google Shape;874;p106"/>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75" name="Google Shape;875;p106"/>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76" name="Google Shape;876;p106"/>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77" name="Google Shape;877;p106"/>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878" name="Google Shape;878;p106"/>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79" name="Google Shape;879;p106"/>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80" name="Google Shape;880;p106"/>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81" name="Google Shape;881;p106"/>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82" name="Google Shape;882;p106"/>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83" name="Google Shape;883;p106"/>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84" name="Google Shape;884;p106"/>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85" name="Google Shape;885;p106"/>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86" name="Google Shape;886;p106"/>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87" name="Google Shape;887;p106"/>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88" name="Google Shape;888;p106"/>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89" name="Google Shape;889;p106"/>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90" name="Google Shape;890;p106"/>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891" name="Google Shape;891;p106"/>
          <p:cNvPicPr preferRelativeResize="0"/>
          <p:nvPr/>
        </p:nvPicPr>
        <p:blipFill rotWithShape="1">
          <a:blip r:embed="rId3">
            <a:alphaModFix/>
          </a:blip>
          <a:srcRect b="0" l="0" r="0" t="0"/>
          <a:stretch/>
        </p:blipFill>
        <p:spPr>
          <a:xfrm rot="2159844">
            <a:off x="5310718" y="706968"/>
            <a:ext cx="1962149" cy="1833033"/>
          </a:xfrm>
          <a:prstGeom prst="rect">
            <a:avLst/>
          </a:prstGeom>
          <a:noFill/>
          <a:ln>
            <a:noFill/>
          </a:ln>
        </p:spPr>
      </p:pic>
      <p:sp>
        <p:nvSpPr>
          <p:cNvPr id="892" name="Google Shape;892;p106"/>
          <p:cNvSpPr txBox="1"/>
          <p:nvPr>
            <p:ph type="title"/>
          </p:nvPr>
        </p:nvSpPr>
        <p:spPr>
          <a:xfrm>
            <a:off x="1341867" y="637500"/>
            <a:ext cx="9899200" cy="763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
        <p:nvSpPr>
          <p:cNvPr id="893" name="Google Shape;893;p106"/>
          <p:cNvSpPr txBox="1"/>
          <p:nvPr>
            <p:ph idx="1" type="subTitle"/>
          </p:nvPr>
        </p:nvSpPr>
        <p:spPr>
          <a:xfrm>
            <a:off x="1341800" y="2102767"/>
            <a:ext cx="4949600" cy="4036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Char char="●"/>
              <a:defRPr sz="1867"/>
            </a:lvl1pPr>
            <a:lvl2pPr lvl="1" algn="ctr">
              <a:lnSpc>
                <a:spcPct val="100000"/>
              </a:lnSpc>
              <a:spcBef>
                <a:spcPts val="0"/>
              </a:spcBef>
              <a:spcAft>
                <a:spcPts val="0"/>
              </a:spcAft>
              <a:buSzPts val="1600"/>
              <a:buChar char="○"/>
              <a:defRPr sz="2133"/>
            </a:lvl2pPr>
            <a:lvl3pPr lvl="2" algn="ctr">
              <a:lnSpc>
                <a:spcPct val="100000"/>
              </a:lnSpc>
              <a:spcBef>
                <a:spcPts val="0"/>
              </a:spcBef>
              <a:spcAft>
                <a:spcPts val="0"/>
              </a:spcAft>
              <a:buSzPts val="1600"/>
              <a:buChar char="■"/>
              <a:defRPr sz="2133"/>
            </a:lvl3pPr>
            <a:lvl4pPr lvl="3" algn="ctr">
              <a:lnSpc>
                <a:spcPct val="100000"/>
              </a:lnSpc>
              <a:spcBef>
                <a:spcPts val="0"/>
              </a:spcBef>
              <a:spcAft>
                <a:spcPts val="0"/>
              </a:spcAft>
              <a:buSzPts val="1600"/>
              <a:buChar char="●"/>
              <a:defRPr sz="2133"/>
            </a:lvl4pPr>
            <a:lvl5pPr lvl="4" algn="ctr">
              <a:lnSpc>
                <a:spcPct val="100000"/>
              </a:lnSpc>
              <a:spcBef>
                <a:spcPts val="0"/>
              </a:spcBef>
              <a:spcAft>
                <a:spcPts val="0"/>
              </a:spcAft>
              <a:buSzPts val="1600"/>
              <a:buChar char="○"/>
              <a:defRPr sz="2133"/>
            </a:lvl5pPr>
            <a:lvl6pPr lvl="5" algn="ctr">
              <a:lnSpc>
                <a:spcPct val="100000"/>
              </a:lnSpc>
              <a:spcBef>
                <a:spcPts val="0"/>
              </a:spcBef>
              <a:spcAft>
                <a:spcPts val="0"/>
              </a:spcAft>
              <a:buSzPts val="1600"/>
              <a:buChar char="■"/>
              <a:defRPr sz="2133"/>
            </a:lvl6pPr>
            <a:lvl7pPr lvl="6" algn="ctr">
              <a:lnSpc>
                <a:spcPct val="100000"/>
              </a:lnSpc>
              <a:spcBef>
                <a:spcPts val="0"/>
              </a:spcBef>
              <a:spcAft>
                <a:spcPts val="0"/>
              </a:spcAft>
              <a:buSzPts val="1600"/>
              <a:buChar char="●"/>
              <a:defRPr sz="2133"/>
            </a:lvl7pPr>
            <a:lvl8pPr lvl="7" algn="ctr">
              <a:lnSpc>
                <a:spcPct val="100000"/>
              </a:lnSpc>
              <a:spcBef>
                <a:spcPts val="0"/>
              </a:spcBef>
              <a:spcAft>
                <a:spcPts val="0"/>
              </a:spcAft>
              <a:buSzPts val="1600"/>
              <a:buChar char="○"/>
              <a:defRPr sz="2133"/>
            </a:lvl8pPr>
            <a:lvl9pPr lvl="8" algn="ctr">
              <a:lnSpc>
                <a:spcPct val="100000"/>
              </a:lnSpc>
              <a:spcBef>
                <a:spcPts val="0"/>
              </a:spcBef>
              <a:spcAft>
                <a:spcPts val="0"/>
              </a:spcAft>
              <a:buSzPts val="1600"/>
              <a:buChar char="■"/>
              <a:defRPr sz="2133"/>
            </a:lvl9pPr>
          </a:lstStyle>
          <a:p/>
        </p:txBody>
      </p:sp>
      <p:sp>
        <p:nvSpPr>
          <p:cNvPr id="894" name="Google Shape;894;p106"/>
          <p:cNvSpPr txBox="1"/>
          <p:nvPr>
            <p:ph idx="2" type="subTitle"/>
          </p:nvPr>
        </p:nvSpPr>
        <p:spPr>
          <a:xfrm>
            <a:off x="6291525" y="2102767"/>
            <a:ext cx="4949600" cy="4036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400"/>
              <a:buChar char="●"/>
              <a:defRPr sz="1867"/>
            </a:lvl1pPr>
            <a:lvl2pPr lvl="1" algn="ctr">
              <a:lnSpc>
                <a:spcPct val="100000"/>
              </a:lnSpc>
              <a:spcBef>
                <a:spcPts val="0"/>
              </a:spcBef>
              <a:spcAft>
                <a:spcPts val="0"/>
              </a:spcAft>
              <a:buSzPts val="1600"/>
              <a:buChar char="○"/>
              <a:defRPr sz="2133"/>
            </a:lvl2pPr>
            <a:lvl3pPr lvl="2" algn="ctr">
              <a:lnSpc>
                <a:spcPct val="100000"/>
              </a:lnSpc>
              <a:spcBef>
                <a:spcPts val="0"/>
              </a:spcBef>
              <a:spcAft>
                <a:spcPts val="0"/>
              </a:spcAft>
              <a:buSzPts val="1600"/>
              <a:buChar char="■"/>
              <a:defRPr sz="2133"/>
            </a:lvl3pPr>
            <a:lvl4pPr lvl="3" algn="ctr">
              <a:lnSpc>
                <a:spcPct val="100000"/>
              </a:lnSpc>
              <a:spcBef>
                <a:spcPts val="0"/>
              </a:spcBef>
              <a:spcAft>
                <a:spcPts val="0"/>
              </a:spcAft>
              <a:buSzPts val="1600"/>
              <a:buChar char="●"/>
              <a:defRPr sz="2133"/>
            </a:lvl4pPr>
            <a:lvl5pPr lvl="4" algn="ctr">
              <a:lnSpc>
                <a:spcPct val="100000"/>
              </a:lnSpc>
              <a:spcBef>
                <a:spcPts val="0"/>
              </a:spcBef>
              <a:spcAft>
                <a:spcPts val="0"/>
              </a:spcAft>
              <a:buSzPts val="1600"/>
              <a:buChar char="○"/>
              <a:defRPr sz="2133"/>
            </a:lvl5pPr>
            <a:lvl6pPr lvl="5" algn="ctr">
              <a:lnSpc>
                <a:spcPct val="100000"/>
              </a:lnSpc>
              <a:spcBef>
                <a:spcPts val="0"/>
              </a:spcBef>
              <a:spcAft>
                <a:spcPts val="0"/>
              </a:spcAft>
              <a:buSzPts val="1600"/>
              <a:buChar char="■"/>
              <a:defRPr sz="2133"/>
            </a:lvl6pPr>
            <a:lvl7pPr lvl="6" algn="ctr">
              <a:lnSpc>
                <a:spcPct val="100000"/>
              </a:lnSpc>
              <a:spcBef>
                <a:spcPts val="0"/>
              </a:spcBef>
              <a:spcAft>
                <a:spcPts val="0"/>
              </a:spcAft>
              <a:buSzPts val="1600"/>
              <a:buChar char="●"/>
              <a:defRPr sz="2133"/>
            </a:lvl7pPr>
            <a:lvl8pPr lvl="7" algn="ctr">
              <a:lnSpc>
                <a:spcPct val="100000"/>
              </a:lnSpc>
              <a:spcBef>
                <a:spcPts val="0"/>
              </a:spcBef>
              <a:spcAft>
                <a:spcPts val="0"/>
              </a:spcAft>
              <a:buSzPts val="1600"/>
              <a:buChar char="○"/>
              <a:defRPr sz="2133"/>
            </a:lvl8pPr>
            <a:lvl9pPr lvl="8" algn="ctr">
              <a:lnSpc>
                <a:spcPct val="100000"/>
              </a:lnSpc>
              <a:spcBef>
                <a:spcPts val="0"/>
              </a:spcBef>
              <a:spcAft>
                <a:spcPts val="0"/>
              </a:spcAft>
              <a:buSzPts val="1600"/>
              <a:buChar char="■"/>
              <a:defRPr sz="2133"/>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spTree>
      <p:nvGrpSpPr>
        <p:cNvPr id="895" name="Shape 895"/>
        <p:cNvGrpSpPr/>
        <p:nvPr/>
      </p:nvGrpSpPr>
      <p:grpSpPr>
        <a:xfrm>
          <a:off x="0" y="0"/>
          <a:ext cx="0" cy="0"/>
          <a:chOff x="0" y="0"/>
          <a:chExt cx="0" cy="0"/>
        </a:xfrm>
      </p:grpSpPr>
      <p:sp>
        <p:nvSpPr>
          <p:cNvPr id="896" name="Google Shape;896;p107"/>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897" name="Google Shape;897;p107"/>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pic>
        <p:nvPicPr>
          <p:cNvPr id="898" name="Google Shape;898;p107"/>
          <p:cNvPicPr preferRelativeResize="0"/>
          <p:nvPr/>
        </p:nvPicPr>
        <p:blipFill rotWithShape="1">
          <a:blip r:embed="rId3">
            <a:alphaModFix/>
          </a:blip>
          <a:srcRect b="0" l="0" r="0" t="0"/>
          <a:stretch/>
        </p:blipFill>
        <p:spPr>
          <a:xfrm rot="2159844">
            <a:off x="5310718" y="706968"/>
            <a:ext cx="1962149" cy="1833033"/>
          </a:xfrm>
          <a:prstGeom prst="rect">
            <a:avLst/>
          </a:prstGeom>
          <a:noFill/>
          <a:ln>
            <a:noFill/>
          </a:ln>
        </p:spPr>
      </p:pic>
      <p:grpSp>
        <p:nvGrpSpPr>
          <p:cNvPr id="899" name="Google Shape;899;p107"/>
          <p:cNvGrpSpPr/>
          <p:nvPr/>
        </p:nvGrpSpPr>
        <p:grpSpPr>
          <a:xfrm>
            <a:off x="897467" y="929218"/>
            <a:ext cx="433917" cy="4999567"/>
            <a:chOff x="673581" y="696275"/>
            <a:chExt cx="324325" cy="3751050"/>
          </a:xfrm>
        </p:grpSpPr>
        <p:grpSp>
          <p:nvGrpSpPr>
            <p:cNvPr id="900" name="Google Shape;900;p107"/>
            <p:cNvGrpSpPr/>
            <p:nvPr/>
          </p:nvGrpSpPr>
          <p:grpSpPr>
            <a:xfrm rot="-5400000">
              <a:off x="-918069" y="2531350"/>
              <a:ext cx="3751050" cy="80900"/>
              <a:chOff x="1871500" y="2227875"/>
              <a:chExt cx="3751050" cy="80900"/>
            </a:xfrm>
          </p:grpSpPr>
          <p:sp>
            <p:nvSpPr>
              <p:cNvPr id="901" name="Google Shape;901;p107"/>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02" name="Google Shape;902;p107"/>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03" name="Google Shape;903;p107"/>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04" name="Google Shape;904;p107"/>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05" name="Google Shape;905;p107"/>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06" name="Google Shape;906;p107"/>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07" name="Google Shape;907;p107"/>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08" name="Google Shape;908;p107"/>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09" name="Google Shape;909;p107"/>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10" name="Google Shape;910;p107"/>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11" name="Google Shape;911;p107"/>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12" name="Google Shape;912;p107"/>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13" name="Google Shape;913;p107"/>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914" name="Google Shape;914;p107"/>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15" name="Google Shape;915;p107"/>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16" name="Google Shape;916;p107"/>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17" name="Google Shape;917;p107"/>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18" name="Google Shape;918;p107"/>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19" name="Google Shape;919;p107"/>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20" name="Google Shape;920;p107"/>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21" name="Google Shape;921;p107"/>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22" name="Google Shape;922;p107"/>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23" name="Google Shape;923;p107"/>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24" name="Google Shape;924;p107"/>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25" name="Google Shape;925;p107"/>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26" name="Google Shape;926;p107"/>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927" name="Google Shape;927;p107"/>
          <p:cNvSpPr txBox="1"/>
          <p:nvPr>
            <p:ph type="title"/>
          </p:nvPr>
        </p:nvSpPr>
        <p:spPr>
          <a:xfrm>
            <a:off x="1341867" y="637500"/>
            <a:ext cx="9899200" cy="763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Numbers and Text">
    <p:spTree>
      <p:nvGrpSpPr>
        <p:cNvPr id="928" name="Shape 928"/>
        <p:cNvGrpSpPr/>
        <p:nvPr/>
      </p:nvGrpSpPr>
      <p:grpSpPr>
        <a:xfrm>
          <a:off x="0" y="0"/>
          <a:ext cx="0" cy="0"/>
          <a:chOff x="0" y="0"/>
          <a:chExt cx="0" cy="0"/>
        </a:xfrm>
      </p:grpSpPr>
      <p:sp>
        <p:nvSpPr>
          <p:cNvPr id="929" name="Google Shape;929;p108"/>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930" name="Google Shape;930;p108"/>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931" name="Google Shape;931;p108"/>
          <p:cNvGrpSpPr/>
          <p:nvPr/>
        </p:nvGrpSpPr>
        <p:grpSpPr>
          <a:xfrm>
            <a:off x="897467" y="929218"/>
            <a:ext cx="433917" cy="4999567"/>
            <a:chOff x="673581" y="696275"/>
            <a:chExt cx="324325" cy="3751050"/>
          </a:xfrm>
        </p:grpSpPr>
        <p:grpSp>
          <p:nvGrpSpPr>
            <p:cNvPr id="932" name="Google Shape;932;p108"/>
            <p:cNvGrpSpPr/>
            <p:nvPr/>
          </p:nvGrpSpPr>
          <p:grpSpPr>
            <a:xfrm rot="-5400000">
              <a:off x="-918069" y="2531350"/>
              <a:ext cx="3751050" cy="80900"/>
              <a:chOff x="1871500" y="2227875"/>
              <a:chExt cx="3751050" cy="80900"/>
            </a:xfrm>
          </p:grpSpPr>
          <p:sp>
            <p:nvSpPr>
              <p:cNvPr id="933" name="Google Shape;933;p108"/>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34" name="Google Shape;934;p108"/>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35" name="Google Shape;935;p108"/>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36" name="Google Shape;936;p108"/>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37" name="Google Shape;937;p108"/>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38" name="Google Shape;938;p108"/>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39" name="Google Shape;939;p108"/>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40" name="Google Shape;940;p108"/>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41" name="Google Shape;941;p108"/>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42" name="Google Shape;942;p108"/>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43" name="Google Shape;943;p108"/>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44" name="Google Shape;944;p108"/>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45" name="Google Shape;945;p108"/>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946" name="Google Shape;946;p108"/>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47" name="Google Shape;947;p108"/>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48" name="Google Shape;948;p108"/>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49" name="Google Shape;949;p108"/>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50" name="Google Shape;950;p108"/>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51" name="Google Shape;951;p108"/>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52" name="Google Shape;952;p108"/>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53" name="Google Shape;953;p108"/>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54" name="Google Shape;954;p108"/>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55" name="Google Shape;955;p108"/>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56" name="Google Shape;956;p108"/>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57" name="Google Shape;957;p108"/>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58" name="Google Shape;958;p108"/>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959" name="Google Shape;959;p108"/>
          <p:cNvSpPr txBox="1"/>
          <p:nvPr>
            <p:ph type="title"/>
          </p:nvPr>
        </p:nvSpPr>
        <p:spPr>
          <a:xfrm>
            <a:off x="1507300" y="1012233"/>
            <a:ext cx="5370400" cy="8980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7200"/>
              <a:buNone/>
              <a:defRPr sz="5867"/>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lnSpc>
                <a:spcPct val="100000"/>
              </a:lnSpc>
              <a:spcBef>
                <a:spcPts val="0"/>
              </a:spcBef>
              <a:spcAft>
                <a:spcPts val="0"/>
              </a:spcAft>
              <a:buSzPts val="7200"/>
              <a:buNone/>
              <a:defRPr sz="9600"/>
            </a:lvl6pPr>
            <a:lvl7pPr lvl="6" algn="ctr">
              <a:lnSpc>
                <a:spcPct val="100000"/>
              </a:lnSpc>
              <a:spcBef>
                <a:spcPts val="0"/>
              </a:spcBef>
              <a:spcAft>
                <a:spcPts val="0"/>
              </a:spcAft>
              <a:buSzPts val="7200"/>
              <a:buNone/>
              <a:defRPr sz="9600"/>
            </a:lvl7pPr>
            <a:lvl8pPr lvl="7" algn="ctr">
              <a:lnSpc>
                <a:spcPct val="100000"/>
              </a:lnSpc>
              <a:spcBef>
                <a:spcPts val="0"/>
              </a:spcBef>
              <a:spcAft>
                <a:spcPts val="0"/>
              </a:spcAft>
              <a:buSzPts val="7200"/>
              <a:buNone/>
              <a:defRPr sz="9600"/>
            </a:lvl8pPr>
            <a:lvl9pPr lvl="8" algn="ctr">
              <a:lnSpc>
                <a:spcPct val="100000"/>
              </a:lnSpc>
              <a:spcBef>
                <a:spcPts val="0"/>
              </a:spcBef>
              <a:spcAft>
                <a:spcPts val="0"/>
              </a:spcAft>
              <a:buSzPts val="7200"/>
              <a:buNone/>
              <a:defRPr sz="9600"/>
            </a:lvl9pPr>
          </a:lstStyle>
          <a:p/>
        </p:txBody>
      </p:sp>
      <p:sp>
        <p:nvSpPr>
          <p:cNvPr id="960" name="Google Shape;960;p108"/>
          <p:cNvSpPr txBox="1"/>
          <p:nvPr>
            <p:ph idx="1" type="subTitle"/>
          </p:nvPr>
        </p:nvSpPr>
        <p:spPr>
          <a:xfrm>
            <a:off x="1507300" y="1909967"/>
            <a:ext cx="5370400" cy="723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61" name="Google Shape;961;p108"/>
          <p:cNvSpPr txBox="1"/>
          <p:nvPr>
            <p:ph idx="2" type="title"/>
          </p:nvPr>
        </p:nvSpPr>
        <p:spPr>
          <a:xfrm>
            <a:off x="1507300" y="2633167"/>
            <a:ext cx="5370400" cy="8980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7200"/>
              <a:buNone/>
              <a:defRPr sz="5867"/>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lnSpc>
                <a:spcPct val="100000"/>
              </a:lnSpc>
              <a:spcBef>
                <a:spcPts val="0"/>
              </a:spcBef>
              <a:spcAft>
                <a:spcPts val="0"/>
              </a:spcAft>
              <a:buSzPts val="7200"/>
              <a:buNone/>
              <a:defRPr sz="9600"/>
            </a:lvl6pPr>
            <a:lvl7pPr lvl="6" algn="ctr">
              <a:lnSpc>
                <a:spcPct val="100000"/>
              </a:lnSpc>
              <a:spcBef>
                <a:spcPts val="0"/>
              </a:spcBef>
              <a:spcAft>
                <a:spcPts val="0"/>
              </a:spcAft>
              <a:buSzPts val="7200"/>
              <a:buNone/>
              <a:defRPr sz="9600"/>
            </a:lvl7pPr>
            <a:lvl8pPr lvl="7" algn="ctr">
              <a:lnSpc>
                <a:spcPct val="100000"/>
              </a:lnSpc>
              <a:spcBef>
                <a:spcPts val="0"/>
              </a:spcBef>
              <a:spcAft>
                <a:spcPts val="0"/>
              </a:spcAft>
              <a:buSzPts val="7200"/>
              <a:buNone/>
              <a:defRPr sz="9600"/>
            </a:lvl8pPr>
            <a:lvl9pPr lvl="8" algn="ctr">
              <a:lnSpc>
                <a:spcPct val="100000"/>
              </a:lnSpc>
              <a:spcBef>
                <a:spcPts val="0"/>
              </a:spcBef>
              <a:spcAft>
                <a:spcPts val="0"/>
              </a:spcAft>
              <a:buSzPts val="7200"/>
              <a:buNone/>
              <a:defRPr sz="9600"/>
            </a:lvl9pPr>
          </a:lstStyle>
          <a:p/>
        </p:txBody>
      </p:sp>
      <p:sp>
        <p:nvSpPr>
          <p:cNvPr id="962" name="Google Shape;962;p108"/>
          <p:cNvSpPr txBox="1"/>
          <p:nvPr>
            <p:ph idx="3" type="subTitle"/>
          </p:nvPr>
        </p:nvSpPr>
        <p:spPr>
          <a:xfrm>
            <a:off x="1507300" y="3531167"/>
            <a:ext cx="5370400" cy="723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63" name="Google Shape;963;p108"/>
          <p:cNvSpPr txBox="1"/>
          <p:nvPr>
            <p:ph idx="4" type="title"/>
          </p:nvPr>
        </p:nvSpPr>
        <p:spPr>
          <a:xfrm>
            <a:off x="1507300" y="4254100"/>
            <a:ext cx="5370400" cy="8980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SzPts val="7200"/>
              <a:buNone/>
              <a:defRPr sz="5867"/>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lnSpc>
                <a:spcPct val="100000"/>
              </a:lnSpc>
              <a:spcBef>
                <a:spcPts val="0"/>
              </a:spcBef>
              <a:spcAft>
                <a:spcPts val="0"/>
              </a:spcAft>
              <a:buSzPts val="7200"/>
              <a:buNone/>
              <a:defRPr sz="9600"/>
            </a:lvl6pPr>
            <a:lvl7pPr lvl="6" algn="ctr">
              <a:lnSpc>
                <a:spcPct val="100000"/>
              </a:lnSpc>
              <a:spcBef>
                <a:spcPts val="0"/>
              </a:spcBef>
              <a:spcAft>
                <a:spcPts val="0"/>
              </a:spcAft>
              <a:buSzPts val="7200"/>
              <a:buNone/>
              <a:defRPr sz="9600"/>
            </a:lvl7pPr>
            <a:lvl8pPr lvl="7" algn="ctr">
              <a:lnSpc>
                <a:spcPct val="100000"/>
              </a:lnSpc>
              <a:spcBef>
                <a:spcPts val="0"/>
              </a:spcBef>
              <a:spcAft>
                <a:spcPts val="0"/>
              </a:spcAft>
              <a:buSzPts val="7200"/>
              <a:buNone/>
              <a:defRPr sz="9600"/>
            </a:lvl8pPr>
            <a:lvl9pPr lvl="8" algn="ctr">
              <a:lnSpc>
                <a:spcPct val="100000"/>
              </a:lnSpc>
              <a:spcBef>
                <a:spcPts val="0"/>
              </a:spcBef>
              <a:spcAft>
                <a:spcPts val="0"/>
              </a:spcAft>
              <a:buSzPts val="7200"/>
              <a:buNone/>
              <a:defRPr sz="9600"/>
            </a:lvl9pPr>
          </a:lstStyle>
          <a:p/>
        </p:txBody>
      </p:sp>
      <p:sp>
        <p:nvSpPr>
          <p:cNvPr id="964" name="Google Shape;964;p108"/>
          <p:cNvSpPr txBox="1"/>
          <p:nvPr>
            <p:ph idx="5" type="subTitle"/>
          </p:nvPr>
        </p:nvSpPr>
        <p:spPr>
          <a:xfrm>
            <a:off x="1507300" y="5152100"/>
            <a:ext cx="5370400" cy="723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965" name="Shape 965"/>
        <p:cNvGrpSpPr/>
        <p:nvPr/>
      </p:nvGrpSpPr>
      <p:grpSpPr>
        <a:xfrm>
          <a:off x="0" y="0"/>
          <a:ext cx="0" cy="0"/>
          <a:chOff x="0" y="0"/>
          <a:chExt cx="0" cy="0"/>
        </a:xfrm>
      </p:grpSpPr>
      <p:sp>
        <p:nvSpPr>
          <p:cNvPr id="966" name="Google Shape;966;p109"/>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967" name="Google Shape;967;p109"/>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968" name="Google Shape;968;p109"/>
          <p:cNvGrpSpPr/>
          <p:nvPr/>
        </p:nvGrpSpPr>
        <p:grpSpPr>
          <a:xfrm>
            <a:off x="897467" y="929218"/>
            <a:ext cx="433917" cy="4999567"/>
            <a:chOff x="673581" y="696275"/>
            <a:chExt cx="324325" cy="3751050"/>
          </a:xfrm>
        </p:grpSpPr>
        <p:grpSp>
          <p:nvGrpSpPr>
            <p:cNvPr id="969" name="Google Shape;969;p109"/>
            <p:cNvGrpSpPr/>
            <p:nvPr/>
          </p:nvGrpSpPr>
          <p:grpSpPr>
            <a:xfrm rot="-5400000">
              <a:off x="-918069" y="2531350"/>
              <a:ext cx="3751050" cy="80900"/>
              <a:chOff x="1871500" y="2227875"/>
              <a:chExt cx="3751050" cy="80900"/>
            </a:xfrm>
          </p:grpSpPr>
          <p:sp>
            <p:nvSpPr>
              <p:cNvPr id="970" name="Google Shape;970;p109"/>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71" name="Google Shape;971;p109"/>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72" name="Google Shape;972;p109"/>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73" name="Google Shape;973;p109"/>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74" name="Google Shape;974;p109"/>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75" name="Google Shape;975;p109"/>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76" name="Google Shape;976;p109"/>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77" name="Google Shape;977;p109"/>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78" name="Google Shape;978;p109"/>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79" name="Google Shape;979;p109"/>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80" name="Google Shape;980;p109"/>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81" name="Google Shape;981;p109"/>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82" name="Google Shape;982;p109"/>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983" name="Google Shape;983;p109"/>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84" name="Google Shape;984;p109"/>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85" name="Google Shape;985;p109"/>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86" name="Google Shape;986;p109"/>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87" name="Google Shape;987;p109"/>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88" name="Google Shape;988;p109"/>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89" name="Google Shape;989;p109"/>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90" name="Google Shape;990;p109"/>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91" name="Google Shape;991;p109"/>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92" name="Google Shape;992;p109"/>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93" name="Google Shape;993;p109"/>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94" name="Google Shape;994;p109"/>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95" name="Google Shape;995;p109"/>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996" name="Google Shape;996;p109"/>
          <p:cNvPicPr preferRelativeResize="0"/>
          <p:nvPr/>
        </p:nvPicPr>
        <p:blipFill rotWithShape="1">
          <a:blip r:embed="rId3">
            <a:alphaModFix/>
          </a:blip>
          <a:srcRect b="3100" l="17754" r="17167" t="14619"/>
          <a:stretch/>
        </p:blipFill>
        <p:spPr>
          <a:xfrm>
            <a:off x="1646767" y="4152901"/>
            <a:ext cx="1824567" cy="2156884"/>
          </a:xfrm>
          <a:prstGeom prst="rect">
            <a:avLst/>
          </a:prstGeom>
          <a:noFill/>
          <a:ln>
            <a:noFill/>
          </a:ln>
        </p:spPr>
      </p:pic>
      <p:pic>
        <p:nvPicPr>
          <p:cNvPr id="997" name="Google Shape;997;p109"/>
          <p:cNvPicPr preferRelativeResize="0"/>
          <p:nvPr/>
        </p:nvPicPr>
        <p:blipFill rotWithShape="1">
          <a:blip r:embed="rId4">
            <a:alphaModFix/>
          </a:blip>
          <a:srcRect b="0" l="0" r="0" t="0"/>
          <a:stretch/>
        </p:blipFill>
        <p:spPr>
          <a:xfrm flipH="1" rot="1792983">
            <a:off x="8769351" y="336551"/>
            <a:ext cx="2804583" cy="2618316"/>
          </a:xfrm>
          <a:prstGeom prst="rect">
            <a:avLst/>
          </a:prstGeom>
          <a:noFill/>
          <a:ln>
            <a:noFill/>
          </a:ln>
        </p:spPr>
      </p:pic>
      <p:sp>
        <p:nvSpPr>
          <p:cNvPr id="998" name="Google Shape;998;p109"/>
          <p:cNvSpPr txBox="1"/>
          <p:nvPr>
            <p:ph type="title"/>
          </p:nvPr>
        </p:nvSpPr>
        <p:spPr>
          <a:xfrm>
            <a:off x="3423167" y="3822000"/>
            <a:ext cx="5767200" cy="8320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dk1"/>
              </a:buClr>
              <a:buSzPts val="2000"/>
              <a:buFont typeface="Playfair Display"/>
              <a:buNone/>
              <a:defRPr sz="2667">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
        <p:nvSpPr>
          <p:cNvPr id="999" name="Google Shape;999;p109"/>
          <p:cNvSpPr txBox="1"/>
          <p:nvPr>
            <p:ph idx="1" type="subTitle"/>
          </p:nvPr>
        </p:nvSpPr>
        <p:spPr>
          <a:xfrm>
            <a:off x="3035767" y="2204000"/>
            <a:ext cx="6542000" cy="1618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400"/>
              <a:buNone/>
              <a:defRPr sz="2933"/>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hanks">
    <p:spTree>
      <p:nvGrpSpPr>
        <p:cNvPr id="1000" name="Shape 1000"/>
        <p:cNvGrpSpPr/>
        <p:nvPr/>
      </p:nvGrpSpPr>
      <p:grpSpPr>
        <a:xfrm>
          <a:off x="0" y="0"/>
          <a:ext cx="0" cy="0"/>
          <a:chOff x="0" y="0"/>
          <a:chExt cx="0" cy="0"/>
        </a:xfrm>
      </p:grpSpPr>
      <p:sp>
        <p:nvSpPr>
          <p:cNvPr id="1001" name="Google Shape;1001;p110"/>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1002" name="Google Shape;1002;p110"/>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1003" name="Google Shape;1003;p110"/>
          <p:cNvGrpSpPr/>
          <p:nvPr/>
        </p:nvGrpSpPr>
        <p:grpSpPr>
          <a:xfrm>
            <a:off x="897467" y="929218"/>
            <a:ext cx="433917" cy="4999567"/>
            <a:chOff x="673581" y="696275"/>
            <a:chExt cx="324325" cy="3751050"/>
          </a:xfrm>
        </p:grpSpPr>
        <p:grpSp>
          <p:nvGrpSpPr>
            <p:cNvPr id="1004" name="Google Shape;1004;p110"/>
            <p:cNvGrpSpPr/>
            <p:nvPr/>
          </p:nvGrpSpPr>
          <p:grpSpPr>
            <a:xfrm rot="-5400000">
              <a:off x="-918069" y="2531350"/>
              <a:ext cx="3751050" cy="80900"/>
              <a:chOff x="1871500" y="2227875"/>
              <a:chExt cx="3751050" cy="80900"/>
            </a:xfrm>
          </p:grpSpPr>
          <p:sp>
            <p:nvSpPr>
              <p:cNvPr id="1005" name="Google Shape;1005;p110"/>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06" name="Google Shape;1006;p110"/>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07" name="Google Shape;1007;p110"/>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08" name="Google Shape;1008;p110"/>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09" name="Google Shape;1009;p110"/>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10" name="Google Shape;1010;p110"/>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11" name="Google Shape;1011;p110"/>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12" name="Google Shape;1012;p110"/>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13" name="Google Shape;1013;p110"/>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14" name="Google Shape;1014;p110"/>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15" name="Google Shape;1015;p110"/>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16" name="Google Shape;1016;p110"/>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17" name="Google Shape;1017;p110"/>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1018" name="Google Shape;1018;p110"/>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19" name="Google Shape;1019;p110"/>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20" name="Google Shape;1020;p110"/>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21" name="Google Shape;1021;p110"/>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22" name="Google Shape;1022;p110"/>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23" name="Google Shape;1023;p110"/>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24" name="Google Shape;1024;p110"/>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25" name="Google Shape;1025;p110"/>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26" name="Google Shape;1026;p110"/>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27" name="Google Shape;1027;p110"/>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28" name="Google Shape;1028;p110"/>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29" name="Google Shape;1029;p110"/>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30" name="Google Shape;1030;p110"/>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1031" name="Google Shape;1031;p110"/>
          <p:cNvSpPr txBox="1"/>
          <p:nvPr/>
        </p:nvSpPr>
        <p:spPr>
          <a:xfrm>
            <a:off x="3191933" y="5298017"/>
            <a:ext cx="6248400" cy="719667"/>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600">
                <a:solidFill>
                  <a:srgbClr val="7F6000"/>
                </a:solidFill>
                <a:latin typeface="Lato"/>
                <a:ea typeface="Lato"/>
                <a:cs typeface="Lato"/>
                <a:sym typeface="Lato"/>
              </a:rPr>
              <a:t>CREDITS: This presentation template was created by </a:t>
            </a:r>
            <a:r>
              <a:rPr b="1" lang="en-US" sz="1600">
                <a:solidFill>
                  <a:srgbClr val="086245"/>
                </a:solidFill>
                <a:uFill>
                  <a:noFill/>
                </a:uFill>
                <a:latin typeface="Lato"/>
                <a:ea typeface="Lato"/>
                <a:cs typeface="Lato"/>
                <a:sym typeface="Lato"/>
                <a:hlinkClick r:id="rId3">
                  <a:extLst>
                    <a:ext uri="{A12FA001-AC4F-418D-AE19-62706E023703}">
                      <ahyp:hlinkClr val="tx"/>
                    </a:ext>
                  </a:extLst>
                </a:hlinkClick>
              </a:rPr>
              <a:t>Slidesgo</a:t>
            </a:r>
            <a:r>
              <a:rPr lang="en-US" sz="1600">
                <a:solidFill>
                  <a:srgbClr val="7F6000"/>
                </a:solidFill>
                <a:latin typeface="Lato"/>
                <a:ea typeface="Lato"/>
                <a:cs typeface="Lato"/>
                <a:sym typeface="Lato"/>
              </a:rPr>
              <a:t>, including icons by </a:t>
            </a:r>
            <a:r>
              <a:rPr b="1" lang="en-US" sz="1600">
                <a:solidFill>
                  <a:srgbClr val="086245"/>
                </a:solidFill>
                <a:uFill>
                  <a:noFill/>
                </a:uFill>
                <a:latin typeface="Lato"/>
                <a:ea typeface="Lato"/>
                <a:cs typeface="Lato"/>
                <a:sym typeface="Lato"/>
                <a:hlinkClick r:id="rId4">
                  <a:extLst>
                    <a:ext uri="{A12FA001-AC4F-418D-AE19-62706E023703}">
                      <ahyp:hlinkClr val="tx"/>
                    </a:ext>
                  </a:extLst>
                </a:hlinkClick>
              </a:rPr>
              <a:t>Flaticon</a:t>
            </a:r>
            <a:r>
              <a:rPr lang="en-US" sz="1600">
                <a:solidFill>
                  <a:srgbClr val="7F6000"/>
                </a:solidFill>
                <a:latin typeface="Lato"/>
                <a:ea typeface="Lato"/>
                <a:cs typeface="Lato"/>
                <a:sym typeface="Lato"/>
              </a:rPr>
              <a:t>, and infographics &amp; images by </a:t>
            </a:r>
            <a:r>
              <a:rPr b="1" lang="en-US" sz="1600">
                <a:solidFill>
                  <a:srgbClr val="086245"/>
                </a:solidFill>
                <a:uFill>
                  <a:noFill/>
                </a:uFill>
                <a:latin typeface="Lato"/>
                <a:ea typeface="Lato"/>
                <a:cs typeface="Lato"/>
                <a:sym typeface="Lato"/>
                <a:hlinkClick r:id="rId5">
                  <a:extLst>
                    <a:ext uri="{A12FA001-AC4F-418D-AE19-62706E023703}">
                      <ahyp:hlinkClr val="tx"/>
                    </a:ext>
                  </a:extLst>
                </a:hlinkClick>
              </a:rPr>
              <a:t>Freepik</a:t>
            </a:r>
            <a:r>
              <a:rPr b="1" lang="en-US" sz="1600">
                <a:solidFill>
                  <a:srgbClr val="086245"/>
                </a:solidFill>
                <a:latin typeface="Lato"/>
                <a:ea typeface="Lato"/>
                <a:cs typeface="Lato"/>
                <a:sym typeface="Lato"/>
              </a:rPr>
              <a:t>.</a:t>
            </a:r>
            <a:endParaRPr b="1" sz="1600">
              <a:solidFill>
                <a:srgbClr val="086245"/>
              </a:solidFill>
              <a:latin typeface="Lato"/>
              <a:ea typeface="Lato"/>
              <a:cs typeface="Lato"/>
              <a:sym typeface="Lato"/>
            </a:endParaRPr>
          </a:p>
        </p:txBody>
      </p:sp>
      <p:pic>
        <p:nvPicPr>
          <p:cNvPr id="1032" name="Google Shape;1032;p110"/>
          <p:cNvPicPr preferRelativeResize="0"/>
          <p:nvPr/>
        </p:nvPicPr>
        <p:blipFill rotWithShape="1">
          <a:blip r:embed="rId6">
            <a:alphaModFix/>
          </a:blip>
          <a:srcRect b="9859" l="9261" r="18494" t="28180"/>
          <a:stretch/>
        </p:blipFill>
        <p:spPr>
          <a:xfrm>
            <a:off x="8697384" y="3412067"/>
            <a:ext cx="2988733" cy="2393951"/>
          </a:xfrm>
          <a:prstGeom prst="rect">
            <a:avLst/>
          </a:prstGeom>
          <a:noFill/>
          <a:ln>
            <a:noFill/>
          </a:ln>
        </p:spPr>
      </p:pic>
      <p:pic>
        <p:nvPicPr>
          <p:cNvPr id="1033" name="Google Shape;1033;p110"/>
          <p:cNvPicPr preferRelativeResize="0"/>
          <p:nvPr/>
        </p:nvPicPr>
        <p:blipFill rotWithShape="1">
          <a:blip r:embed="rId7">
            <a:alphaModFix/>
          </a:blip>
          <a:srcRect b="0" l="0" r="0" t="0"/>
          <a:stretch/>
        </p:blipFill>
        <p:spPr>
          <a:xfrm rot="8984616">
            <a:off x="632884" y="696385"/>
            <a:ext cx="3139016" cy="2931583"/>
          </a:xfrm>
          <a:prstGeom prst="rect">
            <a:avLst/>
          </a:prstGeom>
          <a:noFill/>
          <a:ln>
            <a:noFill/>
          </a:ln>
        </p:spPr>
      </p:pic>
      <p:sp>
        <p:nvSpPr>
          <p:cNvPr id="1034" name="Google Shape;1034;p110"/>
          <p:cNvSpPr txBox="1"/>
          <p:nvPr>
            <p:ph type="title"/>
          </p:nvPr>
        </p:nvSpPr>
        <p:spPr>
          <a:xfrm>
            <a:off x="3100367" y="840900"/>
            <a:ext cx="6382800" cy="11816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9pPr>
          </a:lstStyle>
          <a:p/>
        </p:txBody>
      </p:sp>
      <p:sp>
        <p:nvSpPr>
          <p:cNvPr id="1035" name="Google Shape;1035;p110"/>
          <p:cNvSpPr txBox="1"/>
          <p:nvPr>
            <p:ph idx="1" type="subTitle"/>
          </p:nvPr>
        </p:nvSpPr>
        <p:spPr>
          <a:xfrm>
            <a:off x="3100167" y="2022500"/>
            <a:ext cx="6382800" cy="1790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36" name="Google Shape;1036;p110"/>
          <p:cNvSpPr txBox="1"/>
          <p:nvPr>
            <p:ph idx="2" type="subTitle"/>
          </p:nvPr>
        </p:nvSpPr>
        <p:spPr>
          <a:xfrm>
            <a:off x="3100367" y="3941567"/>
            <a:ext cx="6382800" cy="536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1" name="Shape 81"/>
        <p:cNvGrpSpPr/>
        <p:nvPr/>
      </p:nvGrpSpPr>
      <p:grpSpPr>
        <a:xfrm>
          <a:off x="0" y="0"/>
          <a:ext cx="0" cy="0"/>
          <a:chOff x="0" y="0"/>
          <a:chExt cx="0" cy="0"/>
        </a:xfrm>
      </p:grpSpPr>
      <p:sp>
        <p:nvSpPr>
          <p:cNvPr id="82" name="Google Shape;82;p84"/>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83" name="Google Shape;83;p84"/>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84" name="Google Shape;84;p84"/>
          <p:cNvGrpSpPr/>
          <p:nvPr/>
        </p:nvGrpSpPr>
        <p:grpSpPr>
          <a:xfrm>
            <a:off x="897467" y="929218"/>
            <a:ext cx="433917" cy="4999567"/>
            <a:chOff x="673581" y="696275"/>
            <a:chExt cx="324325" cy="3751050"/>
          </a:xfrm>
        </p:grpSpPr>
        <p:grpSp>
          <p:nvGrpSpPr>
            <p:cNvPr id="85" name="Google Shape;85;p84"/>
            <p:cNvGrpSpPr/>
            <p:nvPr/>
          </p:nvGrpSpPr>
          <p:grpSpPr>
            <a:xfrm rot="-5400000">
              <a:off x="-918069" y="2531350"/>
              <a:ext cx="3751050" cy="80900"/>
              <a:chOff x="1871500" y="2227875"/>
              <a:chExt cx="3751050" cy="80900"/>
            </a:xfrm>
          </p:grpSpPr>
          <p:sp>
            <p:nvSpPr>
              <p:cNvPr id="86" name="Google Shape;86;p84"/>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7" name="Google Shape;87;p84"/>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8" name="Google Shape;88;p84"/>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89" name="Google Shape;89;p84"/>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0" name="Google Shape;90;p84"/>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1" name="Google Shape;91;p84"/>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2" name="Google Shape;92;p84"/>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3" name="Google Shape;93;p84"/>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4" name="Google Shape;94;p84"/>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5" name="Google Shape;95;p84"/>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6" name="Google Shape;96;p84"/>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7" name="Google Shape;97;p84"/>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98" name="Google Shape;98;p84"/>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99" name="Google Shape;99;p84"/>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0" name="Google Shape;100;p84"/>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1" name="Google Shape;101;p84"/>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2" name="Google Shape;102;p84"/>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3" name="Google Shape;103;p84"/>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4" name="Google Shape;104;p84"/>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5" name="Google Shape;105;p84"/>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6" name="Google Shape;106;p84"/>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7" name="Google Shape;107;p84"/>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8" name="Google Shape;108;p84"/>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9" name="Google Shape;109;p84"/>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0" name="Google Shape;110;p84"/>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1" name="Google Shape;111;p84"/>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112" name="Google Shape;112;p84"/>
          <p:cNvPicPr preferRelativeResize="0"/>
          <p:nvPr/>
        </p:nvPicPr>
        <p:blipFill rotWithShape="1">
          <a:blip r:embed="rId3">
            <a:alphaModFix/>
          </a:blip>
          <a:srcRect b="7999" l="16678" r="12257" t="20068"/>
          <a:stretch/>
        </p:blipFill>
        <p:spPr>
          <a:xfrm>
            <a:off x="9992784" y="637118"/>
            <a:ext cx="1310216" cy="1240367"/>
          </a:xfrm>
          <a:prstGeom prst="rect">
            <a:avLst/>
          </a:prstGeom>
          <a:noFill/>
          <a:ln>
            <a:noFill/>
          </a:ln>
        </p:spPr>
      </p:pic>
      <p:sp>
        <p:nvSpPr>
          <p:cNvPr id="113" name="Google Shape;113;p84"/>
          <p:cNvSpPr txBox="1"/>
          <p:nvPr>
            <p:ph idx="1" type="subTitle"/>
          </p:nvPr>
        </p:nvSpPr>
        <p:spPr>
          <a:xfrm>
            <a:off x="1409167" y="1530233"/>
            <a:ext cx="9795200" cy="4608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200"/>
              <a:buAutoNum type="arabicPeriod"/>
              <a:defRPr sz="1600">
                <a:latin typeface="Lato"/>
                <a:ea typeface="Lato"/>
                <a:cs typeface="Lato"/>
                <a:sym typeface="Lato"/>
              </a:defRPr>
            </a:lvl1pPr>
            <a:lvl2pPr lvl="1" algn="l">
              <a:lnSpc>
                <a:spcPct val="100000"/>
              </a:lnSpc>
              <a:spcBef>
                <a:spcPts val="0"/>
              </a:spcBef>
              <a:spcAft>
                <a:spcPts val="0"/>
              </a:spcAft>
              <a:buClr>
                <a:schemeClr val="dk1"/>
              </a:buClr>
              <a:buSzPts val="1200"/>
              <a:buChar char="○"/>
              <a:defRPr sz="1600"/>
            </a:lvl2pPr>
            <a:lvl3pPr lvl="2" algn="l">
              <a:lnSpc>
                <a:spcPct val="100000"/>
              </a:lnSpc>
              <a:spcBef>
                <a:spcPts val="0"/>
              </a:spcBef>
              <a:spcAft>
                <a:spcPts val="0"/>
              </a:spcAft>
              <a:buSzPts val="1200"/>
              <a:buAutoNum type="romanLcPeriod"/>
              <a:defRPr sz="1600"/>
            </a:lvl3pPr>
            <a:lvl4pPr lvl="3" algn="l">
              <a:lnSpc>
                <a:spcPct val="100000"/>
              </a:lnSpc>
              <a:spcBef>
                <a:spcPts val="0"/>
              </a:spcBef>
              <a:spcAft>
                <a:spcPts val="0"/>
              </a:spcAft>
              <a:buSzPts val="1200"/>
              <a:buAutoNum type="arabicPeriod"/>
              <a:defRPr sz="1600"/>
            </a:lvl4pPr>
            <a:lvl5pPr lvl="4" algn="l">
              <a:lnSpc>
                <a:spcPct val="100000"/>
              </a:lnSpc>
              <a:spcBef>
                <a:spcPts val="0"/>
              </a:spcBef>
              <a:spcAft>
                <a:spcPts val="0"/>
              </a:spcAft>
              <a:buSzPts val="1200"/>
              <a:buAutoNum type="alphaLcPeriod"/>
              <a:defRPr sz="1600"/>
            </a:lvl5pPr>
            <a:lvl6pPr lvl="5" algn="l">
              <a:lnSpc>
                <a:spcPct val="100000"/>
              </a:lnSpc>
              <a:spcBef>
                <a:spcPts val="0"/>
              </a:spcBef>
              <a:spcAft>
                <a:spcPts val="0"/>
              </a:spcAft>
              <a:buSzPts val="1200"/>
              <a:buAutoNum type="romanLcPeriod"/>
              <a:defRPr sz="1600"/>
            </a:lvl6pPr>
            <a:lvl7pPr lvl="6" algn="l">
              <a:lnSpc>
                <a:spcPct val="100000"/>
              </a:lnSpc>
              <a:spcBef>
                <a:spcPts val="0"/>
              </a:spcBef>
              <a:spcAft>
                <a:spcPts val="0"/>
              </a:spcAft>
              <a:buSzPts val="1200"/>
              <a:buAutoNum type="arabicPeriod"/>
              <a:defRPr sz="1600"/>
            </a:lvl7pPr>
            <a:lvl8pPr lvl="7" algn="l">
              <a:lnSpc>
                <a:spcPct val="100000"/>
              </a:lnSpc>
              <a:spcBef>
                <a:spcPts val="0"/>
              </a:spcBef>
              <a:spcAft>
                <a:spcPts val="0"/>
              </a:spcAft>
              <a:buSzPts val="1200"/>
              <a:buAutoNum type="alphaLcPeriod"/>
              <a:defRPr sz="1600"/>
            </a:lvl8pPr>
            <a:lvl9pPr lvl="8" algn="l">
              <a:lnSpc>
                <a:spcPct val="100000"/>
              </a:lnSpc>
              <a:spcBef>
                <a:spcPts val="0"/>
              </a:spcBef>
              <a:spcAft>
                <a:spcPts val="0"/>
              </a:spcAft>
              <a:buSzPts val="1200"/>
              <a:buAutoNum type="romanLcPeriod"/>
              <a:defRPr sz="1600"/>
            </a:lvl9pPr>
          </a:lstStyle>
          <a:p/>
        </p:txBody>
      </p:sp>
      <p:sp>
        <p:nvSpPr>
          <p:cNvPr id="114" name="Google Shape;114;p84"/>
          <p:cNvSpPr txBox="1"/>
          <p:nvPr>
            <p:ph type="title"/>
          </p:nvPr>
        </p:nvSpPr>
        <p:spPr>
          <a:xfrm>
            <a:off x="1409167" y="637500"/>
            <a:ext cx="9795200" cy="763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1037" name="Shape 1037"/>
        <p:cNvGrpSpPr/>
        <p:nvPr/>
      </p:nvGrpSpPr>
      <p:grpSpPr>
        <a:xfrm>
          <a:off x="0" y="0"/>
          <a:ext cx="0" cy="0"/>
          <a:chOff x="0" y="0"/>
          <a:chExt cx="0" cy="0"/>
        </a:xfrm>
      </p:grpSpPr>
      <p:sp>
        <p:nvSpPr>
          <p:cNvPr id="1038" name="Google Shape;1038;p111"/>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1039" name="Google Shape;1039;p111"/>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1040" name="Google Shape;1040;p111"/>
          <p:cNvGrpSpPr/>
          <p:nvPr/>
        </p:nvGrpSpPr>
        <p:grpSpPr>
          <a:xfrm>
            <a:off x="897467" y="929218"/>
            <a:ext cx="433917" cy="4999567"/>
            <a:chOff x="673581" y="696275"/>
            <a:chExt cx="324325" cy="3751050"/>
          </a:xfrm>
        </p:grpSpPr>
        <p:grpSp>
          <p:nvGrpSpPr>
            <p:cNvPr id="1041" name="Google Shape;1041;p111"/>
            <p:cNvGrpSpPr/>
            <p:nvPr/>
          </p:nvGrpSpPr>
          <p:grpSpPr>
            <a:xfrm rot="-5400000">
              <a:off x="-918069" y="2531350"/>
              <a:ext cx="3751050" cy="80900"/>
              <a:chOff x="1871500" y="2227875"/>
              <a:chExt cx="3751050" cy="80900"/>
            </a:xfrm>
          </p:grpSpPr>
          <p:sp>
            <p:nvSpPr>
              <p:cNvPr id="1042" name="Google Shape;1042;p111"/>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43" name="Google Shape;1043;p111"/>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44" name="Google Shape;1044;p111"/>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45" name="Google Shape;1045;p111"/>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46" name="Google Shape;1046;p111"/>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47" name="Google Shape;1047;p111"/>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48" name="Google Shape;1048;p111"/>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49" name="Google Shape;1049;p111"/>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50" name="Google Shape;1050;p111"/>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51" name="Google Shape;1051;p111"/>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52" name="Google Shape;1052;p111"/>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53" name="Google Shape;1053;p111"/>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54" name="Google Shape;1054;p111"/>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1055" name="Google Shape;1055;p111"/>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56" name="Google Shape;1056;p111"/>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57" name="Google Shape;1057;p111"/>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58" name="Google Shape;1058;p111"/>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59" name="Google Shape;1059;p111"/>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60" name="Google Shape;1060;p111"/>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61" name="Google Shape;1061;p111"/>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62" name="Google Shape;1062;p111"/>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63" name="Google Shape;1063;p111"/>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64" name="Google Shape;1064;p111"/>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65" name="Google Shape;1065;p111"/>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66" name="Google Shape;1066;p111"/>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67" name="Google Shape;1067;p111"/>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1068" name="Shape 1068"/>
        <p:cNvGrpSpPr/>
        <p:nvPr/>
      </p:nvGrpSpPr>
      <p:grpSpPr>
        <a:xfrm>
          <a:off x="0" y="0"/>
          <a:ext cx="0" cy="0"/>
          <a:chOff x="0" y="0"/>
          <a:chExt cx="0" cy="0"/>
        </a:xfrm>
      </p:grpSpPr>
      <p:sp>
        <p:nvSpPr>
          <p:cNvPr id="1069" name="Google Shape;1069;p112"/>
          <p:cNvSpPr/>
          <p:nvPr/>
        </p:nvSpPr>
        <p:spPr>
          <a:xfrm>
            <a:off x="1079501" y="607485"/>
            <a:ext cx="10215033" cy="5643033"/>
          </a:xfrm>
          <a:prstGeom prst="roundRect">
            <a:avLst>
              <a:gd fmla="val 5074" name="adj"/>
            </a:avLst>
          </a:prstGeom>
          <a:solidFill>
            <a:schemeClr val="dk1"/>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1070" name="Google Shape;1070;p112"/>
          <p:cNvPicPr preferRelativeResize="0"/>
          <p:nvPr/>
        </p:nvPicPr>
        <p:blipFill rotWithShape="1">
          <a:blip r:embed="rId2">
            <a:alphaModFix amt="58000"/>
          </a:blip>
          <a:srcRect b="8854" l="1244" r="0" t="8847"/>
          <a:stretch/>
        </p:blipFill>
        <p:spPr>
          <a:xfrm>
            <a:off x="1093333" y="620333"/>
            <a:ext cx="10187600" cy="5618800"/>
          </a:xfrm>
          <a:prstGeom prst="roundRect">
            <a:avLst>
              <a:gd fmla="val 4826" name="adj"/>
            </a:avLst>
          </a:prstGeom>
          <a:noFill/>
          <a:ln>
            <a:noFill/>
          </a:ln>
        </p:spPr>
      </p:pic>
      <p:grpSp>
        <p:nvGrpSpPr>
          <p:cNvPr id="1071" name="Google Shape;1071;p112"/>
          <p:cNvGrpSpPr/>
          <p:nvPr/>
        </p:nvGrpSpPr>
        <p:grpSpPr>
          <a:xfrm>
            <a:off x="897467" y="929218"/>
            <a:ext cx="433917" cy="4999567"/>
            <a:chOff x="673581" y="696275"/>
            <a:chExt cx="324325" cy="3751050"/>
          </a:xfrm>
        </p:grpSpPr>
        <p:grpSp>
          <p:nvGrpSpPr>
            <p:cNvPr id="1072" name="Google Shape;1072;p112"/>
            <p:cNvGrpSpPr/>
            <p:nvPr/>
          </p:nvGrpSpPr>
          <p:grpSpPr>
            <a:xfrm rot="-5400000">
              <a:off x="-918069" y="2531350"/>
              <a:ext cx="3751050" cy="80900"/>
              <a:chOff x="1871500" y="2227875"/>
              <a:chExt cx="3751050" cy="80900"/>
            </a:xfrm>
          </p:grpSpPr>
          <p:sp>
            <p:nvSpPr>
              <p:cNvPr id="1073" name="Google Shape;1073;p112"/>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74" name="Google Shape;1074;p112"/>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75" name="Google Shape;1075;p112"/>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76" name="Google Shape;1076;p112"/>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77" name="Google Shape;1077;p112"/>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78" name="Google Shape;1078;p112"/>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79" name="Google Shape;1079;p112"/>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80" name="Google Shape;1080;p112"/>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81" name="Google Shape;1081;p112"/>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82" name="Google Shape;1082;p112"/>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83" name="Google Shape;1083;p112"/>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84" name="Google Shape;1084;p112"/>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85" name="Google Shape;1085;p112"/>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1086" name="Google Shape;1086;p112"/>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87" name="Google Shape;1087;p112"/>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88" name="Google Shape;1088;p112"/>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89" name="Google Shape;1089;p112"/>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90" name="Google Shape;1090;p112"/>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91" name="Google Shape;1091;p112"/>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92" name="Google Shape;1092;p112"/>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93" name="Google Shape;1093;p112"/>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94" name="Google Shape;1094;p112"/>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95" name="Google Shape;1095;p112"/>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96" name="Google Shape;1096;p112"/>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97" name="Google Shape;1097;p112"/>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098" name="Google Shape;1098;p112"/>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05" name="Shape 1105"/>
        <p:cNvGrpSpPr/>
        <p:nvPr/>
      </p:nvGrpSpPr>
      <p:grpSpPr>
        <a:xfrm>
          <a:off x="0" y="0"/>
          <a:ext cx="0" cy="0"/>
          <a:chOff x="0" y="0"/>
          <a:chExt cx="0" cy="0"/>
        </a:xfrm>
      </p:grpSpPr>
      <p:sp>
        <p:nvSpPr>
          <p:cNvPr id="1106" name="Google Shape;1106;p71"/>
          <p:cNvSpPr/>
          <p:nvPr/>
        </p:nvSpPr>
        <p:spPr>
          <a:xfrm>
            <a:off x="1079501" y="607485"/>
            <a:ext cx="10215033" cy="5643033"/>
          </a:xfrm>
          <a:prstGeom prst="roundRect">
            <a:avLst>
              <a:gd fmla="val 5074" name="adj"/>
            </a:avLst>
          </a:prstGeom>
          <a:solidFill>
            <a:schemeClr val="lt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1107" name="Google Shape;1107;p71"/>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1108" name="Google Shape;1108;p71"/>
          <p:cNvGrpSpPr/>
          <p:nvPr/>
        </p:nvGrpSpPr>
        <p:grpSpPr>
          <a:xfrm>
            <a:off x="897467" y="929218"/>
            <a:ext cx="433917" cy="4999567"/>
            <a:chOff x="673581" y="696275"/>
            <a:chExt cx="324325" cy="3751050"/>
          </a:xfrm>
        </p:grpSpPr>
        <p:grpSp>
          <p:nvGrpSpPr>
            <p:cNvPr id="1109" name="Google Shape;1109;p71"/>
            <p:cNvGrpSpPr/>
            <p:nvPr/>
          </p:nvGrpSpPr>
          <p:grpSpPr>
            <a:xfrm rot="-5400000">
              <a:off x="-918069" y="2531350"/>
              <a:ext cx="3751050" cy="80900"/>
              <a:chOff x="1871500" y="2227875"/>
              <a:chExt cx="3751050" cy="80900"/>
            </a:xfrm>
          </p:grpSpPr>
          <p:sp>
            <p:nvSpPr>
              <p:cNvPr id="1110" name="Google Shape;1110;p71"/>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11" name="Google Shape;1111;p71"/>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12" name="Google Shape;1112;p71"/>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13" name="Google Shape;1113;p71"/>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14" name="Google Shape;1114;p71"/>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15" name="Google Shape;1115;p71"/>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16" name="Google Shape;1116;p71"/>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17" name="Google Shape;1117;p71"/>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18" name="Google Shape;1118;p71"/>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19" name="Google Shape;1119;p71"/>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20" name="Google Shape;1120;p71"/>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21" name="Google Shape;1121;p71"/>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22" name="Google Shape;1122;p71"/>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1123" name="Google Shape;1123;p71"/>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24" name="Google Shape;1124;p71"/>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25" name="Google Shape;1125;p71"/>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26" name="Google Shape;1126;p71"/>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27" name="Google Shape;1127;p71"/>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28" name="Google Shape;1128;p71"/>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29" name="Google Shape;1129;p71"/>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30" name="Google Shape;1130;p71"/>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31" name="Google Shape;1131;p71"/>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32" name="Google Shape;1132;p71"/>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33" name="Google Shape;1133;p71"/>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34" name="Google Shape;1134;p71"/>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135" name="Google Shape;1135;p71"/>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1136" name="Google Shape;1136;p71"/>
          <p:cNvSpPr txBox="1"/>
          <p:nvPr>
            <p:ph type="title"/>
          </p:nvPr>
        </p:nvSpPr>
        <p:spPr>
          <a:xfrm>
            <a:off x="5221300" y="2727751"/>
            <a:ext cx="4434000" cy="10364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5pPr>
            <a:lvl6pPr lvl="5" algn="ctr">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6pPr>
            <a:lvl7pPr lvl="6" algn="ctr">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7pPr>
            <a:lvl8pPr lvl="7" algn="ctr">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8pPr>
            <a:lvl9pPr lvl="8" algn="ctr">
              <a:spcBef>
                <a:spcPts val="0"/>
              </a:spcBef>
              <a:spcAft>
                <a:spcPts val="0"/>
              </a:spcAft>
              <a:buClr>
                <a:schemeClr val="dk1"/>
              </a:buClr>
              <a:buSzPts val="4200"/>
              <a:buFont typeface="Playfair Display"/>
              <a:buNone/>
              <a:defRPr sz="5600">
                <a:solidFill>
                  <a:schemeClr val="dk1"/>
                </a:solidFill>
                <a:latin typeface="Playfair Display"/>
                <a:ea typeface="Playfair Display"/>
                <a:cs typeface="Playfair Display"/>
                <a:sym typeface="Playfair Display"/>
              </a:defRPr>
            </a:lvl9pPr>
          </a:lstStyle>
          <a:p/>
        </p:txBody>
      </p:sp>
      <p:sp>
        <p:nvSpPr>
          <p:cNvPr id="1137" name="Google Shape;1137;p71"/>
          <p:cNvSpPr txBox="1"/>
          <p:nvPr>
            <p:ph idx="2" type="title"/>
          </p:nvPr>
        </p:nvSpPr>
        <p:spPr>
          <a:xfrm>
            <a:off x="6107500" y="1126951"/>
            <a:ext cx="2661600" cy="16008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9600"/>
              <a:buFont typeface="Calibri"/>
              <a:buNone/>
              <a:defRPr sz="12800">
                <a:solidFill>
                  <a:schemeClr val="lt1"/>
                </a:solidFill>
              </a:defRPr>
            </a:lvl1pPr>
            <a:lvl2pPr lvl="1" algn="ctr">
              <a:spcBef>
                <a:spcPts val="0"/>
              </a:spcBef>
              <a:spcAft>
                <a:spcPts val="0"/>
              </a:spcAft>
              <a:buClr>
                <a:schemeClr val="lt1"/>
              </a:buClr>
              <a:buSzPts val="9600"/>
              <a:buNone/>
              <a:defRPr sz="12800">
                <a:solidFill>
                  <a:schemeClr val="lt1"/>
                </a:solidFill>
              </a:defRPr>
            </a:lvl2pPr>
            <a:lvl3pPr lvl="2" algn="ctr">
              <a:spcBef>
                <a:spcPts val="0"/>
              </a:spcBef>
              <a:spcAft>
                <a:spcPts val="0"/>
              </a:spcAft>
              <a:buClr>
                <a:schemeClr val="lt1"/>
              </a:buClr>
              <a:buSzPts val="9600"/>
              <a:buNone/>
              <a:defRPr sz="12800">
                <a:solidFill>
                  <a:schemeClr val="lt1"/>
                </a:solidFill>
              </a:defRPr>
            </a:lvl3pPr>
            <a:lvl4pPr lvl="3" algn="ctr">
              <a:spcBef>
                <a:spcPts val="0"/>
              </a:spcBef>
              <a:spcAft>
                <a:spcPts val="0"/>
              </a:spcAft>
              <a:buClr>
                <a:schemeClr val="lt1"/>
              </a:buClr>
              <a:buSzPts val="9600"/>
              <a:buNone/>
              <a:defRPr sz="12800">
                <a:solidFill>
                  <a:schemeClr val="lt1"/>
                </a:solidFill>
              </a:defRPr>
            </a:lvl4pPr>
            <a:lvl5pPr lvl="4" algn="ctr">
              <a:spcBef>
                <a:spcPts val="0"/>
              </a:spcBef>
              <a:spcAft>
                <a:spcPts val="0"/>
              </a:spcAft>
              <a:buClr>
                <a:schemeClr val="lt1"/>
              </a:buClr>
              <a:buSzPts val="9600"/>
              <a:buNone/>
              <a:defRPr sz="12800">
                <a:solidFill>
                  <a:schemeClr val="lt1"/>
                </a:solidFill>
              </a:defRPr>
            </a:lvl5pPr>
            <a:lvl6pPr lvl="5" algn="ctr">
              <a:spcBef>
                <a:spcPts val="0"/>
              </a:spcBef>
              <a:spcAft>
                <a:spcPts val="0"/>
              </a:spcAft>
              <a:buClr>
                <a:schemeClr val="lt1"/>
              </a:buClr>
              <a:buSzPts val="9600"/>
              <a:buNone/>
              <a:defRPr sz="12800">
                <a:solidFill>
                  <a:schemeClr val="lt1"/>
                </a:solidFill>
              </a:defRPr>
            </a:lvl6pPr>
            <a:lvl7pPr lvl="6" algn="ctr">
              <a:spcBef>
                <a:spcPts val="0"/>
              </a:spcBef>
              <a:spcAft>
                <a:spcPts val="0"/>
              </a:spcAft>
              <a:buClr>
                <a:schemeClr val="lt1"/>
              </a:buClr>
              <a:buSzPts val="9600"/>
              <a:buNone/>
              <a:defRPr sz="12800">
                <a:solidFill>
                  <a:schemeClr val="lt1"/>
                </a:solidFill>
              </a:defRPr>
            </a:lvl7pPr>
            <a:lvl8pPr lvl="7" algn="ctr">
              <a:spcBef>
                <a:spcPts val="0"/>
              </a:spcBef>
              <a:spcAft>
                <a:spcPts val="0"/>
              </a:spcAft>
              <a:buClr>
                <a:schemeClr val="lt1"/>
              </a:buClr>
              <a:buSzPts val="9600"/>
              <a:buNone/>
              <a:defRPr sz="12800">
                <a:solidFill>
                  <a:schemeClr val="lt1"/>
                </a:solidFill>
              </a:defRPr>
            </a:lvl8pPr>
            <a:lvl9pPr lvl="8" algn="ctr">
              <a:spcBef>
                <a:spcPts val="0"/>
              </a:spcBef>
              <a:spcAft>
                <a:spcPts val="0"/>
              </a:spcAft>
              <a:buClr>
                <a:schemeClr val="lt1"/>
              </a:buClr>
              <a:buSzPts val="9600"/>
              <a:buNone/>
              <a:defRPr sz="12800">
                <a:solidFill>
                  <a:schemeClr val="lt1"/>
                </a:solidFill>
              </a:defRPr>
            </a:lvl9pPr>
          </a:lstStyle>
          <a:p/>
        </p:txBody>
      </p:sp>
      <p:sp>
        <p:nvSpPr>
          <p:cNvPr id="1138" name="Google Shape;1138;p71"/>
          <p:cNvSpPr txBox="1"/>
          <p:nvPr>
            <p:ph idx="1" type="subTitle"/>
          </p:nvPr>
        </p:nvSpPr>
        <p:spPr>
          <a:xfrm>
            <a:off x="5221500" y="4328700"/>
            <a:ext cx="4434000" cy="8384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chemeClr val="dk1"/>
              </a:buClr>
              <a:buSzPts val="1400"/>
              <a:buNone/>
              <a:defRPr/>
            </a:lvl1pPr>
            <a:lvl2pPr lvl="1" algn="ctr">
              <a:lnSpc>
                <a:spcPct val="100000"/>
              </a:lnSpc>
              <a:spcBef>
                <a:spcPts val="0"/>
              </a:spcBef>
              <a:spcAft>
                <a:spcPts val="0"/>
              </a:spcAft>
              <a:buClr>
                <a:schemeClr val="dk1"/>
              </a:buClr>
              <a:buSzPts val="1400"/>
              <a:buNone/>
              <a:defRPr/>
            </a:lvl2pPr>
            <a:lvl3pPr lvl="2" algn="ctr">
              <a:lnSpc>
                <a:spcPct val="100000"/>
              </a:lnSpc>
              <a:spcBef>
                <a:spcPts val="0"/>
              </a:spcBef>
              <a:spcAft>
                <a:spcPts val="0"/>
              </a:spcAft>
              <a:buClr>
                <a:schemeClr val="dk1"/>
              </a:buClr>
              <a:buSzPts val="1400"/>
              <a:buNone/>
              <a:defRPr/>
            </a:lvl3pPr>
            <a:lvl4pPr lvl="3" algn="ctr">
              <a:lnSpc>
                <a:spcPct val="100000"/>
              </a:lnSpc>
              <a:spcBef>
                <a:spcPts val="0"/>
              </a:spcBef>
              <a:spcAft>
                <a:spcPts val="0"/>
              </a:spcAft>
              <a:buClr>
                <a:schemeClr val="dk1"/>
              </a:buClr>
              <a:buSzPts val="1400"/>
              <a:buNone/>
              <a:defRPr/>
            </a:lvl4pPr>
            <a:lvl5pPr lvl="4" algn="ctr">
              <a:lnSpc>
                <a:spcPct val="100000"/>
              </a:lnSpc>
              <a:spcBef>
                <a:spcPts val="0"/>
              </a:spcBef>
              <a:spcAft>
                <a:spcPts val="0"/>
              </a:spcAft>
              <a:buClr>
                <a:schemeClr val="dk1"/>
              </a:buClr>
              <a:buSzPts val="1400"/>
              <a:buNone/>
              <a:defRPr/>
            </a:lvl5pPr>
            <a:lvl6pPr lvl="5" algn="ctr">
              <a:lnSpc>
                <a:spcPct val="100000"/>
              </a:lnSpc>
              <a:spcBef>
                <a:spcPts val="0"/>
              </a:spcBef>
              <a:spcAft>
                <a:spcPts val="0"/>
              </a:spcAft>
              <a:buClr>
                <a:schemeClr val="dk1"/>
              </a:buClr>
              <a:buSzPts val="1400"/>
              <a:buNone/>
              <a:defRPr/>
            </a:lvl6pPr>
            <a:lvl7pPr lvl="6" algn="ctr">
              <a:lnSpc>
                <a:spcPct val="100000"/>
              </a:lnSpc>
              <a:spcBef>
                <a:spcPts val="0"/>
              </a:spcBef>
              <a:spcAft>
                <a:spcPts val="0"/>
              </a:spcAft>
              <a:buClr>
                <a:schemeClr val="dk1"/>
              </a:buClr>
              <a:buSzPts val="1400"/>
              <a:buNone/>
              <a:defRPr/>
            </a:lvl7pPr>
            <a:lvl8pPr lvl="7" algn="ctr">
              <a:lnSpc>
                <a:spcPct val="100000"/>
              </a:lnSpc>
              <a:spcBef>
                <a:spcPts val="0"/>
              </a:spcBef>
              <a:spcAft>
                <a:spcPts val="0"/>
              </a:spcAft>
              <a:buClr>
                <a:schemeClr val="dk1"/>
              </a:buClr>
              <a:buSzPts val="1400"/>
              <a:buNone/>
              <a:defRPr/>
            </a:lvl8pPr>
            <a:lvl9pPr lvl="8" algn="ctr">
              <a:lnSpc>
                <a:spcPct val="100000"/>
              </a:lnSpc>
              <a:spcBef>
                <a:spcPts val="0"/>
              </a:spcBef>
              <a:spcAft>
                <a:spcPts val="0"/>
              </a:spcAft>
              <a:buClr>
                <a:schemeClr val="dk1"/>
              </a:buClr>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39" name="Shape 1139"/>
        <p:cNvGrpSpPr/>
        <p:nvPr/>
      </p:nvGrpSpPr>
      <p:grpSpPr>
        <a:xfrm>
          <a:off x="0" y="0"/>
          <a:ext cx="0" cy="0"/>
          <a:chOff x="0" y="0"/>
          <a:chExt cx="0" cy="0"/>
        </a:xfrm>
      </p:grpSpPr>
      <p:sp>
        <p:nvSpPr>
          <p:cNvPr id="1140" name="Google Shape;1140;p7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1" name="Google Shape;1141;p7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42" name="Google Shape;1142;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3" name="Google Shape;1143;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4" name="Google Shape;1144;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45" name="Shape 1145"/>
        <p:cNvGrpSpPr/>
        <p:nvPr/>
      </p:nvGrpSpPr>
      <p:grpSpPr>
        <a:xfrm>
          <a:off x="0" y="0"/>
          <a:ext cx="0" cy="0"/>
          <a:chOff x="0" y="0"/>
          <a:chExt cx="0" cy="0"/>
        </a:xfrm>
      </p:grpSpPr>
      <p:sp>
        <p:nvSpPr>
          <p:cNvPr id="1146" name="Google Shape;1146;p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7" name="Google Shape;1147;p7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8" name="Google Shape;1148;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9" name="Google Shape;1149;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0" name="Google Shape;1150;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151" name="Shape 1151"/>
        <p:cNvGrpSpPr/>
        <p:nvPr/>
      </p:nvGrpSpPr>
      <p:grpSpPr>
        <a:xfrm>
          <a:off x="0" y="0"/>
          <a:ext cx="0" cy="0"/>
          <a:chOff x="0" y="0"/>
          <a:chExt cx="0" cy="0"/>
        </a:xfrm>
      </p:grpSpPr>
      <p:sp>
        <p:nvSpPr>
          <p:cNvPr id="1152" name="Google Shape;1152;p7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3" name="Google Shape;1153;p7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54" name="Google Shape;1154;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5" name="Google Shape;1155;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6" name="Google Shape;1156;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57" name="Shape 1157"/>
        <p:cNvGrpSpPr/>
        <p:nvPr/>
      </p:nvGrpSpPr>
      <p:grpSpPr>
        <a:xfrm>
          <a:off x="0" y="0"/>
          <a:ext cx="0" cy="0"/>
          <a:chOff x="0" y="0"/>
          <a:chExt cx="0" cy="0"/>
        </a:xfrm>
      </p:grpSpPr>
      <p:sp>
        <p:nvSpPr>
          <p:cNvPr id="1158" name="Google Shape;1158;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9" name="Google Shape;1159;p7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0" name="Google Shape;1160;p7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1" name="Google Shape;1161;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2" name="Google Shape;1162;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3" name="Google Shape;1163;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64" name="Shape 1164"/>
        <p:cNvGrpSpPr/>
        <p:nvPr/>
      </p:nvGrpSpPr>
      <p:grpSpPr>
        <a:xfrm>
          <a:off x="0" y="0"/>
          <a:ext cx="0" cy="0"/>
          <a:chOff x="0" y="0"/>
          <a:chExt cx="0" cy="0"/>
        </a:xfrm>
      </p:grpSpPr>
      <p:sp>
        <p:nvSpPr>
          <p:cNvPr id="1165" name="Google Shape;1165;p7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6" name="Google Shape;1166;p7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67" name="Google Shape;1167;p7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8" name="Google Shape;1168;p7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69" name="Google Shape;1169;p7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0" name="Google Shape;1170;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1" name="Google Shape;1171;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2" name="Google Shape;1172;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73" name="Shape 1173"/>
        <p:cNvGrpSpPr/>
        <p:nvPr/>
      </p:nvGrpSpPr>
      <p:grpSpPr>
        <a:xfrm>
          <a:off x="0" y="0"/>
          <a:ext cx="0" cy="0"/>
          <a:chOff x="0" y="0"/>
          <a:chExt cx="0" cy="0"/>
        </a:xfrm>
      </p:grpSpPr>
      <p:sp>
        <p:nvSpPr>
          <p:cNvPr id="1174" name="Google Shape;1174;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5" name="Google Shape;1175;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6" name="Google Shape;1176;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7" name="Google Shape;1177;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78" name="Shape 1178"/>
        <p:cNvGrpSpPr/>
        <p:nvPr/>
      </p:nvGrpSpPr>
      <p:grpSpPr>
        <a:xfrm>
          <a:off x="0" y="0"/>
          <a:ext cx="0" cy="0"/>
          <a:chOff x="0" y="0"/>
          <a:chExt cx="0" cy="0"/>
        </a:xfrm>
      </p:grpSpPr>
      <p:sp>
        <p:nvSpPr>
          <p:cNvPr id="1179" name="Google Shape;1179;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0" name="Google Shape;1180;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1" name="Google Shape;1181;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5" name="Shape 115"/>
        <p:cNvGrpSpPr/>
        <p:nvPr/>
      </p:nvGrpSpPr>
      <p:grpSpPr>
        <a:xfrm>
          <a:off x="0" y="0"/>
          <a:ext cx="0" cy="0"/>
          <a:chOff x="0" y="0"/>
          <a:chExt cx="0" cy="0"/>
        </a:xfrm>
      </p:grpSpPr>
      <p:sp>
        <p:nvSpPr>
          <p:cNvPr id="116" name="Google Shape;116;p85"/>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117" name="Google Shape;117;p85"/>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pic>
        <p:nvPicPr>
          <p:cNvPr id="118" name="Google Shape;118;p85"/>
          <p:cNvPicPr preferRelativeResize="0"/>
          <p:nvPr/>
        </p:nvPicPr>
        <p:blipFill rotWithShape="1">
          <a:blip r:embed="rId3">
            <a:alphaModFix/>
          </a:blip>
          <a:srcRect b="0" l="0" r="0" t="0"/>
          <a:stretch/>
        </p:blipFill>
        <p:spPr>
          <a:xfrm rot="2159844">
            <a:off x="5310718" y="706968"/>
            <a:ext cx="1962149" cy="1833033"/>
          </a:xfrm>
          <a:prstGeom prst="rect">
            <a:avLst/>
          </a:prstGeom>
          <a:noFill/>
          <a:ln>
            <a:noFill/>
          </a:ln>
        </p:spPr>
      </p:pic>
      <p:grpSp>
        <p:nvGrpSpPr>
          <p:cNvPr id="119" name="Google Shape;119;p85"/>
          <p:cNvGrpSpPr/>
          <p:nvPr/>
        </p:nvGrpSpPr>
        <p:grpSpPr>
          <a:xfrm>
            <a:off x="897467" y="929218"/>
            <a:ext cx="433917" cy="4999567"/>
            <a:chOff x="673581" y="696275"/>
            <a:chExt cx="324325" cy="3751050"/>
          </a:xfrm>
        </p:grpSpPr>
        <p:grpSp>
          <p:nvGrpSpPr>
            <p:cNvPr id="120" name="Google Shape;120;p85"/>
            <p:cNvGrpSpPr/>
            <p:nvPr/>
          </p:nvGrpSpPr>
          <p:grpSpPr>
            <a:xfrm rot="-5400000">
              <a:off x="-918069" y="2531350"/>
              <a:ext cx="3751050" cy="80900"/>
              <a:chOff x="1871500" y="2227875"/>
              <a:chExt cx="3751050" cy="80900"/>
            </a:xfrm>
          </p:grpSpPr>
          <p:sp>
            <p:nvSpPr>
              <p:cNvPr id="121" name="Google Shape;121;p85"/>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22" name="Google Shape;122;p85"/>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23" name="Google Shape;123;p85"/>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24" name="Google Shape;124;p85"/>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25" name="Google Shape;125;p85"/>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26" name="Google Shape;126;p85"/>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27" name="Google Shape;127;p85"/>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28" name="Google Shape;128;p85"/>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29" name="Google Shape;129;p85"/>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30" name="Google Shape;130;p85"/>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31" name="Google Shape;131;p85"/>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32" name="Google Shape;132;p85"/>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33" name="Google Shape;133;p85"/>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134" name="Google Shape;134;p85"/>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35" name="Google Shape;135;p85"/>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36" name="Google Shape;136;p85"/>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37" name="Google Shape;137;p85"/>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38" name="Google Shape;138;p85"/>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39" name="Google Shape;139;p85"/>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40" name="Google Shape;140;p85"/>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41" name="Google Shape;141;p85"/>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42" name="Google Shape;142;p85"/>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43" name="Google Shape;143;p85"/>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44" name="Google Shape;144;p85"/>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45" name="Google Shape;145;p85"/>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46" name="Google Shape;146;p85"/>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147" name="Google Shape;147;p85"/>
          <p:cNvPicPr preferRelativeResize="0"/>
          <p:nvPr/>
        </p:nvPicPr>
        <p:blipFill rotWithShape="1">
          <a:blip r:embed="rId4">
            <a:alphaModFix/>
          </a:blip>
          <a:srcRect b="6122" l="0" r="0" t="12765"/>
          <a:stretch/>
        </p:blipFill>
        <p:spPr>
          <a:xfrm>
            <a:off x="9660467" y="4214285"/>
            <a:ext cx="2531533" cy="2637367"/>
          </a:xfrm>
          <a:prstGeom prst="rect">
            <a:avLst/>
          </a:prstGeom>
          <a:noFill/>
          <a:ln>
            <a:noFill/>
          </a:ln>
        </p:spPr>
      </p:pic>
      <p:pic>
        <p:nvPicPr>
          <p:cNvPr id="148" name="Google Shape;148;p85"/>
          <p:cNvPicPr preferRelativeResize="0"/>
          <p:nvPr/>
        </p:nvPicPr>
        <p:blipFill rotWithShape="1">
          <a:blip r:embed="rId5">
            <a:alphaModFix/>
          </a:blip>
          <a:srcRect b="9859" l="9261" r="18494" t="28180"/>
          <a:stretch/>
        </p:blipFill>
        <p:spPr>
          <a:xfrm>
            <a:off x="8697384" y="1610784"/>
            <a:ext cx="2988733" cy="2393949"/>
          </a:xfrm>
          <a:prstGeom prst="rect">
            <a:avLst/>
          </a:prstGeom>
          <a:noFill/>
          <a:ln>
            <a:noFill/>
          </a:ln>
        </p:spPr>
      </p:pic>
      <p:pic>
        <p:nvPicPr>
          <p:cNvPr id="149" name="Google Shape;149;p85"/>
          <p:cNvPicPr preferRelativeResize="0"/>
          <p:nvPr/>
        </p:nvPicPr>
        <p:blipFill rotWithShape="1">
          <a:blip r:embed="rId6">
            <a:alphaModFix/>
          </a:blip>
          <a:srcRect b="0" l="7552" r="23598" t="7355"/>
          <a:stretch/>
        </p:blipFill>
        <p:spPr>
          <a:xfrm rot="5888868">
            <a:off x="1229785" y="393701"/>
            <a:ext cx="1689100" cy="2120900"/>
          </a:xfrm>
          <a:prstGeom prst="rect">
            <a:avLst/>
          </a:prstGeom>
          <a:noFill/>
          <a:ln>
            <a:noFill/>
          </a:ln>
        </p:spPr>
      </p:pic>
      <p:sp>
        <p:nvSpPr>
          <p:cNvPr id="150" name="Google Shape;150;p85"/>
          <p:cNvSpPr txBox="1"/>
          <p:nvPr>
            <p:ph type="title"/>
          </p:nvPr>
        </p:nvSpPr>
        <p:spPr>
          <a:xfrm>
            <a:off x="1341867" y="637500"/>
            <a:ext cx="9899200" cy="763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
        <p:nvSpPr>
          <p:cNvPr id="151" name="Google Shape;151;p85"/>
          <p:cNvSpPr txBox="1"/>
          <p:nvPr>
            <p:ph idx="1" type="subTitle"/>
          </p:nvPr>
        </p:nvSpPr>
        <p:spPr>
          <a:xfrm>
            <a:off x="2567825" y="3810900"/>
            <a:ext cx="2990400" cy="1632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52" name="Google Shape;152;p85"/>
          <p:cNvSpPr txBox="1"/>
          <p:nvPr>
            <p:ph idx="2" type="subTitle"/>
          </p:nvPr>
        </p:nvSpPr>
        <p:spPr>
          <a:xfrm>
            <a:off x="2567825" y="3328433"/>
            <a:ext cx="2990400" cy="538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
        <p:nvSpPr>
          <p:cNvPr id="153" name="Google Shape;153;p85"/>
          <p:cNvSpPr txBox="1"/>
          <p:nvPr>
            <p:ph idx="3" type="subTitle"/>
          </p:nvPr>
        </p:nvSpPr>
        <p:spPr>
          <a:xfrm>
            <a:off x="6633759" y="3810900"/>
            <a:ext cx="2990400" cy="1632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54" name="Google Shape;154;p85"/>
          <p:cNvSpPr txBox="1"/>
          <p:nvPr>
            <p:ph idx="4" type="subTitle"/>
          </p:nvPr>
        </p:nvSpPr>
        <p:spPr>
          <a:xfrm>
            <a:off x="6633759" y="3328433"/>
            <a:ext cx="2990400" cy="538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82" name="Shape 1182"/>
        <p:cNvGrpSpPr/>
        <p:nvPr/>
      </p:nvGrpSpPr>
      <p:grpSpPr>
        <a:xfrm>
          <a:off x="0" y="0"/>
          <a:ext cx="0" cy="0"/>
          <a:chOff x="0" y="0"/>
          <a:chExt cx="0" cy="0"/>
        </a:xfrm>
      </p:grpSpPr>
      <p:sp>
        <p:nvSpPr>
          <p:cNvPr id="1183" name="Google Shape;1183;p7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4" name="Google Shape;1184;p7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185" name="Google Shape;1185;p7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86" name="Google Shape;1186;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7" name="Google Shape;1187;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8" name="Google Shape;1188;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89" name="Shape 1189"/>
        <p:cNvGrpSpPr/>
        <p:nvPr/>
      </p:nvGrpSpPr>
      <p:grpSpPr>
        <a:xfrm>
          <a:off x="0" y="0"/>
          <a:ext cx="0" cy="0"/>
          <a:chOff x="0" y="0"/>
          <a:chExt cx="0" cy="0"/>
        </a:xfrm>
      </p:grpSpPr>
      <p:sp>
        <p:nvSpPr>
          <p:cNvPr id="1190" name="Google Shape;1190;p8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1" name="Google Shape;1191;p80"/>
          <p:cNvSpPr/>
          <p:nvPr>
            <p:ph idx="2" type="pic"/>
          </p:nvPr>
        </p:nvSpPr>
        <p:spPr>
          <a:xfrm>
            <a:off x="5183188" y="987425"/>
            <a:ext cx="6172200" cy="4873625"/>
          </a:xfrm>
          <a:prstGeom prst="rect">
            <a:avLst/>
          </a:prstGeom>
          <a:noFill/>
          <a:ln>
            <a:noFill/>
          </a:ln>
        </p:spPr>
      </p:sp>
      <p:sp>
        <p:nvSpPr>
          <p:cNvPr id="1192" name="Google Shape;1192;p8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93" name="Google Shape;1193;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4" name="Google Shape;1194;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5" name="Google Shape;1195;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96" name="Shape 1196"/>
        <p:cNvGrpSpPr/>
        <p:nvPr/>
      </p:nvGrpSpPr>
      <p:grpSpPr>
        <a:xfrm>
          <a:off x="0" y="0"/>
          <a:ext cx="0" cy="0"/>
          <a:chOff x="0" y="0"/>
          <a:chExt cx="0" cy="0"/>
        </a:xfrm>
      </p:grpSpPr>
      <p:sp>
        <p:nvSpPr>
          <p:cNvPr id="1197" name="Google Shape;1197;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8" name="Google Shape;1198;p8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9" name="Google Shape;1199;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0" name="Google Shape;1200;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1" name="Google Shape;1201;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02" name="Shape 1202"/>
        <p:cNvGrpSpPr/>
        <p:nvPr/>
      </p:nvGrpSpPr>
      <p:grpSpPr>
        <a:xfrm>
          <a:off x="0" y="0"/>
          <a:ext cx="0" cy="0"/>
          <a:chOff x="0" y="0"/>
          <a:chExt cx="0" cy="0"/>
        </a:xfrm>
      </p:grpSpPr>
      <p:sp>
        <p:nvSpPr>
          <p:cNvPr id="1203" name="Google Shape;1203;p8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4" name="Google Shape;1204;p8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5" name="Google Shape;120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6" name="Google Shape;120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7" name="Google Shape;120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5" name="Shape 155"/>
        <p:cNvGrpSpPr/>
        <p:nvPr/>
      </p:nvGrpSpPr>
      <p:grpSpPr>
        <a:xfrm>
          <a:off x="0" y="0"/>
          <a:ext cx="0" cy="0"/>
          <a:chOff x="0" y="0"/>
          <a:chExt cx="0" cy="0"/>
        </a:xfrm>
      </p:grpSpPr>
      <p:sp>
        <p:nvSpPr>
          <p:cNvPr id="156" name="Google Shape;156;p86"/>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157" name="Google Shape;157;p86"/>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pic>
        <p:nvPicPr>
          <p:cNvPr id="158" name="Google Shape;158;p86"/>
          <p:cNvPicPr preferRelativeResize="0"/>
          <p:nvPr/>
        </p:nvPicPr>
        <p:blipFill rotWithShape="1">
          <a:blip r:embed="rId3">
            <a:alphaModFix/>
          </a:blip>
          <a:srcRect b="0" l="0" r="0" t="0"/>
          <a:stretch/>
        </p:blipFill>
        <p:spPr>
          <a:xfrm rot="2159844">
            <a:off x="5310718" y="706968"/>
            <a:ext cx="1962149" cy="1833033"/>
          </a:xfrm>
          <a:prstGeom prst="rect">
            <a:avLst/>
          </a:prstGeom>
          <a:noFill/>
          <a:ln>
            <a:noFill/>
          </a:ln>
        </p:spPr>
      </p:pic>
      <p:grpSp>
        <p:nvGrpSpPr>
          <p:cNvPr id="159" name="Google Shape;159;p86"/>
          <p:cNvGrpSpPr/>
          <p:nvPr/>
        </p:nvGrpSpPr>
        <p:grpSpPr>
          <a:xfrm>
            <a:off x="897467" y="929218"/>
            <a:ext cx="433917" cy="4999567"/>
            <a:chOff x="673581" y="696275"/>
            <a:chExt cx="324325" cy="3751050"/>
          </a:xfrm>
        </p:grpSpPr>
        <p:grpSp>
          <p:nvGrpSpPr>
            <p:cNvPr id="160" name="Google Shape;160;p86"/>
            <p:cNvGrpSpPr/>
            <p:nvPr/>
          </p:nvGrpSpPr>
          <p:grpSpPr>
            <a:xfrm rot="-5400000">
              <a:off x="-918069" y="2531350"/>
              <a:ext cx="3751050" cy="80900"/>
              <a:chOff x="1871500" y="2227875"/>
              <a:chExt cx="3751050" cy="80900"/>
            </a:xfrm>
          </p:grpSpPr>
          <p:sp>
            <p:nvSpPr>
              <p:cNvPr id="161" name="Google Shape;161;p86"/>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62" name="Google Shape;162;p86"/>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63" name="Google Shape;163;p86"/>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64" name="Google Shape;164;p86"/>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65" name="Google Shape;165;p86"/>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66" name="Google Shape;166;p86"/>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67" name="Google Shape;167;p86"/>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68" name="Google Shape;168;p86"/>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69" name="Google Shape;169;p86"/>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70" name="Google Shape;170;p86"/>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71" name="Google Shape;171;p86"/>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72" name="Google Shape;172;p86"/>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73" name="Google Shape;173;p86"/>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174" name="Google Shape;174;p86"/>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75" name="Google Shape;175;p86"/>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76" name="Google Shape;176;p86"/>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77" name="Google Shape;177;p86"/>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78" name="Google Shape;178;p86"/>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79" name="Google Shape;179;p86"/>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80" name="Google Shape;180;p86"/>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81" name="Google Shape;181;p86"/>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82" name="Google Shape;182;p86"/>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83" name="Google Shape;183;p86"/>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84" name="Google Shape;184;p86"/>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85" name="Google Shape;185;p86"/>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86" name="Google Shape;186;p86"/>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187" name="Google Shape;187;p86"/>
          <p:cNvSpPr txBox="1"/>
          <p:nvPr>
            <p:ph type="title"/>
          </p:nvPr>
        </p:nvSpPr>
        <p:spPr>
          <a:xfrm>
            <a:off x="1341867" y="637500"/>
            <a:ext cx="9899200" cy="763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88" name="Shape 188"/>
        <p:cNvGrpSpPr/>
        <p:nvPr/>
      </p:nvGrpSpPr>
      <p:grpSpPr>
        <a:xfrm>
          <a:off x="0" y="0"/>
          <a:ext cx="0" cy="0"/>
          <a:chOff x="0" y="0"/>
          <a:chExt cx="0" cy="0"/>
        </a:xfrm>
      </p:grpSpPr>
      <p:sp>
        <p:nvSpPr>
          <p:cNvPr id="189" name="Google Shape;189;p87"/>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190" name="Google Shape;190;p87"/>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pic>
        <p:nvPicPr>
          <p:cNvPr id="191" name="Google Shape;191;p87"/>
          <p:cNvPicPr preferRelativeResize="0"/>
          <p:nvPr/>
        </p:nvPicPr>
        <p:blipFill rotWithShape="1">
          <a:blip r:embed="rId3">
            <a:alphaModFix/>
          </a:blip>
          <a:srcRect b="0" l="0" r="0" t="0"/>
          <a:stretch/>
        </p:blipFill>
        <p:spPr>
          <a:xfrm rot="2159844">
            <a:off x="5310718" y="706968"/>
            <a:ext cx="1962149" cy="1833033"/>
          </a:xfrm>
          <a:prstGeom prst="rect">
            <a:avLst/>
          </a:prstGeom>
          <a:noFill/>
          <a:ln>
            <a:noFill/>
          </a:ln>
        </p:spPr>
      </p:pic>
      <p:grpSp>
        <p:nvGrpSpPr>
          <p:cNvPr id="192" name="Google Shape;192;p87"/>
          <p:cNvGrpSpPr/>
          <p:nvPr/>
        </p:nvGrpSpPr>
        <p:grpSpPr>
          <a:xfrm>
            <a:off x="897467" y="929218"/>
            <a:ext cx="433917" cy="4999567"/>
            <a:chOff x="673581" y="696275"/>
            <a:chExt cx="324325" cy="3751050"/>
          </a:xfrm>
        </p:grpSpPr>
        <p:grpSp>
          <p:nvGrpSpPr>
            <p:cNvPr id="193" name="Google Shape;193;p87"/>
            <p:cNvGrpSpPr/>
            <p:nvPr/>
          </p:nvGrpSpPr>
          <p:grpSpPr>
            <a:xfrm rot="-5400000">
              <a:off x="-918069" y="2531350"/>
              <a:ext cx="3751050" cy="80900"/>
              <a:chOff x="1871500" y="2227875"/>
              <a:chExt cx="3751050" cy="80900"/>
            </a:xfrm>
          </p:grpSpPr>
          <p:sp>
            <p:nvSpPr>
              <p:cNvPr id="194" name="Google Shape;194;p87"/>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95" name="Google Shape;195;p87"/>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96" name="Google Shape;196;p87"/>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97" name="Google Shape;197;p87"/>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98" name="Google Shape;198;p87"/>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199" name="Google Shape;199;p87"/>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00" name="Google Shape;200;p87"/>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01" name="Google Shape;201;p87"/>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02" name="Google Shape;202;p87"/>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03" name="Google Shape;203;p87"/>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04" name="Google Shape;204;p87"/>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05" name="Google Shape;205;p87"/>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06" name="Google Shape;206;p87"/>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207" name="Google Shape;207;p87"/>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08" name="Google Shape;208;p87"/>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09" name="Google Shape;209;p87"/>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10" name="Google Shape;210;p87"/>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11" name="Google Shape;211;p87"/>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12" name="Google Shape;212;p87"/>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13" name="Google Shape;213;p87"/>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14" name="Google Shape;214;p87"/>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15" name="Google Shape;215;p87"/>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16" name="Google Shape;216;p87"/>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17" name="Google Shape;217;p87"/>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18" name="Google Shape;218;p87"/>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19" name="Google Shape;219;p87"/>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220" name="Google Shape;220;p87"/>
          <p:cNvPicPr preferRelativeResize="0"/>
          <p:nvPr/>
        </p:nvPicPr>
        <p:blipFill rotWithShape="1">
          <a:blip r:embed="rId4">
            <a:alphaModFix/>
          </a:blip>
          <a:srcRect b="0" l="0" r="0" t="0"/>
          <a:stretch/>
        </p:blipFill>
        <p:spPr>
          <a:xfrm rot="-849115">
            <a:off x="1456267" y="4220633"/>
            <a:ext cx="2241551" cy="2159000"/>
          </a:xfrm>
          <a:prstGeom prst="rect">
            <a:avLst/>
          </a:prstGeom>
          <a:noFill/>
          <a:ln>
            <a:noFill/>
          </a:ln>
        </p:spPr>
      </p:pic>
      <p:pic>
        <p:nvPicPr>
          <p:cNvPr id="221" name="Google Shape;221;p87"/>
          <p:cNvPicPr preferRelativeResize="0"/>
          <p:nvPr/>
        </p:nvPicPr>
        <p:blipFill rotWithShape="1">
          <a:blip r:embed="rId5">
            <a:alphaModFix/>
          </a:blip>
          <a:srcRect b="19044" l="10992" r="18084" t="30075"/>
          <a:stretch/>
        </p:blipFill>
        <p:spPr>
          <a:xfrm rot="608972">
            <a:off x="8604251" y="996951"/>
            <a:ext cx="3348567" cy="2243667"/>
          </a:xfrm>
          <a:prstGeom prst="rect">
            <a:avLst/>
          </a:prstGeom>
          <a:noFill/>
          <a:ln>
            <a:noFill/>
          </a:ln>
        </p:spPr>
      </p:pic>
      <p:pic>
        <p:nvPicPr>
          <p:cNvPr id="222" name="Google Shape;222;p87"/>
          <p:cNvPicPr preferRelativeResize="0"/>
          <p:nvPr/>
        </p:nvPicPr>
        <p:blipFill rotWithShape="1">
          <a:blip r:embed="rId6">
            <a:alphaModFix/>
          </a:blip>
          <a:srcRect b="10439" l="16713" r="12965" t="20113"/>
          <a:stretch/>
        </p:blipFill>
        <p:spPr>
          <a:xfrm>
            <a:off x="1720851" y="440267"/>
            <a:ext cx="2108200" cy="1943100"/>
          </a:xfrm>
          <a:prstGeom prst="rect">
            <a:avLst/>
          </a:prstGeom>
          <a:noFill/>
          <a:ln>
            <a:noFill/>
          </a:ln>
        </p:spPr>
      </p:pic>
      <p:sp>
        <p:nvSpPr>
          <p:cNvPr id="223" name="Google Shape;223;p87"/>
          <p:cNvSpPr txBox="1"/>
          <p:nvPr>
            <p:ph type="title"/>
          </p:nvPr>
        </p:nvSpPr>
        <p:spPr>
          <a:xfrm>
            <a:off x="1357167" y="637500"/>
            <a:ext cx="9899200" cy="7636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
        <p:nvSpPr>
          <p:cNvPr id="224" name="Google Shape;224;p87"/>
          <p:cNvSpPr txBox="1"/>
          <p:nvPr>
            <p:ph idx="1" type="subTitle"/>
          </p:nvPr>
        </p:nvSpPr>
        <p:spPr>
          <a:xfrm>
            <a:off x="3959167" y="3105567"/>
            <a:ext cx="4695200" cy="200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5" name="Google Shape;225;p87"/>
          <p:cNvSpPr txBox="1"/>
          <p:nvPr>
            <p:ph idx="2" type="subTitle"/>
          </p:nvPr>
        </p:nvSpPr>
        <p:spPr>
          <a:xfrm>
            <a:off x="3959167" y="2567567"/>
            <a:ext cx="4695200" cy="538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2200"/>
              <a:buFont typeface="Playfair Display"/>
              <a:buNone/>
              <a:defRPr sz="2933">
                <a:solidFill>
                  <a:schemeClr val="dk1"/>
                </a:solidFill>
                <a:latin typeface="Playfair Display"/>
                <a:ea typeface="Playfair Display"/>
                <a:cs typeface="Playfair Display"/>
                <a:sym typeface="Playfair Display"/>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26" name="Shape 226"/>
        <p:cNvGrpSpPr/>
        <p:nvPr/>
      </p:nvGrpSpPr>
      <p:grpSpPr>
        <a:xfrm>
          <a:off x="0" y="0"/>
          <a:ext cx="0" cy="0"/>
          <a:chOff x="0" y="0"/>
          <a:chExt cx="0" cy="0"/>
        </a:xfrm>
      </p:grpSpPr>
      <p:sp>
        <p:nvSpPr>
          <p:cNvPr id="227" name="Google Shape;227;p88"/>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228" name="Google Shape;228;p88"/>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229" name="Google Shape;229;p88"/>
          <p:cNvGrpSpPr/>
          <p:nvPr/>
        </p:nvGrpSpPr>
        <p:grpSpPr>
          <a:xfrm>
            <a:off x="897467" y="929218"/>
            <a:ext cx="433917" cy="4999567"/>
            <a:chOff x="673581" y="696275"/>
            <a:chExt cx="324325" cy="3751050"/>
          </a:xfrm>
        </p:grpSpPr>
        <p:grpSp>
          <p:nvGrpSpPr>
            <p:cNvPr id="230" name="Google Shape;230;p88"/>
            <p:cNvGrpSpPr/>
            <p:nvPr/>
          </p:nvGrpSpPr>
          <p:grpSpPr>
            <a:xfrm rot="-5400000">
              <a:off x="-918069" y="2531350"/>
              <a:ext cx="3751050" cy="80900"/>
              <a:chOff x="1871500" y="2227875"/>
              <a:chExt cx="3751050" cy="80900"/>
            </a:xfrm>
          </p:grpSpPr>
          <p:sp>
            <p:nvSpPr>
              <p:cNvPr id="231" name="Google Shape;231;p88"/>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32" name="Google Shape;232;p88"/>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33" name="Google Shape;233;p88"/>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34" name="Google Shape;234;p88"/>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35" name="Google Shape;235;p88"/>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36" name="Google Shape;236;p88"/>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37" name="Google Shape;237;p88"/>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38" name="Google Shape;238;p88"/>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39" name="Google Shape;239;p88"/>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40" name="Google Shape;240;p88"/>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41" name="Google Shape;241;p88"/>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42" name="Google Shape;242;p88"/>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43" name="Google Shape;243;p88"/>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244" name="Google Shape;244;p88"/>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45" name="Google Shape;245;p88"/>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46" name="Google Shape;246;p88"/>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47" name="Google Shape;247;p88"/>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48" name="Google Shape;248;p88"/>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49" name="Google Shape;249;p88"/>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50" name="Google Shape;250;p88"/>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51" name="Google Shape;251;p88"/>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52" name="Google Shape;252;p88"/>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53" name="Google Shape;253;p88"/>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54" name="Google Shape;254;p88"/>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55" name="Google Shape;255;p88"/>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56" name="Google Shape;256;p88"/>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257" name="Google Shape;257;p88"/>
          <p:cNvPicPr preferRelativeResize="0"/>
          <p:nvPr/>
        </p:nvPicPr>
        <p:blipFill rotWithShape="1">
          <a:blip r:embed="rId3">
            <a:alphaModFix/>
          </a:blip>
          <a:srcRect b="0" l="0" r="0" t="0"/>
          <a:stretch/>
        </p:blipFill>
        <p:spPr>
          <a:xfrm rot="-8099984">
            <a:off x="443443" y="284691"/>
            <a:ext cx="2717800" cy="2537884"/>
          </a:xfrm>
          <a:prstGeom prst="rect">
            <a:avLst/>
          </a:prstGeom>
          <a:noFill/>
          <a:ln>
            <a:noFill/>
          </a:ln>
        </p:spPr>
      </p:pic>
      <p:pic>
        <p:nvPicPr>
          <p:cNvPr id="258" name="Google Shape;258;p88"/>
          <p:cNvPicPr preferRelativeResize="0"/>
          <p:nvPr/>
        </p:nvPicPr>
        <p:blipFill rotWithShape="1">
          <a:blip r:embed="rId4">
            <a:alphaModFix/>
          </a:blip>
          <a:srcRect b="0" l="0" r="0" t="0"/>
          <a:stretch/>
        </p:blipFill>
        <p:spPr>
          <a:xfrm rot="10555965">
            <a:off x="8978900" y="4178301"/>
            <a:ext cx="2413000" cy="2326217"/>
          </a:xfrm>
          <a:prstGeom prst="rect">
            <a:avLst/>
          </a:prstGeom>
          <a:noFill/>
          <a:ln>
            <a:noFill/>
          </a:ln>
        </p:spPr>
      </p:pic>
      <p:sp>
        <p:nvSpPr>
          <p:cNvPr id="259" name="Google Shape;259;p88"/>
          <p:cNvSpPr txBox="1"/>
          <p:nvPr>
            <p:ph type="title"/>
          </p:nvPr>
        </p:nvSpPr>
        <p:spPr>
          <a:xfrm>
            <a:off x="2605067" y="2170700"/>
            <a:ext cx="7174000" cy="24572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7200"/>
              <a:buFont typeface="Playfair Display"/>
              <a:buNone/>
              <a:defRPr sz="9600">
                <a:solidFill>
                  <a:schemeClr val="dk1"/>
                </a:solidFill>
                <a:latin typeface="Playfair Display"/>
                <a:ea typeface="Playfair Display"/>
                <a:cs typeface="Playfair Display"/>
                <a:sym typeface="Playfair Display"/>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60" name="Shape 260"/>
        <p:cNvGrpSpPr/>
        <p:nvPr/>
      </p:nvGrpSpPr>
      <p:grpSpPr>
        <a:xfrm>
          <a:off x="0" y="0"/>
          <a:ext cx="0" cy="0"/>
          <a:chOff x="0" y="0"/>
          <a:chExt cx="0" cy="0"/>
        </a:xfrm>
      </p:grpSpPr>
      <p:sp>
        <p:nvSpPr>
          <p:cNvPr id="261" name="Google Shape;261;p89"/>
          <p:cNvSpPr/>
          <p:nvPr/>
        </p:nvSpPr>
        <p:spPr>
          <a:xfrm>
            <a:off x="1079501" y="607485"/>
            <a:ext cx="10215033" cy="5643033"/>
          </a:xfrm>
          <a:prstGeom prst="roundRect">
            <a:avLst>
              <a:gd fmla="val 5074" name="adj"/>
            </a:avLst>
          </a:prstGeom>
          <a:solidFill>
            <a:schemeClr val="dk2"/>
          </a:solidFill>
          <a:ln cap="flat" cmpd="sng" w="1905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pic>
        <p:nvPicPr>
          <p:cNvPr id="262" name="Google Shape;262;p89"/>
          <p:cNvPicPr preferRelativeResize="0"/>
          <p:nvPr/>
        </p:nvPicPr>
        <p:blipFill rotWithShape="1">
          <a:blip r:embed="rId2">
            <a:alphaModFix amt="52999"/>
          </a:blip>
          <a:srcRect b="8854" l="1244" r="0" t="8847"/>
          <a:stretch/>
        </p:blipFill>
        <p:spPr>
          <a:xfrm>
            <a:off x="1093333" y="620333"/>
            <a:ext cx="10187600" cy="5618800"/>
          </a:xfrm>
          <a:prstGeom prst="roundRect">
            <a:avLst>
              <a:gd fmla="val 4826" name="adj"/>
            </a:avLst>
          </a:prstGeom>
          <a:noFill/>
          <a:ln>
            <a:noFill/>
          </a:ln>
        </p:spPr>
      </p:pic>
      <p:grpSp>
        <p:nvGrpSpPr>
          <p:cNvPr id="263" name="Google Shape;263;p89"/>
          <p:cNvGrpSpPr/>
          <p:nvPr/>
        </p:nvGrpSpPr>
        <p:grpSpPr>
          <a:xfrm>
            <a:off x="897467" y="929218"/>
            <a:ext cx="433917" cy="4999567"/>
            <a:chOff x="673581" y="696275"/>
            <a:chExt cx="324325" cy="3751050"/>
          </a:xfrm>
        </p:grpSpPr>
        <p:grpSp>
          <p:nvGrpSpPr>
            <p:cNvPr id="264" name="Google Shape;264;p89"/>
            <p:cNvGrpSpPr/>
            <p:nvPr/>
          </p:nvGrpSpPr>
          <p:grpSpPr>
            <a:xfrm rot="-5400000">
              <a:off x="-918069" y="2531350"/>
              <a:ext cx="3751050" cy="80900"/>
              <a:chOff x="1871500" y="2227875"/>
              <a:chExt cx="3751050" cy="80900"/>
            </a:xfrm>
          </p:grpSpPr>
          <p:sp>
            <p:nvSpPr>
              <p:cNvPr id="265" name="Google Shape;265;p89"/>
              <p:cNvSpPr/>
              <p:nvPr/>
            </p:nvSpPr>
            <p:spPr>
              <a:xfrm>
                <a:off x="187150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66" name="Google Shape;266;p89"/>
              <p:cNvSpPr/>
              <p:nvPr/>
            </p:nvSpPr>
            <p:spPr>
              <a:xfrm>
                <a:off x="217672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67" name="Google Shape;267;p89"/>
              <p:cNvSpPr/>
              <p:nvPr/>
            </p:nvSpPr>
            <p:spPr>
              <a:xfrm>
                <a:off x="2482775"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68" name="Google Shape;268;p89"/>
              <p:cNvSpPr/>
              <p:nvPr/>
            </p:nvSpPr>
            <p:spPr>
              <a:xfrm>
                <a:off x="2788825" y="2227875"/>
                <a:ext cx="80925" cy="80900"/>
              </a:xfrm>
              <a:custGeom>
                <a:rect b="b" l="l" r="r" t="t"/>
                <a:pathLst>
                  <a:path extrusionOk="0" h="3236" w="3237">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69" name="Google Shape;269;p89"/>
              <p:cNvSpPr/>
              <p:nvPr/>
            </p:nvSpPr>
            <p:spPr>
              <a:xfrm>
                <a:off x="309487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70" name="Google Shape;270;p89"/>
              <p:cNvSpPr/>
              <p:nvPr/>
            </p:nvSpPr>
            <p:spPr>
              <a:xfrm>
                <a:off x="3400100"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71" name="Google Shape;271;p89"/>
              <p:cNvSpPr/>
              <p:nvPr/>
            </p:nvSpPr>
            <p:spPr>
              <a:xfrm>
                <a:off x="3706150" y="2227875"/>
                <a:ext cx="81750" cy="80900"/>
              </a:xfrm>
              <a:custGeom>
                <a:rect b="b" l="l" r="r" t="t"/>
                <a:pathLst>
                  <a:path extrusionOk="0" h="3236" w="327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72" name="Google Shape;272;p89"/>
              <p:cNvSpPr/>
              <p:nvPr/>
            </p:nvSpPr>
            <p:spPr>
              <a:xfrm>
                <a:off x="4012200"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73" name="Google Shape;273;p89"/>
              <p:cNvSpPr/>
              <p:nvPr/>
            </p:nvSpPr>
            <p:spPr>
              <a:xfrm>
                <a:off x="4318250"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74" name="Google Shape;274;p89"/>
              <p:cNvSpPr/>
              <p:nvPr/>
            </p:nvSpPr>
            <p:spPr>
              <a:xfrm>
                <a:off x="462347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75" name="Google Shape;275;p89"/>
              <p:cNvSpPr/>
              <p:nvPr/>
            </p:nvSpPr>
            <p:spPr>
              <a:xfrm>
                <a:off x="4929525" y="2227875"/>
                <a:ext cx="81750" cy="80900"/>
              </a:xfrm>
              <a:custGeom>
                <a:rect b="b" l="l" r="r" t="t"/>
                <a:pathLst>
                  <a:path extrusionOk="0" h="3236" w="327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76" name="Google Shape;276;p89"/>
              <p:cNvSpPr/>
              <p:nvPr/>
            </p:nvSpPr>
            <p:spPr>
              <a:xfrm>
                <a:off x="5235575" y="2227875"/>
                <a:ext cx="80925" cy="80900"/>
              </a:xfrm>
              <a:custGeom>
                <a:rect b="b" l="l" r="r" t="t"/>
                <a:pathLst>
                  <a:path extrusionOk="0" h="3236" w="3237">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77" name="Google Shape;277;p89"/>
              <p:cNvSpPr/>
              <p:nvPr/>
            </p:nvSpPr>
            <p:spPr>
              <a:xfrm>
                <a:off x="5541625" y="2227875"/>
                <a:ext cx="80925" cy="80900"/>
              </a:xfrm>
              <a:custGeom>
                <a:rect b="b" l="l" r="r" t="t"/>
                <a:pathLst>
                  <a:path extrusionOk="0" h="3236" w="3237">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sp>
          <p:nvSpPr>
            <p:cNvPr id="278" name="Google Shape;278;p89"/>
            <p:cNvSpPr/>
            <p:nvPr/>
          </p:nvSpPr>
          <p:spPr>
            <a:xfrm rot="-5400000">
              <a:off x="797006" y="4262150"/>
              <a:ext cx="42550" cy="289400"/>
            </a:xfrm>
            <a:custGeom>
              <a:rect b="b" l="l" r="r" t="t"/>
              <a:pathLst>
                <a:path extrusionOk="0" h="11576" w="1702">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79" name="Google Shape;279;p89"/>
            <p:cNvSpPr/>
            <p:nvPr/>
          </p:nvSpPr>
          <p:spPr>
            <a:xfrm rot="-5400000">
              <a:off x="796581" y="39565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80" name="Google Shape;280;p89"/>
            <p:cNvSpPr/>
            <p:nvPr/>
          </p:nvSpPr>
          <p:spPr>
            <a:xfrm rot="-5400000">
              <a:off x="796581" y="36504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81" name="Google Shape;281;p89"/>
            <p:cNvSpPr/>
            <p:nvPr/>
          </p:nvSpPr>
          <p:spPr>
            <a:xfrm rot="-5400000">
              <a:off x="796581" y="33444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82" name="Google Shape;282;p89"/>
            <p:cNvSpPr/>
            <p:nvPr/>
          </p:nvSpPr>
          <p:spPr>
            <a:xfrm rot="-5400000">
              <a:off x="797006" y="3038775"/>
              <a:ext cx="42550" cy="289400"/>
            </a:xfrm>
            <a:custGeom>
              <a:rect b="b" l="l" r="r" t="t"/>
              <a:pathLst>
                <a:path extrusionOk="0" h="11576" w="1702">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83" name="Google Shape;283;p89"/>
            <p:cNvSpPr/>
            <p:nvPr/>
          </p:nvSpPr>
          <p:spPr>
            <a:xfrm rot="-5400000">
              <a:off x="796581" y="27331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84" name="Google Shape;284;p89"/>
            <p:cNvSpPr/>
            <p:nvPr/>
          </p:nvSpPr>
          <p:spPr>
            <a:xfrm rot="-5400000">
              <a:off x="796581" y="242710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85" name="Google Shape;285;p89"/>
            <p:cNvSpPr/>
            <p:nvPr/>
          </p:nvSpPr>
          <p:spPr>
            <a:xfrm rot="-5400000">
              <a:off x="796581" y="2121050"/>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86" name="Google Shape;286;p89"/>
            <p:cNvSpPr/>
            <p:nvPr/>
          </p:nvSpPr>
          <p:spPr>
            <a:xfrm rot="-5400000">
              <a:off x="796994" y="1815413"/>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87" name="Google Shape;287;p89"/>
            <p:cNvSpPr/>
            <p:nvPr/>
          </p:nvSpPr>
          <p:spPr>
            <a:xfrm rot="-5400000">
              <a:off x="796581" y="15097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88" name="Google Shape;288;p89"/>
            <p:cNvSpPr/>
            <p:nvPr/>
          </p:nvSpPr>
          <p:spPr>
            <a:xfrm rot="-5400000">
              <a:off x="796581" y="120372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89" name="Google Shape;289;p89"/>
            <p:cNvSpPr/>
            <p:nvPr/>
          </p:nvSpPr>
          <p:spPr>
            <a:xfrm rot="-5400000">
              <a:off x="796581" y="897675"/>
              <a:ext cx="43400" cy="289400"/>
            </a:xfrm>
            <a:custGeom>
              <a:rect b="b" l="l" r="r" t="t"/>
              <a:pathLst>
                <a:path extrusionOk="0" h="11576" w="1736">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sp>
          <p:nvSpPr>
            <p:cNvPr id="290" name="Google Shape;290;p89"/>
            <p:cNvSpPr/>
            <p:nvPr/>
          </p:nvSpPr>
          <p:spPr>
            <a:xfrm rot="-5400000">
              <a:off x="796994" y="592038"/>
              <a:ext cx="42575" cy="289400"/>
            </a:xfrm>
            <a:custGeom>
              <a:rect b="b" l="l" r="r" t="t"/>
              <a:pathLst>
                <a:path extrusionOk="0" h="11576" w="1703">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86245"/>
                </a:solidFill>
                <a:latin typeface="Verdana"/>
                <a:ea typeface="Verdana"/>
                <a:cs typeface="Verdana"/>
                <a:sym typeface="Verdana"/>
              </a:endParaRPr>
            </a:p>
          </p:txBody>
        </p:sp>
      </p:grpSp>
      <p:pic>
        <p:nvPicPr>
          <p:cNvPr id="291" name="Google Shape;291;p89"/>
          <p:cNvPicPr preferRelativeResize="0"/>
          <p:nvPr/>
        </p:nvPicPr>
        <p:blipFill rotWithShape="1">
          <a:blip r:embed="rId3">
            <a:alphaModFix/>
          </a:blip>
          <a:srcRect b="0" l="0" r="0" t="0"/>
          <a:stretch/>
        </p:blipFill>
        <p:spPr>
          <a:xfrm rot="2159844">
            <a:off x="5310718" y="706968"/>
            <a:ext cx="1962149" cy="1833033"/>
          </a:xfrm>
          <a:prstGeom prst="rect">
            <a:avLst/>
          </a:prstGeom>
          <a:noFill/>
          <a:ln>
            <a:noFill/>
          </a:ln>
        </p:spPr>
      </p:pic>
      <p:pic>
        <p:nvPicPr>
          <p:cNvPr id="292" name="Google Shape;292;p89"/>
          <p:cNvPicPr preferRelativeResize="0"/>
          <p:nvPr/>
        </p:nvPicPr>
        <p:blipFill rotWithShape="1">
          <a:blip r:embed="rId4">
            <a:alphaModFix/>
          </a:blip>
          <a:srcRect b="0" l="0" r="0" t="0"/>
          <a:stretch/>
        </p:blipFill>
        <p:spPr>
          <a:xfrm flipH="1" rot="-2700000">
            <a:off x="9258301" y="3763434"/>
            <a:ext cx="3052233" cy="2849033"/>
          </a:xfrm>
          <a:prstGeom prst="rect">
            <a:avLst/>
          </a:prstGeom>
          <a:noFill/>
          <a:ln>
            <a:noFill/>
          </a:ln>
        </p:spPr>
      </p:pic>
      <p:pic>
        <p:nvPicPr>
          <p:cNvPr id="293" name="Google Shape;293;p89"/>
          <p:cNvPicPr preferRelativeResize="0"/>
          <p:nvPr/>
        </p:nvPicPr>
        <p:blipFill rotWithShape="1">
          <a:blip r:embed="rId5">
            <a:alphaModFix/>
          </a:blip>
          <a:srcRect b="0" l="0" r="0" t="0"/>
          <a:stretch/>
        </p:blipFill>
        <p:spPr>
          <a:xfrm>
            <a:off x="1176867" y="565151"/>
            <a:ext cx="1659467" cy="1722967"/>
          </a:xfrm>
          <a:prstGeom prst="rect">
            <a:avLst/>
          </a:prstGeom>
          <a:noFill/>
          <a:ln>
            <a:noFill/>
          </a:ln>
        </p:spPr>
      </p:pic>
      <p:sp>
        <p:nvSpPr>
          <p:cNvPr id="294" name="Google Shape;294;p89"/>
          <p:cNvSpPr txBox="1"/>
          <p:nvPr>
            <p:ph idx="1" type="subTitle"/>
          </p:nvPr>
        </p:nvSpPr>
        <p:spPr>
          <a:xfrm>
            <a:off x="3143567" y="2434767"/>
            <a:ext cx="6326400" cy="2743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1600"/>
              <a:buChar char="●"/>
              <a:defRPr sz="1867"/>
            </a:lvl1pPr>
            <a:lvl2pPr lvl="1" algn="l">
              <a:lnSpc>
                <a:spcPct val="100000"/>
              </a:lnSpc>
              <a:spcBef>
                <a:spcPts val="0"/>
              </a:spcBef>
              <a:spcAft>
                <a:spcPts val="0"/>
              </a:spcAft>
              <a:buSzPts val="1600"/>
              <a:buChar char="○"/>
              <a:defRPr sz="2133"/>
            </a:lvl2pPr>
            <a:lvl3pPr lvl="2" algn="l">
              <a:lnSpc>
                <a:spcPct val="100000"/>
              </a:lnSpc>
              <a:spcBef>
                <a:spcPts val="0"/>
              </a:spcBef>
              <a:spcAft>
                <a:spcPts val="0"/>
              </a:spcAft>
              <a:buSzPts val="1600"/>
              <a:buChar char="■"/>
              <a:defRPr sz="2133"/>
            </a:lvl3pPr>
            <a:lvl4pPr lvl="3" algn="l">
              <a:lnSpc>
                <a:spcPct val="100000"/>
              </a:lnSpc>
              <a:spcBef>
                <a:spcPts val="0"/>
              </a:spcBef>
              <a:spcAft>
                <a:spcPts val="0"/>
              </a:spcAft>
              <a:buSzPts val="1600"/>
              <a:buChar char="●"/>
              <a:defRPr sz="2133"/>
            </a:lvl4pPr>
            <a:lvl5pPr lvl="4" algn="l">
              <a:lnSpc>
                <a:spcPct val="100000"/>
              </a:lnSpc>
              <a:spcBef>
                <a:spcPts val="0"/>
              </a:spcBef>
              <a:spcAft>
                <a:spcPts val="0"/>
              </a:spcAft>
              <a:buSzPts val="1600"/>
              <a:buChar char="○"/>
              <a:defRPr sz="2133"/>
            </a:lvl5pPr>
            <a:lvl6pPr lvl="5" algn="l">
              <a:lnSpc>
                <a:spcPct val="100000"/>
              </a:lnSpc>
              <a:spcBef>
                <a:spcPts val="0"/>
              </a:spcBef>
              <a:spcAft>
                <a:spcPts val="0"/>
              </a:spcAft>
              <a:buSzPts val="1600"/>
              <a:buChar char="■"/>
              <a:defRPr sz="2133"/>
            </a:lvl6pPr>
            <a:lvl7pPr lvl="6" algn="l">
              <a:lnSpc>
                <a:spcPct val="100000"/>
              </a:lnSpc>
              <a:spcBef>
                <a:spcPts val="0"/>
              </a:spcBef>
              <a:spcAft>
                <a:spcPts val="0"/>
              </a:spcAft>
              <a:buSzPts val="1600"/>
              <a:buChar char="●"/>
              <a:defRPr sz="2133"/>
            </a:lvl7pPr>
            <a:lvl8pPr lvl="7" algn="l">
              <a:lnSpc>
                <a:spcPct val="100000"/>
              </a:lnSpc>
              <a:spcBef>
                <a:spcPts val="0"/>
              </a:spcBef>
              <a:spcAft>
                <a:spcPts val="0"/>
              </a:spcAft>
              <a:buSzPts val="1600"/>
              <a:buChar char="○"/>
              <a:defRPr sz="2133"/>
            </a:lvl8pPr>
            <a:lvl9pPr lvl="8" algn="l">
              <a:lnSpc>
                <a:spcPct val="100000"/>
              </a:lnSpc>
              <a:spcBef>
                <a:spcPts val="0"/>
              </a:spcBef>
              <a:spcAft>
                <a:spcPts val="0"/>
              </a:spcAft>
              <a:buSzPts val="1600"/>
              <a:buChar char="■"/>
              <a:defRPr sz="2133"/>
            </a:lvl9pPr>
          </a:lstStyle>
          <a:p/>
        </p:txBody>
      </p:sp>
      <p:sp>
        <p:nvSpPr>
          <p:cNvPr id="295" name="Google Shape;295;p89"/>
          <p:cNvSpPr txBox="1"/>
          <p:nvPr>
            <p:ph type="title"/>
          </p:nvPr>
        </p:nvSpPr>
        <p:spPr>
          <a:xfrm>
            <a:off x="1357167" y="620773"/>
            <a:ext cx="9899200" cy="9280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dk1"/>
              </a:buClr>
              <a:buSzPts val="3600"/>
              <a:buFont typeface="Playfair Display"/>
              <a:buNone/>
              <a:defRPr sz="56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296" name="Shape 296"/>
        <p:cNvGrpSpPr/>
        <p:nvPr/>
      </p:nvGrpSpPr>
      <p:grpSpPr>
        <a:xfrm>
          <a:off x="0" y="0"/>
          <a:ext cx="0" cy="0"/>
          <a:chOff x="0" y="0"/>
          <a:chExt cx="0" cy="0"/>
        </a:xfrm>
      </p:grpSpPr>
      <p:sp>
        <p:nvSpPr>
          <p:cNvPr id="297" name="Google Shape;297;p90"/>
          <p:cNvSpPr txBox="1"/>
          <p:nvPr>
            <p:ph type="title"/>
          </p:nvPr>
        </p:nvSpPr>
        <p:spPr>
          <a:xfrm>
            <a:off x="3279400" y="2555605"/>
            <a:ext cx="5633200" cy="1746800"/>
          </a:xfrm>
          <a:prstGeom prst="rect">
            <a:avLst/>
          </a:prstGeom>
          <a:noFill/>
          <a:ln>
            <a:noFill/>
          </a:ln>
        </p:spPr>
        <p:txBody>
          <a:bodyPr anchorCtr="0" anchor="ctr" bIns="91425" lIns="91425" spcFirstLastPara="1" rIns="91425" wrap="square" tIns="91425">
            <a:noAutofit/>
          </a:bodyPr>
          <a:lstStyle>
            <a:lvl1pPr lvl="0" algn="l">
              <a:spcBef>
                <a:spcPts val="0"/>
              </a:spcBef>
              <a:spcAft>
                <a:spcPts val="0"/>
              </a:spcAft>
              <a:buClr>
                <a:schemeClr val="dk1"/>
              </a:buClr>
              <a:buSzPts val="3600"/>
              <a:buFont typeface="Playfair Display"/>
              <a:buNone/>
              <a:defRPr>
                <a:solidFill>
                  <a:schemeClr val="dk2"/>
                </a:solidFill>
                <a:latin typeface="Playfair Display"/>
                <a:ea typeface="Playfair Display"/>
                <a:cs typeface="Playfair Display"/>
                <a:sym typeface="Playfair Display"/>
              </a:defRPr>
            </a:lvl1pPr>
            <a:lvl2pPr lvl="1"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dk1"/>
              </a:buClr>
              <a:buSzPts val="3600"/>
              <a:buFont typeface="Playfair Display"/>
              <a:buNone/>
              <a:defRPr sz="4800">
                <a:solidFill>
                  <a:schemeClr val="dk1"/>
                </a:solidFill>
                <a:latin typeface="Playfair Display"/>
                <a:ea typeface="Playfair Display"/>
                <a:cs typeface="Playfair Display"/>
                <a:sym typeface="Playfair Display"/>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theme" Target="../theme/theme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theme" Target="../theme/theme3.xml"/><Relationship Id="rId1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68"/>
          <p:cNvSpPr txBox="1"/>
          <p:nvPr>
            <p:ph type="title"/>
          </p:nvPr>
        </p:nvSpPr>
        <p:spPr>
          <a:xfrm>
            <a:off x="1341967" y="637118"/>
            <a:ext cx="9899651" cy="764116"/>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b="0" i="0" sz="1867"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867" u="none" cap="none" strike="noStrike">
                <a:solidFill>
                  <a:srgbClr val="000000"/>
                </a:solidFill>
                <a:latin typeface="Arial"/>
                <a:ea typeface="Arial"/>
                <a:cs typeface="Arial"/>
                <a:sym typeface="Arial"/>
              </a:defRPr>
            </a:lvl2pPr>
            <a:lvl3pPr lvl="2" marR="0" rtl="0" algn="l">
              <a:spcBef>
                <a:spcPts val="0"/>
              </a:spcBef>
              <a:spcAft>
                <a:spcPts val="0"/>
              </a:spcAft>
              <a:buSzPts val="1400"/>
              <a:buNone/>
              <a:defRPr b="0" i="0" sz="1867" u="none" cap="none" strike="noStrike">
                <a:solidFill>
                  <a:srgbClr val="000000"/>
                </a:solidFill>
                <a:latin typeface="Arial"/>
                <a:ea typeface="Arial"/>
                <a:cs typeface="Arial"/>
                <a:sym typeface="Arial"/>
              </a:defRPr>
            </a:lvl3pPr>
            <a:lvl4pPr lvl="3" marR="0" rtl="0" algn="l">
              <a:spcBef>
                <a:spcPts val="0"/>
              </a:spcBef>
              <a:spcAft>
                <a:spcPts val="0"/>
              </a:spcAft>
              <a:buSzPts val="1400"/>
              <a:buNone/>
              <a:defRPr b="0" i="0" sz="1867" u="none" cap="none" strike="noStrike">
                <a:solidFill>
                  <a:srgbClr val="000000"/>
                </a:solidFill>
                <a:latin typeface="Arial"/>
                <a:ea typeface="Arial"/>
                <a:cs typeface="Arial"/>
                <a:sym typeface="Arial"/>
              </a:defRPr>
            </a:lvl4pPr>
            <a:lvl5pPr lvl="4" marR="0" rtl="0" algn="l">
              <a:spcBef>
                <a:spcPts val="0"/>
              </a:spcBef>
              <a:spcAft>
                <a:spcPts val="0"/>
              </a:spcAft>
              <a:buSzPts val="1400"/>
              <a:buNone/>
              <a:defRPr b="0" i="0" sz="1867"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9pPr>
          </a:lstStyle>
          <a:p/>
        </p:txBody>
      </p:sp>
      <p:sp>
        <p:nvSpPr>
          <p:cNvPr id="11" name="Google Shape;11;p68"/>
          <p:cNvSpPr txBox="1"/>
          <p:nvPr>
            <p:ph idx="1" type="body"/>
          </p:nvPr>
        </p:nvSpPr>
        <p:spPr>
          <a:xfrm>
            <a:off x="950385" y="1536700"/>
            <a:ext cx="10291233" cy="4555067"/>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867" u="none" cap="none" strike="noStrike">
                <a:solidFill>
                  <a:srgbClr val="000000"/>
                </a:solidFill>
                <a:latin typeface="Arial"/>
                <a:ea typeface="Arial"/>
                <a:cs typeface="Arial"/>
                <a:sym typeface="Arial"/>
              </a:defRPr>
            </a:lvl1pPr>
            <a:lvl2pPr indent="-228600" lvl="1" marL="914400" marR="0" rtl="0" algn="l">
              <a:spcBef>
                <a:spcPts val="0"/>
              </a:spcBef>
              <a:spcAft>
                <a:spcPts val="0"/>
              </a:spcAft>
              <a:buSzPts val="1400"/>
              <a:buNone/>
              <a:defRPr b="0" i="0" sz="1867" u="none" cap="none" strike="noStrike">
                <a:solidFill>
                  <a:srgbClr val="000000"/>
                </a:solidFill>
                <a:latin typeface="Arial"/>
                <a:ea typeface="Arial"/>
                <a:cs typeface="Arial"/>
                <a:sym typeface="Arial"/>
              </a:defRPr>
            </a:lvl2pPr>
            <a:lvl3pPr indent="-228600" lvl="2" marL="1371600" marR="0" rtl="0" algn="l">
              <a:spcBef>
                <a:spcPts val="0"/>
              </a:spcBef>
              <a:spcAft>
                <a:spcPts val="0"/>
              </a:spcAft>
              <a:buSzPts val="1400"/>
              <a:buNone/>
              <a:defRPr b="0" i="0" sz="1867" u="none" cap="none" strike="noStrike">
                <a:solidFill>
                  <a:srgbClr val="000000"/>
                </a:solidFill>
                <a:latin typeface="Arial"/>
                <a:ea typeface="Arial"/>
                <a:cs typeface="Arial"/>
                <a:sym typeface="Arial"/>
              </a:defRPr>
            </a:lvl3pPr>
            <a:lvl4pPr indent="-228600" lvl="3" marL="1828800" marR="0" rtl="0" algn="l">
              <a:spcBef>
                <a:spcPts val="0"/>
              </a:spcBef>
              <a:spcAft>
                <a:spcPts val="0"/>
              </a:spcAft>
              <a:buSzPts val="1400"/>
              <a:buNone/>
              <a:defRPr b="0" i="0" sz="1867" u="none" cap="none" strike="noStrike">
                <a:solidFill>
                  <a:srgbClr val="000000"/>
                </a:solidFill>
                <a:latin typeface="Arial"/>
                <a:ea typeface="Arial"/>
                <a:cs typeface="Arial"/>
                <a:sym typeface="Arial"/>
              </a:defRPr>
            </a:lvl4pPr>
            <a:lvl5pPr indent="-228600" lvl="4" marL="2286000" marR="0" rtl="0" algn="l">
              <a:spcBef>
                <a:spcPts val="0"/>
              </a:spcBef>
              <a:spcAft>
                <a:spcPts val="0"/>
              </a:spcAft>
              <a:buSzPts val="1400"/>
              <a:buNone/>
              <a:defRPr b="0" i="0" sz="1867"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867"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9" name="Shape 1099"/>
        <p:cNvGrpSpPr/>
        <p:nvPr/>
      </p:nvGrpSpPr>
      <p:grpSpPr>
        <a:xfrm>
          <a:off x="0" y="0"/>
          <a:ext cx="0" cy="0"/>
          <a:chOff x="0" y="0"/>
          <a:chExt cx="0" cy="0"/>
        </a:xfrm>
      </p:grpSpPr>
      <p:sp>
        <p:nvSpPr>
          <p:cNvPr id="1100" name="Google Shape;1100;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01" name="Google Shape;1101;p7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2" name="Google Shape;1102;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03" name="Google Shape;1103;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04" name="Google Shape;1104;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3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grpSp>
        <p:nvGrpSpPr>
          <p:cNvPr id="1212" name="Google Shape;1212;p1"/>
          <p:cNvGrpSpPr/>
          <p:nvPr/>
        </p:nvGrpSpPr>
        <p:grpSpPr>
          <a:xfrm>
            <a:off x="4406900" y="905934"/>
            <a:ext cx="6064251" cy="5046133"/>
            <a:chOff x="3304703" y="680023"/>
            <a:chExt cx="4548353" cy="3783458"/>
          </a:xfrm>
        </p:grpSpPr>
        <p:sp>
          <p:nvSpPr>
            <p:cNvPr id="1213" name="Google Shape;1213;p1"/>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14" name="Google Shape;1214;p1"/>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15" name="Google Shape;1215;p1"/>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16" name="Google Shape;1216;p1"/>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17" name="Google Shape;1217;p1"/>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18" name="Google Shape;1218;p1"/>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19" name="Google Shape;1219;p1"/>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20" name="Google Shape;1220;p1"/>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21" name="Google Shape;1221;p1"/>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22" name="Google Shape;1222;p1"/>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23" name="Google Shape;1223;p1"/>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24" name="Google Shape;1224;p1"/>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25" name="Google Shape;1225;p1"/>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26" name="Google Shape;1226;p1"/>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27" name="Google Shape;1227;p1"/>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28" name="Google Shape;1228;p1"/>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29" name="Google Shape;1229;p1"/>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30" name="Google Shape;1230;p1"/>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31" name="Google Shape;1231;p1"/>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32" name="Google Shape;1232;p1"/>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33" name="Google Shape;1233;p1"/>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34" name="Google Shape;1234;p1"/>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35" name="Google Shape;1235;p1"/>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36" name="Google Shape;1236;p1"/>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37" name="Google Shape;1237;p1"/>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38" name="Google Shape;1238;p1"/>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39" name="Google Shape;1239;p1"/>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40" name="Google Shape;1240;p1"/>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41" name="Google Shape;1241;p1"/>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42" name="Google Shape;1242;p1"/>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grpSp>
      <p:pic>
        <p:nvPicPr>
          <p:cNvPr id="1243" name="Google Shape;1243;p1"/>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244" name="Google Shape;1244;p1"/>
          <p:cNvPicPr preferRelativeResize="0"/>
          <p:nvPr/>
        </p:nvPicPr>
        <p:blipFill rotWithShape="1">
          <a:blip r:embed="rId4">
            <a:alphaModFix/>
          </a:blip>
          <a:srcRect b="0" l="0" r="0" t="0"/>
          <a:stretch/>
        </p:blipFill>
        <p:spPr>
          <a:xfrm>
            <a:off x="4225925" y="-594"/>
            <a:ext cx="7840136" cy="6858594"/>
          </a:xfrm>
          <a:prstGeom prst="rect">
            <a:avLst/>
          </a:prstGeom>
          <a:noFill/>
          <a:ln>
            <a:noFill/>
          </a:ln>
        </p:spPr>
      </p:pic>
      <p:pic>
        <p:nvPicPr>
          <p:cNvPr id="1245" name="Google Shape;1245;p1"/>
          <p:cNvPicPr preferRelativeResize="0"/>
          <p:nvPr/>
        </p:nvPicPr>
        <p:blipFill rotWithShape="1">
          <a:blip r:embed="rId5">
            <a:alphaModFix/>
          </a:blip>
          <a:srcRect b="0" l="0" r="0" t="0"/>
          <a:stretch/>
        </p:blipFill>
        <p:spPr>
          <a:xfrm>
            <a:off x="0" y="1618193"/>
            <a:ext cx="4318831" cy="3625849"/>
          </a:xfrm>
          <a:prstGeom prst="rect">
            <a:avLst/>
          </a:prstGeom>
          <a:noFill/>
          <a:ln>
            <a:noFill/>
          </a:ln>
        </p:spPr>
      </p:pic>
      <p:sp>
        <p:nvSpPr>
          <p:cNvPr id="1246" name="Google Shape;1246;p1"/>
          <p:cNvSpPr/>
          <p:nvPr/>
        </p:nvSpPr>
        <p:spPr>
          <a:xfrm>
            <a:off x="4558200" y="1079454"/>
            <a:ext cx="7343071" cy="304698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200" u="none" cap="none" strike="noStrike">
                <a:solidFill>
                  <a:schemeClr val="dk1"/>
                </a:solidFill>
                <a:latin typeface="Times New Roman"/>
                <a:ea typeface="Times New Roman"/>
                <a:cs typeface="Times New Roman"/>
                <a:sym typeface="Times New Roman"/>
              </a:rPr>
              <a:t>Đề 1: Cảm nhận cảu em về hình ảnh bếp lửa trong ba thơ đầu của bài “Bếp lửa” (Bằng Việt)</a:t>
            </a:r>
            <a:endParaRPr b="0" i="0" sz="32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1" lang="en-US" sz="3200" u="none" cap="none" strike="noStrike">
                <a:solidFill>
                  <a:schemeClr val="dk1"/>
                </a:solidFill>
                <a:latin typeface="Times New Roman"/>
                <a:ea typeface="Times New Roman"/>
                <a:cs typeface="Times New Roman"/>
                <a:sym typeface="Times New Roman"/>
              </a:rPr>
              <a:t>Một bếp lửa chờn vờn sương sớm</a:t>
            </a:r>
            <a:br>
              <a:rPr b="0" i="1" lang="en-US" sz="3200" u="none" cap="none" strike="noStrike">
                <a:solidFill>
                  <a:schemeClr val="dk1"/>
                </a:solidFill>
                <a:latin typeface="Times New Roman"/>
                <a:ea typeface="Times New Roman"/>
                <a:cs typeface="Times New Roman"/>
                <a:sym typeface="Times New Roman"/>
              </a:rPr>
            </a:br>
            <a:r>
              <a:rPr b="0" i="1" lang="en-US" sz="3200" u="none" cap="none" strike="noStrike">
                <a:solidFill>
                  <a:schemeClr val="dk1"/>
                </a:solidFill>
                <a:latin typeface="Times New Roman"/>
                <a:ea typeface="Times New Roman"/>
                <a:cs typeface="Times New Roman"/>
                <a:sym typeface="Times New Roman"/>
              </a:rPr>
              <a:t>Một bếp lửa ấp iu nồng đượm</a:t>
            </a:r>
            <a:br>
              <a:rPr b="0" i="1" lang="en-US" sz="3200" u="none" cap="none" strike="noStrike">
                <a:solidFill>
                  <a:schemeClr val="dk1"/>
                </a:solidFill>
                <a:latin typeface="Times New Roman"/>
                <a:ea typeface="Times New Roman"/>
                <a:cs typeface="Times New Roman"/>
                <a:sym typeface="Times New Roman"/>
              </a:rPr>
            </a:br>
            <a:r>
              <a:rPr b="0" i="1" lang="en-US" sz="3200" u="none" cap="none" strike="noStrike">
                <a:solidFill>
                  <a:schemeClr val="dk1"/>
                </a:solidFill>
                <a:latin typeface="Times New Roman"/>
                <a:ea typeface="Times New Roman"/>
                <a:cs typeface="Times New Roman"/>
                <a:sym typeface="Times New Roman"/>
              </a:rPr>
              <a:t>Cháu thương bà biết mấy nắng mưa!</a:t>
            </a:r>
            <a:endParaRPr b="0" i="0" sz="3200" u="none" cap="none" strike="noStrike">
              <a:solidFill>
                <a:schemeClr val="dk1"/>
              </a:solidFill>
              <a:latin typeface="Times New Roman"/>
              <a:ea typeface="Times New Roman"/>
              <a:cs typeface="Times New Roman"/>
              <a:sym typeface="Times New Roman"/>
            </a:endParaRPr>
          </a:p>
        </p:txBody>
      </p:sp>
      <p:pic>
        <p:nvPicPr>
          <p:cNvPr id="1247" name="Google Shape;1247;p1"/>
          <p:cNvPicPr preferRelativeResize="0"/>
          <p:nvPr/>
        </p:nvPicPr>
        <p:blipFill rotWithShape="1">
          <a:blip r:embed="rId6">
            <a:alphaModFix/>
          </a:blip>
          <a:srcRect b="0" l="0" r="0" t="0"/>
          <a:stretch/>
        </p:blipFill>
        <p:spPr>
          <a:xfrm>
            <a:off x="67533" y="1626461"/>
            <a:ext cx="4223311" cy="36604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6"/>
                                        </p:tgtEl>
                                        <p:attrNameLst>
                                          <p:attrName>style.visibility</p:attrName>
                                        </p:attrNameLst>
                                      </p:cBhvr>
                                      <p:to>
                                        <p:strVal val="visible"/>
                                      </p:to>
                                    </p:set>
                                    <p:animEffect filter="fade" transition="in">
                                      <p:cBhvr>
                                        <p:cTn dur="500"/>
                                        <p:tgtEl>
                                          <p:spTgt spid="1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1" name="Shape 1571"/>
        <p:cNvGrpSpPr/>
        <p:nvPr/>
      </p:nvGrpSpPr>
      <p:grpSpPr>
        <a:xfrm>
          <a:off x="0" y="0"/>
          <a:ext cx="0" cy="0"/>
          <a:chOff x="0" y="0"/>
          <a:chExt cx="0" cy="0"/>
        </a:xfrm>
      </p:grpSpPr>
      <p:grpSp>
        <p:nvGrpSpPr>
          <p:cNvPr id="1572" name="Google Shape;1572;p10"/>
          <p:cNvGrpSpPr/>
          <p:nvPr/>
        </p:nvGrpSpPr>
        <p:grpSpPr>
          <a:xfrm>
            <a:off x="4406900" y="905934"/>
            <a:ext cx="6064251" cy="5046133"/>
            <a:chOff x="3304703" y="680023"/>
            <a:chExt cx="4548353" cy="3783458"/>
          </a:xfrm>
        </p:grpSpPr>
        <p:sp>
          <p:nvSpPr>
            <p:cNvPr id="1573" name="Google Shape;1573;p10"/>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74" name="Google Shape;1574;p10"/>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75" name="Google Shape;1575;p10"/>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76" name="Google Shape;1576;p10"/>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77" name="Google Shape;1577;p10"/>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78" name="Google Shape;1578;p10"/>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79" name="Google Shape;1579;p10"/>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80" name="Google Shape;1580;p10"/>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81" name="Google Shape;1581;p10"/>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82" name="Google Shape;1582;p10"/>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83" name="Google Shape;1583;p10"/>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84" name="Google Shape;1584;p10"/>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85" name="Google Shape;1585;p10"/>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86" name="Google Shape;1586;p10"/>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87" name="Google Shape;1587;p10"/>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88" name="Google Shape;1588;p10"/>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89" name="Google Shape;1589;p10"/>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90" name="Google Shape;1590;p10"/>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91" name="Google Shape;1591;p10"/>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92" name="Google Shape;1592;p10"/>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93" name="Google Shape;1593;p10"/>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94" name="Google Shape;1594;p10"/>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95" name="Google Shape;1595;p10"/>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96" name="Google Shape;1596;p10"/>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97" name="Google Shape;1597;p10"/>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98" name="Google Shape;1598;p10"/>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99" name="Google Shape;1599;p10"/>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00" name="Google Shape;1600;p10"/>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01" name="Google Shape;1601;p10"/>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02" name="Google Shape;1602;p10"/>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603" name="Google Shape;1603;p10"/>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604" name="Google Shape;1604;p10"/>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1605" name="Google Shape;1605;p10"/>
          <p:cNvPicPr preferRelativeResize="0"/>
          <p:nvPr/>
        </p:nvPicPr>
        <p:blipFill rotWithShape="1">
          <a:blip r:embed="rId5">
            <a:alphaModFix/>
          </a:blip>
          <a:srcRect b="0" l="0" r="0" t="0"/>
          <a:stretch/>
        </p:blipFill>
        <p:spPr>
          <a:xfrm>
            <a:off x="0" y="1618193"/>
            <a:ext cx="4318831" cy="3625849"/>
          </a:xfrm>
          <a:prstGeom prst="rect">
            <a:avLst/>
          </a:prstGeom>
          <a:noFill/>
          <a:ln>
            <a:noFill/>
          </a:ln>
        </p:spPr>
      </p:pic>
      <p:sp>
        <p:nvSpPr>
          <p:cNvPr id="1606" name="Google Shape;1606;p10"/>
          <p:cNvSpPr/>
          <p:nvPr/>
        </p:nvSpPr>
        <p:spPr>
          <a:xfrm>
            <a:off x="4730744" y="199106"/>
            <a:ext cx="7156456" cy="61863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chemeClr val="dk1"/>
                </a:solidFill>
                <a:latin typeface="Times New Roman"/>
                <a:ea typeface="Times New Roman"/>
                <a:cs typeface="Times New Roman"/>
                <a:sym typeface="Times New Roman"/>
              </a:rPr>
              <a:t>Đề 2. Phân tích đoạn thơ sau, để thấy được những kỉ niệm tuổi thơ luôn gắn bó bên bà và bếp lửa của người cháu.</a:t>
            </a:r>
            <a:br>
              <a:rPr lang="en-US" sz="2200">
                <a:solidFill>
                  <a:schemeClr val="dk1"/>
                </a:solidFill>
                <a:latin typeface="Times New Roman"/>
                <a:ea typeface="Times New Roman"/>
                <a:cs typeface="Times New Roman"/>
                <a:sym typeface="Times New Roman"/>
              </a:rPr>
            </a:br>
            <a:r>
              <a:rPr i="1" lang="en-US" sz="2200">
                <a:solidFill>
                  <a:schemeClr val="dk1"/>
                </a:solidFill>
                <a:latin typeface="Times New Roman"/>
                <a:ea typeface="Times New Roman"/>
                <a:cs typeface="Times New Roman"/>
                <a:sym typeface="Times New Roman"/>
              </a:rPr>
              <a:t>Lên bốn tuổi cháu đã quen mùi khói</a:t>
            </a:r>
            <a:br>
              <a:rPr i="1" lang="en-US" sz="2200">
                <a:solidFill>
                  <a:schemeClr val="dk1"/>
                </a:solidFill>
                <a:latin typeface="Times New Roman"/>
                <a:ea typeface="Times New Roman"/>
                <a:cs typeface="Times New Roman"/>
                <a:sym typeface="Times New Roman"/>
              </a:rPr>
            </a:br>
            <a:r>
              <a:rPr i="1" lang="en-US" sz="2200">
                <a:solidFill>
                  <a:schemeClr val="dk1"/>
                </a:solidFill>
                <a:latin typeface="Times New Roman"/>
                <a:ea typeface="Times New Roman"/>
                <a:cs typeface="Times New Roman"/>
                <a:sym typeface="Times New Roman"/>
              </a:rPr>
              <a:t>Năm ấy là năm đói mòn đói mỏi,</a:t>
            </a:r>
            <a:br>
              <a:rPr i="1" lang="en-US" sz="2200">
                <a:solidFill>
                  <a:schemeClr val="dk1"/>
                </a:solidFill>
                <a:latin typeface="Times New Roman"/>
                <a:ea typeface="Times New Roman"/>
                <a:cs typeface="Times New Roman"/>
                <a:sym typeface="Times New Roman"/>
              </a:rPr>
            </a:br>
            <a:r>
              <a:rPr i="1" lang="en-US" sz="2200">
                <a:solidFill>
                  <a:schemeClr val="dk1"/>
                </a:solidFill>
                <a:latin typeface="Times New Roman"/>
                <a:ea typeface="Times New Roman"/>
                <a:cs typeface="Times New Roman"/>
                <a:sym typeface="Times New Roman"/>
              </a:rPr>
              <a:t>Bố đi đánh xe, khô rạc ngựa gầy,</a:t>
            </a:r>
            <a:br>
              <a:rPr i="1" lang="en-US" sz="2200">
                <a:solidFill>
                  <a:schemeClr val="dk1"/>
                </a:solidFill>
                <a:latin typeface="Times New Roman"/>
                <a:ea typeface="Times New Roman"/>
                <a:cs typeface="Times New Roman"/>
                <a:sym typeface="Times New Roman"/>
              </a:rPr>
            </a:br>
            <a:r>
              <a:rPr i="1" lang="en-US" sz="2200">
                <a:solidFill>
                  <a:schemeClr val="dk1"/>
                </a:solidFill>
                <a:latin typeface="Times New Roman"/>
                <a:ea typeface="Times New Roman"/>
                <a:cs typeface="Times New Roman"/>
                <a:sym typeface="Times New Roman"/>
              </a:rPr>
              <a:t>Chỉ nhớ khói hun nhèm mắt cháu</a:t>
            </a:r>
            <a:br>
              <a:rPr i="1" lang="en-US" sz="2200">
                <a:solidFill>
                  <a:schemeClr val="dk1"/>
                </a:solidFill>
                <a:latin typeface="Times New Roman"/>
                <a:ea typeface="Times New Roman"/>
                <a:cs typeface="Times New Roman"/>
                <a:sym typeface="Times New Roman"/>
              </a:rPr>
            </a:br>
            <a:r>
              <a:rPr i="1" lang="en-US" sz="2200">
                <a:solidFill>
                  <a:schemeClr val="dk1"/>
                </a:solidFill>
                <a:latin typeface="Times New Roman"/>
                <a:ea typeface="Times New Roman"/>
                <a:cs typeface="Times New Roman"/>
                <a:sym typeface="Times New Roman"/>
              </a:rPr>
              <a:t>Nghĩ lại đến giờ sống mũi còn cay!</a:t>
            </a:r>
            <a:br>
              <a:rPr i="1" lang="en-US" sz="2200">
                <a:solidFill>
                  <a:schemeClr val="dk1"/>
                </a:solidFill>
                <a:latin typeface="Times New Roman"/>
                <a:ea typeface="Times New Roman"/>
                <a:cs typeface="Times New Roman"/>
                <a:sym typeface="Times New Roman"/>
              </a:rPr>
            </a:br>
            <a:r>
              <a:rPr i="1" lang="en-US" sz="2200">
                <a:solidFill>
                  <a:schemeClr val="dk1"/>
                </a:solidFill>
                <a:latin typeface="Times New Roman"/>
                <a:ea typeface="Times New Roman"/>
                <a:cs typeface="Times New Roman"/>
                <a:sym typeface="Times New Roman"/>
              </a:rPr>
              <a:t>Tám năm ròng, cháu cùng bà nhóm lửa</a:t>
            </a:r>
            <a:br>
              <a:rPr i="1" lang="en-US" sz="2200">
                <a:solidFill>
                  <a:schemeClr val="dk1"/>
                </a:solidFill>
                <a:latin typeface="Times New Roman"/>
                <a:ea typeface="Times New Roman"/>
                <a:cs typeface="Times New Roman"/>
                <a:sym typeface="Times New Roman"/>
              </a:rPr>
            </a:br>
            <a:r>
              <a:rPr i="1" lang="en-US" sz="2200">
                <a:solidFill>
                  <a:schemeClr val="dk1"/>
                </a:solidFill>
                <a:latin typeface="Times New Roman"/>
                <a:ea typeface="Times New Roman"/>
                <a:cs typeface="Times New Roman"/>
                <a:sym typeface="Times New Roman"/>
              </a:rPr>
              <a:t>Tu hú kêu trên những cánh đồng xa</a:t>
            </a:r>
            <a:br>
              <a:rPr i="1" lang="en-US" sz="2200">
                <a:solidFill>
                  <a:schemeClr val="dk1"/>
                </a:solidFill>
                <a:latin typeface="Times New Roman"/>
                <a:ea typeface="Times New Roman"/>
                <a:cs typeface="Times New Roman"/>
                <a:sym typeface="Times New Roman"/>
              </a:rPr>
            </a:br>
            <a:r>
              <a:rPr i="1" lang="en-US" sz="2200">
                <a:solidFill>
                  <a:schemeClr val="dk1"/>
                </a:solidFill>
                <a:latin typeface="Times New Roman"/>
                <a:ea typeface="Times New Roman"/>
                <a:cs typeface="Times New Roman"/>
                <a:sym typeface="Times New Roman"/>
              </a:rPr>
              <a:t>Khi tu hú kêu, bà còn nhớ không bà?</a:t>
            </a:r>
            <a:br>
              <a:rPr i="1" lang="en-US" sz="2200">
                <a:solidFill>
                  <a:schemeClr val="dk1"/>
                </a:solidFill>
                <a:latin typeface="Times New Roman"/>
                <a:ea typeface="Times New Roman"/>
                <a:cs typeface="Times New Roman"/>
                <a:sym typeface="Times New Roman"/>
              </a:rPr>
            </a:br>
            <a:r>
              <a:rPr i="1" lang="en-US" sz="2200">
                <a:solidFill>
                  <a:schemeClr val="dk1"/>
                </a:solidFill>
                <a:latin typeface="Times New Roman"/>
                <a:ea typeface="Times New Roman"/>
                <a:cs typeface="Times New Roman"/>
                <a:sym typeface="Times New Roman"/>
              </a:rPr>
              <a:t>Bà hay kể chuyện những ngày ở Huế.</a:t>
            </a:r>
            <a:br>
              <a:rPr i="1" lang="en-US" sz="2200">
                <a:solidFill>
                  <a:schemeClr val="dk1"/>
                </a:solidFill>
                <a:latin typeface="Times New Roman"/>
                <a:ea typeface="Times New Roman"/>
                <a:cs typeface="Times New Roman"/>
                <a:sym typeface="Times New Roman"/>
              </a:rPr>
            </a:br>
            <a:r>
              <a:rPr i="1" lang="en-US" sz="2200">
                <a:solidFill>
                  <a:schemeClr val="dk1"/>
                </a:solidFill>
                <a:latin typeface="Times New Roman"/>
                <a:ea typeface="Times New Roman"/>
                <a:cs typeface="Times New Roman"/>
                <a:sym typeface="Times New Roman"/>
              </a:rPr>
              <a:t>Tiếng tu hú sao mà tha thiết thế!</a:t>
            </a:r>
            <a:br>
              <a:rPr i="1" lang="en-US" sz="2200">
                <a:solidFill>
                  <a:schemeClr val="dk1"/>
                </a:solidFill>
                <a:latin typeface="Times New Roman"/>
                <a:ea typeface="Times New Roman"/>
                <a:cs typeface="Times New Roman"/>
                <a:sym typeface="Times New Roman"/>
              </a:rPr>
            </a:br>
            <a:r>
              <a:rPr i="1" lang="en-US" sz="2200">
                <a:solidFill>
                  <a:schemeClr val="dk1"/>
                </a:solidFill>
                <a:latin typeface="Times New Roman"/>
                <a:ea typeface="Times New Roman"/>
                <a:cs typeface="Times New Roman"/>
                <a:sym typeface="Times New Roman"/>
              </a:rPr>
              <a:t>Mẹ cùng cha công tác bận không về,</a:t>
            </a:r>
            <a:br>
              <a:rPr i="1" lang="en-US" sz="2200">
                <a:solidFill>
                  <a:schemeClr val="dk1"/>
                </a:solidFill>
                <a:latin typeface="Times New Roman"/>
                <a:ea typeface="Times New Roman"/>
                <a:cs typeface="Times New Roman"/>
                <a:sym typeface="Times New Roman"/>
              </a:rPr>
            </a:br>
            <a:r>
              <a:rPr i="1" lang="en-US" sz="2200">
                <a:solidFill>
                  <a:schemeClr val="dk1"/>
                </a:solidFill>
                <a:latin typeface="Times New Roman"/>
                <a:ea typeface="Times New Roman"/>
                <a:cs typeface="Times New Roman"/>
                <a:sym typeface="Times New Roman"/>
              </a:rPr>
              <a:t>Cháu ở cùng bà, bà bảo cháu nghe,</a:t>
            </a:r>
            <a:br>
              <a:rPr i="1" lang="en-US" sz="2200">
                <a:solidFill>
                  <a:schemeClr val="dk1"/>
                </a:solidFill>
                <a:latin typeface="Times New Roman"/>
                <a:ea typeface="Times New Roman"/>
                <a:cs typeface="Times New Roman"/>
                <a:sym typeface="Times New Roman"/>
              </a:rPr>
            </a:br>
            <a:r>
              <a:rPr i="1" lang="en-US" sz="2200">
                <a:solidFill>
                  <a:schemeClr val="dk1"/>
                </a:solidFill>
                <a:latin typeface="Times New Roman"/>
                <a:ea typeface="Times New Roman"/>
                <a:cs typeface="Times New Roman"/>
                <a:sym typeface="Times New Roman"/>
              </a:rPr>
              <a:t>Bà dạy cháu làm, bà chăm cháu học,</a:t>
            </a:r>
            <a:br>
              <a:rPr i="1" lang="en-US" sz="2200">
                <a:solidFill>
                  <a:schemeClr val="dk1"/>
                </a:solidFill>
                <a:latin typeface="Times New Roman"/>
                <a:ea typeface="Times New Roman"/>
                <a:cs typeface="Times New Roman"/>
                <a:sym typeface="Times New Roman"/>
              </a:rPr>
            </a:br>
            <a:r>
              <a:rPr i="1" lang="en-US" sz="2200">
                <a:solidFill>
                  <a:schemeClr val="dk1"/>
                </a:solidFill>
                <a:latin typeface="Times New Roman"/>
                <a:ea typeface="Times New Roman"/>
                <a:cs typeface="Times New Roman"/>
                <a:sym typeface="Times New Roman"/>
              </a:rPr>
              <a:t>Nhóm bếp lửa nghĩ thương bà khó nhọc,</a:t>
            </a:r>
            <a:br>
              <a:rPr i="1" lang="en-US" sz="2200">
                <a:solidFill>
                  <a:schemeClr val="dk1"/>
                </a:solidFill>
                <a:latin typeface="Times New Roman"/>
                <a:ea typeface="Times New Roman"/>
                <a:cs typeface="Times New Roman"/>
                <a:sym typeface="Times New Roman"/>
              </a:rPr>
            </a:br>
            <a:r>
              <a:rPr i="1" lang="en-US" sz="2200">
                <a:solidFill>
                  <a:schemeClr val="dk1"/>
                </a:solidFill>
                <a:latin typeface="Times New Roman"/>
                <a:ea typeface="Times New Roman"/>
                <a:cs typeface="Times New Roman"/>
                <a:sym typeface="Times New Roman"/>
              </a:rPr>
              <a:t>Tu hú ơi! Chẳng đến ở cùng bà,</a:t>
            </a:r>
            <a:br>
              <a:rPr i="1" lang="en-US" sz="2200">
                <a:solidFill>
                  <a:schemeClr val="dk1"/>
                </a:solidFill>
                <a:latin typeface="Times New Roman"/>
                <a:ea typeface="Times New Roman"/>
                <a:cs typeface="Times New Roman"/>
                <a:sym typeface="Times New Roman"/>
              </a:rPr>
            </a:br>
            <a:r>
              <a:rPr i="1" lang="en-US" sz="2200">
                <a:solidFill>
                  <a:schemeClr val="dk1"/>
                </a:solidFill>
                <a:latin typeface="Times New Roman"/>
                <a:ea typeface="Times New Roman"/>
                <a:cs typeface="Times New Roman"/>
                <a:sym typeface="Times New Roman"/>
              </a:rPr>
              <a:t>Kêu chi hoài trên những cánh đồng xa?</a:t>
            </a:r>
            <a:endParaRPr sz="2200">
              <a:solidFill>
                <a:schemeClr val="dk1"/>
              </a:solidFill>
              <a:latin typeface="Times New Roman"/>
              <a:ea typeface="Times New Roman"/>
              <a:cs typeface="Times New Roman"/>
              <a:sym typeface="Times New Roman"/>
            </a:endParaRPr>
          </a:p>
        </p:txBody>
      </p:sp>
      <p:pic>
        <p:nvPicPr>
          <p:cNvPr id="1607" name="Google Shape;1607;p10"/>
          <p:cNvPicPr preferRelativeResize="0"/>
          <p:nvPr/>
        </p:nvPicPr>
        <p:blipFill rotWithShape="1">
          <a:blip r:embed="rId6">
            <a:alphaModFix/>
          </a:blip>
          <a:srcRect b="0" l="0" r="0" t="0"/>
          <a:stretch/>
        </p:blipFill>
        <p:spPr>
          <a:xfrm>
            <a:off x="34263" y="1708419"/>
            <a:ext cx="4284568" cy="34453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6"/>
                                        </p:tgtEl>
                                        <p:attrNameLst>
                                          <p:attrName>style.visibility</p:attrName>
                                        </p:attrNameLst>
                                      </p:cBhvr>
                                      <p:to>
                                        <p:strVal val="visible"/>
                                      </p:to>
                                    </p:set>
                                    <p:animEffect filter="fade" transition="in">
                                      <p:cBhvr>
                                        <p:cTn dur="1000"/>
                                        <p:tgtEl>
                                          <p:spTgt spid="16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1" name="Shape 1611"/>
        <p:cNvGrpSpPr/>
        <p:nvPr/>
      </p:nvGrpSpPr>
      <p:grpSpPr>
        <a:xfrm>
          <a:off x="0" y="0"/>
          <a:ext cx="0" cy="0"/>
          <a:chOff x="0" y="0"/>
          <a:chExt cx="0" cy="0"/>
        </a:xfrm>
      </p:grpSpPr>
      <p:grpSp>
        <p:nvGrpSpPr>
          <p:cNvPr id="1612" name="Google Shape;1612;p11"/>
          <p:cNvGrpSpPr/>
          <p:nvPr/>
        </p:nvGrpSpPr>
        <p:grpSpPr>
          <a:xfrm>
            <a:off x="4406900" y="905934"/>
            <a:ext cx="6064251" cy="5046133"/>
            <a:chOff x="3304703" y="680023"/>
            <a:chExt cx="4548353" cy="3783458"/>
          </a:xfrm>
        </p:grpSpPr>
        <p:sp>
          <p:nvSpPr>
            <p:cNvPr id="1613" name="Google Shape;1613;p11"/>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14" name="Google Shape;1614;p11"/>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15" name="Google Shape;1615;p11"/>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16" name="Google Shape;1616;p11"/>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17" name="Google Shape;1617;p11"/>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18" name="Google Shape;1618;p11"/>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19" name="Google Shape;1619;p11"/>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20" name="Google Shape;1620;p11"/>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21" name="Google Shape;1621;p11"/>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22" name="Google Shape;1622;p11"/>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23" name="Google Shape;1623;p11"/>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24" name="Google Shape;1624;p11"/>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25" name="Google Shape;1625;p11"/>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26" name="Google Shape;1626;p11"/>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27" name="Google Shape;1627;p11"/>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28" name="Google Shape;1628;p11"/>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29" name="Google Shape;1629;p11"/>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30" name="Google Shape;1630;p11"/>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31" name="Google Shape;1631;p11"/>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32" name="Google Shape;1632;p11"/>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33" name="Google Shape;1633;p11"/>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34" name="Google Shape;1634;p11"/>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35" name="Google Shape;1635;p11"/>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36" name="Google Shape;1636;p11"/>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37" name="Google Shape;1637;p11"/>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38" name="Google Shape;1638;p11"/>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39" name="Google Shape;1639;p11"/>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40" name="Google Shape;1640;p11"/>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41" name="Google Shape;1641;p11"/>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42" name="Google Shape;1642;p11"/>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643" name="Google Shape;1643;p11"/>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644" name="Google Shape;1644;p11"/>
          <p:cNvPicPr preferRelativeResize="0"/>
          <p:nvPr/>
        </p:nvPicPr>
        <p:blipFill rotWithShape="1">
          <a:blip r:embed="rId4">
            <a:alphaModFix/>
          </a:blip>
          <a:srcRect b="0" l="0" r="0" t="0"/>
          <a:stretch/>
        </p:blipFill>
        <p:spPr>
          <a:xfrm>
            <a:off x="3477296" y="12403"/>
            <a:ext cx="8714704" cy="6858594"/>
          </a:xfrm>
          <a:prstGeom prst="rect">
            <a:avLst/>
          </a:prstGeom>
          <a:noFill/>
          <a:ln>
            <a:noFill/>
          </a:ln>
        </p:spPr>
      </p:pic>
      <p:pic>
        <p:nvPicPr>
          <p:cNvPr id="1645" name="Google Shape;1645;p11"/>
          <p:cNvPicPr preferRelativeResize="0"/>
          <p:nvPr/>
        </p:nvPicPr>
        <p:blipFill rotWithShape="1">
          <a:blip r:embed="rId5">
            <a:alphaModFix/>
          </a:blip>
          <a:srcRect b="0" l="0" r="0" t="0"/>
          <a:stretch/>
        </p:blipFill>
        <p:spPr>
          <a:xfrm>
            <a:off x="0" y="1618193"/>
            <a:ext cx="3000777" cy="3625849"/>
          </a:xfrm>
          <a:prstGeom prst="rect">
            <a:avLst/>
          </a:prstGeom>
          <a:noFill/>
          <a:ln>
            <a:noFill/>
          </a:ln>
        </p:spPr>
      </p:pic>
      <p:sp>
        <p:nvSpPr>
          <p:cNvPr id="1646" name="Google Shape;1646;p11"/>
          <p:cNvSpPr/>
          <p:nvPr/>
        </p:nvSpPr>
        <p:spPr>
          <a:xfrm>
            <a:off x="62872" y="1671985"/>
            <a:ext cx="2767739" cy="35394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I. Mở bài</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Dẫn dắt: giới thiệu tác giả</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Giới thiệu bài thơ </a:t>
            </a:r>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Giới thiệu đoạn thơ</a:t>
            </a:r>
            <a:r>
              <a:rPr lang="en-US" sz="1800">
                <a:solidFill>
                  <a:schemeClr val="dk1"/>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sp>
        <p:nvSpPr>
          <p:cNvPr id="1647" name="Google Shape;1647;p11"/>
          <p:cNvSpPr/>
          <p:nvPr/>
        </p:nvSpPr>
        <p:spPr>
          <a:xfrm>
            <a:off x="3719446" y="153296"/>
            <a:ext cx="8203275" cy="6555641"/>
          </a:xfrm>
          <a:prstGeom prst="rect">
            <a:avLst/>
          </a:prstGeom>
          <a:noFill/>
          <a:ln>
            <a:noFill/>
          </a:ln>
        </p:spPr>
        <p:txBody>
          <a:bodyPr anchorCtr="0" anchor="t" bIns="45700" lIns="91425" spcFirstLastPara="1" rIns="91425" wrap="square" tIns="45700">
            <a:spAutoFit/>
          </a:bodyPr>
          <a:lstStyle/>
          <a:p>
            <a:pPr indent="28067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Trong cuộc sống, con người ta luôn có lúc gặp phải những gian lao, trắc trở. Chính trong những năm tháng khó khăn, gian khổ ấy, chúng ta sẽ nhận ra được những giá trị tinh thần vô cùng thiêng liêng và đáng quý. Những giá trị ấy, những kỉ niệm ấy sẽ tạo nên sức mạnh nâng đỡ bước chân ta trong suốt cuộc đời dài. Bài thơ “Bếp lửa” của Bằng Việt đã soi sáng chân lí giản đơn ấy. Hình ảnh “bếp lửa” đã khơi nguồn hồi tưởng của tác giả những năm tháng sống bên bà, cùng bà nhóm lên ngọn lửa nồng ấm của tuổi thơ, để người đọc biết bao thế hệ cùng rung cảm với một bản trường ca về tình bà cháu. Trong bài thơ ấy, ấn tượng với người đọc nhất có lẽ là đoạn thơ:</a:t>
            </a:r>
            <a:endParaRPr/>
          </a:p>
          <a:p>
            <a:pPr indent="0" lvl="0" marL="80010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Lên bốn tuổi cháu đã quen mùi khói</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….Kêu chi hoài trên những cánh đồng xa?</a:t>
            </a:r>
            <a:endParaRPr sz="2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46"/>
                                        </p:tgtEl>
                                        <p:attrNameLst>
                                          <p:attrName>style.visibility</p:attrName>
                                        </p:attrNameLst>
                                      </p:cBhvr>
                                      <p:to>
                                        <p:strVal val="visible"/>
                                      </p:to>
                                    </p:set>
                                    <p:anim calcmode="lin" valueType="num">
                                      <p:cBhvr additive="base">
                                        <p:cTn dur="500"/>
                                        <p:tgtEl>
                                          <p:spTgt spid="164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7"/>
                                        </p:tgtEl>
                                        <p:attrNameLst>
                                          <p:attrName>style.visibility</p:attrName>
                                        </p:attrNameLst>
                                      </p:cBhvr>
                                      <p:to>
                                        <p:strVal val="visible"/>
                                      </p:to>
                                    </p:set>
                                    <p:animEffect filter="fade" transition="in">
                                      <p:cBhvr>
                                        <p:cTn dur="500"/>
                                        <p:tgtEl>
                                          <p:spTgt spid="16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1" name="Shape 1651"/>
        <p:cNvGrpSpPr/>
        <p:nvPr/>
      </p:nvGrpSpPr>
      <p:grpSpPr>
        <a:xfrm>
          <a:off x="0" y="0"/>
          <a:ext cx="0" cy="0"/>
          <a:chOff x="0" y="0"/>
          <a:chExt cx="0" cy="0"/>
        </a:xfrm>
      </p:grpSpPr>
      <p:grpSp>
        <p:nvGrpSpPr>
          <p:cNvPr id="1652" name="Google Shape;1652;p12"/>
          <p:cNvGrpSpPr/>
          <p:nvPr/>
        </p:nvGrpSpPr>
        <p:grpSpPr>
          <a:xfrm>
            <a:off x="4406900" y="905934"/>
            <a:ext cx="6064251" cy="5046133"/>
            <a:chOff x="3304703" y="680023"/>
            <a:chExt cx="4548353" cy="3783458"/>
          </a:xfrm>
        </p:grpSpPr>
        <p:sp>
          <p:nvSpPr>
            <p:cNvPr id="1653" name="Google Shape;1653;p12"/>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54" name="Google Shape;1654;p12"/>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55" name="Google Shape;1655;p12"/>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56" name="Google Shape;1656;p12"/>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57" name="Google Shape;1657;p12"/>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58" name="Google Shape;1658;p12"/>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59" name="Google Shape;1659;p12"/>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60" name="Google Shape;1660;p12"/>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61" name="Google Shape;1661;p12"/>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62" name="Google Shape;1662;p12"/>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63" name="Google Shape;1663;p12"/>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64" name="Google Shape;1664;p12"/>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65" name="Google Shape;1665;p12"/>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66" name="Google Shape;1666;p12"/>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67" name="Google Shape;1667;p12"/>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68" name="Google Shape;1668;p12"/>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69" name="Google Shape;1669;p12"/>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70" name="Google Shape;1670;p12"/>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71" name="Google Shape;1671;p12"/>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72" name="Google Shape;1672;p12"/>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73" name="Google Shape;1673;p12"/>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74" name="Google Shape;1674;p12"/>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75" name="Google Shape;1675;p12"/>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76" name="Google Shape;1676;p12"/>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77" name="Google Shape;1677;p12"/>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78" name="Google Shape;1678;p12"/>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79" name="Google Shape;1679;p12"/>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80" name="Google Shape;1680;p12"/>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81" name="Google Shape;1681;p12"/>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82" name="Google Shape;1682;p12"/>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683" name="Google Shape;1683;p12"/>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684" name="Google Shape;1684;p12"/>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1685" name="Google Shape;1685;p12"/>
          <p:cNvPicPr preferRelativeResize="0"/>
          <p:nvPr/>
        </p:nvPicPr>
        <p:blipFill rotWithShape="1">
          <a:blip r:embed="rId5">
            <a:alphaModFix/>
          </a:blip>
          <a:srcRect b="0" l="0" r="0" t="0"/>
          <a:stretch/>
        </p:blipFill>
        <p:spPr>
          <a:xfrm>
            <a:off x="0" y="1618193"/>
            <a:ext cx="2498501" cy="3625849"/>
          </a:xfrm>
          <a:prstGeom prst="rect">
            <a:avLst/>
          </a:prstGeom>
          <a:noFill/>
          <a:ln>
            <a:noFill/>
          </a:ln>
        </p:spPr>
      </p:pic>
      <p:sp>
        <p:nvSpPr>
          <p:cNvPr id="1686" name="Google Shape;1686;p12"/>
          <p:cNvSpPr/>
          <p:nvPr/>
        </p:nvSpPr>
        <p:spPr>
          <a:xfrm>
            <a:off x="95090" y="2780695"/>
            <a:ext cx="225734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 Khái quát</a:t>
            </a:r>
            <a:endParaRPr sz="3200">
              <a:solidFill>
                <a:schemeClr val="dk1"/>
              </a:solidFill>
              <a:latin typeface="Arial"/>
              <a:ea typeface="Arial"/>
              <a:cs typeface="Arial"/>
              <a:sym typeface="Arial"/>
            </a:endParaRPr>
          </a:p>
        </p:txBody>
      </p:sp>
      <p:sp>
        <p:nvSpPr>
          <p:cNvPr id="1687" name="Google Shape;1687;p12"/>
          <p:cNvSpPr/>
          <p:nvPr/>
        </p:nvSpPr>
        <p:spPr>
          <a:xfrm>
            <a:off x="4631270" y="645351"/>
            <a:ext cx="7333203"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Bài thơ “Bếp lửa” được sáng tác năm 1963, khi tác giả 19 tuổi và đang học ngành Luật ở Liên Xô. Tác phẩm viết theo thể thơ tự do và được đưa vào tập thơ “Hương cây – Bếp lửa”, tập thơ đầu tay của Bằng Việt và Lưu Quang Vũ. Bằng sự kết hợp hài hòa giữa biểu cảm với tự sự, miêu tả và nghị luận, bài thơ đã xây dựng hình ảnh bếp lửa gắn liền với hình ảnh người bà và là điểm tựa khơi gợi mọi cảm xúc và suy nghĩ về tình bà cháu.</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6"/>
                                        </p:tgtEl>
                                        <p:attrNameLst>
                                          <p:attrName>style.visibility</p:attrName>
                                        </p:attrNameLst>
                                      </p:cBhvr>
                                      <p:to>
                                        <p:strVal val="visible"/>
                                      </p:to>
                                    </p:set>
                                    <p:animEffect filter="fade" transition="in">
                                      <p:cBhvr>
                                        <p:cTn dur="1000"/>
                                        <p:tgtEl>
                                          <p:spTgt spid="16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7"/>
                                        </p:tgtEl>
                                        <p:attrNameLst>
                                          <p:attrName>style.visibility</p:attrName>
                                        </p:attrNameLst>
                                      </p:cBhvr>
                                      <p:to>
                                        <p:strVal val="visible"/>
                                      </p:to>
                                    </p:set>
                                    <p:animEffect filter="fade" transition="in">
                                      <p:cBhvr>
                                        <p:cTn dur="500"/>
                                        <p:tgtEl>
                                          <p:spTgt spid="16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1" name="Shape 1691"/>
        <p:cNvGrpSpPr/>
        <p:nvPr/>
      </p:nvGrpSpPr>
      <p:grpSpPr>
        <a:xfrm>
          <a:off x="0" y="0"/>
          <a:ext cx="0" cy="0"/>
          <a:chOff x="0" y="0"/>
          <a:chExt cx="0" cy="0"/>
        </a:xfrm>
      </p:grpSpPr>
      <p:grpSp>
        <p:nvGrpSpPr>
          <p:cNvPr id="1692" name="Google Shape;1692;p13"/>
          <p:cNvGrpSpPr/>
          <p:nvPr/>
        </p:nvGrpSpPr>
        <p:grpSpPr>
          <a:xfrm>
            <a:off x="4406900" y="905934"/>
            <a:ext cx="6064251" cy="5046133"/>
            <a:chOff x="3304703" y="680023"/>
            <a:chExt cx="4548353" cy="3783458"/>
          </a:xfrm>
        </p:grpSpPr>
        <p:sp>
          <p:nvSpPr>
            <p:cNvPr id="1693" name="Google Shape;1693;p13"/>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94" name="Google Shape;1694;p13"/>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95" name="Google Shape;1695;p13"/>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96" name="Google Shape;1696;p13"/>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97" name="Google Shape;1697;p13"/>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98" name="Google Shape;1698;p13"/>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699" name="Google Shape;1699;p13"/>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00" name="Google Shape;1700;p13"/>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01" name="Google Shape;1701;p13"/>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02" name="Google Shape;1702;p13"/>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03" name="Google Shape;1703;p13"/>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04" name="Google Shape;1704;p13"/>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05" name="Google Shape;1705;p13"/>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06" name="Google Shape;1706;p13"/>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07" name="Google Shape;1707;p13"/>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08" name="Google Shape;1708;p13"/>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09" name="Google Shape;1709;p13"/>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10" name="Google Shape;1710;p13"/>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11" name="Google Shape;1711;p13"/>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12" name="Google Shape;1712;p13"/>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13" name="Google Shape;1713;p13"/>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14" name="Google Shape;1714;p13"/>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15" name="Google Shape;1715;p13"/>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16" name="Google Shape;1716;p13"/>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17" name="Google Shape;1717;p13"/>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18" name="Google Shape;1718;p13"/>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19" name="Google Shape;1719;p13"/>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20" name="Google Shape;1720;p13"/>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21" name="Google Shape;1721;p13"/>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22" name="Google Shape;1722;p13"/>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723" name="Google Shape;1723;p13"/>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724" name="Google Shape;1724;p13"/>
          <p:cNvPicPr preferRelativeResize="0"/>
          <p:nvPr/>
        </p:nvPicPr>
        <p:blipFill rotWithShape="1">
          <a:blip r:embed="rId4">
            <a:alphaModFix/>
          </a:blip>
          <a:srcRect b="0" l="0" r="0" t="0"/>
          <a:stretch/>
        </p:blipFill>
        <p:spPr>
          <a:xfrm>
            <a:off x="4108361" y="12403"/>
            <a:ext cx="8083639" cy="6858594"/>
          </a:xfrm>
          <a:prstGeom prst="rect">
            <a:avLst/>
          </a:prstGeom>
          <a:noFill/>
          <a:ln>
            <a:noFill/>
          </a:ln>
        </p:spPr>
      </p:pic>
      <p:pic>
        <p:nvPicPr>
          <p:cNvPr id="1725" name="Google Shape;1725;p13"/>
          <p:cNvPicPr preferRelativeResize="0"/>
          <p:nvPr/>
        </p:nvPicPr>
        <p:blipFill rotWithShape="1">
          <a:blip r:embed="rId5">
            <a:alphaModFix/>
          </a:blip>
          <a:srcRect b="0" l="0" r="0" t="0"/>
          <a:stretch/>
        </p:blipFill>
        <p:spPr>
          <a:xfrm>
            <a:off x="1" y="553793"/>
            <a:ext cx="3742266" cy="5718218"/>
          </a:xfrm>
          <a:prstGeom prst="rect">
            <a:avLst/>
          </a:prstGeom>
          <a:noFill/>
          <a:ln>
            <a:noFill/>
          </a:ln>
        </p:spPr>
      </p:pic>
      <p:sp>
        <p:nvSpPr>
          <p:cNvPr id="1726" name="Google Shape;1726;p13"/>
          <p:cNvSpPr/>
          <p:nvPr/>
        </p:nvSpPr>
        <p:spPr>
          <a:xfrm>
            <a:off x="65613" y="748795"/>
            <a:ext cx="3437471"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Luận điểm 1:</a:t>
            </a:r>
            <a:r>
              <a:rPr lang="en-US" sz="3200">
                <a:solidFill>
                  <a:schemeClr val="dk1"/>
                </a:solidFill>
                <a:latin typeface="Times New Roman"/>
                <a:ea typeface="Times New Roman"/>
                <a:cs typeface="Times New Roman"/>
                <a:sym typeface="Times New Roman"/>
              </a:rPr>
              <a:t> </a:t>
            </a:r>
            <a:r>
              <a:rPr b="1" i="1" lang="en-US" sz="3200">
                <a:solidFill>
                  <a:schemeClr val="dk1"/>
                </a:solidFill>
                <a:latin typeface="Times New Roman"/>
                <a:ea typeface="Times New Roman"/>
                <a:cs typeface="Times New Roman"/>
                <a:sym typeface="Times New Roman"/>
              </a:rPr>
              <a:t>Kỉ nhiệm về những năm tháng gian khổ, thiếu thốn khi lên bốn tuổi:  </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Ấn tượng đầu đời rất sâu đậm trong kí ức người cháu là sự đói khổ:</a:t>
            </a:r>
            <a:r>
              <a:rPr i="1" lang="en-US" sz="3200">
                <a:solidFill>
                  <a:schemeClr val="dk1"/>
                </a:solidFill>
                <a:latin typeface="Times New Roman"/>
                <a:ea typeface="Times New Roman"/>
                <a:cs typeface="Times New Roman"/>
                <a:sym typeface="Times New Roman"/>
              </a:rPr>
              <a:t> </a:t>
            </a:r>
            <a:br>
              <a:rPr i="1" lang="en-US" sz="3200">
                <a:solidFill>
                  <a:schemeClr val="dk1"/>
                </a:solidFill>
                <a:latin typeface="Times New Roman"/>
                <a:ea typeface="Times New Roman"/>
                <a:cs typeface="Times New Roman"/>
                <a:sym typeface="Times New Roman"/>
              </a:rPr>
            </a:br>
            <a:r>
              <a:rPr i="1" lang="en-US" sz="3200">
                <a:solidFill>
                  <a:schemeClr val="dk1"/>
                </a:solidFill>
                <a:latin typeface="Times New Roman"/>
                <a:ea typeface="Times New Roman"/>
                <a:cs typeface="Times New Roman"/>
                <a:sym typeface="Times New Roman"/>
              </a:rPr>
              <a:t>+ </a:t>
            </a:r>
            <a:r>
              <a:rPr lang="en-US" sz="3200">
                <a:solidFill>
                  <a:schemeClr val="dk1"/>
                </a:solidFill>
                <a:latin typeface="Times New Roman"/>
                <a:ea typeface="Times New Roman"/>
                <a:cs typeface="Times New Roman"/>
                <a:sym typeface="Times New Roman"/>
              </a:rPr>
              <a:t>Từ “đói” </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Cụm từ “năm ấy”</a:t>
            </a:r>
            <a:endParaRPr sz="3200">
              <a:solidFill>
                <a:schemeClr val="dk1"/>
              </a:solidFill>
              <a:latin typeface="Times New Roman"/>
              <a:ea typeface="Times New Roman"/>
              <a:cs typeface="Times New Roman"/>
              <a:sym typeface="Times New Roman"/>
            </a:endParaRPr>
          </a:p>
        </p:txBody>
      </p:sp>
      <p:sp>
        <p:nvSpPr>
          <p:cNvPr id="1727" name="Google Shape;1727;p13"/>
          <p:cNvSpPr/>
          <p:nvPr/>
        </p:nvSpPr>
        <p:spPr>
          <a:xfrm>
            <a:off x="4329423" y="730508"/>
            <a:ext cx="7647540"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chemeClr val="dk1"/>
                </a:solidFill>
                <a:latin typeface="Times New Roman"/>
                <a:ea typeface="Times New Roman"/>
                <a:cs typeface="Times New Roman"/>
                <a:sym typeface="Times New Roman"/>
              </a:rPr>
              <a:t> </a:t>
            </a:r>
            <a:r>
              <a:rPr lang="en-US" sz="3200">
                <a:solidFill>
                  <a:schemeClr val="dk1"/>
                </a:solidFill>
                <a:latin typeface="Times New Roman"/>
                <a:ea typeface="Times New Roman"/>
                <a:cs typeface="Times New Roman"/>
                <a:sym typeface="Times New Roman"/>
              </a:rPr>
              <a:t>- Trong chuỗi những kỷ niệm tuổi thơ, người cháu nhớ về </a:t>
            </a:r>
            <a:r>
              <a:rPr b="1" i="1" lang="en-US" sz="3200">
                <a:solidFill>
                  <a:schemeClr val="dk1"/>
                </a:solidFill>
                <a:latin typeface="Times New Roman"/>
                <a:ea typeface="Times New Roman"/>
                <a:cs typeface="Times New Roman"/>
                <a:sym typeface="Times New Roman"/>
              </a:rPr>
              <a:t>những năm tháng gian khổ, thiếu thốn khi lên bốn tuổi</a:t>
            </a:r>
            <a:r>
              <a:rPr lang="en-US" sz="3200">
                <a:solidFill>
                  <a:schemeClr val="dk1"/>
                </a:solidFill>
                <a:latin typeface="Times New Roman"/>
                <a:ea typeface="Times New Roman"/>
                <a:cs typeface="Times New Roman"/>
                <a:sym typeface="Times New Roman"/>
              </a:rPr>
              <a:t>:  </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i="1" lang="en-US" sz="3200">
                <a:solidFill>
                  <a:schemeClr val="dk1"/>
                </a:solidFill>
                <a:latin typeface="Times New Roman"/>
                <a:ea typeface="Times New Roman"/>
                <a:cs typeface="Times New Roman"/>
                <a:sym typeface="Times New Roman"/>
              </a:rPr>
              <a:t>Lên bốn tuổi cháu đã quen mùi khói</a:t>
            </a:r>
            <a:br>
              <a:rPr i="1" lang="en-US" sz="3200">
                <a:solidFill>
                  <a:schemeClr val="dk1"/>
                </a:solidFill>
                <a:latin typeface="Times New Roman"/>
                <a:ea typeface="Times New Roman"/>
                <a:cs typeface="Times New Roman"/>
                <a:sym typeface="Times New Roman"/>
              </a:rPr>
            </a:br>
            <a:r>
              <a:rPr i="1" lang="en-US" sz="3200">
                <a:solidFill>
                  <a:schemeClr val="dk1"/>
                </a:solidFill>
                <a:latin typeface="Times New Roman"/>
                <a:ea typeface="Times New Roman"/>
                <a:cs typeface="Times New Roman"/>
                <a:sym typeface="Times New Roman"/>
              </a:rPr>
              <a:t>Năm ấy là năm đói mòn đói mỏi,</a:t>
            </a:r>
            <a:br>
              <a:rPr i="1" lang="en-US" sz="3200">
                <a:solidFill>
                  <a:schemeClr val="dk1"/>
                </a:solidFill>
                <a:latin typeface="Times New Roman"/>
                <a:ea typeface="Times New Roman"/>
                <a:cs typeface="Times New Roman"/>
                <a:sym typeface="Times New Roman"/>
              </a:rPr>
            </a:br>
            <a:r>
              <a:rPr i="1" lang="en-US" sz="3200">
                <a:solidFill>
                  <a:schemeClr val="dk1"/>
                </a:solidFill>
                <a:latin typeface="Times New Roman"/>
                <a:ea typeface="Times New Roman"/>
                <a:cs typeface="Times New Roman"/>
                <a:sym typeface="Times New Roman"/>
              </a:rPr>
              <a:t>Bố đi đánh xe, khô rạc ngựa gầy,</a:t>
            </a:r>
            <a:br>
              <a:rPr i="1" lang="en-US" sz="3200">
                <a:solidFill>
                  <a:schemeClr val="dk1"/>
                </a:solidFill>
                <a:latin typeface="Times New Roman"/>
                <a:ea typeface="Times New Roman"/>
                <a:cs typeface="Times New Roman"/>
                <a:sym typeface="Times New Roman"/>
              </a:rPr>
            </a:br>
            <a:r>
              <a:rPr i="1" lang="en-US" sz="3200">
                <a:solidFill>
                  <a:schemeClr val="dk1"/>
                </a:solidFill>
                <a:latin typeface="Times New Roman"/>
                <a:ea typeface="Times New Roman"/>
                <a:cs typeface="Times New Roman"/>
                <a:sym typeface="Times New Roman"/>
              </a:rPr>
              <a:t>Chỉ nhớ khói hun nhèm mắt cháu</a:t>
            </a:r>
            <a:br>
              <a:rPr i="1" lang="en-US" sz="3200">
                <a:solidFill>
                  <a:schemeClr val="dk1"/>
                </a:solidFill>
                <a:latin typeface="Times New Roman"/>
                <a:ea typeface="Times New Roman"/>
                <a:cs typeface="Times New Roman"/>
                <a:sym typeface="Times New Roman"/>
              </a:rPr>
            </a:br>
            <a:r>
              <a:rPr i="1" lang="en-US" sz="3200">
                <a:solidFill>
                  <a:schemeClr val="dk1"/>
                </a:solidFill>
                <a:latin typeface="Times New Roman"/>
                <a:ea typeface="Times New Roman"/>
                <a:cs typeface="Times New Roman"/>
                <a:sym typeface="Times New Roman"/>
              </a:rPr>
              <a:t>Nghĩ lại đến giờ sống mũi còn cay!</a:t>
            </a:r>
            <a:br>
              <a:rPr i="1" lang="en-US" sz="3200">
                <a:solidFill>
                  <a:schemeClr val="dk1"/>
                </a:solidFill>
                <a:latin typeface="Times New Roman"/>
                <a:ea typeface="Times New Roman"/>
                <a:cs typeface="Times New Roman"/>
                <a:sym typeface="Times New Roman"/>
              </a:rPr>
            </a:br>
            <a:r>
              <a:rPr lang="en-US" sz="3200">
                <a:solidFill>
                  <a:schemeClr val="dk1"/>
                </a:solidFill>
                <a:latin typeface="Times New Roman"/>
                <a:ea typeface="Times New Roman"/>
                <a:cs typeface="Times New Roman"/>
                <a:sym typeface="Times New Roman"/>
              </a:rPr>
              <a:t>- Ấn tượng đầu đời rất sâu đậm trong kí ức người cháu là sự đói khổ:</a:t>
            </a:r>
            <a:r>
              <a:rPr i="1" lang="en-US" sz="3200">
                <a:solidFill>
                  <a:schemeClr val="dk1"/>
                </a:solidFill>
                <a:latin typeface="Times New Roman"/>
                <a:ea typeface="Times New Roman"/>
                <a:cs typeface="Times New Roman"/>
                <a:sym typeface="Times New Roman"/>
              </a:rPr>
              <a:t> “Năm ấy là năm đói mòn đói mỏi”</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6"/>
                                        </p:tgtEl>
                                        <p:attrNameLst>
                                          <p:attrName>style.visibility</p:attrName>
                                        </p:attrNameLst>
                                      </p:cBhvr>
                                      <p:to>
                                        <p:strVal val="visible"/>
                                      </p:to>
                                    </p:set>
                                    <p:animEffect filter="fade" transition="in">
                                      <p:cBhvr>
                                        <p:cTn dur="1000"/>
                                        <p:tgtEl>
                                          <p:spTgt spid="17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7"/>
                                        </p:tgtEl>
                                        <p:attrNameLst>
                                          <p:attrName>style.visibility</p:attrName>
                                        </p:attrNameLst>
                                      </p:cBhvr>
                                      <p:to>
                                        <p:strVal val="visible"/>
                                      </p:to>
                                    </p:set>
                                    <p:animEffect filter="fade" transition="in">
                                      <p:cBhvr>
                                        <p:cTn dur="500"/>
                                        <p:tgtEl>
                                          <p:spTgt spid="17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1" name="Shape 1731"/>
        <p:cNvGrpSpPr/>
        <p:nvPr/>
      </p:nvGrpSpPr>
      <p:grpSpPr>
        <a:xfrm>
          <a:off x="0" y="0"/>
          <a:ext cx="0" cy="0"/>
          <a:chOff x="0" y="0"/>
          <a:chExt cx="0" cy="0"/>
        </a:xfrm>
      </p:grpSpPr>
      <p:grpSp>
        <p:nvGrpSpPr>
          <p:cNvPr id="1732" name="Google Shape;1732;p14"/>
          <p:cNvGrpSpPr/>
          <p:nvPr/>
        </p:nvGrpSpPr>
        <p:grpSpPr>
          <a:xfrm>
            <a:off x="4406900" y="905934"/>
            <a:ext cx="6064251" cy="5046133"/>
            <a:chOff x="3304703" y="680023"/>
            <a:chExt cx="4548353" cy="3783458"/>
          </a:xfrm>
        </p:grpSpPr>
        <p:sp>
          <p:nvSpPr>
            <p:cNvPr id="1733" name="Google Shape;1733;p14"/>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34" name="Google Shape;1734;p14"/>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35" name="Google Shape;1735;p14"/>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36" name="Google Shape;1736;p14"/>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37" name="Google Shape;1737;p14"/>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38" name="Google Shape;1738;p14"/>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39" name="Google Shape;1739;p14"/>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40" name="Google Shape;1740;p14"/>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41" name="Google Shape;1741;p14"/>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42" name="Google Shape;1742;p14"/>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43" name="Google Shape;1743;p14"/>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44" name="Google Shape;1744;p14"/>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45" name="Google Shape;1745;p14"/>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46" name="Google Shape;1746;p14"/>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47" name="Google Shape;1747;p14"/>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48" name="Google Shape;1748;p14"/>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49" name="Google Shape;1749;p14"/>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50" name="Google Shape;1750;p14"/>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51" name="Google Shape;1751;p14"/>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52" name="Google Shape;1752;p14"/>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53" name="Google Shape;1753;p14"/>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54" name="Google Shape;1754;p14"/>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55" name="Google Shape;1755;p14"/>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56" name="Google Shape;1756;p14"/>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57" name="Google Shape;1757;p14"/>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58" name="Google Shape;1758;p14"/>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59" name="Google Shape;1759;p14"/>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60" name="Google Shape;1760;p14"/>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61" name="Google Shape;1761;p14"/>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62" name="Google Shape;1762;p14"/>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763" name="Google Shape;1763;p14"/>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764" name="Google Shape;1764;p14"/>
          <p:cNvPicPr preferRelativeResize="0"/>
          <p:nvPr/>
        </p:nvPicPr>
        <p:blipFill rotWithShape="1">
          <a:blip r:embed="rId4">
            <a:alphaModFix/>
          </a:blip>
          <a:srcRect b="0" l="0" r="0" t="0"/>
          <a:stretch/>
        </p:blipFill>
        <p:spPr>
          <a:xfrm>
            <a:off x="4108361" y="12403"/>
            <a:ext cx="8083639" cy="6858594"/>
          </a:xfrm>
          <a:prstGeom prst="rect">
            <a:avLst/>
          </a:prstGeom>
          <a:noFill/>
          <a:ln>
            <a:noFill/>
          </a:ln>
        </p:spPr>
      </p:pic>
      <p:pic>
        <p:nvPicPr>
          <p:cNvPr id="1765" name="Google Shape;1765;p14"/>
          <p:cNvPicPr preferRelativeResize="0"/>
          <p:nvPr/>
        </p:nvPicPr>
        <p:blipFill rotWithShape="1">
          <a:blip r:embed="rId5">
            <a:alphaModFix/>
          </a:blip>
          <a:srcRect b="0" l="0" r="0" t="0"/>
          <a:stretch/>
        </p:blipFill>
        <p:spPr>
          <a:xfrm>
            <a:off x="1" y="553793"/>
            <a:ext cx="3742266" cy="5718218"/>
          </a:xfrm>
          <a:prstGeom prst="rect">
            <a:avLst/>
          </a:prstGeom>
          <a:noFill/>
          <a:ln>
            <a:noFill/>
          </a:ln>
        </p:spPr>
      </p:pic>
      <p:sp>
        <p:nvSpPr>
          <p:cNvPr id="1766" name="Google Shape;1766;p14"/>
          <p:cNvSpPr/>
          <p:nvPr/>
        </p:nvSpPr>
        <p:spPr>
          <a:xfrm>
            <a:off x="65613" y="748795"/>
            <a:ext cx="3437471"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86245"/>
                </a:solidFill>
                <a:latin typeface="Times New Roman"/>
                <a:ea typeface="Times New Roman"/>
                <a:cs typeface="Times New Roman"/>
                <a:sym typeface="Times New Roman"/>
              </a:rPr>
              <a:t>Luận điểm 1:</a:t>
            </a:r>
            <a:r>
              <a:rPr lang="en-US" sz="3200">
                <a:solidFill>
                  <a:srgbClr val="086245"/>
                </a:solidFill>
                <a:latin typeface="Times New Roman"/>
                <a:ea typeface="Times New Roman"/>
                <a:cs typeface="Times New Roman"/>
                <a:sym typeface="Times New Roman"/>
              </a:rPr>
              <a:t> </a:t>
            </a:r>
            <a:r>
              <a:rPr b="1" i="1" lang="en-US" sz="3200">
                <a:solidFill>
                  <a:srgbClr val="086245"/>
                </a:solidFill>
                <a:latin typeface="Times New Roman"/>
                <a:ea typeface="Times New Roman"/>
                <a:cs typeface="Times New Roman"/>
                <a:sym typeface="Times New Roman"/>
              </a:rPr>
              <a:t>Kỉ nhiệm về những năm tháng gian khổ, thiếu thốn khi lên bốn tuổi:  </a:t>
            </a:r>
            <a:endParaRPr sz="3200">
              <a:solidFill>
                <a:srgbClr val="086245"/>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rgbClr val="086245"/>
                </a:solidFill>
                <a:latin typeface="Times New Roman"/>
                <a:ea typeface="Times New Roman"/>
                <a:cs typeface="Times New Roman"/>
                <a:sym typeface="Times New Roman"/>
              </a:rPr>
              <a:t>- Ấn tượng đầu đời rất sâu đậm trong kí ức người cháu là sự đói khổ:</a:t>
            </a:r>
            <a:r>
              <a:rPr i="1" lang="en-US" sz="3200">
                <a:solidFill>
                  <a:srgbClr val="086245"/>
                </a:solidFill>
                <a:latin typeface="Times New Roman"/>
                <a:ea typeface="Times New Roman"/>
                <a:cs typeface="Times New Roman"/>
                <a:sym typeface="Times New Roman"/>
              </a:rPr>
              <a:t> </a:t>
            </a:r>
            <a:br>
              <a:rPr i="1" lang="en-US" sz="3200">
                <a:solidFill>
                  <a:srgbClr val="086245"/>
                </a:solidFill>
                <a:latin typeface="Times New Roman"/>
                <a:ea typeface="Times New Roman"/>
                <a:cs typeface="Times New Roman"/>
                <a:sym typeface="Times New Roman"/>
              </a:rPr>
            </a:br>
            <a:r>
              <a:rPr i="1" lang="en-US" sz="3200">
                <a:solidFill>
                  <a:srgbClr val="086245"/>
                </a:solidFill>
                <a:latin typeface="Times New Roman"/>
                <a:ea typeface="Times New Roman"/>
                <a:cs typeface="Times New Roman"/>
                <a:sym typeface="Times New Roman"/>
              </a:rPr>
              <a:t>+ </a:t>
            </a:r>
            <a:r>
              <a:rPr lang="en-US" sz="3200">
                <a:solidFill>
                  <a:srgbClr val="086245"/>
                </a:solidFill>
                <a:latin typeface="Times New Roman"/>
                <a:ea typeface="Times New Roman"/>
                <a:cs typeface="Times New Roman"/>
                <a:sym typeface="Times New Roman"/>
              </a:rPr>
              <a:t>Từ “đói” </a:t>
            </a:r>
            <a:endParaRPr sz="3200">
              <a:solidFill>
                <a:srgbClr val="086245"/>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rgbClr val="086245"/>
                </a:solidFill>
                <a:latin typeface="Times New Roman"/>
                <a:ea typeface="Times New Roman"/>
                <a:cs typeface="Times New Roman"/>
                <a:sym typeface="Times New Roman"/>
              </a:rPr>
              <a:t>+ Cụm từ “năm ấy”</a:t>
            </a:r>
            <a:endParaRPr sz="3200">
              <a:solidFill>
                <a:srgbClr val="086245"/>
              </a:solidFill>
              <a:latin typeface="Times New Roman"/>
              <a:ea typeface="Times New Roman"/>
              <a:cs typeface="Times New Roman"/>
              <a:sym typeface="Times New Roman"/>
            </a:endParaRPr>
          </a:p>
        </p:txBody>
      </p:sp>
      <p:sp>
        <p:nvSpPr>
          <p:cNvPr id="1767" name="Google Shape;1767;p14"/>
          <p:cNvSpPr/>
          <p:nvPr/>
        </p:nvSpPr>
        <p:spPr>
          <a:xfrm>
            <a:off x="4514851" y="658302"/>
            <a:ext cx="7526895"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3200">
                <a:solidFill>
                  <a:srgbClr val="086245"/>
                </a:solidFill>
                <a:latin typeface="Times New Roman"/>
                <a:ea typeface="Times New Roman"/>
                <a:cs typeface="Times New Roman"/>
                <a:sym typeface="Times New Roman"/>
              </a:rPr>
              <a:t>         Từ “đói”</a:t>
            </a:r>
            <a:r>
              <a:rPr lang="en-US" sz="3200">
                <a:solidFill>
                  <a:srgbClr val="086245"/>
                </a:solidFill>
                <a:latin typeface="Times New Roman"/>
                <a:ea typeface="Times New Roman"/>
                <a:cs typeface="Times New Roman"/>
                <a:sym typeface="Times New Roman"/>
              </a:rPr>
              <a:t> được lặp lại, xen giữa từ láy</a:t>
            </a:r>
            <a:r>
              <a:rPr i="1" lang="en-US" sz="3200">
                <a:solidFill>
                  <a:srgbClr val="086245"/>
                </a:solidFill>
                <a:latin typeface="Times New Roman"/>
                <a:ea typeface="Times New Roman"/>
                <a:cs typeface="Times New Roman"/>
                <a:sym typeface="Times New Roman"/>
              </a:rPr>
              <a:t> “mòn mỏi” </a:t>
            </a:r>
            <a:r>
              <a:rPr lang="en-US" sz="3200">
                <a:solidFill>
                  <a:srgbClr val="086245"/>
                </a:solidFill>
                <a:latin typeface="Times New Roman"/>
                <a:ea typeface="Times New Roman"/>
                <a:cs typeface="Times New Roman"/>
                <a:sym typeface="Times New Roman"/>
              </a:rPr>
              <a:t>gợi cái đói  thê lương, kéo dài triền miên khiến con người ta mệt mỏi, kiệt sức. </a:t>
            </a:r>
            <a:r>
              <a:rPr b="1" i="1" lang="en-US" sz="3200">
                <a:solidFill>
                  <a:srgbClr val="086245"/>
                </a:solidFill>
                <a:latin typeface="Times New Roman"/>
                <a:ea typeface="Times New Roman"/>
                <a:cs typeface="Times New Roman"/>
                <a:sym typeface="Times New Roman"/>
              </a:rPr>
              <a:t>Cụm từ “năm ấy” </a:t>
            </a:r>
            <a:r>
              <a:rPr lang="en-US" sz="3200">
                <a:solidFill>
                  <a:srgbClr val="086245"/>
                </a:solidFill>
                <a:latin typeface="Times New Roman"/>
                <a:ea typeface="Times New Roman"/>
                <a:cs typeface="Times New Roman"/>
                <a:sym typeface="Times New Roman"/>
              </a:rPr>
              <a:t>gợi nhắc đến hiện thực đau thương trong lịch sử- nạn đói khủng khiếp năm 1945- do chính sách cai trị hà khắc của phát xít Nhật và Pháp, khiến hơn 2 triệu đồng bào ta bị chết đói. Đây là những năm tháng tuổi thơ nhọc nhằn, thiếu thốn của tác giả  và cũng là những năm tháng khó khăn  gian khổ của đất nước.</a:t>
            </a:r>
            <a:endParaRPr sz="3200">
              <a:solidFill>
                <a:srgbClr val="086245"/>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6"/>
                                        </p:tgtEl>
                                        <p:attrNameLst>
                                          <p:attrName>style.visibility</p:attrName>
                                        </p:attrNameLst>
                                      </p:cBhvr>
                                      <p:to>
                                        <p:strVal val="visible"/>
                                      </p:to>
                                    </p:set>
                                    <p:animEffect filter="fade" transition="in">
                                      <p:cBhvr>
                                        <p:cTn dur="1000"/>
                                        <p:tgtEl>
                                          <p:spTgt spid="17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7"/>
                                        </p:tgtEl>
                                        <p:attrNameLst>
                                          <p:attrName>style.visibility</p:attrName>
                                        </p:attrNameLst>
                                      </p:cBhvr>
                                      <p:to>
                                        <p:strVal val="visible"/>
                                      </p:to>
                                    </p:set>
                                    <p:animEffect filter="fade" transition="in">
                                      <p:cBhvr>
                                        <p:cTn dur="500"/>
                                        <p:tgtEl>
                                          <p:spTgt spid="17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1" name="Shape 1771"/>
        <p:cNvGrpSpPr/>
        <p:nvPr/>
      </p:nvGrpSpPr>
      <p:grpSpPr>
        <a:xfrm>
          <a:off x="0" y="0"/>
          <a:ext cx="0" cy="0"/>
          <a:chOff x="0" y="0"/>
          <a:chExt cx="0" cy="0"/>
        </a:xfrm>
      </p:grpSpPr>
      <p:grpSp>
        <p:nvGrpSpPr>
          <p:cNvPr id="1772" name="Google Shape;1772;p15"/>
          <p:cNvGrpSpPr/>
          <p:nvPr/>
        </p:nvGrpSpPr>
        <p:grpSpPr>
          <a:xfrm>
            <a:off x="4406900" y="905934"/>
            <a:ext cx="6064251" cy="5046133"/>
            <a:chOff x="3304703" y="680023"/>
            <a:chExt cx="4548353" cy="3783458"/>
          </a:xfrm>
        </p:grpSpPr>
        <p:sp>
          <p:nvSpPr>
            <p:cNvPr id="1773" name="Google Shape;1773;p15"/>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74" name="Google Shape;1774;p15"/>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75" name="Google Shape;1775;p15"/>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76" name="Google Shape;1776;p15"/>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77" name="Google Shape;1777;p15"/>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78" name="Google Shape;1778;p15"/>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79" name="Google Shape;1779;p15"/>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80" name="Google Shape;1780;p15"/>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81" name="Google Shape;1781;p15"/>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82" name="Google Shape;1782;p15"/>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83" name="Google Shape;1783;p15"/>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84" name="Google Shape;1784;p15"/>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85" name="Google Shape;1785;p15"/>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86" name="Google Shape;1786;p15"/>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87" name="Google Shape;1787;p15"/>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88" name="Google Shape;1788;p15"/>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89" name="Google Shape;1789;p15"/>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90" name="Google Shape;1790;p15"/>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91" name="Google Shape;1791;p15"/>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92" name="Google Shape;1792;p15"/>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93" name="Google Shape;1793;p15"/>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94" name="Google Shape;1794;p15"/>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95" name="Google Shape;1795;p15"/>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96" name="Google Shape;1796;p15"/>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97" name="Google Shape;1797;p15"/>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98" name="Google Shape;1798;p15"/>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799" name="Google Shape;1799;p15"/>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00" name="Google Shape;1800;p15"/>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01" name="Google Shape;1801;p15"/>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02" name="Google Shape;1802;p15"/>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803" name="Google Shape;1803;p15"/>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804" name="Google Shape;1804;p15"/>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1805" name="Google Shape;1805;p15"/>
          <p:cNvPicPr preferRelativeResize="0"/>
          <p:nvPr/>
        </p:nvPicPr>
        <p:blipFill rotWithShape="1">
          <a:blip r:embed="rId5">
            <a:alphaModFix/>
          </a:blip>
          <a:srcRect b="0" l="0" r="0" t="0"/>
          <a:stretch/>
        </p:blipFill>
        <p:spPr>
          <a:xfrm>
            <a:off x="1" y="1618193"/>
            <a:ext cx="2215166" cy="3625849"/>
          </a:xfrm>
          <a:prstGeom prst="rect">
            <a:avLst/>
          </a:prstGeom>
          <a:noFill/>
          <a:ln>
            <a:noFill/>
          </a:ln>
        </p:spPr>
      </p:pic>
      <p:sp>
        <p:nvSpPr>
          <p:cNvPr id="1806" name="Google Shape;1806;p15"/>
          <p:cNvSpPr/>
          <p:nvPr/>
        </p:nvSpPr>
        <p:spPr>
          <a:xfrm>
            <a:off x="143149" y="2493737"/>
            <a:ext cx="1928869" cy="1508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 Hai chữ “khô rạc”  </a:t>
            </a:r>
            <a:endParaRPr b="1"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4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p:txBody>
      </p:sp>
      <p:sp>
        <p:nvSpPr>
          <p:cNvPr id="1807" name="Google Shape;1807;p15"/>
          <p:cNvSpPr/>
          <p:nvPr/>
        </p:nvSpPr>
        <p:spPr>
          <a:xfrm>
            <a:off x="4753078" y="1276351"/>
            <a:ext cx="7069460" cy="35394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Đặc biệt, trong trí óc non nớt của người cháu vẫn còn lưu giữ hình ảnh </a:t>
            </a:r>
            <a:r>
              <a:rPr i="1" lang="en-US" sz="3200">
                <a:solidFill>
                  <a:schemeClr val="dk1"/>
                </a:solidFill>
                <a:latin typeface="Times New Roman"/>
                <a:ea typeface="Times New Roman"/>
                <a:cs typeface="Times New Roman"/>
                <a:sym typeface="Times New Roman"/>
              </a:rPr>
              <a:t>“Bố đi đánh xe, khô rạc ngựa gầy”</a:t>
            </a:r>
            <a:r>
              <a:rPr lang="en-US" sz="3200">
                <a:solidFill>
                  <a:schemeClr val="dk1"/>
                </a:solidFill>
                <a:latin typeface="Times New Roman"/>
                <a:ea typeface="Times New Roman"/>
                <a:cs typeface="Times New Roman"/>
                <a:sym typeface="Times New Roman"/>
              </a:rPr>
              <a:t>. </a:t>
            </a:r>
            <a:r>
              <a:rPr b="1" i="1" lang="en-US" sz="3200">
                <a:solidFill>
                  <a:schemeClr val="dk1"/>
                </a:solidFill>
                <a:latin typeface="Times New Roman"/>
                <a:ea typeface="Times New Roman"/>
                <a:cs typeface="Times New Roman"/>
                <a:sym typeface="Times New Roman"/>
              </a:rPr>
              <a:t>Hai chữ “khô rạc”</a:t>
            </a:r>
            <a:r>
              <a:rPr lang="en-US" sz="3200">
                <a:solidFill>
                  <a:schemeClr val="dk1"/>
                </a:solidFill>
                <a:latin typeface="Times New Roman"/>
                <a:ea typeface="Times New Roman"/>
                <a:cs typeface="Times New Roman"/>
                <a:sym typeface="Times New Roman"/>
              </a:rPr>
              <a:t>  thể hiện sự héo úa của sự sống. Cái đói mà cả động vật cũng không tìm thấy thức ăn… Câu thơ như trĩu xuống, đè nặng lên tâm hồn người đọc.</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6"/>
                                        </p:tgtEl>
                                        <p:attrNameLst>
                                          <p:attrName>style.visibility</p:attrName>
                                        </p:attrNameLst>
                                      </p:cBhvr>
                                      <p:to>
                                        <p:strVal val="visible"/>
                                      </p:to>
                                    </p:set>
                                    <p:animEffect filter="fade" transition="in">
                                      <p:cBhvr>
                                        <p:cTn dur="1000"/>
                                        <p:tgtEl>
                                          <p:spTgt spid="18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7"/>
                                        </p:tgtEl>
                                        <p:attrNameLst>
                                          <p:attrName>style.visibility</p:attrName>
                                        </p:attrNameLst>
                                      </p:cBhvr>
                                      <p:to>
                                        <p:strVal val="visible"/>
                                      </p:to>
                                    </p:set>
                                    <p:animEffect filter="fade" transition="in">
                                      <p:cBhvr>
                                        <p:cTn dur="1000"/>
                                        <p:tgtEl>
                                          <p:spTgt spid="18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1" name="Shape 1811"/>
        <p:cNvGrpSpPr/>
        <p:nvPr/>
      </p:nvGrpSpPr>
      <p:grpSpPr>
        <a:xfrm>
          <a:off x="0" y="0"/>
          <a:ext cx="0" cy="0"/>
          <a:chOff x="0" y="0"/>
          <a:chExt cx="0" cy="0"/>
        </a:xfrm>
      </p:grpSpPr>
      <p:grpSp>
        <p:nvGrpSpPr>
          <p:cNvPr id="1812" name="Google Shape;1812;p16"/>
          <p:cNvGrpSpPr/>
          <p:nvPr/>
        </p:nvGrpSpPr>
        <p:grpSpPr>
          <a:xfrm>
            <a:off x="4406900" y="905934"/>
            <a:ext cx="6064251" cy="5046133"/>
            <a:chOff x="3304703" y="680023"/>
            <a:chExt cx="4548353" cy="3783458"/>
          </a:xfrm>
        </p:grpSpPr>
        <p:sp>
          <p:nvSpPr>
            <p:cNvPr id="1813" name="Google Shape;1813;p16"/>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14" name="Google Shape;1814;p16"/>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15" name="Google Shape;1815;p16"/>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16" name="Google Shape;1816;p16"/>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17" name="Google Shape;1817;p16"/>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18" name="Google Shape;1818;p16"/>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19" name="Google Shape;1819;p16"/>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20" name="Google Shape;1820;p16"/>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21" name="Google Shape;1821;p16"/>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22" name="Google Shape;1822;p16"/>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23" name="Google Shape;1823;p16"/>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24" name="Google Shape;1824;p16"/>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25" name="Google Shape;1825;p16"/>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26" name="Google Shape;1826;p16"/>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27" name="Google Shape;1827;p16"/>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28" name="Google Shape;1828;p16"/>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29" name="Google Shape;1829;p16"/>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30" name="Google Shape;1830;p16"/>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31" name="Google Shape;1831;p16"/>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32" name="Google Shape;1832;p16"/>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33" name="Google Shape;1833;p16"/>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34" name="Google Shape;1834;p16"/>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35" name="Google Shape;1835;p16"/>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36" name="Google Shape;1836;p16"/>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37" name="Google Shape;1837;p16"/>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38" name="Google Shape;1838;p16"/>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39" name="Google Shape;1839;p16"/>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40" name="Google Shape;1840;p16"/>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41" name="Google Shape;1841;p16"/>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42" name="Google Shape;1842;p16"/>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843" name="Google Shape;1843;p16"/>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844" name="Google Shape;1844;p16"/>
          <p:cNvPicPr preferRelativeResize="0"/>
          <p:nvPr/>
        </p:nvPicPr>
        <p:blipFill rotWithShape="1">
          <a:blip r:embed="rId4">
            <a:alphaModFix/>
          </a:blip>
          <a:srcRect b="0" l="0" r="0" t="0"/>
          <a:stretch/>
        </p:blipFill>
        <p:spPr>
          <a:xfrm>
            <a:off x="3683358" y="12403"/>
            <a:ext cx="8508642" cy="6858594"/>
          </a:xfrm>
          <a:prstGeom prst="rect">
            <a:avLst/>
          </a:prstGeom>
          <a:noFill/>
          <a:ln>
            <a:noFill/>
          </a:ln>
        </p:spPr>
      </p:pic>
      <p:pic>
        <p:nvPicPr>
          <p:cNvPr id="1845" name="Google Shape;1845;p16"/>
          <p:cNvPicPr preferRelativeResize="0"/>
          <p:nvPr/>
        </p:nvPicPr>
        <p:blipFill rotWithShape="1">
          <a:blip r:embed="rId5">
            <a:alphaModFix/>
          </a:blip>
          <a:srcRect b="0" l="0" r="0" t="0"/>
          <a:stretch/>
        </p:blipFill>
        <p:spPr>
          <a:xfrm>
            <a:off x="26684" y="1741447"/>
            <a:ext cx="3347582" cy="3625849"/>
          </a:xfrm>
          <a:prstGeom prst="rect">
            <a:avLst/>
          </a:prstGeom>
          <a:noFill/>
          <a:ln>
            <a:noFill/>
          </a:ln>
        </p:spPr>
      </p:pic>
      <p:sp>
        <p:nvSpPr>
          <p:cNvPr id="1846" name="Google Shape;1846;p16"/>
          <p:cNvSpPr/>
          <p:nvPr/>
        </p:nvSpPr>
        <p:spPr>
          <a:xfrm>
            <a:off x="127829" y="2087088"/>
            <a:ext cx="3104320"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Nhưng ấn tượng sâu đậm nhất vẫn là mùi khói bếp</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Từ “ khói”</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Bút pháp kể tả</a:t>
            </a:r>
            <a:endParaRPr sz="3200">
              <a:solidFill>
                <a:schemeClr val="dk1"/>
              </a:solidFill>
              <a:latin typeface="Arial"/>
              <a:ea typeface="Arial"/>
              <a:cs typeface="Arial"/>
              <a:sym typeface="Arial"/>
            </a:endParaRPr>
          </a:p>
        </p:txBody>
      </p:sp>
      <p:sp>
        <p:nvSpPr>
          <p:cNvPr id="1847" name="Google Shape;1847;p16"/>
          <p:cNvSpPr/>
          <p:nvPr/>
        </p:nvSpPr>
        <p:spPr>
          <a:xfrm>
            <a:off x="3827023" y="799628"/>
            <a:ext cx="8216721" cy="526297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Nhưng ấn tượng sâu đậm nhất vẫn là mùi khói bếp:</a:t>
            </a:r>
            <a:endParaRPr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Chỉ nhớ khói hun nhèm mắt cháu</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Nghĩ lại đến giờ sống mũi còn cay!</a:t>
            </a:r>
            <a:endParaRPr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i="1" lang="en-US" sz="2800">
                <a:solidFill>
                  <a:schemeClr val="dk1"/>
                </a:solidFill>
                <a:latin typeface="Times New Roman"/>
                <a:ea typeface="Times New Roman"/>
                <a:cs typeface="Times New Roman"/>
                <a:sym typeface="Times New Roman"/>
              </a:rPr>
              <a:t>        Từ “ khói”</a:t>
            </a:r>
            <a:r>
              <a:rPr lang="en-US" sz="2800">
                <a:solidFill>
                  <a:schemeClr val="dk1"/>
                </a:solidFill>
                <a:latin typeface="Times New Roman"/>
                <a:ea typeface="Times New Roman"/>
                <a:cs typeface="Times New Roman"/>
                <a:sym typeface="Times New Roman"/>
              </a:rPr>
              <a:t> được nhắc lại nhiều lần trong khổ thơ qua những hình ảnh: “mùi khói”, “khói hun” gợi ám ảnh về một thời gian khó đã đi qua. Để đến bây giờ nghĩ lại, người cháu cảm thấy </a:t>
            </a:r>
            <a:r>
              <a:rPr b="1" i="1" lang="en-US" sz="2800">
                <a:solidFill>
                  <a:schemeClr val="dk1"/>
                </a:solidFill>
                <a:latin typeface="Times New Roman"/>
                <a:ea typeface="Times New Roman"/>
                <a:cs typeface="Times New Roman"/>
                <a:sym typeface="Times New Roman"/>
              </a:rPr>
              <a:t>“sóng mũi vẫn còn cay”. </a:t>
            </a:r>
            <a:r>
              <a:rPr lang="en-US" sz="2800">
                <a:solidFill>
                  <a:schemeClr val="dk1"/>
                </a:solidFill>
                <a:latin typeface="Times New Roman"/>
                <a:ea typeface="Times New Roman"/>
                <a:cs typeface="Times New Roman"/>
                <a:sym typeface="Times New Roman"/>
              </a:rPr>
              <a:t>Cái cay ở đây có thể là cái cay của khói bếp nhưng cũng có thể là cái cay của niềm xúc động khi nhớ về những năm tháng đói nghèo đã qua. </a:t>
            </a:r>
            <a:r>
              <a:rPr b="1" i="1" lang="en-US" sz="2800">
                <a:solidFill>
                  <a:schemeClr val="dk1"/>
                </a:solidFill>
                <a:latin typeface="Times New Roman"/>
                <a:ea typeface="Times New Roman"/>
                <a:cs typeface="Times New Roman"/>
                <a:sym typeface="Times New Roman"/>
              </a:rPr>
              <a:t>Bút pháp kể tả</a:t>
            </a:r>
            <a:r>
              <a:rPr lang="en-US" sz="2800">
                <a:solidFill>
                  <a:schemeClr val="dk1"/>
                </a:solidFill>
                <a:latin typeface="Times New Roman"/>
                <a:ea typeface="Times New Roman"/>
                <a:cs typeface="Times New Roman"/>
                <a:sym typeface="Times New Roman"/>
              </a:rPr>
              <a:t> đan lồng đã đưa người đọc đến với những năm tháng thiếu thốn, đói khổ nhưng vẫn tràn ngập tình yêu thương. </a:t>
            </a:r>
            <a:endParaRPr sz="2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6"/>
                                        </p:tgtEl>
                                        <p:attrNameLst>
                                          <p:attrName>style.visibility</p:attrName>
                                        </p:attrNameLst>
                                      </p:cBhvr>
                                      <p:to>
                                        <p:strVal val="visible"/>
                                      </p:to>
                                    </p:set>
                                    <p:animEffect filter="fade" transition="in">
                                      <p:cBhvr>
                                        <p:cTn dur="1000"/>
                                        <p:tgtEl>
                                          <p:spTgt spid="18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47"/>
                                        </p:tgtEl>
                                        <p:attrNameLst>
                                          <p:attrName>style.visibility</p:attrName>
                                        </p:attrNameLst>
                                      </p:cBhvr>
                                      <p:to>
                                        <p:strVal val="visible"/>
                                      </p:to>
                                    </p:set>
                                    <p:anim calcmode="lin" valueType="num">
                                      <p:cBhvr additive="base">
                                        <p:cTn dur="500"/>
                                        <p:tgtEl>
                                          <p:spTgt spid="184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1" name="Shape 1851"/>
        <p:cNvGrpSpPr/>
        <p:nvPr/>
      </p:nvGrpSpPr>
      <p:grpSpPr>
        <a:xfrm>
          <a:off x="0" y="0"/>
          <a:ext cx="0" cy="0"/>
          <a:chOff x="0" y="0"/>
          <a:chExt cx="0" cy="0"/>
        </a:xfrm>
      </p:grpSpPr>
      <p:grpSp>
        <p:nvGrpSpPr>
          <p:cNvPr id="1852" name="Google Shape;1852;p17"/>
          <p:cNvGrpSpPr/>
          <p:nvPr/>
        </p:nvGrpSpPr>
        <p:grpSpPr>
          <a:xfrm>
            <a:off x="4406900" y="905934"/>
            <a:ext cx="6064251" cy="5046133"/>
            <a:chOff x="3304703" y="680023"/>
            <a:chExt cx="4548353" cy="3783458"/>
          </a:xfrm>
        </p:grpSpPr>
        <p:sp>
          <p:nvSpPr>
            <p:cNvPr id="1853" name="Google Shape;1853;p17"/>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54" name="Google Shape;1854;p17"/>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55" name="Google Shape;1855;p17"/>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56" name="Google Shape;1856;p17"/>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57" name="Google Shape;1857;p17"/>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58" name="Google Shape;1858;p17"/>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59" name="Google Shape;1859;p17"/>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60" name="Google Shape;1860;p17"/>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61" name="Google Shape;1861;p17"/>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62" name="Google Shape;1862;p17"/>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63" name="Google Shape;1863;p17"/>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64" name="Google Shape;1864;p17"/>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65" name="Google Shape;1865;p17"/>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66" name="Google Shape;1866;p17"/>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67" name="Google Shape;1867;p17"/>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68" name="Google Shape;1868;p17"/>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69" name="Google Shape;1869;p17"/>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70" name="Google Shape;1870;p17"/>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71" name="Google Shape;1871;p17"/>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72" name="Google Shape;1872;p17"/>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73" name="Google Shape;1873;p17"/>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74" name="Google Shape;1874;p17"/>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75" name="Google Shape;1875;p17"/>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76" name="Google Shape;1876;p17"/>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77" name="Google Shape;1877;p17"/>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78" name="Google Shape;1878;p17"/>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79" name="Google Shape;1879;p17"/>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80" name="Google Shape;1880;p17"/>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81" name="Google Shape;1881;p17"/>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82" name="Google Shape;1882;p17"/>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883" name="Google Shape;1883;p17"/>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884" name="Google Shape;1884;p17"/>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1885" name="Google Shape;1885;p17"/>
          <p:cNvPicPr preferRelativeResize="0"/>
          <p:nvPr/>
        </p:nvPicPr>
        <p:blipFill rotWithShape="1">
          <a:blip r:embed="rId5">
            <a:alphaModFix/>
          </a:blip>
          <a:srcRect b="0" l="0" r="0" t="0"/>
          <a:stretch/>
        </p:blipFill>
        <p:spPr>
          <a:xfrm>
            <a:off x="0" y="1618193"/>
            <a:ext cx="2631015" cy="4537908"/>
          </a:xfrm>
          <a:prstGeom prst="rect">
            <a:avLst/>
          </a:prstGeom>
          <a:noFill/>
          <a:ln>
            <a:noFill/>
          </a:ln>
        </p:spPr>
      </p:pic>
      <p:sp>
        <p:nvSpPr>
          <p:cNvPr id="1886" name="Google Shape;1886;p17"/>
          <p:cNvSpPr/>
          <p:nvPr/>
        </p:nvSpPr>
        <p:spPr>
          <a:xfrm>
            <a:off x="7718" y="1704612"/>
            <a:ext cx="2477905" cy="45243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Luận điểm 2:</a:t>
            </a:r>
            <a:r>
              <a:rPr lang="en-US" sz="3200">
                <a:solidFill>
                  <a:schemeClr val="dk1"/>
                </a:solidFill>
                <a:latin typeface="Times New Roman"/>
                <a:ea typeface="Times New Roman"/>
                <a:cs typeface="Times New Roman"/>
                <a:sym typeface="Times New Roman"/>
              </a:rPr>
              <a:t> </a:t>
            </a:r>
            <a:r>
              <a:rPr b="1" i="1" lang="en-US" sz="3200">
                <a:solidFill>
                  <a:schemeClr val="dk1"/>
                </a:solidFill>
                <a:latin typeface="Times New Roman"/>
                <a:ea typeface="Times New Roman"/>
                <a:cs typeface="Times New Roman"/>
                <a:sym typeface="Times New Roman"/>
              </a:rPr>
              <a:t> Kỉ niệm về 8 năm sống cùng bà và âm thanh tiếng chim tu hú</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“Tám năm ròng”</a:t>
            </a:r>
            <a:endParaRPr sz="3200">
              <a:solidFill>
                <a:schemeClr val="dk1"/>
              </a:solidFill>
              <a:latin typeface="Times New Roman"/>
              <a:ea typeface="Times New Roman"/>
              <a:cs typeface="Times New Roman"/>
              <a:sym typeface="Times New Roman"/>
            </a:endParaRPr>
          </a:p>
        </p:txBody>
      </p:sp>
      <p:sp>
        <p:nvSpPr>
          <p:cNvPr id="1887" name="Google Shape;1887;p17"/>
          <p:cNvSpPr/>
          <p:nvPr/>
        </p:nvSpPr>
        <p:spPr>
          <a:xfrm>
            <a:off x="4581305" y="594767"/>
            <a:ext cx="7235897" cy="569386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Và như một thước phim quay chậm, những kỉ niệm về </a:t>
            </a:r>
            <a:r>
              <a:rPr b="1" lang="en-US" sz="2800">
                <a:solidFill>
                  <a:schemeClr val="dk1"/>
                </a:solidFill>
                <a:latin typeface="Times New Roman"/>
                <a:ea typeface="Times New Roman"/>
                <a:cs typeface="Times New Roman"/>
                <a:sym typeface="Times New Roman"/>
              </a:rPr>
              <a:t>8 năm sống cùng bà và âm thanh tiếng chim tu hú</a:t>
            </a:r>
            <a:r>
              <a:rPr lang="en-US" sz="2800">
                <a:solidFill>
                  <a:schemeClr val="dk1"/>
                </a:solidFill>
                <a:latin typeface="Times New Roman"/>
                <a:ea typeface="Times New Roman"/>
                <a:cs typeface="Times New Roman"/>
                <a:sym typeface="Times New Roman"/>
              </a:rPr>
              <a:t> ùa về:</a:t>
            </a:r>
            <a:endParaRPr sz="2800">
              <a:solidFill>
                <a:schemeClr val="dk1"/>
              </a:solidFill>
              <a:latin typeface="Times New Roman"/>
              <a:ea typeface="Times New Roman"/>
              <a:cs typeface="Times New Roman"/>
              <a:sym typeface="Times New Roman"/>
            </a:endParaRPr>
          </a:p>
          <a:p>
            <a:pPr indent="0" lvl="0" marL="1143000" marR="0" rtl="0" algn="l">
              <a:spcBef>
                <a:spcPts val="0"/>
              </a:spcBef>
              <a:spcAft>
                <a:spcPts val="0"/>
              </a:spcAft>
              <a:buNone/>
            </a:pPr>
            <a:r>
              <a:rPr lang="en-US" sz="2800">
                <a:solidFill>
                  <a:schemeClr val="dk1"/>
                </a:solidFill>
                <a:latin typeface="Times New Roman"/>
                <a:ea typeface="Times New Roman"/>
                <a:cs typeface="Times New Roman"/>
                <a:sym typeface="Times New Roman"/>
              </a:rPr>
              <a:t>Tám năm ròng cháu cùng bà nhóm lửa</a:t>
            </a:r>
            <a:br>
              <a:rPr lang="en-US" sz="2800">
                <a:solidFill>
                  <a:schemeClr val="dk1"/>
                </a:solidFill>
                <a:latin typeface="Times New Roman"/>
                <a:ea typeface="Times New Roman"/>
                <a:cs typeface="Times New Roman"/>
                <a:sym typeface="Times New Roman"/>
              </a:rPr>
            </a:br>
            <a:r>
              <a:rPr lang="en-US" sz="2800">
                <a:solidFill>
                  <a:schemeClr val="dk1"/>
                </a:solidFill>
                <a:latin typeface="Times New Roman"/>
                <a:ea typeface="Times New Roman"/>
                <a:cs typeface="Times New Roman"/>
                <a:sym typeface="Times New Roman"/>
              </a:rPr>
              <a:t>Tu hú kêu trên những cánh đồng xa</a:t>
            </a:r>
            <a:br>
              <a:rPr lang="en-US" sz="2800">
                <a:solidFill>
                  <a:schemeClr val="dk1"/>
                </a:solidFill>
                <a:latin typeface="Times New Roman"/>
                <a:ea typeface="Times New Roman"/>
                <a:cs typeface="Times New Roman"/>
                <a:sym typeface="Times New Roman"/>
              </a:rPr>
            </a:br>
            <a:r>
              <a:rPr lang="en-US" sz="2800">
                <a:solidFill>
                  <a:schemeClr val="dk1"/>
                </a:solidFill>
                <a:latin typeface="Times New Roman"/>
                <a:ea typeface="Times New Roman"/>
                <a:cs typeface="Times New Roman"/>
                <a:sym typeface="Times New Roman"/>
              </a:rPr>
              <a:t>Khi tu hú kêu, bà còn nhớ không bà</a:t>
            </a:r>
            <a:br>
              <a:rPr lang="en-US" sz="2800">
                <a:solidFill>
                  <a:schemeClr val="dk1"/>
                </a:solidFill>
                <a:latin typeface="Times New Roman"/>
                <a:ea typeface="Times New Roman"/>
                <a:cs typeface="Times New Roman"/>
                <a:sym typeface="Times New Roman"/>
              </a:rPr>
            </a:br>
            <a:r>
              <a:rPr lang="en-US" sz="2800">
                <a:solidFill>
                  <a:schemeClr val="dk1"/>
                </a:solidFill>
                <a:latin typeface="Times New Roman"/>
                <a:ea typeface="Times New Roman"/>
                <a:cs typeface="Times New Roman"/>
                <a:sym typeface="Times New Roman"/>
              </a:rPr>
              <a:t>Bà hay kể chuyện những ngày ở Huế</a:t>
            </a:r>
            <a:br>
              <a:rPr lang="en-US" sz="2800">
                <a:solidFill>
                  <a:schemeClr val="dk1"/>
                </a:solidFill>
                <a:latin typeface="Times New Roman"/>
                <a:ea typeface="Times New Roman"/>
                <a:cs typeface="Times New Roman"/>
                <a:sym typeface="Times New Roman"/>
              </a:rPr>
            </a:br>
            <a:r>
              <a:rPr lang="en-US" sz="2800">
                <a:solidFill>
                  <a:schemeClr val="dk1"/>
                </a:solidFill>
                <a:latin typeface="Times New Roman"/>
                <a:ea typeface="Times New Roman"/>
                <a:cs typeface="Times New Roman"/>
                <a:sym typeface="Times New Roman"/>
              </a:rPr>
              <a:t>Tiếng tu hú sao mà tha thiết thế !</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a:t>
            </a:r>
            <a:r>
              <a:rPr b="1" i="1" lang="en-US" sz="2800">
                <a:solidFill>
                  <a:schemeClr val="dk1"/>
                </a:solidFill>
                <a:latin typeface="Times New Roman"/>
                <a:ea typeface="Times New Roman"/>
                <a:cs typeface="Times New Roman"/>
                <a:sym typeface="Times New Roman"/>
              </a:rPr>
              <a:t>“Tám năm ròng” </a:t>
            </a:r>
            <a:r>
              <a:rPr lang="en-US" sz="2800">
                <a:solidFill>
                  <a:schemeClr val="dk1"/>
                </a:solidFill>
                <a:latin typeface="Times New Roman"/>
                <a:ea typeface="Times New Roman"/>
                <a:cs typeface="Times New Roman"/>
                <a:sym typeface="Times New Roman"/>
              </a:rPr>
              <a:t>là một quãng thời gian không dài đối với đời người nhưng lại là cả tuổi thơ của cháu. Hình ảnh bà và bếp lửa của tình bà cháu đã gợi ra một liên tưởng, một hồi ức khác trong tâm trí thi sĩ – tiếng chim tu hú. </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86"/>
                                        </p:tgtEl>
                                        <p:attrNameLst>
                                          <p:attrName>style.visibility</p:attrName>
                                        </p:attrNameLst>
                                      </p:cBhvr>
                                      <p:to>
                                        <p:strVal val="visible"/>
                                      </p:to>
                                    </p:set>
                                    <p:anim calcmode="lin" valueType="num">
                                      <p:cBhvr additive="base">
                                        <p:cTn dur="500"/>
                                        <p:tgtEl>
                                          <p:spTgt spid="188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7"/>
                                        </p:tgtEl>
                                        <p:attrNameLst>
                                          <p:attrName>style.visibility</p:attrName>
                                        </p:attrNameLst>
                                      </p:cBhvr>
                                      <p:to>
                                        <p:strVal val="visible"/>
                                      </p:to>
                                    </p:set>
                                    <p:animEffect filter="fade" transition="in">
                                      <p:cBhvr>
                                        <p:cTn dur="500"/>
                                        <p:tgtEl>
                                          <p:spTgt spid="18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1" name="Shape 1891"/>
        <p:cNvGrpSpPr/>
        <p:nvPr/>
      </p:nvGrpSpPr>
      <p:grpSpPr>
        <a:xfrm>
          <a:off x="0" y="0"/>
          <a:ext cx="0" cy="0"/>
          <a:chOff x="0" y="0"/>
          <a:chExt cx="0" cy="0"/>
        </a:xfrm>
      </p:grpSpPr>
      <p:grpSp>
        <p:nvGrpSpPr>
          <p:cNvPr id="1892" name="Google Shape;1892;p18"/>
          <p:cNvGrpSpPr/>
          <p:nvPr/>
        </p:nvGrpSpPr>
        <p:grpSpPr>
          <a:xfrm>
            <a:off x="4406900" y="905934"/>
            <a:ext cx="6064251" cy="5046133"/>
            <a:chOff x="3304703" y="680023"/>
            <a:chExt cx="4548353" cy="3783458"/>
          </a:xfrm>
        </p:grpSpPr>
        <p:sp>
          <p:nvSpPr>
            <p:cNvPr id="1893" name="Google Shape;1893;p18"/>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94" name="Google Shape;1894;p18"/>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95" name="Google Shape;1895;p18"/>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96" name="Google Shape;1896;p18"/>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97" name="Google Shape;1897;p18"/>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98" name="Google Shape;1898;p18"/>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899" name="Google Shape;1899;p18"/>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00" name="Google Shape;1900;p18"/>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01" name="Google Shape;1901;p18"/>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02" name="Google Shape;1902;p18"/>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03" name="Google Shape;1903;p18"/>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04" name="Google Shape;1904;p18"/>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05" name="Google Shape;1905;p18"/>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06" name="Google Shape;1906;p18"/>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07" name="Google Shape;1907;p18"/>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08" name="Google Shape;1908;p18"/>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09" name="Google Shape;1909;p18"/>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10" name="Google Shape;1910;p18"/>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11" name="Google Shape;1911;p18"/>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12" name="Google Shape;1912;p18"/>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13" name="Google Shape;1913;p18"/>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14" name="Google Shape;1914;p18"/>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15" name="Google Shape;1915;p18"/>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16" name="Google Shape;1916;p18"/>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17" name="Google Shape;1917;p18"/>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18" name="Google Shape;1918;p18"/>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19" name="Google Shape;1919;p18"/>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20" name="Google Shape;1920;p18"/>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21" name="Google Shape;1921;p18"/>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22" name="Google Shape;1922;p18"/>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923" name="Google Shape;1923;p18"/>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924" name="Google Shape;1924;p18"/>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1925" name="Google Shape;1925;p18"/>
          <p:cNvPicPr preferRelativeResize="0"/>
          <p:nvPr/>
        </p:nvPicPr>
        <p:blipFill rotWithShape="1">
          <a:blip r:embed="rId5">
            <a:alphaModFix/>
          </a:blip>
          <a:srcRect b="0" l="0" r="0" t="0"/>
          <a:stretch/>
        </p:blipFill>
        <p:spPr>
          <a:xfrm>
            <a:off x="0" y="1618193"/>
            <a:ext cx="4318831" cy="3625849"/>
          </a:xfrm>
          <a:prstGeom prst="rect">
            <a:avLst/>
          </a:prstGeom>
          <a:noFill/>
          <a:ln>
            <a:noFill/>
          </a:ln>
        </p:spPr>
      </p:pic>
      <p:sp>
        <p:nvSpPr>
          <p:cNvPr id="1926" name="Google Shape;1926;p18"/>
          <p:cNvSpPr/>
          <p:nvPr/>
        </p:nvSpPr>
        <p:spPr>
          <a:xfrm>
            <a:off x="4633209" y="689088"/>
            <a:ext cx="7219593" cy="526297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Theo truyền thống văn học, tiếng chim tu hú thường gợi nên sự khắc khoải, xa cách, trông mong, một âm thanh mang sắc điệu trầm buồn. Tiếng chim vang vọng ấy rất khác với những âm thanh căng tràn sự sống trong thơ Tố Hữu : “Khi con tu hú gọi bầy / Lúa chiêm đang chín, trái cây ngọt dần”. Cùng là tiếng tu hú kêu mỗi độ vào hè nhưng với Bằng Việt, âm thanh ấy như giục lúa mau chín để người nông dân mau thoát khỏi cái đói, như khơi dậy trong bà những kỉ niệm ngày xưa ở Huế, để bắt đầu những câu chuyện êm đềm cho tuổi thơ của cháu. </a:t>
            </a:r>
            <a:endParaRPr sz="2800">
              <a:solidFill>
                <a:schemeClr val="dk1"/>
              </a:solidFill>
              <a:latin typeface="Times New Roman"/>
              <a:ea typeface="Times New Roman"/>
              <a:cs typeface="Times New Roman"/>
              <a:sym typeface="Times New Roman"/>
            </a:endParaRPr>
          </a:p>
        </p:txBody>
      </p:sp>
      <p:pic>
        <p:nvPicPr>
          <p:cNvPr id="1927" name="Google Shape;1927;p18"/>
          <p:cNvPicPr preferRelativeResize="0"/>
          <p:nvPr/>
        </p:nvPicPr>
        <p:blipFill rotWithShape="1">
          <a:blip r:embed="rId6">
            <a:alphaModFix/>
          </a:blip>
          <a:srcRect b="0" l="0" r="0" t="0"/>
          <a:stretch/>
        </p:blipFill>
        <p:spPr>
          <a:xfrm>
            <a:off x="0" y="1661014"/>
            <a:ext cx="4294011" cy="35830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6"/>
                                        </p:tgtEl>
                                        <p:attrNameLst>
                                          <p:attrName>style.visibility</p:attrName>
                                        </p:attrNameLst>
                                      </p:cBhvr>
                                      <p:to>
                                        <p:strVal val="visible"/>
                                      </p:to>
                                    </p:set>
                                    <p:animEffect filter="fade" transition="in">
                                      <p:cBhvr>
                                        <p:cTn dur="1000"/>
                                        <p:tgtEl>
                                          <p:spTgt spid="19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1" name="Shape 1931"/>
        <p:cNvGrpSpPr/>
        <p:nvPr/>
      </p:nvGrpSpPr>
      <p:grpSpPr>
        <a:xfrm>
          <a:off x="0" y="0"/>
          <a:ext cx="0" cy="0"/>
          <a:chOff x="0" y="0"/>
          <a:chExt cx="0" cy="0"/>
        </a:xfrm>
      </p:grpSpPr>
      <p:grpSp>
        <p:nvGrpSpPr>
          <p:cNvPr id="1932" name="Google Shape;1932;p19"/>
          <p:cNvGrpSpPr/>
          <p:nvPr/>
        </p:nvGrpSpPr>
        <p:grpSpPr>
          <a:xfrm>
            <a:off x="4406900" y="905934"/>
            <a:ext cx="6064251" cy="5046133"/>
            <a:chOff x="3304703" y="680023"/>
            <a:chExt cx="4548353" cy="3783458"/>
          </a:xfrm>
        </p:grpSpPr>
        <p:sp>
          <p:nvSpPr>
            <p:cNvPr id="1933" name="Google Shape;1933;p19"/>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34" name="Google Shape;1934;p19"/>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35" name="Google Shape;1935;p19"/>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36" name="Google Shape;1936;p19"/>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37" name="Google Shape;1937;p19"/>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38" name="Google Shape;1938;p19"/>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39" name="Google Shape;1939;p19"/>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40" name="Google Shape;1940;p19"/>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41" name="Google Shape;1941;p19"/>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42" name="Google Shape;1942;p19"/>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43" name="Google Shape;1943;p19"/>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44" name="Google Shape;1944;p19"/>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45" name="Google Shape;1945;p19"/>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46" name="Google Shape;1946;p19"/>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47" name="Google Shape;1947;p19"/>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48" name="Google Shape;1948;p19"/>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49" name="Google Shape;1949;p19"/>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50" name="Google Shape;1950;p19"/>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51" name="Google Shape;1951;p19"/>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52" name="Google Shape;1952;p19"/>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53" name="Google Shape;1953;p19"/>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54" name="Google Shape;1954;p19"/>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55" name="Google Shape;1955;p19"/>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56" name="Google Shape;1956;p19"/>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57" name="Google Shape;1957;p19"/>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58" name="Google Shape;1958;p19"/>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59" name="Google Shape;1959;p19"/>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60" name="Google Shape;1960;p19"/>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61" name="Google Shape;1961;p19"/>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62" name="Google Shape;1962;p19"/>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963" name="Google Shape;1963;p19"/>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964" name="Google Shape;1964;p19"/>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1965" name="Google Shape;1965;p19"/>
          <p:cNvPicPr preferRelativeResize="0"/>
          <p:nvPr/>
        </p:nvPicPr>
        <p:blipFill rotWithShape="1">
          <a:blip r:embed="rId5">
            <a:alphaModFix/>
          </a:blip>
          <a:srcRect b="0" l="0" r="0" t="0"/>
          <a:stretch/>
        </p:blipFill>
        <p:spPr>
          <a:xfrm>
            <a:off x="0" y="1618193"/>
            <a:ext cx="3177113" cy="3625849"/>
          </a:xfrm>
          <a:prstGeom prst="rect">
            <a:avLst/>
          </a:prstGeom>
          <a:noFill/>
          <a:ln>
            <a:noFill/>
          </a:ln>
        </p:spPr>
      </p:pic>
      <p:sp>
        <p:nvSpPr>
          <p:cNvPr id="1966" name="Google Shape;1966;p19"/>
          <p:cNvSpPr/>
          <p:nvPr/>
        </p:nvSpPr>
        <p:spPr>
          <a:xfrm>
            <a:off x="0" y="2261566"/>
            <a:ext cx="3158067" cy="233910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 </a:t>
            </a:r>
            <a:endParaRPr sz="16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Điệp từ “tu hú”</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rgbClr val="086245"/>
                </a:solidFill>
                <a:latin typeface="Times New Roman"/>
                <a:ea typeface="Times New Roman"/>
                <a:cs typeface="Times New Roman"/>
                <a:sym typeface="Times New Roman"/>
              </a:rPr>
              <a:t>khiến lời thơ có âm điệu thật bồi hồi, tha thiết</a:t>
            </a:r>
            <a:endParaRPr sz="3200">
              <a:solidFill>
                <a:schemeClr val="dk1"/>
              </a:solidFill>
              <a:latin typeface="Times New Roman"/>
              <a:ea typeface="Times New Roman"/>
              <a:cs typeface="Times New Roman"/>
              <a:sym typeface="Times New Roman"/>
            </a:endParaRPr>
          </a:p>
        </p:txBody>
      </p:sp>
      <p:sp>
        <p:nvSpPr>
          <p:cNvPr id="1967" name="Google Shape;1967;p19"/>
          <p:cNvSpPr/>
          <p:nvPr/>
        </p:nvSpPr>
        <p:spPr>
          <a:xfrm>
            <a:off x="4600383" y="553550"/>
            <a:ext cx="7435880" cy="600164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Một tiếng chim đong đầy kỉ niệm đến nỗi tác giả phải thốt lên lời cảm thán rằng “sao mà tha thiết thế”. </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a:t>
            </a:r>
            <a:r>
              <a:rPr b="1" i="1" lang="en-US" sz="3200">
                <a:solidFill>
                  <a:schemeClr val="dk1"/>
                </a:solidFill>
                <a:latin typeface="Times New Roman"/>
                <a:ea typeface="Times New Roman"/>
                <a:cs typeface="Times New Roman"/>
                <a:sym typeface="Times New Roman"/>
              </a:rPr>
              <a:t>Điệp từ “tu hú”</a:t>
            </a:r>
            <a:r>
              <a:rPr lang="en-US" sz="3200">
                <a:solidFill>
                  <a:schemeClr val="dk1"/>
                </a:solidFill>
                <a:latin typeface="Times New Roman"/>
                <a:ea typeface="Times New Roman"/>
                <a:cs typeface="Times New Roman"/>
                <a:sym typeface="Times New Roman"/>
              </a:rPr>
              <a:t> được lặp đi lặp lại nhiều lần khiến lời thơ có âm điệu thật bồi hồi, tha thiết, khiến bản thân người đọc cũng như nghe vẳng lại đâu đây tiếng tu hú từ trong tiềm thức của tác giả. Sự điệp lại ấy còn gợi lên những nỗi nhớ trùng điệp, vấn vít vào nhau – nỗi nhớ của bà về quá khứ của mình càng khiến cho nỗi nhớ của cháu về bà thêm thăm thẳm, vời vợi. </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66"/>
                                        </p:tgtEl>
                                        <p:attrNameLst>
                                          <p:attrName>style.visibility</p:attrName>
                                        </p:attrNameLst>
                                      </p:cBhvr>
                                      <p:to>
                                        <p:strVal val="visible"/>
                                      </p:to>
                                    </p:set>
                                    <p:anim calcmode="lin" valueType="num">
                                      <p:cBhvr additive="base">
                                        <p:cTn dur="500"/>
                                        <p:tgtEl>
                                          <p:spTgt spid="19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grpSp>
        <p:nvGrpSpPr>
          <p:cNvPr id="1252" name="Google Shape;1252;p2"/>
          <p:cNvGrpSpPr/>
          <p:nvPr/>
        </p:nvGrpSpPr>
        <p:grpSpPr>
          <a:xfrm>
            <a:off x="4406900" y="905934"/>
            <a:ext cx="6064251" cy="5046133"/>
            <a:chOff x="3304703" y="680023"/>
            <a:chExt cx="4548353" cy="3783458"/>
          </a:xfrm>
        </p:grpSpPr>
        <p:sp>
          <p:nvSpPr>
            <p:cNvPr id="1253" name="Google Shape;1253;p2"/>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54" name="Google Shape;1254;p2"/>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55" name="Google Shape;1255;p2"/>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56" name="Google Shape;1256;p2"/>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57" name="Google Shape;1257;p2"/>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58" name="Google Shape;1258;p2"/>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59" name="Google Shape;1259;p2"/>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60" name="Google Shape;1260;p2"/>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61" name="Google Shape;1261;p2"/>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62" name="Google Shape;1262;p2"/>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63" name="Google Shape;1263;p2"/>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64" name="Google Shape;1264;p2"/>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65" name="Google Shape;1265;p2"/>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66" name="Google Shape;1266;p2"/>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67" name="Google Shape;1267;p2"/>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68" name="Google Shape;1268;p2"/>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69" name="Google Shape;1269;p2"/>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70" name="Google Shape;1270;p2"/>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71" name="Google Shape;1271;p2"/>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72" name="Google Shape;1272;p2"/>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73" name="Google Shape;1273;p2"/>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74" name="Google Shape;1274;p2"/>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75" name="Google Shape;1275;p2"/>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76" name="Google Shape;1276;p2"/>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77" name="Google Shape;1277;p2"/>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78" name="Google Shape;1278;p2"/>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79" name="Google Shape;1279;p2"/>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80" name="Google Shape;1280;p2"/>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81" name="Google Shape;1281;p2"/>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sp>
          <p:nvSpPr>
            <p:cNvPr id="1282" name="Google Shape;1282;p2"/>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grpSp>
      <p:pic>
        <p:nvPicPr>
          <p:cNvPr id="1283" name="Google Shape;1283;p2"/>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284" name="Google Shape;1284;p2"/>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1285" name="Google Shape;1285;p2"/>
          <p:cNvPicPr preferRelativeResize="0"/>
          <p:nvPr/>
        </p:nvPicPr>
        <p:blipFill rotWithShape="1">
          <a:blip r:embed="rId5">
            <a:alphaModFix/>
          </a:blip>
          <a:srcRect b="0" l="0" r="0" t="0"/>
          <a:stretch/>
        </p:blipFill>
        <p:spPr>
          <a:xfrm>
            <a:off x="0" y="1618193"/>
            <a:ext cx="3663951" cy="3625849"/>
          </a:xfrm>
          <a:prstGeom prst="rect">
            <a:avLst/>
          </a:prstGeom>
          <a:noFill/>
          <a:ln>
            <a:noFill/>
          </a:ln>
        </p:spPr>
      </p:pic>
      <p:sp>
        <p:nvSpPr>
          <p:cNvPr id="1286" name="Google Shape;1286;p2"/>
          <p:cNvSpPr/>
          <p:nvPr/>
        </p:nvSpPr>
        <p:spPr>
          <a:xfrm>
            <a:off x="167218" y="1940194"/>
            <a:ext cx="3496733" cy="304698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200" u="none" cap="none" strike="noStrike">
                <a:solidFill>
                  <a:schemeClr val="dk1"/>
                </a:solidFill>
                <a:latin typeface="Times New Roman"/>
                <a:ea typeface="Times New Roman"/>
                <a:cs typeface="Times New Roman"/>
                <a:sym typeface="Times New Roman"/>
              </a:rPr>
              <a:t>I. Mở bài</a:t>
            </a:r>
            <a:endParaRPr b="0" i="0" sz="3200" u="none" cap="none" strike="noStrike">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 Dẫn dắt: giới thiệu tác giả</a:t>
            </a:r>
            <a:endParaRPr b="0" i="0" sz="32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 Giới thiệu bài thơ </a:t>
            </a:r>
            <a:endParaRPr/>
          </a:p>
          <a:p>
            <a:pPr indent="0" lvl="0" marL="0" marR="0" rtl="0" algn="l">
              <a:spcBef>
                <a:spcPts val="0"/>
              </a:spcBef>
              <a:spcAft>
                <a:spcPts val="0"/>
              </a:spcAft>
              <a:buNone/>
            </a:pPr>
            <a:r>
              <a:rPr b="0" i="0" lang="en-US" sz="3200" u="none" cap="none" strike="noStrike">
                <a:solidFill>
                  <a:schemeClr val="dk1"/>
                </a:solidFill>
                <a:latin typeface="Times New Roman"/>
                <a:ea typeface="Times New Roman"/>
                <a:cs typeface="Times New Roman"/>
                <a:sym typeface="Times New Roman"/>
              </a:rPr>
              <a:t>- Giới thiệu đoạn thơ đầu</a:t>
            </a:r>
            <a:endParaRPr sz="3200">
              <a:solidFill>
                <a:schemeClr val="dk1"/>
              </a:solidFill>
              <a:latin typeface="Arial"/>
              <a:ea typeface="Arial"/>
              <a:cs typeface="Arial"/>
              <a:sym typeface="Arial"/>
            </a:endParaRPr>
          </a:p>
        </p:txBody>
      </p:sp>
      <p:sp>
        <p:nvSpPr>
          <p:cNvPr id="1287" name="Google Shape;1287;p2"/>
          <p:cNvSpPr/>
          <p:nvPr/>
        </p:nvSpPr>
        <p:spPr>
          <a:xfrm>
            <a:off x="4554844" y="91353"/>
            <a:ext cx="7267962" cy="6124754"/>
          </a:xfrm>
          <a:prstGeom prst="rect">
            <a:avLst/>
          </a:prstGeom>
          <a:noFill/>
          <a:ln>
            <a:noFill/>
          </a:ln>
        </p:spPr>
        <p:txBody>
          <a:bodyPr anchorCtr="0" anchor="t" bIns="45700" lIns="91425" spcFirstLastPara="1" rIns="91425" wrap="square" tIns="45700">
            <a:spAutoFit/>
          </a:bodyPr>
          <a:lstStyle/>
          <a:p>
            <a:pPr indent="280670" lvl="0" marL="0" marR="0" rtl="0" algn="just">
              <a:spcBef>
                <a:spcPts val="0"/>
              </a:spcBef>
              <a:spcAft>
                <a:spcPts val="0"/>
              </a:spcAft>
              <a:buNone/>
            </a:pPr>
            <a:r>
              <a:rPr lang="en-US" sz="2800">
                <a:solidFill>
                  <a:srgbClr val="000000"/>
                </a:solidFill>
                <a:latin typeface="Times New Roman"/>
                <a:ea typeface="Times New Roman"/>
                <a:cs typeface="Times New Roman"/>
                <a:sym typeface="Times New Roman"/>
              </a:rPr>
              <a:t>      Bằng Việt là một trong những gương mặt tiêu biểu thuộc thế hệ những nhà thơ trẻ trưởng thành trong thời kỳ kháng chiến chống Mỹ. Thơ Bằng Việt trong trẻo, thường khai thác những kỉ niệm trong sáng thủa thiếu thời và khơi gợi ước mơ tuổi trẻ. Bài thơ</a:t>
            </a:r>
            <a:r>
              <a:rPr i="1" lang="en-US" sz="2800">
                <a:solidFill>
                  <a:srgbClr val="000000"/>
                </a:solidFill>
                <a:latin typeface="Times New Roman"/>
                <a:ea typeface="Times New Roman"/>
                <a:cs typeface="Times New Roman"/>
                <a:sym typeface="Times New Roman"/>
              </a:rPr>
              <a:t>“Bếp lửa”</a:t>
            </a:r>
            <a:r>
              <a:rPr lang="en-US" sz="2800">
                <a:solidFill>
                  <a:srgbClr val="000000"/>
                </a:solidFill>
                <a:latin typeface="Times New Roman"/>
                <a:ea typeface="Times New Roman"/>
                <a:cs typeface="Times New Roman"/>
                <a:sym typeface="Times New Roman"/>
              </a:rPr>
              <a:t>là một trong những tác phẩm đầu tay của Bằng Việt. Bài thơ đã thể hiện sâu sắc và cảm động tình cảm của nhà thơ dành cho người bà và bếp lửa. Trong đó, ba câu thơ đầu là hình ảnh bếp lửa, khơi nguồn cho dòng hồi tưởng về bà.</a:t>
            </a:r>
            <a:endParaRPr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         Một bếp lửa chờn vờn sương sớm</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         Một bếp lửa ấp iu nồng đượm</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         Cháu thương bà biết mấy nắng mưa.</a:t>
            </a:r>
            <a:endParaRPr sz="2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6"/>
                                        </p:tgtEl>
                                        <p:attrNameLst>
                                          <p:attrName>style.visibility</p:attrName>
                                        </p:attrNameLst>
                                      </p:cBhvr>
                                      <p:to>
                                        <p:strVal val="visible"/>
                                      </p:to>
                                    </p:set>
                                    <p:animEffect filter="fade" transition="in">
                                      <p:cBhvr>
                                        <p:cTn dur="1000"/>
                                        <p:tgtEl>
                                          <p:spTgt spid="12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7"/>
                                        </p:tgtEl>
                                        <p:attrNameLst>
                                          <p:attrName>style.visibility</p:attrName>
                                        </p:attrNameLst>
                                      </p:cBhvr>
                                      <p:to>
                                        <p:strVal val="visible"/>
                                      </p:to>
                                    </p:set>
                                    <p:animEffect filter="fade" transition="in">
                                      <p:cBhvr>
                                        <p:cTn dur="500"/>
                                        <p:tgtEl>
                                          <p:spTgt spid="1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1" name="Shape 1971"/>
        <p:cNvGrpSpPr/>
        <p:nvPr/>
      </p:nvGrpSpPr>
      <p:grpSpPr>
        <a:xfrm>
          <a:off x="0" y="0"/>
          <a:ext cx="0" cy="0"/>
          <a:chOff x="0" y="0"/>
          <a:chExt cx="0" cy="0"/>
        </a:xfrm>
      </p:grpSpPr>
      <p:grpSp>
        <p:nvGrpSpPr>
          <p:cNvPr id="1972" name="Google Shape;1972;p20"/>
          <p:cNvGrpSpPr/>
          <p:nvPr/>
        </p:nvGrpSpPr>
        <p:grpSpPr>
          <a:xfrm>
            <a:off x="4406900" y="905934"/>
            <a:ext cx="6064251" cy="5046133"/>
            <a:chOff x="3304703" y="680023"/>
            <a:chExt cx="4548353" cy="3783458"/>
          </a:xfrm>
        </p:grpSpPr>
        <p:sp>
          <p:nvSpPr>
            <p:cNvPr id="1973" name="Google Shape;1973;p20"/>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74" name="Google Shape;1974;p20"/>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75" name="Google Shape;1975;p20"/>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76" name="Google Shape;1976;p20"/>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77" name="Google Shape;1977;p20"/>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78" name="Google Shape;1978;p20"/>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79" name="Google Shape;1979;p20"/>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80" name="Google Shape;1980;p20"/>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81" name="Google Shape;1981;p20"/>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82" name="Google Shape;1982;p20"/>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83" name="Google Shape;1983;p20"/>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84" name="Google Shape;1984;p20"/>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85" name="Google Shape;1985;p20"/>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86" name="Google Shape;1986;p20"/>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87" name="Google Shape;1987;p20"/>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88" name="Google Shape;1988;p20"/>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89" name="Google Shape;1989;p20"/>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90" name="Google Shape;1990;p20"/>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91" name="Google Shape;1991;p20"/>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92" name="Google Shape;1992;p20"/>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93" name="Google Shape;1993;p20"/>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94" name="Google Shape;1994;p20"/>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95" name="Google Shape;1995;p20"/>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96" name="Google Shape;1996;p20"/>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97" name="Google Shape;1997;p20"/>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98" name="Google Shape;1998;p20"/>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999" name="Google Shape;1999;p20"/>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00" name="Google Shape;2000;p20"/>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01" name="Google Shape;2001;p20"/>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02" name="Google Shape;2002;p20"/>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003" name="Google Shape;2003;p20"/>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004" name="Google Shape;2004;p20"/>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2005" name="Google Shape;2005;p20"/>
          <p:cNvPicPr preferRelativeResize="0"/>
          <p:nvPr/>
        </p:nvPicPr>
        <p:blipFill rotWithShape="1">
          <a:blip r:embed="rId5">
            <a:alphaModFix/>
          </a:blip>
          <a:srcRect b="0" l="0" r="0" t="0"/>
          <a:stretch/>
        </p:blipFill>
        <p:spPr>
          <a:xfrm>
            <a:off x="0" y="1618193"/>
            <a:ext cx="4318831" cy="3625849"/>
          </a:xfrm>
          <a:prstGeom prst="rect">
            <a:avLst/>
          </a:prstGeom>
          <a:noFill/>
          <a:ln>
            <a:noFill/>
          </a:ln>
        </p:spPr>
      </p:pic>
      <p:sp>
        <p:nvSpPr>
          <p:cNvPr id="2006" name="Google Shape;2006;p20"/>
          <p:cNvSpPr/>
          <p:nvPr/>
        </p:nvSpPr>
        <p:spPr>
          <a:xfrm>
            <a:off x="4450067" y="1393777"/>
            <a:ext cx="7530682" cy="403187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=&gt; Tiếng chim tu hú đã trở thành một phần tuổi thơ, một mảnh tâm hồn cháu, là sợi chỉ đỏ nối liền quá khứ và hiện tại. Tiếng vọng đồng chiều ấy vang lên trong khổ thơ càng như giục giã, như khắc khoải một điều gì đó tha thiết lắm, để dòng kỉ niệm trải dài hơn, rộng hơn, sâu hơn trong không gian xa thẳm của nỗi nhớ thương. </a:t>
            </a:r>
            <a:endParaRPr sz="3200">
              <a:solidFill>
                <a:schemeClr val="dk1"/>
              </a:solidFill>
              <a:latin typeface="Times New Roman"/>
              <a:ea typeface="Times New Roman"/>
              <a:cs typeface="Times New Roman"/>
              <a:sym typeface="Times New Roman"/>
            </a:endParaRPr>
          </a:p>
        </p:txBody>
      </p:sp>
      <p:pic>
        <p:nvPicPr>
          <p:cNvPr id="2007" name="Google Shape;2007;p20"/>
          <p:cNvPicPr preferRelativeResize="0"/>
          <p:nvPr/>
        </p:nvPicPr>
        <p:blipFill rotWithShape="1">
          <a:blip r:embed="rId6">
            <a:alphaModFix/>
          </a:blip>
          <a:srcRect b="0" l="0" r="0" t="0"/>
          <a:stretch/>
        </p:blipFill>
        <p:spPr>
          <a:xfrm>
            <a:off x="63151" y="1702828"/>
            <a:ext cx="4077462" cy="35412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06"/>
                                        </p:tgtEl>
                                        <p:attrNameLst>
                                          <p:attrName>style.visibility</p:attrName>
                                        </p:attrNameLst>
                                      </p:cBhvr>
                                      <p:to>
                                        <p:strVal val="visible"/>
                                      </p:to>
                                    </p:set>
                                    <p:anim calcmode="lin" valueType="num">
                                      <p:cBhvr additive="base">
                                        <p:cTn dur="500"/>
                                        <p:tgtEl>
                                          <p:spTgt spid="200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1" name="Shape 2011"/>
        <p:cNvGrpSpPr/>
        <p:nvPr/>
      </p:nvGrpSpPr>
      <p:grpSpPr>
        <a:xfrm>
          <a:off x="0" y="0"/>
          <a:ext cx="0" cy="0"/>
          <a:chOff x="0" y="0"/>
          <a:chExt cx="0" cy="0"/>
        </a:xfrm>
      </p:grpSpPr>
      <p:grpSp>
        <p:nvGrpSpPr>
          <p:cNvPr id="2012" name="Google Shape;2012;p21"/>
          <p:cNvGrpSpPr/>
          <p:nvPr/>
        </p:nvGrpSpPr>
        <p:grpSpPr>
          <a:xfrm>
            <a:off x="4406900" y="905934"/>
            <a:ext cx="6064251" cy="5046133"/>
            <a:chOff x="3304703" y="680023"/>
            <a:chExt cx="4548353" cy="3783458"/>
          </a:xfrm>
        </p:grpSpPr>
        <p:sp>
          <p:nvSpPr>
            <p:cNvPr id="2013" name="Google Shape;2013;p21"/>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14" name="Google Shape;2014;p21"/>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15" name="Google Shape;2015;p21"/>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16" name="Google Shape;2016;p21"/>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17" name="Google Shape;2017;p21"/>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18" name="Google Shape;2018;p21"/>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19" name="Google Shape;2019;p21"/>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20" name="Google Shape;2020;p21"/>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21" name="Google Shape;2021;p21"/>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22" name="Google Shape;2022;p21"/>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23" name="Google Shape;2023;p21"/>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24" name="Google Shape;2024;p21"/>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25" name="Google Shape;2025;p21"/>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26" name="Google Shape;2026;p21"/>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27" name="Google Shape;2027;p21"/>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28" name="Google Shape;2028;p21"/>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29" name="Google Shape;2029;p21"/>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30" name="Google Shape;2030;p21"/>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31" name="Google Shape;2031;p21"/>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32" name="Google Shape;2032;p21"/>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33" name="Google Shape;2033;p21"/>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34" name="Google Shape;2034;p21"/>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35" name="Google Shape;2035;p21"/>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36" name="Google Shape;2036;p21"/>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37" name="Google Shape;2037;p21"/>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38" name="Google Shape;2038;p21"/>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39" name="Google Shape;2039;p21"/>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40" name="Google Shape;2040;p21"/>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41" name="Google Shape;2041;p21"/>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42" name="Google Shape;2042;p21"/>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043" name="Google Shape;2043;p21"/>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044" name="Google Shape;2044;p21"/>
          <p:cNvPicPr preferRelativeResize="0"/>
          <p:nvPr/>
        </p:nvPicPr>
        <p:blipFill rotWithShape="1">
          <a:blip r:embed="rId4">
            <a:alphaModFix/>
          </a:blip>
          <a:srcRect b="0" l="0" r="0" t="0"/>
          <a:stretch/>
        </p:blipFill>
        <p:spPr>
          <a:xfrm>
            <a:off x="2060621" y="-594"/>
            <a:ext cx="10147256" cy="6858594"/>
          </a:xfrm>
          <a:prstGeom prst="rect">
            <a:avLst/>
          </a:prstGeom>
          <a:noFill/>
          <a:ln>
            <a:noFill/>
          </a:ln>
        </p:spPr>
      </p:pic>
      <p:pic>
        <p:nvPicPr>
          <p:cNvPr id="2045" name="Google Shape;2045;p21"/>
          <p:cNvPicPr preferRelativeResize="0"/>
          <p:nvPr/>
        </p:nvPicPr>
        <p:blipFill rotWithShape="1">
          <a:blip r:embed="rId5">
            <a:alphaModFix/>
          </a:blip>
          <a:srcRect b="0" l="0" r="0" t="0"/>
          <a:stretch/>
        </p:blipFill>
        <p:spPr>
          <a:xfrm>
            <a:off x="1" y="1618193"/>
            <a:ext cx="1859572" cy="3625849"/>
          </a:xfrm>
          <a:prstGeom prst="rect">
            <a:avLst/>
          </a:prstGeom>
          <a:noFill/>
          <a:ln>
            <a:noFill/>
          </a:ln>
        </p:spPr>
      </p:pic>
      <p:sp>
        <p:nvSpPr>
          <p:cNvPr id="2046" name="Google Shape;2046;p21"/>
          <p:cNvSpPr/>
          <p:nvPr/>
        </p:nvSpPr>
        <p:spPr>
          <a:xfrm>
            <a:off x="2292440" y="100055"/>
            <a:ext cx="9646276" cy="65556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Và trong dòng chảy ấy, hiện lên những ký ức thân thương về tình bà cháu sâu đậm :</a:t>
            </a:r>
            <a:endParaRPr sz="2800">
              <a:solidFill>
                <a:schemeClr val="dk1"/>
              </a:solidFill>
              <a:latin typeface="Times New Roman"/>
              <a:ea typeface="Times New Roman"/>
              <a:cs typeface="Times New Roman"/>
              <a:sym typeface="Times New Roman"/>
            </a:endParaRPr>
          </a:p>
          <a:p>
            <a:pPr indent="0" lvl="0" marL="742950" marR="0" rtl="0" algn="l">
              <a:spcBef>
                <a:spcPts val="0"/>
              </a:spcBef>
              <a:spcAft>
                <a:spcPts val="0"/>
              </a:spcAft>
              <a:buNone/>
            </a:pPr>
            <a:r>
              <a:rPr lang="en-US" sz="2800">
                <a:solidFill>
                  <a:schemeClr val="dk1"/>
                </a:solidFill>
                <a:latin typeface="Times New Roman"/>
                <a:ea typeface="Times New Roman"/>
                <a:cs typeface="Times New Roman"/>
                <a:sym typeface="Times New Roman"/>
              </a:rPr>
              <a:t>Mẹ cùng cha công tác bận không về</a:t>
            </a:r>
            <a:br>
              <a:rPr lang="en-US" sz="2800">
                <a:solidFill>
                  <a:schemeClr val="dk1"/>
                </a:solidFill>
                <a:latin typeface="Times New Roman"/>
                <a:ea typeface="Times New Roman"/>
                <a:cs typeface="Times New Roman"/>
                <a:sym typeface="Times New Roman"/>
              </a:rPr>
            </a:br>
            <a:r>
              <a:rPr lang="en-US" sz="2800">
                <a:solidFill>
                  <a:schemeClr val="dk1"/>
                </a:solidFill>
                <a:latin typeface="Times New Roman"/>
                <a:ea typeface="Times New Roman"/>
                <a:cs typeface="Times New Roman"/>
                <a:sym typeface="Times New Roman"/>
              </a:rPr>
              <a:t>…Nhóm bếp lửa nghĩ thương bà khó nhọc,</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Tám năm tuổi thơ của tác giả cũng chính là những năm đất nước chiến tranh, bố mẹ phải đi công tác xa nhà, cháu phải sống cùng bà. Bằng Việt đã khơi lại những kỉ niệm ngày ấy bằng nghệ thuật liệt kê : “Bà bảo”, “bà dạy”, “bà chăm”,… mỗi một ký ức hiện về là thêm một lần hình ảnh bà được khắc sâu trong tâm trí cháu. Trong những năm tháng ấy, bà vừa là cha, vừa là mẹ, vừa là chỗ dựa vững chắc về cả vật chất lẫn tinh thần, là cội nguồn yêu thương của cháu. Bà không chỉ chăm lo cho cháu từng chút một mà còn là người thầy đầu tiên dạy cho cháu bao điều về cuộc sống, những bài học của bà trở thành hành trang cháu mang theo trong suốt quãng đời còn lại. </a:t>
            </a:r>
            <a:endParaRPr sz="2800">
              <a:solidFill>
                <a:schemeClr val="dk1"/>
              </a:solidFill>
              <a:latin typeface="Times New Roman"/>
              <a:ea typeface="Times New Roman"/>
              <a:cs typeface="Times New Roman"/>
              <a:sym typeface="Times New Roman"/>
            </a:endParaRPr>
          </a:p>
        </p:txBody>
      </p:sp>
      <p:sp>
        <p:nvSpPr>
          <p:cNvPr id="2047" name="Google Shape;2047;p21"/>
          <p:cNvSpPr/>
          <p:nvPr/>
        </p:nvSpPr>
        <p:spPr>
          <a:xfrm>
            <a:off x="86629" y="1661014"/>
            <a:ext cx="1772944"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Bố mẹ phải đi công tác xa nhà, cháu phải sống cùng bà. </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47"/>
                                        </p:tgtEl>
                                        <p:attrNameLst>
                                          <p:attrName>style.visibility</p:attrName>
                                        </p:attrNameLst>
                                      </p:cBhvr>
                                      <p:to>
                                        <p:strVal val="visible"/>
                                      </p:to>
                                    </p:set>
                                    <p:anim calcmode="lin" valueType="num">
                                      <p:cBhvr additive="base">
                                        <p:cTn dur="500"/>
                                        <p:tgtEl>
                                          <p:spTgt spid="204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6"/>
                                        </p:tgtEl>
                                        <p:attrNameLst>
                                          <p:attrName>style.visibility</p:attrName>
                                        </p:attrNameLst>
                                      </p:cBhvr>
                                      <p:to>
                                        <p:strVal val="visible"/>
                                      </p:to>
                                    </p:set>
                                    <p:animEffect filter="fade" transition="in">
                                      <p:cBhvr>
                                        <p:cTn dur="1000"/>
                                        <p:tgtEl>
                                          <p:spTgt spid="20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1" name="Shape 2051"/>
        <p:cNvGrpSpPr/>
        <p:nvPr/>
      </p:nvGrpSpPr>
      <p:grpSpPr>
        <a:xfrm>
          <a:off x="0" y="0"/>
          <a:ext cx="0" cy="0"/>
          <a:chOff x="0" y="0"/>
          <a:chExt cx="0" cy="0"/>
        </a:xfrm>
      </p:grpSpPr>
      <p:grpSp>
        <p:nvGrpSpPr>
          <p:cNvPr id="2052" name="Google Shape;2052;p22"/>
          <p:cNvGrpSpPr/>
          <p:nvPr/>
        </p:nvGrpSpPr>
        <p:grpSpPr>
          <a:xfrm>
            <a:off x="4406900" y="905934"/>
            <a:ext cx="6064251" cy="5046133"/>
            <a:chOff x="3304703" y="680023"/>
            <a:chExt cx="4548353" cy="3783458"/>
          </a:xfrm>
        </p:grpSpPr>
        <p:sp>
          <p:nvSpPr>
            <p:cNvPr id="2053" name="Google Shape;2053;p22"/>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54" name="Google Shape;2054;p22"/>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55" name="Google Shape;2055;p22"/>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56" name="Google Shape;2056;p22"/>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57" name="Google Shape;2057;p22"/>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58" name="Google Shape;2058;p22"/>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59" name="Google Shape;2059;p22"/>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60" name="Google Shape;2060;p22"/>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61" name="Google Shape;2061;p22"/>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62" name="Google Shape;2062;p22"/>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63" name="Google Shape;2063;p22"/>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64" name="Google Shape;2064;p22"/>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65" name="Google Shape;2065;p22"/>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66" name="Google Shape;2066;p22"/>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67" name="Google Shape;2067;p22"/>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68" name="Google Shape;2068;p22"/>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69" name="Google Shape;2069;p22"/>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70" name="Google Shape;2070;p22"/>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71" name="Google Shape;2071;p22"/>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72" name="Google Shape;2072;p22"/>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73" name="Google Shape;2073;p22"/>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74" name="Google Shape;2074;p22"/>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75" name="Google Shape;2075;p22"/>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76" name="Google Shape;2076;p22"/>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77" name="Google Shape;2077;p22"/>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78" name="Google Shape;2078;p22"/>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79" name="Google Shape;2079;p22"/>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80" name="Google Shape;2080;p22"/>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81" name="Google Shape;2081;p22"/>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sp>
          <p:nvSpPr>
            <p:cNvPr id="2082" name="Google Shape;2082;p22"/>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Calibri"/>
                <a:ea typeface="Calibri"/>
                <a:cs typeface="Calibri"/>
                <a:sym typeface="Calibri"/>
              </a:endParaRPr>
            </a:p>
          </p:txBody>
        </p:sp>
      </p:grpSp>
      <p:pic>
        <p:nvPicPr>
          <p:cNvPr id="2083" name="Google Shape;2083;p22"/>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084" name="Google Shape;2084;p22"/>
          <p:cNvPicPr preferRelativeResize="0"/>
          <p:nvPr/>
        </p:nvPicPr>
        <p:blipFill rotWithShape="1">
          <a:blip r:embed="rId4">
            <a:alphaModFix/>
          </a:blip>
          <a:srcRect b="0" l="0" r="0" t="0"/>
          <a:stretch/>
        </p:blipFill>
        <p:spPr>
          <a:xfrm>
            <a:off x="2949262" y="12403"/>
            <a:ext cx="9242738" cy="6858594"/>
          </a:xfrm>
          <a:prstGeom prst="rect">
            <a:avLst/>
          </a:prstGeom>
          <a:noFill/>
          <a:ln>
            <a:noFill/>
          </a:ln>
        </p:spPr>
      </p:pic>
      <p:pic>
        <p:nvPicPr>
          <p:cNvPr id="2085" name="Google Shape;2085;p22"/>
          <p:cNvPicPr preferRelativeResize="0"/>
          <p:nvPr/>
        </p:nvPicPr>
        <p:blipFill rotWithShape="1">
          <a:blip r:embed="rId5">
            <a:alphaModFix/>
          </a:blip>
          <a:srcRect b="0" l="0" r="0" t="0"/>
          <a:stretch/>
        </p:blipFill>
        <p:spPr>
          <a:xfrm>
            <a:off x="1" y="1618193"/>
            <a:ext cx="1915584" cy="3625849"/>
          </a:xfrm>
          <a:prstGeom prst="rect">
            <a:avLst/>
          </a:prstGeom>
          <a:noFill/>
          <a:ln>
            <a:noFill/>
          </a:ln>
        </p:spPr>
      </p:pic>
      <p:sp>
        <p:nvSpPr>
          <p:cNvPr id="2086" name="Google Shape;2086;p22"/>
          <p:cNvSpPr/>
          <p:nvPr/>
        </p:nvSpPr>
        <p:spPr>
          <a:xfrm>
            <a:off x="3377229" y="810210"/>
            <a:ext cx="8453791" cy="569386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Xuân Quỳnh từng viết về một người bà như thế trong “Tiếng gà trưa” : “Tiếng gà trưa / Mang bao nhiêu hạnh phúc / Đêm cháu về nằm mơ / Giấc ngủ hồng sắc trứng”. Với Bằng Việt cũng vậy, được ở với bà là cả một niềm hạnh phúc vô bờ. </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a:t>
            </a:r>
            <a:r>
              <a:rPr b="1" lang="en-US" sz="2800">
                <a:solidFill>
                  <a:schemeClr val="dk1"/>
                </a:solidFill>
                <a:latin typeface="Times New Roman"/>
                <a:ea typeface="Times New Roman"/>
                <a:cs typeface="Times New Roman"/>
                <a:sym typeface="Times New Roman"/>
              </a:rPr>
              <a:t>Cặp từ “bà” và “cháu</a:t>
            </a:r>
            <a:r>
              <a:rPr lang="en-US" sz="2800">
                <a:solidFill>
                  <a:schemeClr val="dk1"/>
                </a:solidFill>
                <a:latin typeface="Times New Roman"/>
                <a:ea typeface="Times New Roman"/>
                <a:cs typeface="Times New Roman"/>
                <a:sym typeface="Times New Roman"/>
              </a:rPr>
              <a:t>” xuất hiện trong từng phép liệt kê như gợi lên hình ảnh hai bà cháu gắn bó, quấn quít không rời, gợi lên một thế giới mà trong đó bà là tất cả. Cùng bà nhóm bếp hàng ngày, tác giả thấm thía được những gian lao, vất vả của bà khi phải một mình chăm sóc cháu, để rồi lời thơ như thủ thỉ một lời tâm tình “nghĩ thương bà khó nhọc”, và một lần nữa tiếng chim tu hú lại vọng về :</a:t>
            </a:r>
            <a:endParaRPr sz="2800">
              <a:solidFill>
                <a:schemeClr val="dk1"/>
              </a:solidFill>
              <a:latin typeface="Times New Roman"/>
              <a:ea typeface="Times New Roman"/>
              <a:cs typeface="Times New Roman"/>
              <a:sym typeface="Times New Roman"/>
            </a:endParaRPr>
          </a:p>
        </p:txBody>
      </p:sp>
      <p:sp>
        <p:nvSpPr>
          <p:cNvPr id="2087" name="Google Shape;2087;p22"/>
          <p:cNvSpPr/>
          <p:nvPr/>
        </p:nvSpPr>
        <p:spPr>
          <a:xfrm>
            <a:off x="167493" y="1918206"/>
            <a:ext cx="1748091"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Liên hệ thơ Xuân Quỳnh</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rgbClr val="000000"/>
                </a:solidFill>
                <a:latin typeface="Times New Roman"/>
                <a:ea typeface="Times New Roman"/>
                <a:cs typeface="Times New Roman"/>
                <a:sym typeface="Times New Roman"/>
              </a:rPr>
              <a:t>- Cặp từ “bà” và “cháu”</a:t>
            </a:r>
            <a:endParaRPr sz="3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87"/>
                                        </p:tgtEl>
                                        <p:attrNameLst>
                                          <p:attrName>style.visibility</p:attrName>
                                        </p:attrNameLst>
                                      </p:cBhvr>
                                      <p:to>
                                        <p:strVal val="visible"/>
                                      </p:to>
                                    </p:set>
                                    <p:anim calcmode="lin" valueType="num">
                                      <p:cBhvr additive="base">
                                        <p:cTn dur="500"/>
                                        <p:tgtEl>
                                          <p:spTgt spid="20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6"/>
                                        </p:tgtEl>
                                        <p:attrNameLst>
                                          <p:attrName>style.visibility</p:attrName>
                                        </p:attrNameLst>
                                      </p:cBhvr>
                                      <p:to>
                                        <p:strVal val="visible"/>
                                      </p:to>
                                    </p:set>
                                    <p:animEffect filter="fade" transition="in">
                                      <p:cBhvr>
                                        <p:cTn dur="1000"/>
                                        <p:tgtEl>
                                          <p:spTgt spid="20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1" name="Shape 2091"/>
        <p:cNvGrpSpPr/>
        <p:nvPr/>
      </p:nvGrpSpPr>
      <p:grpSpPr>
        <a:xfrm>
          <a:off x="0" y="0"/>
          <a:ext cx="0" cy="0"/>
          <a:chOff x="0" y="0"/>
          <a:chExt cx="0" cy="0"/>
        </a:xfrm>
      </p:grpSpPr>
      <p:grpSp>
        <p:nvGrpSpPr>
          <p:cNvPr id="2092" name="Google Shape;2092;p23"/>
          <p:cNvGrpSpPr/>
          <p:nvPr/>
        </p:nvGrpSpPr>
        <p:grpSpPr>
          <a:xfrm>
            <a:off x="4406900" y="905934"/>
            <a:ext cx="6064251" cy="5046133"/>
            <a:chOff x="3304703" y="680023"/>
            <a:chExt cx="4548353" cy="3783458"/>
          </a:xfrm>
        </p:grpSpPr>
        <p:sp>
          <p:nvSpPr>
            <p:cNvPr id="2093" name="Google Shape;2093;p23"/>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94" name="Google Shape;2094;p23"/>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95" name="Google Shape;2095;p23"/>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96" name="Google Shape;2096;p23"/>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97" name="Google Shape;2097;p23"/>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98" name="Google Shape;2098;p23"/>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099" name="Google Shape;2099;p23"/>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00" name="Google Shape;2100;p23"/>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01" name="Google Shape;2101;p23"/>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02" name="Google Shape;2102;p23"/>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03" name="Google Shape;2103;p23"/>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04" name="Google Shape;2104;p23"/>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05" name="Google Shape;2105;p23"/>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06" name="Google Shape;2106;p23"/>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07" name="Google Shape;2107;p23"/>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08" name="Google Shape;2108;p23"/>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09" name="Google Shape;2109;p23"/>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10" name="Google Shape;2110;p23"/>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11" name="Google Shape;2111;p23"/>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12" name="Google Shape;2112;p23"/>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13" name="Google Shape;2113;p23"/>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14" name="Google Shape;2114;p23"/>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15" name="Google Shape;2115;p23"/>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16" name="Google Shape;2116;p23"/>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17" name="Google Shape;2117;p23"/>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18" name="Google Shape;2118;p23"/>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19" name="Google Shape;2119;p23"/>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20" name="Google Shape;2120;p23"/>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21" name="Google Shape;2121;p23"/>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22" name="Google Shape;2122;p23"/>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123" name="Google Shape;2123;p23"/>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124" name="Google Shape;2124;p23"/>
          <p:cNvPicPr preferRelativeResize="0"/>
          <p:nvPr/>
        </p:nvPicPr>
        <p:blipFill rotWithShape="1">
          <a:blip r:embed="rId4">
            <a:alphaModFix/>
          </a:blip>
          <a:srcRect b="0" l="0" r="0" t="0"/>
          <a:stretch/>
        </p:blipFill>
        <p:spPr>
          <a:xfrm>
            <a:off x="2897746" y="12403"/>
            <a:ext cx="9294254" cy="6858594"/>
          </a:xfrm>
          <a:prstGeom prst="rect">
            <a:avLst/>
          </a:prstGeom>
          <a:noFill/>
          <a:ln>
            <a:noFill/>
          </a:ln>
        </p:spPr>
      </p:pic>
      <p:pic>
        <p:nvPicPr>
          <p:cNvPr id="2125" name="Google Shape;2125;p23"/>
          <p:cNvPicPr preferRelativeResize="0"/>
          <p:nvPr/>
        </p:nvPicPr>
        <p:blipFill rotWithShape="1">
          <a:blip r:embed="rId5">
            <a:alphaModFix/>
          </a:blip>
          <a:srcRect b="0" l="0" r="0" t="0"/>
          <a:stretch/>
        </p:blipFill>
        <p:spPr>
          <a:xfrm>
            <a:off x="0" y="1618193"/>
            <a:ext cx="2192507" cy="3625849"/>
          </a:xfrm>
          <a:prstGeom prst="rect">
            <a:avLst/>
          </a:prstGeom>
          <a:noFill/>
          <a:ln>
            <a:noFill/>
          </a:ln>
        </p:spPr>
      </p:pic>
      <p:sp>
        <p:nvSpPr>
          <p:cNvPr id="2126" name="Google Shape;2126;p23"/>
          <p:cNvSpPr/>
          <p:nvPr/>
        </p:nvSpPr>
        <p:spPr>
          <a:xfrm>
            <a:off x="54435" y="2574633"/>
            <a:ext cx="2138072"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Câu cảm thán “Tu hú ơi !”</a:t>
            </a:r>
            <a:endParaRPr sz="3200">
              <a:solidFill>
                <a:schemeClr val="dk1"/>
              </a:solidFill>
              <a:latin typeface="Arial"/>
              <a:ea typeface="Arial"/>
              <a:cs typeface="Arial"/>
              <a:sym typeface="Arial"/>
            </a:endParaRPr>
          </a:p>
        </p:txBody>
      </p:sp>
      <p:sp>
        <p:nvSpPr>
          <p:cNvPr id="2127" name="Google Shape;2127;p23"/>
          <p:cNvSpPr/>
          <p:nvPr/>
        </p:nvSpPr>
        <p:spPr>
          <a:xfrm>
            <a:off x="3246102" y="946408"/>
            <a:ext cx="8455696" cy="4832092"/>
          </a:xfrm>
          <a:prstGeom prst="rect">
            <a:avLst/>
          </a:prstGeom>
          <a:noFill/>
          <a:ln>
            <a:noFill/>
          </a:ln>
        </p:spPr>
        <p:txBody>
          <a:bodyPr anchorCtr="0" anchor="t" bIns="45700" lIns="91425" spcFirstLastPara="1" rIns="91425" wrap="square" tIns="45700">
            <a:spAutoFit/>
          </a:bodyPr>
          <a:lstStyle/>
          <a:p>
            <a:pPr indent="0" lvl="0" marL="1200150" marR="0" rtl="0" algn="l">
              <a:spcBef>
                <a:spcPts val="0"/>
              </a:spcBef>
              <a:spcAft>
                <a:spcPts val="0"/>
              </a:spcAft>
              <a:buNone/>
            </a:pPr>
            <a:r>
              <a:rPr lang="en-US" sz="2800">
                <a:solidFill>
                  <a:schemeClr val="dk1"/>
                </a:solidFill>
                <a:latin typeface="Times New Roman"/>
                <a:ea typeface="Times New Roman"/>
                <a:cs typeface="Times New Roman"/>
                <a:sym typeface="Times New Roman"/>
              </a:rPr>
              <a:t>Tu hú ơi ! Chẳng đến ở cùng bà </a:t>
            </a:r>
            <a:br>
              <a:rPr lang="en-US" sz="2800">
                <a:solidFill>
                  <a:schemeClr val="dk1"/>
                </a:solidFill>
                <a:latin typeface="Times New Roman"/>
                <a:ea typeface="Times New Roman"/>
                <a:cs typeface="Times New Roman"/>
                <a:sym typeface="Times New Roman"/>
              </a:rPr>
            </a:br>
            <a:r>
              <a:rPr lang="en-US" sz="2800">
                <a:solidFill>
                  <a:schemeClr val="dk1"/>
                </a:solidFill>
                <a:latin typeface="Times New Roman"/>
                <a:ea typeface="Times New Roman"/>
                <a:cs typeface="Times New Roman"/>
                <a:sym typeface="Times New Roman"/>
              </a:rPr>
              <a:t>Kêu chi hoài trên những cánh đồng xa ?</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Câu cảm thán “Tu hú ơi!” kết hợp với câu hỏi tu từ vang lên như một lời trách cứ nhẹ nhàng. Ở giữa nước Nga xa xôi, tiếng chim tu hú vọng lại trong hồi ức của Bằng Việt khiến nỗi nhớ trào dâng trong lòng nhà thơ cùng những câu hỏi mênh mang: khi cháu đã đi rồi thì ai sẽ “cùng bà nhóm lửa”, ai sẽ nghe bà “kể chuyện những ngày ở Huế”… Lời thơ là hỏi chim tu hú, hay là hỏi chính mình? Là lời than thở, trách móc hay chính là mong ước khôn nguôi muốn được trở lại bên bà .</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26"/>
                                        </p:tgtEl>
                                        <p:attrNameLst>
                                          <p:attrName>style.visibility</p:attrName>
                                        </p:attrNameLst>
                                      </p:cBhvr>
                                      <p:to>
                                        <p:strVal val="visible"/>
                                      </p:to>
                                    </p:set>
                                    <p:anim calcmode="lin" valueType="num">
                                      <p:cBhvr additive="base">
                                        <p:cTn dur="500"/>
                                        <p:tgtEl>
                                          <p:spTgt spid="212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7"/>
                                        </p:tgtEl>
                                        <p:attrNameLst>
                                          <p:attrName>style.visibility</p:attrName>
                                        </p:attrNameLst>
                                      </p:cBhvr>
                                      <p:to>
                                        <p:strVal val="visible"/>
                                      </p:to>
                                    </p:set>
                                    <p:animEffect filter="fade" transition="in">
                                      <p:cBhvr>
                                        <p:cTn dur="1000"/>
                                        <p:tgtEl>
                                          <p:spTgt spid="2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1" name="Shape 2131"/>
        <p:cNvGrpSpPr/>
        <p:nvPr/>
      </p:nvGrpSpPr>
      <p:grpSpPr>
        <a:xfrm>
          <a:off x="0" y="0"/>
          <a:ext cx="0" cy="0"/>
          <a:chOff x="0" y="0"/>
          <a:chExt cx="0" cy="0"/>
        </a:xfrm>
      </p:grpSpPr>
      <p:grpSp>
        <p:nvGrpSpPr>
          <p:cNvPr id="2132" name="Google Shape;2132;p24"/>
          <p:cNvGrpSpPr/>
          <p:nvPr/>
        </p:nvGrpSpPr>
        <p:grpSpPr>
          <a:xfrm>
            <a:off x="4406900" y="905934"/>
            <a:ext cx="6064251" cy="5046133"/>
            <a:chOff x="3304703" y="680023"/>
            <a:chExt cx="4548353" cy="3783458"/>
          </a:xfrm>
        </p:grpSpPr>
        <p:sp>
          <p:nvSpPr>
            <p:cNvPr id="2133" name="Google Shape;2133;p24"/>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34" name="Google Shape;2134;p24"/>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35" name="Google Shape;2135;p24"/>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36" name="Google Shape;2136;p24"/>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37" name="Google Shape;2137;p24"/>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38" name="Google Shape;2138;p24"/>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39" name="Google Shape;2139;p24"/>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40" name="Google Shape;2140;p24"/>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41" name="Google Shape;2141;p24"/>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42" name="Google Shape;2142;p24"/>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43" name="Google Shape;2143;p24"/>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44" name="Google Shape;2144;p24"/>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45" name="Google Shape;2145;p24"/>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46" name="Google Shape;2146;p24"/>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47" name="Google Shape;2147;p24"/>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48" name="Google Shape;2148;p24"/>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49" name="Google Shape;2149;p24"/>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50" name="Google Shape;2150;p24"/>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51" name="Google Shape;2151;p24"/>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52" name="Google Shape;2152;p24"/>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53" name="Google Shape;2153;p24"/>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54" name="Google Shape;2154;p24"/>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55" name="Google Shape;2155;p24"/>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56" name="Google Shape;2156;p24"/>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57" name="Google Shape;2157;p24"/>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58" name="Google Shape;2158;p24"/>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59" name="Google Shape;2159;p24"/>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60" name="Google Shape;2160;p24"/>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61" name="Google Shape;2161;p24"/>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62" name="Google Shape;2162;p24"/>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163" name="Google Shape;2163;p24"/>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164" name="Google Shape;2164;p24"/>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2165" name="Google Shape;2165;p24"/>
          <p:cNvPicPr preferRelativeResize="0"/>
          <p:nvPr/>
        </p:nvPicPr>
        <p:blipFill rotWithShape="1">
          <a:blip r:embed="rId5">
            <a:alphaModFix/>
          </a:blip>
          <a:srcRect b="0" l="0" r="0" t="0"/>
          <a:stretch/>
        </p:blipFill>
        <p:spPr>
          <a:xfrm>
            <a:off x="0" y="1618193"/>
            <a:ext cx="4318831" cy="3625849"/>
          </a:xfrm>
          <a:prstGeom prst="rect">
            <a:avLst/>
          </a:prstGeom>
          <a:noFill/>
          <a:ln>
            <a:noFill/>
          </a:ln>
        </p:spPr>
      </p:pic>
      <p:sp>
        <p:nvSpPr>
          <p:cNvPr id="2166" name="Google Shape;2166;p24"/>
          <p:cNvSpPr/>
          <p:nvPr/>
        </p:nvSpPr>
        <p:spPr>
          <a:xfrm>
            <a:off x="4501883" y="676517"/>
            <a:ext cx="7419930" cy="5509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Nỗi lòng của chim tu hú “kêu chi hoài trên những cánh đồng xa” đâu có khác gì với nỗi nhớ mong bà sâu sắc của đứa cháu nơi xứ người. </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Tiếng chim ấy khiến lòng người như trỗi dậy bao hoài niệm, nhớ mong da diết, âm vang trong tim người đọc. Những kỉ niệm trôi theo một nhạc điệu tâm tình thủ thỉ, chậm rãi đầy nhung nhớ đã đưa ta về với tuổi thơ sống bên bà và đầy ắp tình bà cháu của tác giả.</a:t>
            </a:r>
            <a:endParaRPr sz="3200">
              <a:solidFill>
                <a:schemeClr val="dk1"/>
              </a:solidFill>
              <a:latin typeface="Arial"/>
              <a:ea typeface="Arial"/>
              <a:cs typeface="Arial"/>
              <a:sym typeface="Arial"/>
            </a:endParaRPr>
          </a:p>
        </p:txBody>
      </p:sp>
      <p:pic>
        <p:nvPicPr>
          <p:cNvPr id="2167" name="Google Shape;2167;p24"/>
          <p:cNvPicPr preferRelativeResize="0"/>
          <p:nvPr/>
        </p:nvPicPr>
        <p:blipFill rotWithShape="1">
          <a:blip r:embed="rId6">
            <a:alphaModFix/>
          </a:blip>
          <a:srcRect b="0" l="0" r="0" t="0"/>
          <a:stretch/>
        </p:blipFill>
        <p:spPr>
          <a:xfrm>
            <a:off x="-43017" y="1661015"/>
            <a:ext cx="4333500" cy="35830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7"/>
                                        </p:tgtEl>
                                        <p:attrNameLst>
                                          <p:attrName>style.visibility</p:attrName>
                                        </p:attrNameLst>
                                      </p:cBhvr>
                                      <p:to>
                                        <p:strVal val="visible"/>
                                      </p:to>
                                    </p:set>
                                    <p:animEffect filter="fade" transition="in">
                                      <p:cBhvr>
                                        <p:cTn dur="1000"/>
                                        <p:tgtEl>
                                          <p:spTgt spid="2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6"/>
                                        </p:tgtEl>
                                        <p:attrNameLst>
                                          <p:attrName>style.visibility</p:attrName>
                                        </p:attrNameLst>
                                      </p:cBhvr>
                                      <p:to>
                                        <p:strVal val="visible"/>
                                      </p:to>
                                    </p:set>
                                    <p:animEffect filter="fade" transition="in">
                                      <p:cBhvr>
                                        <p:cTn dur="1000"/>
                                        <p:tgtEl>
                                          <p:spTgt spid="2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1" name="Shape 2171"/>
        <p:cNvGrpSpPr/>
        <p:nvPr/>
      </p:nvGrpSpPr>
      <p:grpSpPr>
        <a:xfrm>
          <a:off x="0" y="0"/>
          <a:ext cx="0" cy="0"/>
          <a:chOff x="0" y="0"/>
          <a:chExt cx="0" cy="0"/>
        </a:xfrm>
      </p:grpSpPr>
      <p:grpSp>
        <p:nvGrpSpPr>
          <p:cNvPr id="2172" name="Google Shape;2172;p25"/>
          <p:cNvGrpSpPr/>
          <p:nvPr/>
        </p:nvGrpSpPr>
        <p:grpSpPr>
          <a:xfrm>
            <a:off x="4406900" y="905934"/>
            <a:ext cx="6064251" cy="5046133"/>
            <a:chOff x="3304703" y="680023"/>
            <a:chExt cx="4548353" cy="3783458"/>
          </a:xfrm>
        </p:grpSpPr>
        <p:sp>
          <p:nvSpPr>
            <p:cNvPr id="2173" name="Google Shape;2173;p25"/>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74" name="Google Shape;2174;p25"/>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75" name="Google Shape;2175;p25"/>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76" name="Google Shape;2176;p25"/>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77" name="Google Shape;2177;p25"/>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78" name="Google Shape;2178;p25"/>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79" name="Google Shape;2179;p25"/>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80" name="Google Shape;2180;p25"/>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81" name="Google Shape;2181;p25"/>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82" name="Google Shape;2182;p25"/>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83" name="Google Shape;2183;p25"/>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84" name="Google Shape;2184;p25"/>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85" name="Google Shape;2185;p25"/>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86" name="Google Shape;2186;p25"/>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87" name="Google Shape;2187;p25"/>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88" name="Google Shape;2188;p25"/>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89" name="Google Shape;2189;p25"/>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90" name="Google Shape;2190;p25"/>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91" name="Google Shape;2191;p25"/>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92" name="Google Shape;2192;p25"/>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93" name="Google Shape;2193;p25"/>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94" name="Google Shape;2194;p25"/>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95" name="Google Shape;2195;p25"/>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96" name="Google Shape;2196;p25"/>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97" name="Google Shape;2197;p25"/>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98" name="Google Shape;2198;p25"/>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199" name="Google Shape;2199;p25"/>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00" name="Google Shape;2200;p25"/>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01" name="Google Shape;2201;p25"/>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02" name="Google Shape;2202;p25"/>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203" name="Google Shape;2203;p25"/>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204" name="Google Shape;2204;p25"/>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2205" name="Google Shape;2205;p25"/>
          <p:cNvPicPr preferRelativeResize="0"/>
          <p:nvPr/>
        </p:nvPicPr>
        <p:blipFill rotWithShape="1">
          <a:blip r:embed="rId5">
            <a:alphaModFix/>
          </a:blip>
          <a:srcRect b="0" l="0" r="0" t="0"/>
          <a:stretch/>
        </p:blipFill>
        <p:spPr>
          <a:xfrm>
            <a:off x="0" y="1618193"/>
            <a:ext cx="2434107" cy="3625849"/>
          </a:xfrm>
          <a:prstGeom prst="rect">
            <a:avLst/>
          </a:prstGeom>
          <a:noFill/>
          <a:ln>
            <a:noFill/>
          </a:ln>
        </p:spPr>
      </p:pic>
      <p:sp>
        <p:nvSpPr>
          <p:cNvPr id="2206" name="Google Shape;2206;p25"/>
          <p:cNvSpPr/>
          <p:nvPr/>
        </p:nvSpPr>
        <p:spPr>
          <a:xfrm>
            <a:off x="139521" y="2511827"/>
            <a:ext cx="2294586"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 Đánh giá</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Nghệ thuật</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Nội dung</a:t>
            </a:r>
            <a:endParaRPr sz="3200">
              <a:solidFill>
                <a:schemeClr val="dk1"/>
              </a:solidFill>
              <a:latin typeface="Arial"/>
              <a:ea typeface="Arial"/>
              <a:cs typeface="Arial"/>
              <a:sym typeface="Arial"/>
            </a:endParaRPr>
          </a:p>
        </p:txBody>
      </p:sp>
      <p:sp>
        <p:nvSpPr>
          <p:cNvPr id="2207" name="Google Shape;2207;p25"/>
          <p:cNvSpPr/>
          <p:nvPr/>
        </p:nvSpPr>
        <p:spPr>
          <a:xfrm>
            <a:off x="4646352" y="676517"/>
            <a:ext cx="7170730"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Như vậy, bằng biện pháp tu từ điệp ngữ và các từ ngữ, hình ảnh chọn lọc, bốn khổ thơ đầu của bài thơ đã giúp người đọc cảm nhận được trọn vẹn tình bà cháu thiêng liêng sâu đậm. Từ hình ảnh một bếp lửa, nhà thơ nhớ về bà và những kỉ niệm sống bên bà để từ đó bộc lộ niềm yêu thương, sự thấu hiểu, lòng biết ơn đến người bà của mình và cũng là với quê hương đất nước. Tình cảm cao đẹp ấy thật đáng trân trọng.</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06"/>
                                        </p:tgtEl>
                                        <p:attrNameLst>
                                          <p:attrName>style.visibility</p:attrName>
                                        </p:attrNameLst>
                                      </p:cBhvr>
                                      <p:to>
                                        <p:strVal val="visible"/>
                                      </p:to>
                                    </p:set>
                                    <p:anim calcmode="lin" valueType="num">
                                      <p:cBhvr additive="base">
                                        <p:cTn dur="500"/>
                                        <p:tgtEl>
                                          <p:spTgt spid="220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7"/>
                                        </p:tgtEl>
                                        <p:attrNameLst>
                                          <p:attrName>style.visibility</p:attrName>
                                        </p:attrNameLst>
                                      </p:cBhvr>
                                      <p:to>
                                        <p:strVal val="visible"/>
                                      </p:to>
                                    </p:set>
                                    <p:animEffect filter="fade" transition="in">
                                      <p:cBhvr>
                                        <p:cTn dur="500"/>
                                        <p:tgtEl>
                                          <p:spTgt spid="2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1" name="Shape 2211"/>
        <p:cNvGrpSpPr/>
        <p:nvPr/>
      </p:nvGrpSpPr>
      <p:grpSpPr>
        <a:xfrm>
          <a:off x="0" y="0"/>
          <a:ext cx="0" cy="0"/>
          <a:chOff x="0" y="0"/>
          <a:chExt cx="0" cy="0"/>
        </a:xfrm>
      </p:grpSpPr>
      <p:grpSp>
        <p:nvGrpSpPr>
          <p:cNvPr id="2212" name="Google Shape;2212;p26"/>
          <p:cNvGrpSpPr/>
          <p:nvPr/>
        </p:nvGrpSpPr>
        <p:grpSpPr>
          <a:xfrm>
            <a:off x="4406900" y="905934"/>
            <a:ext cx="6064251" cy="5046133"/>
            <a:chOff x="3304703" y="680023"/>
            <a:chExt cx="4548353" cy="3783458"/>
          </a:xfrm>
        </p:grpSpPr>
        <p:sp>
          <p:nvSpPr>
            <p:cNvPr id="2213" name="Google Shape;2213;p26"/>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14" name="Google Shape;2214;p26"/>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15" name="Google Shape;2215;p26"/>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16" name="Google Shape;2216;p26"/>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17" name="Google Shape;2217;p26"/>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18" name="Google Shape;2218;p26"/>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19" name="Google Shape;2219;p26"/>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20" name="Google Shape;2220;p26"/>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21" name="Google Shape;2221;p26"/>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22" name="Google Shape;2222;p26"/>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23" name="Google Shape;2223;p26"/>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24" name="Google Shape;2224;p26"/>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25" name="Google Shape;2225;p26"/>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26" name="Google Shape;2226;p26"/>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27" name="Google Shape;2227;p26"/>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28" name="Google Shape;2228;p26"/>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29" name="Google Shape;2229;p26"/>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30" name="Google Shape;2230;p26"/>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31" name="Google Shape;2231;p26"/>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32" name="Google Shape;2232;p26"/>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33" name="Google Shape;2233;p26"/>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34" name="Google Shape;2234;p26"/>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35" name="Google Shape;2235;p26"/>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36" name="Google Shape;2236;p26"/>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37" name="Google Shape;2237;p26"/>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38" name="Google Shape;2238;p26"/>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39" name="Google Shape;2239;p26"/>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40" name="Google Shape;2240;p26"/>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41" name="Google Shape;2241;p26"/>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42" name="Google Shape;2242;p26"/>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243" name="Google Shape;2243;p26"/>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244" name="Google Shape;2244;p26"/>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2245" name="Google Shape;2245;p26"/>
          <p:cNvPicPr preferRelativeResize="0"/>
          <p:nvPr/>
        </p:nvPicPr>
        <p:blipFill rotWithShape="1">
          <a:blip r:embed="rId5">
            <a:alphaModFix/>
          </a:blip>
          <a:srcRect b="0" l="0" r="0" t="0"/>
          <a:stretch/>
        </p:blipFill>
        <p:spPr>
          <a:xfrm>
            <a:off x="1" y="922867"/>
            <a:ext cx="3890430" cy="4321175"/>
          </a:xfrm>
          <a:prstGeom prst="rect">
            <a:avLst/>
          </a:prstGeom>
          <a:noFill/>
          <a:ln>
            <a:noFill/>
          </a:ln>
        </p:spPr>
      </p:pic>
      <p:sp>
        <p:nvSpPr>
          <p:cNvPr id="2246" name="Google Shape;2246;p26"/>
          <p:cNvSpPr/>
          <p:nvPr/>
        </p:nvSpPr>
        <p:spPr>
          <a:xfrm>
            <a:off x="82551" y="1128185"/>
            <a:ext cx="3879851" cy="403187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III. Kết bài</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Đánh giá chung về đoạn thơ</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Đoạn thơ khơi gợi trong em những tình cảm, trách  nhiệm gì? Em học được bài học gì?</a:t>
            </a:r>
            <a:endParaRPr sz="3200">
              <a:solidFill>
                <a:schemeClr val="dk1"/>
              </a:solidFill>
              <a:latin typeface="Arial"/>
              <a:ea typeface="Arial"/>
              <a:cs typeface="Arial"/>
              <a:sym typeface="Arial"/>
            </a:endParaRPr>
          </a:p>
        </p:txBody>
      </p:sp>
      <p:sp>
        <p:nvSpPr>
          <p:cNvPr id="2247" name="Google Shape;2247;p26"/>
          <p:cNvSpPr/>
          <p:nvPr/>
        </p:nvSpPr>
        <p:spPr>
          <a:xfrm>
            <a:off x="4771802" y="982336"/>
            <a:ext cx="6960852" cy="45243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Đọc và cảm nhận tình yêu thương chan chứa của người bà trong bài thơ </a:t>
            </a:r>
            <a:r>
              <a:rPr i="1" lang="en-US" sz="3200">
                <a:solidFill>
                  <a:schemeClr val="dk1"/>
                </a:solidFill>
                <a:latin typeface="Times New Roman"/>
                <a:ea typeface="Times New Roman"/>
                <a:cs typeface="Times New Roman"/>
                <a:sym typeface="Times New Roman"/>
              </a:rPr>
              <a:t>Bếp lửa</a:t>
            </a:r>
            <a:r>
              <a:rPr lang="en-US" sz="3200">
                <a:solidFill>
                  <a:schemeClr val="dk1"/>
                </a:solidFill>
                <a:latin typeface="Times New Roman"/>
                <a:ea typeface="Times New Roman"/>
                <a:cs typeface="Times New Roman"/>
                <a:sym typeface="Times New Roman"/>
              </a:rPr>
              <a:t>, người đọc thấy yêu hơn, trân trọng hơn những ngọn lửa tỏa trong căn nhà mình cùng những người thân yêu ta có được trên đời. Người bà đã trở thành linh hồn trong căn bếp Việt mà mỗi chúng ta luôn trân trọng, muốn được trở về.</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46"/>
                                        </p:tgtEl>
                                        <p:attrNameLst>
                                          <p:attrName>style.visibility</p:attrName>
                                        </p:attrNameLst>
                                      </p:cBhvr>
                                      <p:to>
                                        <p:strVal val="visible"/>
                                      </p:to>
                                    </p:set>
                                    <p:anim calcmode="lin" valueType="num">
                                      <p:cBhvr additive="base">
                                        <p:cTn dur="500"/>
                                        <p:tgtEl>
                                          <p:spTgt spid="224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7"/>
                                        </p:tgtEl>
                                        <p:attrNameLst>
                                          <p:attrName>style.visibility</p:attrName>
                                        </p:attrNameLst>
                                      </p:cBhvr>
                                      <p:to>
                                        <p:strVal val="visible"/>
                                      </p:to>
                                    </p:set>
                                    <p:animEffect filter="fade" transition="in">
                                      <p:cBhvr>
                                        <p:cTn dur="1000"/>
                                        <p:tgtEl>
                                          <p:spTgt spid="22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1" name="Shape 2251"/>
        <p:cNvGrpSpPr/>
        <p:nvPr/>
      </p:nvGrpSpPr>
      <p:grpSpPr>
        <a:xfrm>
          <a:off x="0" y="0"/>
          <a:ext cx="0" cy="0"/>
          <a:chOff x="0" y="0"/>
          <a:chExt cx="0" cy="0"/>
        </a:xfrm>
      </p:grpSpPr>
      <p:grpSp>
        <p:nvGrpSpPr>
          <p:cNvPr id="2252" name="Google Shape;2252;p27"/>
          <p:cNvGrpSpPr/>
          <p:nvPr/>
        </p:nvGrpSpPr>
        <p:grpSpPr>
          <a:xfrm>
            <a:off x="4406900" y="905934"/>
            <a:ext cx="6064251" cy="5046133"/>
            <a:chOff x="3304703" y="680023"/>
            <a:chExt cx="4548353" cy="3783458"/>
          </a:xfrm>
        </p:grpSpPr>
        <p:sp>
          <p:nvSpPr>
            <p:cNvPr id="2253" name="Google Shape;2253;p27"/>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54" name="Google Shape;2254;p27"/>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55" name="Google Shape;2255;p27"/>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56" name="Google Shape;2256;p27"/>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57" name="Google Shape;2257;p27"/>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58" name="Google Shape;2258;p27"/>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59" name="Google Shape;2259;p27"/>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60" name="Google Shape;2260;p27"/>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61" name="Google Shape;2261;p27"/>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62" name="Google Shape;2262;p27"/>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63" name="Google Shape;2263;p27"/>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64" name="Google Shape;2264;p27"/>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65" name="Google Shape;2265;p27"/>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66" name="Google Shape;2266;p27"/>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67" name="Google Shape;2267;p27"/>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68" name="Google Shape;2268;p27"/>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69" name="Google Shape;2269;p27"/>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70" name="Google Shape;2270;p27"/>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71" name="Google Shape;2271;p27"/>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72" name="Google Shape;2272;p27"/>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73" name="Google Shape;2273;p27"/>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74" name="Google Shape;2274;p27"/>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75" name="Google Shape;2275;p27"/>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76" name="Google Shape;2276;p27"/>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77" name="Google Shape;2277;p27"/>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78" name="Google Shape;2278;p27"/>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79" name="Google Shape;2279;p27"/>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80" name="Google Shape;2280;p27"/>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81" name="Google Shape;2281;p27"/>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82" name="Google Shape;2282;p27"/>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283" name="Google Shape;2283;p27"/>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284" name="Google Shape;2284;p27"/>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2285" name="Google Shape;2285;p27"/>
          <p:cNvPicPr preferRelativeResize="0"/>
          <p:nvPr/>
        </p:nvPicPr>
        <p:blipFill rotWithShape="1">
          <a:blip r:embed="rId5">
            <a:alphaModFix/>
          </a:blip>
          <a:srcRect b="0" l="0" r="0" t="0"/>
          <a:stretch/>
        </p:blipFill>
        <p:spPr>
          <a:xfrm>
            <a:off x="0" y="1618193"/>
            <a:ext cx="4318831" cy="3625849"/>
          </a:xfrm>
          <a:prstGeom prst="rect">
            <a:avLst/>
          </a:prstGeom>
          <a:noFill/>
          <a:ln>
            <a:noFill/>
          </a:ln>
        </p:spPr>
      </p:pic>
      <p:sp>
        <p:nvSpPr>
          <p:cNvPr id="2286" name="Google Shape;2286;p27"/>
          <p:cNvSpPr/>
          <p:nvPr/>
        </p:nvSpPr>
        <p:spPr>
          <a:xfrm>
            <a:off x="5042765" y="581705"/>
            <a:ext cx="6729568"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Đề 3. Cảm nhận của em về đoạn thơ sau:</a:t>
            </a:r>
            <a:endParaRPr sz="2800">
              <a:solidFill>
                <a:schemeClr val="dk1"/>
              </a:solidFill>
              <a:latin typeface="Times New Roman"/>
              <a:ea typeface="Times New Roman"/>
              <a:cs typeface="Times New Roman"/>
              <a:sym typeface="Times New Roman"/>
            </a:endParaRPr>
          </a:p>
          <a:p>
            <a:pPr indent="0" lvl="0" marL="91440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Năm giặc đốt làng cháy tàn cháy rụi</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Hàng xóm bốn bên trở về lầm lụi</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Đỡ đần bà dựng lại túp lều tranh</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Vẫn vững lòng, bà dặn cháu đinh ninh:</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“Bố ở chiến khu, bố còn việc bố,</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Mày có viết thư chớ kể này kể nọ,</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Cứ bảo nhà vẫn được bình yên!”</a:t>
            </a:r>
            <a:br>
              <a:rPr i="1" lang="en-US" sz="2800">
                <a:solidFill>
                  <a:schemeClr val="dk1"/>
                </a:solidFill>
                <a:latin typeface="Times New Roman"/>
                <a:ea typeface="Times New Roman"/>
                <a:cs typeface="Times New Roman"/>
                <a:sym typeface="Times New Roman"/>
              </a:rPr>
            </a:b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Rồi sớm rồi chiều, lại bếp lửa bà nhen,</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Một ngọn lửa, lòng bà luôn ủ sẵn,</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Một ngọn lửa chứa niềm tin dai dẳng...</a:t>
            </a:r>
            <a:endParaRPr sz="2800">
              <a:solidFill>
                <a:schemeClr val="dk1"/>
              </a:solidFill>
              <a:latin typeface="Times New Roman"/>
              <a:ea typeface="Times New Roman"/>
              <a:cs typeface="Times New Roman"/>
              <a:sym typeface="Times New Roman"/>
            </a:endParaRPr>
          </a:p>
        </p:txBody>
      </p:sp>
      <p:pic>
        <p:nvPicPr>
          <p:cNvPr id="2287" name="Google Shape;2287;p27"/>
          <p:cNvPicPr preferRelativeResize="0"/>
          <p:nvPr/>
        </p:nvPicPr>
        <p:blipFill rotWithShape="1">
          <a:blip r:embed="rId6">
            <a:alphaModFix/>
          </a:blip>
          <a:srcRect b="0" l="0" r="0" t="0"/>
          <a:stretch/>
        </p:blipFill>
        <p:spPr>
          <a:xfrm>
            <a:off x="1" y="1618193"/>
            <a:ext cx="4135534" cy="36258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6"/>
                                        </p:tgtEl>
                                        <p:attrNameLst>
                                          <p:attrName>style.visibility</p:attrName>
                                        </p:attrNameLst>
                                      </p:cBhvr>
                                      <p:to>
                                        <p:strVal val="visible"/>
                                      </p:to>
                                    </p:set>
                                    <p:animEffect filter="fade" transition="in">
                                      <p:cBhvr>
                                        <p:cTn dur="1000"/>
                                        <p:tgtEl>
                                          <p:spTgt spid="2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1" name="Shape 2291"/>
        <p:cNvGrpSpPr/>
        <p:nvPr/>
      </p:nvGrpSpPr>
      <p:grpSpPr>
        <a:xfrm>
          <a:off x="0" y="0"/>
          <a:ext cx="0" cy="0"/>
          <a:chOff x="0" y="0"/>
          <a:chExt cx="0" cy="0"/>
        </a:xfrm>
      </p:grpSpPr>
      <p:grpSp>
        <p:nvGrpSpPr>
          <p:cNvPr id="2292" name="Google Shape;2292;p28"/>
          <p:cNvGrpSpPr/>
          <p:nvPr/>
        </p:nvGrpSpPr>
        <p:grpSpPr>
          <a:xfrm>
            <a:off x="4406900" y="905934"/>
            <a:ext cx="6064251" cy="5046133"/>
            <a:chOff x="3304703" y="680023"/>
            <a:chExt cx="4548353" cy="3783458"/>
          </a:xfrm>
        </p:grpSpPr>
        <p:sp>
          <p:nvSpPr>
            <p:cNvPr id="2293" name="Google Shape;2293;p28"/>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94" name="Google Shape;2294;p28"/>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95" name="Google Shape;2295;p28"/>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96" name="Google Shape;2296;p28"/>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97" name="Google Shape;2297;p28"/>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98" name="Google Shape;2298;p28"/>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299" name="Google Shape;2299;p28"/>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00" name="Google Shape;2300;p28"/>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01" name="Google Shape;2301;p28"/>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02" name="Google Shape;2302;p28"/>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03" name="Google Shape;2303;p28"/>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04" name="Google Shape;2304;p28"/>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05" name="Google Shape;2305;p28"/>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06" name="Google Shape;2306;p28"/>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07" name="Google Shape;2307;p28"/>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08" name="Google Shape;2308;p28"/>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09" name="Google Shape;2309;p28"/>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10" name="Google Shape;2310;p28"/>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11" name="Google Shape;2311;p28"/>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12" name="Google Shape;2312;p28"/>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13" name="Google Shape;2313;p28"/>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14" name="Google Shape;2314;p28"/>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15" name="Google Shape;2315;p28"/>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16" name="Google Shape;2316;p28"/>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17" name="Google Shape;2317;p28"/>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18" name="Google Shape;2318;p28"/>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19" name="Google Shape;2319;p28"/>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20" name="Google Shape;2320;p28"/>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21" name="Google Shape;2321;p28"/>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22" name="Google Shape;2322;p28"/>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323" name="Google Shape;2323;p28"/>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324" name="Google Shape;2324;p28"/>
          <p:cNvPicPr preferRelativeResize="0"/>
          <p:nvPr/>
        </p:nvPicPr>
        <p:blipFill rotWithShape="1">
          <a:blip r:embed="rId4">
            <a:alphaModFix/>
          </a:blip>
          <a:srcRect b="0" l="0" r="0" t="0"/>
          <a:stretch/>
        </p:blipFill>
        <p:spPr>
          <a:xfrm>
            <a:off x="3193961" y="12403"/>
            <a:ext cx="8998039" cy="6858594"/>
          </a:xfrm>
          <a:prstGeom prst="rect">
            <a:avLst/>
          </a:prstGeom>
          <a:noFill/>
          <a:ln>
            <a:noFill/>
          </a:ln>
        </p:spPr>
      </p:pic>
      <p:pic>
        <p:nvPicPr>
          <p:cNvPr id="2325" name="Google Shape;2325;p28"/>
          <p:cNvPicPr preferRelativeResize="0"/>
          <p:nvPr/>
        </p:nvPicPr>
        <p:blipFill rotWithShape="1">
          <a:blip r:embed="rId5">
            <a:alphaModFix/>
          </a:blip>
          <a:srcRect b="0" l="0" r="0" t="0"/>
          <a:stretch/>
        </p:blipFill>
        <p:spPr>
          <a:xfrm>
            <a:off x="1" y="1618193"/>
            <a:ext cx="2910624" cy="3625849"/>
          </a:xfrm>
          <a:prstGeom prst="rect">
            <a:avLst/>
          </a:prstGeom>
          <a:noFill/>
          <a:ln>
            <a:noFill/>
          </a:ln>
        </p:spPr>
      </p:pic>
      <p:sp>
        <p:nvSpPr>
          <p:cNvPr id="2326" name="Google Shape;2326;p28"/>
          <p:cNvSpPr/>
          <p:nvPr/>
        </p:nvSpPr>
        <p:spPr>
          <a:xfrm>
            <a:off x="129408" y="1618193"/>
            <a:ext cx="2781217" cy="35394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Mở bài</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Dẫn dắt: giới thiệu tác giả</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Giới thiệu bài thơ </a:t>
            </a:r>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Giới thiệu đoạn thơ </a:t>
            </a:r>
            <a:endParaRPr sz="3200">
              <a:solidFill>
                <a:schemeClr val="dk1"/>
              </a:solidFill>
              <a:latin typeface="Arial"/>
              <a:ea typeface="Arial"/>
              <a:cs typeface="Arial"/>
              <a:sym typeface="Arial"/>
            </a:endParaRPr>
          </a:p>
        </p:txBody>
      </p:sp>
      <p:sp>
        <p:nvSpPr>
          <p:cNvPr id="2327" name="Google Shape;2327;p28"/>
          <p:cNvSpPr/>
          <p:nvPr/>
        </p:nvSpPr>
        <p:spPr>
          <a:xfrm>
            <a:off x="3475805" y="707439"/>
            <a:ext cx="8500056" cy="56938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          </a:t>
            </a:r>
            <a:r>
              <a:rPr lang="en-US" sz="2800">
                <a:solidFill>
                  <a:schemeClr val="dk1"/>
                </a:solidFill>
                <a:latin typeface="Times New Roman"/>
                <a:ea typeface="Times New Roman"/>
                <a:cs typeface="Times New Roman"/>
                <a:sym typeface="Times New Roman"/>
              </a:rPr>
              <a:t>Trong cuộc sống, con người ta luôn có lúc gặp phải những gian lao, trắc trở. Chính trong những năm tháng khó khăn, gian khổ ấy, chúng ta sẽ nhận ra được những giá trị tinh thần vô cùng thiêng liêng và đáng quý. Những giá trị ấy, những kỉ niệm ấy sẽ tạo nên sức mạnh nâng đỡ bước chân ta trong suốt cuộc đời dài. Bài thơ “Bếp lửa” của Bằng Việt đã soi sáng chân lí giản đơn ấy. Hình ảnh “bếp lửa” đã khơi nguồn hồi tưởng của tác giả những năm tháng sống bên bà, cùng bà nhóm lên ngọn lửa nồng ấm của tuổi thơ, để người đọc biết bao thế hệ cùng rung cảm với một bản trường ca về tình bà cháu. Trong bài thơ ấy, ấn tượng với người đọc nhất có lẽ là khổ thơ thứ 4 và thứ 5 của tác phẩm.</a:t>
            </a:r>
            <a:endParaRPr sz="2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26"/>
                                        </p:tgtEl>
                                        <p:attrNameLst>
                                          <p:attrName>style.visibility</p:attrName>
                                        </p:attrNameLst>
                                      </p:cBhvr>
                                      <p:to>
                                        <p:strVal val="visible"/>
                                      </p:to>
                                    </p:set>
                                    <p:anim calcmode="lin" valueType="num">
                                      <p:cBhvr additive="base">
                                        <p:cTn dur="500"/>
                                        <p:tgtEl>
                                          <p:spTgt spid="232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7"/>
                                        </p:tgtEl>
                                        <p:attrNameLst>
                                          <p:attrName>style.visibility</p:attrName>
                                        </p:attrNameLst>
                                      </p:cBhvr>
                                      <p:to>
                                        <p:strVal val="visible"/>
                                      </p:to>
                                    </p:set>
                                    <p:animEffect filter="fade" transition="in">
                                      <p:cBhvr>
                                        <p:cTn dur="500"/>
                                        <p:tgtEl>
                                          <p:spTgt spid="2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1" name="Shape 2331"/>
        <p:cNvGrpSpPr/>
        <p:nvPr/>
      </p:nvGrpSpPr>
      <p:grpSpPr>
        <a:xfrm>
          <a:off x="0" y="0"/>
          <a:ext cx="0" cy="0"/>
          <a:chOff x="0" y="0"/>
          <a:chExt cx="0" cy="0"/>
        </a:xfrm>
      </p:grpSpPr>
      <p:grpSp>
        <p:nvGrpSpPr>
          <p:cNvPr id="2332" name="Google Shape;2332;p29"/>
          <p:cNvGrpSpPr/>
          <p:nvPr/>
        </p:nvGrpSpPr>
        <p:grpSpPr>
          <a:xfrm>
            <a:off x="4406900" y="905934"/>
            <a:ext cx="6064251" cy="5046133"/>
            <a:chOff x="3304703" y="680023"/>
            <a:chExt cx="4548353" cy="3783458"/>
          </a:xfrm>
        </p:grpSpPr>
        <p:sp>
          <p:nvSpPr>
            <p:cNvPr id="2333" name="Google Shape;2333;p29"/>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34" name="Google Shape;2334;p29"/>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35" name="Google Shape;2335;p29"/>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36" name="Google Shape;2336;p29"/>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37" name="Google Shape;2337;p29"/>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38" name="Google Shape;2338;p29"/>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39" name="Google Shape;2339;p29"/>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40" name="Google Shape;2340;p29"/>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41" name="Google Shape;2341;p29"/>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42" name="Google Shape;2342;p29"/>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43" name="Google Shape;2343;p29"/>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44" name="Google Shape;2344;p29"/>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45" name="Google Shape;2345;p29"/>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46" name="Google Shape;2346;p29"/>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47" name="Google Shape;2347;p29"/>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48" name="Google Shape;2348;p29"/>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49" name="Google Shape;2349;p29"/>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50" name="Google Shape;2350;p29"/>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51" name="Google Shape;2351;p29"/>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52" name="Google Shape;2352;p29"/>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53" name="Google Shape;2353;p29"/>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54" name="Google Shape;2354;p29"/>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55" name="Google Shape;2355;p29"/>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56" name="Google Shape;2356;p29"/>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57" name="Google Shape;2357;p29"/>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58" name="Google Shape;2358;p29"/>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59" name="Google Shape;2359;p29"/>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60" name="Google Shape;2360;p29"/>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61" name="Google Shape;2361;p29"/>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62" name="Google Shape;2362;p29"/>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363" name="Google Shape;2363;p29"/>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364" name="Google Shape;2364;p29"/>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2365" name="Google Shape;2365;p29"/>
          <p:cNvPicPr preferRelativeResize="0"/>
          <p:nvPr/>
        </p:nvPicPr>
        <p:blipFill rotWithShape="1">
          <a:blip r:embed="rId5">
            <a:alphaModFix/>
          </a:blip>
          <a:srcRect b="0" l="0" r="0" t="0"/>
          <a:stretch/>
        </p:blipFill>
        <p:spPr>
          <a:xfrm>
            <a:off x="1" y="1618193"/>
            <a:ext cx="2537138" cy="3625849"/>
          </a:xfrm>
          <a:prstGeom prst="rect">
            <a:avLst/>
          </a:prstGeom>
          <a:noFill/>
          <a:ln>
            <a:noFill/>
          </a:ln>
        </p:spPr>
      </p:pic>
      <p:sp>
        <p:nvSpPr>
          <p:cNvPr id="2366" name="Google Shape;2366;p29"/>
          <p:cNvSpPr/>
          <p:nvPr/>
        </p:nvSpPr>
        <p:spPr>
          <a:xfrm>
            <a:off x="161925" y="2252732"/>
            <a:ext cx="2272182" cy="206210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 Khái quát</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Giới thiệu hoàn cảnh ra đời bài thơ.</a:t>
            </a:r>
            <a:endParaRPr sz="3200">
              <a:solidFill>
                <a:schemeClr val="dk1"/>
              </a:solidFill>
              <a:latin typeface="Times New Roman"/>
              <a:ea typeface="Times New Roman"/>
              <a:cs typeface="Times New Roman"/>
              <a:sym typeface="Times New Roman"/>
            </a:endParaRPr>
          </a:p>
        </p:txBody>
      </p:sp>
      <p:sp>
        <p:nvSpPr>
          <p:cNvPr id="2367" name="Google Shape;2367;p29"/>
          <p:cNvSpPr/>
          <p:nvPr/>
        </p:nvSpPr>
        <p:spPr>
          <a:xfrm>
            <a:off x="4536853" y="569037"/>
            <a:ext cx="7273073" cy="5509200"/>
          </a:xfrm>
          <a:prstGeom prst="rect">
            <a:avLst/>
          </a:prstGeom>
          <a:noFill/>
          <a:ln>
            <a:noFill/>
          </a:ln>
        </p:spPr>
        <p:txBody>
          <a:bodyPr anchorCtr="0" anchor="t" bIns="45700" lIns="91425" spcFirstLastPara="1" rIns="91425" wrap="square" tIns="45700">
            <a:spAutoFit/>
          </a:bodyPr>
          <a:lstStyle/>
          <a:p>
            <a:pPr indent="28067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Bài thơ “Bếp lửa” của Bằng Việt sáng tác năm 1963, khi tác giả là sinh viên du học ở Liên Xô và bắt đàu đến với thơ. Bài thơ in trong tập “Hương cây - Bếp lửa” (1968), là tập thơ đầu tay của Bằng Việt và Lưu Quang Vũ. Qua dòng hồi tưởng và suy ngầm của người cháu đã trưởng thành, bài thơ gợi lại những kỉ niệm xúc động tình bà cháu, thể hiện tình cảm kính yêu và biết ơn vô hạn của cháu đối với bà, cũng là đối với quê hương, đất nước.</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6"/>
                                        </p:tgtEl>
                                        <p:attrNameLst>
                                          <p:attrName>style.visibility</p:attrName>
                                        </p:attrNameLst>
                                      </p:cBhvr>
                                      <p:to>
                                        <p:strVal val="visible"/>
                                      </p:to>
                                    </p:set>
                                    <p:animEffect filter="fade" transition="in">
                                      <p:cBhvr>
                                        <p:cTn dur="500"/>
                                        <p:tgtEl>
                                          <p:spTgt spid="2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7"/>
                                        </p:tgtEl>
                                        <p:attrNameLst>
                                          <p:attrName>style.visibility</p:attrName>
                                        </p:attrNameLst>
                                      </p:cBhvr>
                                      <p:to>
                                        <p:strVal val="visible"/>
                                      </p:to>
                                    </p:set>
                                    <p:animEffect filter="fade" transition="in">
                                      <p:cBhvr>
                                        <p:cTn dur="500"/>
                                        <p:tgtEl>
                                          <p:spTgt spid="2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grpSp>
        <p:nvGrpSpPr>
          <p:cNvPr id="1292" name="Google Shape;1292;p3"/>
          <p:cNvGrpSpPr/>
          <p:nvPr/>
        </p:nvGrpSpPr>
        <p:grpSpPr>
          <a:xfrm>
            <a:off x="4406900" y="905934"/>
            <a:ext cx="6064251" cy="5046133"/>
            <a:chOff x="3304703" y="680023"/>
            <a:chExt cx="4548353" cy="3783458"/>
          </a:xfrm>
        </p:grpSpPr>
        <p:sp>
          <p:nvSpPr>
            <p:cNvPr id="1293" name="Google Shape;1293;p3"/>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94" name="Google Shape;1294;p3"/>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95" name="Google Shape;1295;p3"/>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96" name="Google Shape;1296;p3"/>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97" name="Google Shape;1297;p3"/>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98" name="Google Shape;1298;p3"/>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299" name="Google Shape;1299;p3"/>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00" name="Google Shape;1300;p3"/>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01" name="Google Shape;1301;p3"/>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02" name="Google Shape;1302;p3"/>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03" name="Google Shape;1303;p3"/>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04" name="Google Shape;1304;p3"/>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05" name="Google Shape;1305;p3"/>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06" name="Google Shape;1306;p3"/>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07" name="Google Shape;1307;p3"/>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08" name="Google Shape;1308;p3"/>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09" name="Google Shape;1309;p3"/>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10" name="Google Shape;1310;p3"/>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11" name="Google Shape;1311;p3"/>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12" name="Google Shape;1312;p3"/>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13" name="Google Shape;1313;p3"/>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14" name="Google Shape;1314;p3"/>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15" name="Google Shape;1315;p3"/>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16" name="Google Shape;1316;p3"/>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17" name="Google Shape;1317;p3"/>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18" name="Google Shape;1318;p3"/>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19" name="Google Shape;1319;p3"/>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20" name="Google Shape;1320;p3"/>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21" name="Google Shape;1321;p3"/>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22" name="Google Shape;1322;p3"/>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323" name="Google Shape;1323;p3"/>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324" name="Google Shape;1324;p3"/>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1325" name="Google Shape;1325;p3"/>
          <p:cNvPicPr preferRelativeResize="0"/>
          <p:nvPr/>
        </p:nvPicPr>
        <p:blipFill rotWithShape="1">
          <a:blip r:embed="rId5">
            <a:alphaModFix/>
          </a:blip>
          <a:srcRect b="0" l="0" r="0" t="0"/>
          <a:stretch/>
        </p:blipFill>
        <p:spPr>
          <a:xfrm>
            <a:off x="0" y="1618193"/>
            <a:ext cx="2631015" cy="3625849"/>
          </a:xfrm>
          <a:prstGeom prst="rect">
            <a:avLst/>
          </a:prstGeom>
          <a:noFill/>
          <a:ln>
            <a:noFill/>
          </a:ln>
        </p:spPr>
      </p:pic>
      <p:sp>
        <p:nvSpPr>
          <p:cNvPr id="1326" name="Google Shape;1326;p3"/>
          <p:cNvSpPr/>
          <p:nvPr/>
        </p:nvSpPr>
        <p:spPr>
          <a:xfrm>
            <a:off x="153999" y="2318389"/>
            <a:ext cx="2292987" cy="206210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 Khái quát</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Nêu hoàn cảnh ra đời bài thơ.</a:t>
            </a:r>
            <a:endParaRPr sz="3200">
              <a:solidFill>
                <a:schemeClr val="dk1"/>
              </a:solidFill>
              <a:latin typeface="Times New Roman"/>
              <a:ea typeface="Times New Roman"/>
              <a:cs typeface="Times New Roman"/>
              <a:sym typeface="Times New Roman"/>
            </a:endParaRPr>
          </a:p>
        </p:txBody>
      </p:sp>
      <p:graphicFrame>
        <p:nvGraphicFramePr>
          <p:cNvPr id="1327" name="Google Shape;1327;p3"/>
          <p:cNvGraphicFramePr/>
          <p:nvPr/>
        </p:nvGraphicFramePr>
        <p:xfrm>
          <a:off x="4521261" y="682579"/>
          <a:ext cx="3000000" cy="3000000"/>
        </p:xfrm>
        <a:graphic>
          <a:graphicData uri="http://schemas.openxmlformats.org/drawingml/2006/table">
            <a:tbl>
              <a:tblPr>
                <a:noFill/>
                <a:tableStyleId>{64FC15F3-88A9-4805-B103-B26017D71DD7}</a:tableStyleId>
              </a:tblPr>
              <a:tblGrid>
                <a:gridCol w="7296875"/>
              </a:tblGrid>
              <a:tr h="635825">
                <a:tc>
                  <a:txBody>
                    <a:bodyPr/>
                    <a:lstStyle/>
                    <a:p>
                      <a:pPr indent="215900" lvl="0" marL="0" marR="0" rtl="0" algn="just">
                        <a:lnSpc>
                          <a:spcPct val="100000"/>
                        </a:lnSpc>
                        <a:spcBef>
                          <a:spcPts val="0"/>
                        </a:spcBef>
                        <a:spcAft>
                          <a:spcPts val="0"/>
                        </a:spcAft>
                        <a:buNone/>
                      </a:pPr>
                      <a:r>
                        <a:rPr lang="en-US" sz="3200" u="none" cap="none" strike="noStrike">
                          <a:latin typeface="Times New Roman"/>
                          <a:ea typeface="Times New Roman"/>
                          <a:cs typeface="Times New Roman"/>
                          <a:sym typeface="Times New Roman"/>
                        </a:rPr>
                        <a:t>       Bài thơ “Bếp lửa” được sáng tác năm 1963, khi tác giả 19 tuổi và đang học ngành Luật ở Liên Xô. Tác phẩm viết theo thể thơ tự do và được đưa vào tập thơ “Hương cây – Bếp lửa”, tập thơ đầu tay của Bằng Việt và Lưu Quang Vũ. Bằng sự kết hợp hài hòa giữa biểu cảm với tự sự, miêu tả và nghị luận, bài thơ đã xây dựng hình ảnh bếp lửa gắn liền với hình ảnh người bà và là điểm tựa khơi gợi mọi cảm xúc và suy nghĩ về tình bà cháu.</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06400">
                <a:tc>
                  <a:txBody>
                    <a:bodyPr/>
                    <a:lstStyle/>
                    <a:p>
                      <a:pPr indent="0" lvl="0" marL="0" marR="0" rtl="0" algn="just">
                        <a:lnSpc>
                          <a:spcPct val="100000"/>
                        </a:lnSpc>
                        <a:spcBef>
                          <a:spcPts val="0"/>
                        </a:spcBef>
                        <a:spcAft>
                          <a:spcPts val="0"/>
                        </a:spcAft>
                        <a:buNone/>
                      </a:pPr>
                      <a:r>
                        <a:rPr b="1" lang="en-US" sz="3200" u="none" cap="none" strike="noStrike">
                          <a:latin typeface="Times New Roman"/>
                          <a:ea typeface="Times New Roman"/>
                          <a:cs typeface="Times New Roman"/>
                          <a:sym typeface="Times New Roman"/>
                        </a:rPr>
                        <a:t> </a:t>
                      </a:r>
                      <a:endParaRPr sz="3200" u="none" cap="none" strike="noStrike">
                        <a:latin typeface="Times New Roman"/>
                        <a:ea typeface="Times New Roman"/>
                        <a:cs typeface="Times New Roman"/>
                        <a:sym typeface="Times New Roman"/>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6"/>
                                        </p:tgtEl>
                                        <p:attrNameLst>
                                          <p:attrName>style.visibility</p:attrName>
                                        </p:attrNameLst>
                                      </p:cBhvr>
                                      <p:to>
                                        <p:strVal val="visible"/>
                                      </p:to>
                                    </p:set>
                                    <p:animEffect filter="fade" transition="in">
                                      <p:cBhvr>
                                        <p:cTn dur="1000"/>
                                        <p:tgtEl>
                                          <p:spTgt spid="1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7"/>
                                        </p:tgtEl>
                                        <p:attrNameLst>
                                          <p:attrName>style.visibility</p:attrName>
                                        </p:attrNameLst>
                                      </p:cBhvr>
                                      <p:to>
                                        <p:strVal val="visible"/>
                                      </p:to>
                                    </p:set>
                                    <p:animEffect filter="fade" transition="in">
                                      <p:cBhvr>
                                        <p:cTn dur="500"/>
                                        <p:tgtEl>
                                          <p:spTgt spid="1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1" name="Shape 2371"/>
        <p:cNvGrpSpPr/>
        <p:nvPr/>
      </p:nvGrpSpPr>
      <p:grpSpPr>
        <a:xfrm>
          <a:off x="0" y="0"/>
          <a:ext cx="0" cy="0"/>
          <a:chOff x="0" y="0"/>
          <a:chExt cx="0" cy="0"/>
        </a:xfrm>
      </p:grpSpPr>
      <p:grpSp>
        <p:nvGrpSpPr>
          <p:cNvPr id="2372" name="Google Shape;2372;p30"/>
          <p:cNvGrpSpPr/>
          <p:nvPr/>
        </p:nvGrpSpPr>
        <p:grpSpPr>
          <a:xfrm>
            <a:off x="4406900" y="905934"/>
            <a:ext cx="6064251" cy="5046133"/>
            <a:chOff x="3304703" y="680023"/>
            <a:chExt cx="4548353" cy="3783458"/>
          </a:xfrm>
        </p:grpSpPr>
        <p:sp>
          <p:nvSpPr>
            <p:cNvPr id="2373" name="Google Shape;2373;p30"/>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74" name="Google Shape;2374;p30"/>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75" name="Google Shape;2375;p30"/>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76" name="Google Shape;2376;p30"/>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77" name="Google Shape;2377;p30"/>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78" name="Google Shape;2378;p30"/>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79" name="Google Shape;2379;p30"/>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80" name="Google Shape;2380;p30"/>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81" name="Google Shape;2381;p30"/>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82" name="Google Shape;2382;p30"/>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83" name="Google Shape;2383;p30"/>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84" name="Google Shape;2384;p30"/>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85" name="Google Shape;2385;p30"/>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86" name="Google Shape;2386;p30"/>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87" name="Google Shape;2387;p30"/>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88" name="Google Shape;2388;p30"/>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89" name="Google Shape;2389;p30"/>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90" name="Google Shape;2390;p30"/>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91" name="Google Shape;2391;p30"/>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92" name="Google Shape;2392;p30"/>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93" name="Google Shape;2393;p30"/>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94" name="Google Shape;2394;p30"/>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95" name="Google Shape;2395;p30"/>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96" name="Google Shape;2396;p30"/>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97" name="Google Shape;2397;p30"/>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98" name="Google Shape;2398;p30"/>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399" name="Google Shape;2399;p30"/>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00" name="Google Shape;2400;p30"/>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01" name="Google Shape;2401;p30"/>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02" name="Google Shape;2402;p30"/>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403" name="Google Shape;2403;p30"/>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404" name="Google Shape;2404;p30"/>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2405" name="Google Shape;2405;p30"/>
          <p:cNvPicPr preferRelativeResize="0"/>
          <p:nvPr/>
        </p:nvPicPr>
        <p:blipFill rotWithShape="1">
          <a:blip r:embed="rId5">
            <a:alphaModFix/>
          </a:blip>
          <a:srcRect b="0" l="0" r="0" t="0"/>
          <a:stretch/>
        </p:blipFill>
        <p:spPr>
          <a:xfrm>
            <a:off x="1" y="1618193"/>
            <a:ext cx="2500608" cy="3625849"/>
          </a:xfrm>
          <a:prstGeom prst="rect">
            <a:avLst/>
          </a:prstGeom>
          <a:noFill/>
          <a:ln>
            <a:noFill/>
          </a:ln>
        </p:spPr>
      </p:pic>
      <p:sp>
        <p:nvSpPr>
          <p:cNvPr id="2406" name="Google Shape;2406;p30"/>
          <p:cNvSpPr/>
          <p:nvPr/>
        </p:nvSpPr>
        <p:spPr>
          <a:xfrm>
            <a:off x="42696" y="2471601"/>
            <a:ext cx="2457912"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 Nhắc lại nội dung của phần trước</a:t>
            </a:r>
            <a:endParaRPr b="1" sz="3200">
              <a:solidFill>
                <a:schemeClr val="dk1"/>
              </a:solidFill>
              <a:latin typeface="Times New Roman"/>
              <a:ea typeface="Times New Roman"/>
              <a:cs typeface="Times New Roman"/>
              <a:sym typeface="Times New Roman"/>
            </a:endParaRPr>
          </a:p>
        </p:txBody>
      </p:sp>
      <p:sp>
        <p:nvSpPr>
          <p:cNvPr id="2407" name="Google Shape;2407;p30"/>
          <p:cNvSpPr/>
          <p:nvPr/>
        </p:nvSpPr>
        <p:spPr>
          <a:xfrm>
            <a:off x="4631270" y="676517"/>
            <a:ext cx="7049867"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Ở 4 khổ thơ đầu, bằng biện pháp tu từ điệp ngữ và các từ ngữ, hình ảnh chọn lọc, BV  đã giúp người đọc cảm nhận được trọn vẹn tình bà cháu thiêng liêng sâu đậm. Từ hình ảnh một bếp lửa, nhà thơ nhớ về bà và những kỉ niệm sống bên bà để từ đó bộc lộ niềm yêu thương, sự thấu hiểu, lòng biết ơn đến người bà của mình và cũng là với quê hương đất nước. Và tình cảm ấy tiếp tục được bộc lộ ở  khổ thơ tiếp theo.</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06"/>
                                        </p:tgtEl>
                                        <p:attrNameLst>
                                          <p:attrName>style.visibility</p:attrName>
                                        </p:attrNameLst>
                                      </p:cBhvr>
                                      <p:to>
                                        <p:strVal val="visible"/>
                                      </p:to>
                                    </p:set>
                                    <p:anim calcmode="lin" valueType="num">
                                      <p:cBhvr additive="base">
                                        <p:cTn dur="500"/>
                                        <p:tgtEl>
                                          <p:spTgt spid="240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07"/>
                                        </p:tgtEl>
                                        <p:attrNameLst>
                                          <p:attrName>style.visibility</p:attrName>
                                        </p:attrNameLst>
                                      </p:cBhvr>
                                      <p:to>
                                        <p:strVal val="visible"/>
                                      </p:to>
                                    </p:set>
                                    <p:anim calcmode="lin" valueType="num">
                                      <p:cBhvr additive="base">
                                        <p:cTn dur="500"/>
                                        <p:tgtEl>
                                          <p:spTgt spid="240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1" name="Shape 2411"/>
        <p:cNvGrpSpPr/>
        <p:nvPr/>
      </p:nvGrpSpPr>
      <p:grpSpPr>
        <a:xfrm>
          <a:off x="0" y="0"/>
          <a:ext cx="0" cy="0"/>
          <a:chOff x="0" y="0"/>
          <a:chExt cx="0" cy="0"/>
        </a:xfrm>
      </p:grpSpPr>
      <p:grpSp>
        <p:nvGrpSpPr>
          <p:cNvPr id="2412" name="Google Shape;2412;p31"/>
          <p:cNvGrpSpPr/>
          <p:nvPr/>
        </p:nvGrpSpPr>
        <p:grpSpPr>
          <a:xfrm>
            <a:off x="4406900" y="905934"/>
            <a:ext cx="6064251" cy="5046133"/>
            <a:chOff x="3304703" y="680023"/>
            <a:chExt cx="4548353" cy="3783458"/>
          </a:xfrm>
        </p:grpSpPr>
        <p:sp>
          <p:nvSpPr>
            <p:cNvPr id="2413" name="Google Shape;2413;p31"/>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14" name="Google Shape;2414;p31"/>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15" name="Google Shape;2415;p31"/>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16" name="Google Shape;2416;p31"/>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17" name="Google Shape;2417;p31"/>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18" name="Google Shape;2418;p31"/>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19" name="Google Shape;2419;p31"/>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20" name="Google Shape;2420;p31"/>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21" name="Google Shape;2421;p31"/>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22" name="Google Shape;2422;p31"/>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23" name="Google Shape;2423;p31"/>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24" name="Google Shape;2424;p31"/>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25" name="Google Shape;2425;p31"/>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26" name="Google Shape;2426;p31"/>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27" name="Google Shape;2427;p31"/>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28" name="Google Shape;2428;p31"/>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29" name="Google Shape;2429;p31"/>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30" name="Google Shape;2430;p31"/>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31" name="Google Shape;2431;p31"/>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32" name="Google Shape;2432;p31"/>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33" name="Google Shape;2433;p31"/>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34" name="Google Shape;2434;p31"/>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35" name="Google Shape;2435;p31"/>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36" name="Google Shape;2436;p31"/>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37" name="Google Shape;2437;p31"/>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38" name="Google Shape;2438;p31"/>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39" name="Google Shape;2439;p31"/>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40" name="Google Shape;2440;p31"/>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41" name="Google Shape;2441;p31"/>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42" name="Google Shape;2442;p31"/>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443" name="Google Shape;2443;p31"/>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444" name="Google Shape;2444;p31"/>
          <p:cNvPicPr preferRelativeResize="0"/>
          <p:nvPr/>
        </p:nvPicPr>
        <p:blipFill rotWithShape="1">
          <a:blip r:embed="rId4">
            <a:alphaModFix/>
          </a:blip>
          <a:srcRect b="0" l="0" r="0" t="0"/>
          <a:stretch/>
        </p:blipFill>
        <p:spPr>
          <a:xfrm>
            <a:off x="3013197" y="0"/>
            <a:ext cx="9107774" cy="6858594"/>
          </a:xfrm>
          <a:prstGeom prst="rect">
            <a:avLst/>
          </a:prstGeom>
          <a:noFill/>
          <a:ln>
            <a:noFill/>
          </a:ln>
        </p:spPr>
      </p:pic>
      <p:pic>
        <p:nvPicPr>
          <p:cNvPr id="2445" name="Google Shape;2445;p31"/>
          <p:cNvPicPr preferRelativeResize="0"/>
          <p:nvPr/>
        </p:nvPicPr>
        <p:blipFill rotWithShape="1">
          <a:blip r:embed="rId5">
            <a:alphaModFix/>
          </a:blip>
          <a:srcRect b="0" l="0" r="0" t="0"/>
          <a:stretch/>
        </p:blipFill>
        <p:spPr>
          <a:xfrm>
            <a:off x="1" y="1618193"/>
            <a:ext cx="2395470" cy="3625849"/>
          </a:xfrm>
          <a:prstGeom prst="rect">
            <a:avLst/>
          </a:prstGeom>
          <a:noFill/>
          <a:ln>
            <a:noFill/>
          </a:ln>
        </p:spPr>
      </p:pic>
      <p:sp>
        <p:nvSpPr>
          <p:cNvPr id="2446" name="Google Shape;2446;p31"/>
          <p:cNvSpPr/>
          <p:nvPr/>
        </p:nvSpPr>
        <p:spPr>
          <a:xfrm>
            <a:off x="100164" y="1907623"/>
            <a:ext cx="2192275"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Luận điểm 1:</a:t>
            </a:r>
            <a:r>
              <a:rPr lang="en-US" sz="3200">
                <a:solidFill>
                  <a:schemeClr val="dk1"/>
                </a:solidFill>
                <a:latin typeface="Times New Roman"/>
                <a:ea typeface="Times New Roman"/>
                <a:cs typeface="Times New Roman"/>
                <a:sym typeface="Times New Roman"/>
              </a:rPr>
              <a:t> </a:t>
            </a:r>
            <a:r>
              <a:rPr b="1" lang="en-US" sz="3200">
                <a:solidFill>
                  <a:schemeClr val="dk1"/>
                </a:solidFill>
                <a:latin typeface="Times New Roman"/>
                <a:ea typeface="Times New Roman"/>
                <a:cs typeface="Times New Roman"/>
                <a:sym typeface="Times New Roman"/>
              </a:rPr>
              <a:t>Kỉ niệm về những năm chiến tranh tàn phá</a:t>
            </a:r>
            <a:endParaRPr sz="3200">
              <a:solidFill>
                <a:schemeClr val="dk1"/>
              </a:solidFill>
              <a:latin typeface="Times New Roman"/>
              <a:ea typeface="Times New Roman"/>
              <a:cs typeface="Times New Roman"/>
              <a:sym typeface="Times New Roman"/>
            </a:endParaRPr>
          </a:p>
        </p:txBody>
      </p:sp>
      <p:sp>
        <p:nvSpPr>
          <p:cNvPr id="2447" name="Google Shape;2447;p31"/>
          <p:cNvSpPr/>
          <p:nvPr/>
        </p:nvSpPr>
        <p:spPr>
          <a:xfrm>
            <a:off x="3287421" y="428475"/>
            <a:ext cx="8741446" cy="6001643"/>
          </a:xfrm>
          <a:prstGeom prst="rect">
            <a:avLst/>
          </a:prstGeom>
          <a:noFill/>
          <a:ln>
            <a:noFill/>
          </a:ln>
        </p:spPr>
        <p:txBody>
          <a:bodyPr anchorCtr="0" anchor="t" bIns="45700" lIns="91425" spcFirstLastPara="1" rIns="91425" wrap="square" tIns="45700">
            <a:spAutoFit/>
          </a:bodyPr>
          <a:lstStyle/>
          <a:p>
            <a:pPr indent="279400" lvl="0" marL="1270" marR="0" rtl="0" algn="l">
              <a:spcBef>
                <a:spcPts val="0"/>
              </a:spcBef>
              <a:spcAft>
                <a:spcPts val="0"/>
              </a:spcAft>
              <a:buNone/>
            </a:pPr>
            <a:r>
              <a:rPr lang="en-US" sz="3200">
                <a:solidFill>
                  <a:schemeClr val="dk1"/>
                </a:solidFill>
                <a:latin typeface="Times New Roman"/>
                <a:ea typeface="Times New Roman"/>
                <a:cs typeface="Times New Roman"/>
                <a:sym typeface="Times New Roman"/>
              </a:rPr>
              <a:t>Nhớ về bà, người cháu nhớ về kỉ niệm</a:t>
            </a:r>
            <a:r>
              <a:rPr b="1" lang="en-US" sz="3200">
                <a:solidFill>
                  <a:schemeClr val="dk1"/>
                </a:solidFill>
                <a:latin typeface="Times New Roman"/>
                <a:ea typeface="Times New Roman"/>
                <a:cs typeface="Times New Roman"/>
                <a:sym typeface="Times New Roman"/>
              </a:rPr>
              <a:t> </a:t>
            </a:r>
            <a:r>
              <a:rPr b="1" i="1" lang="en-US" sz="3200">
                <a:solidFill>
                  <a:schemeClr val="dk1"/>
                </a:solidFill>
                <a:latin typeface="Times New Roman"/>
                <a:ea typeface="Times New Roman"/>
                <a:cs typeface="Times New Roman"/>
                <a:sym typeface="Times New Roman"/>
              </a:rPr>
              <a:t>những năm chiến tranh tàn phá:</a:t>
            </a:r>
            <a:endParaRPr sz="3200">
              <a:solidFill>
                <a:schemeClr val="dk1"/>
              </a:solidFill>
              <a:latin typeface="Times New Roman"/>
              <a:ea typeface="Times New Roman"/>
              <a:cs typeface="Times New Roman"/>
              <a:sym typeface="Times New Roman"/>
            </a:endParaRPr>
          </a:p>
          <a:p>
            <a:pPr indent="0" lvl="0" marL="1028700" marR="0" rtl="0" algn="l">
              <a:spcBef>
                <a:spcPts val="0"/>
              </a:spcBef>
              <a:spcAft>
                <a:spcPts val="0"/>
              </a:spcAft>
              <a:buNone/>
            </a:pPr>
            <a:r>
              <a:rPr i="1" lang="en-US" sz="3200">
                <a:solidFill>
                  <a:schemeClr val="dk1"/>
                </a:solidFill>
                <a:latin typeface="Times New Roman"/>
                <a:ea typeface="Times New Roman"/>
                <a:cs typeface="Times New Roman"/>
                <a:sym typeface="Times New Roman"/>
              </a:rPr>
              <a:t>Năm giặc đốt làng cháy tàn cháy rụi</a:t>
            </a:r>
            <a:br>
              <a:rPr i="1" lang="en-US" sz="3200">
                <a:solidFill>
                  <a:schemeClr val="dk1"/>
                </a:solidFill>
                <a:latin typeface="Times New Roman"/>
                <a:ea typeface="Times New Roman"/>
                <a:cs typeface="Times New Roman"/>
                <a:sym typeface="Times New Roman"/>
              </a:rPr>
            </a:br>
            <a:r>
              <a:rPr i="1" lang="en-US" sz="3200">
                <a:solidFill>
                  <a:schemeClr val="dk1"/>
                </a:solidFill>
                <a:latin typeface="Times New Roman"/>
                <a:ea typeface="Times New Roman"/>
                <a:cs typeface="Times New Roman"/>
                <a:sym typeface="Times New Roman"/>
              </a:rPr>
              <a:t>Hàng xóm bốn bên trở về lầm lụi</a:t>
            </a:r>
            <a:br>
              <a:rPr i="1" lang="en-US" sz="3200">
                <a:solidFill>
                  <a:schemeClr val="dk1"/>
                </a:solidFill>
                <a:latin typeface="Times New Roman"/>
                <a:ea typeface="Times New Roman"/>
                <a:cs typeface="Times New Roman"/>
                <a:sym typeface="Times New Roman"/>
              </a:rPr>
            </a:br>
            <a:r>
              <a:rPr i="1" lang="en-US" sz="3200">
                <a:solidFill>
                  <a:schemeClr val="dk1"/>
                </a:solidFill>
                <a:latin typeface="Times New Roman"/>
                <a:ea typeface="Times New Roman"/>
                <a:cs typeface="Times New Roman"/>
                <a:sym typeface="Times New Roman"/>
              </a:rPr>
              <a:t>Đỡ đần bà dựng lại túp lều tranh</a:t>
            </a:r>
            <a:br>
              <a:rPr i="1" lang="en-US" sz="3200">
                <a:solidFill>
                  <a:schemeClr val="dk1"/>
                </a:solidFill>
                <a:latin typeface="Times New Roman"/>
                <a:ea typeface="Times New Roman"/>
                <a:cs typeface="Times New Roman"/>
                <a:sym typeface="Times New Roman"/>
              </a:rPr>
            </a:br>
            <a:r>
              <a:rPr i="1" lang="en-US" sz="3200">
                <a:solidFill>
                  <a:schemeClr val="dk1"/>
                </a:solidFill>
                <a:latin typeface="Times New Roman"/>
                <a:ea typeface="Times New Roman"/>
                <a:cs typeface="Times New Roman"/>
                <a:sym typeface="Times New Roman"/>
              </a:rPr>
              <a:t>Vẫn vững lòng, bà dặn cháu đinh ninh :</a:t>
            </a:r>
            <a:br>
              <a:rPr i="1" lang="en-US" sz="3200">
                <a:solidFill>
                  <a:schemeClr val="dk1"/>
                </a:solidFill>
                <a:latin typeface="Times New Roman"/>
                <a:ea typeface="Times New Roman"/>
                <a:cs typeface="Times New Roman"/>
                <a:sym typeface="Times New Roman"/>
              </a:rPr>
            </a:br>
            <a:r>
              <a:rPr i="1" lang="en-US" sz="3200">
                <a:solidFill>
                  <a:schemeClr val="dk1"/>
                </a:solidFill>
                <a:latin typeface="Times New Roman"/>
                <a:ea typeface="Times New Roman"/>
                <a:cs typeface="Times New Roman"/>
                <a:sym typeface="Times New Roman"/>
              </a:rPr>
              <a:t>“Bố ở chiến khu, bố còn việc bố,</a:t>
            </a:r>
            <a:br>
              <a:rPr i="1" lang="en-US" sz="3200">
                <a:solidFill>
                  <a:schemeClr val="dk1"/>
                </a:solidFill>
                <a:latin typeface="Times New Roman"/>
                <a:ea typeface="Times New Roman"/>
                <a:cs typeface="Times New Roman"/>
                <a:sym typeface="Times New Roman"/>
              </a:rPr>
            </a:br>
            <a:r>
              <a:rPr i="1" lang="en-US" sz="3200">
                <a:solidFill>
                  <a:schemeClr val="dk1"/>
                </a:solidFill>
                <a:latin typeface="Times New Roman"/>
                <a:ea typeface="Times New Roman"/>
                <a:cs typeface="Times New Roman"/>
                <a:sym typeface="Times New Roman"/>
              </a:rPr>
              <a:t>Mày có viết thư chớ kể này, kể nọ, </a:t>
            </a:r>
            <a:br>
              <a:rPr i="1" lang="en-US" sz="3200">
                <a:solidFill>
                  <a:schemeClr val="dk1"/>
                </a:solidFill>
                <a:latin typeface="Times New Roman"/>
                <a:ea typeface="Times New Roman"/>
                <a:cs typeface="Times New Roman"/>
                <a:sym typeface="Times New Roman"/>
              </a:rPr>
            </a:br>
            <a:r>
              <a:rPr i="1" lang="en-US" sz="3200">
                <a:solidFill>
                  <a:schemeClr val="dk1"/>
                </a:solidFill>
                <a:latin typeface="Times New Roman"/>
                <a:ea typeface="Times New Roman"/>
                <a:cs typeface="Times New Roman"/>
                <a:sym typeface="Times New Roman"/>
              </a:rPr>
              <a:t>Cứ bảo nhà vẫn được bình yên !”</a:t>
            </a:r>
            <a:endParaRPr sz="3200">
              <a:solidFill>
                <a:schemeClr val="dk1"/>
              </a:solidFill>
              <a:latin typeface="Times New Roman"/>
              <a:ea typeface="Times New Roman"/>
              <a:cs typeface="Times New Roman"/>
              <a:sym typeface="Times New Roman"/>
            </a:endParaRPr>
          </a:p>
          <a:p>
            <a:pPr indent="27940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Chiến tranh đã gây ra bao đau thương, mất mát, nhưng với Bằng Việt, cũng từ đó mà ông mới cảm nhận được vẻ đẹp trong góc khuất của tâm hồn bà. </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46"/>
                                        </p:tgtEl>
                                        <p:attrNameLst>
                                          <p:attrName>style.visibility</p:attrName>
                                        </p:attrNameLst>
                                      </p:cBhvr>
                                      <p:to>
                                        <p:strVal val="visible"/>
                                      </p:to>
                                    </p:set>
                                    <p:anim calcmode="lin" valueType="num">
                                      <p:cBhvr additive="base">
                                        <p:cTn dur="500"/>
                                        <p:tgtEl>
                                          <p:spTgt spid="244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7"/>
                                        </p:tgtEl>
                                        <p:attrNameLst>
                                          <p:attrName>style.visibility</p:attrName>
                                        </p:attrNameLst>
                                      </p:cBhvr>
                                      <p:to>
                                        <p:strVal val="visible"/>
                                      </p:to>
                                    </p:set>
                                    <p:animEffect filter="fade" transition="in">
                                      <p:cBhvr>
                                        <p:cTn dur="1000"/>
                                        <p:tgtEl>
                                          <p:spTgt spid="24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1" name="Shape 2451"/>
        <p:cNvGrpSpPr/>
        <p:nvPr/>
      </p:nvGrpSpPr>
      <p:grpSpPr>
        <a:xfrm>
          <a:off x="0" y="0"/>
          <a:ext cx="0" cy="0"/>
          <a:chOff x="0" y="0"/>
          <a:chExt cx="0" cy="0"/>
        </a:xfrm>
      </p:grpSpPr>
      <p:grpSp>
        <p:nvGrpSpPr>
          <p:cNvPr id="2452" name="Google Shape;2452;p32"/>
          <p:cNvGrpSpPr/>
          <p:nvPr/>
        </p:nvGrpSpPr>
        <p:grpSpPr>
          <a:xfrm>
            <a:off x="4406900" y="905934"/>
            <a:ext cx="6064251" cy="5046133"/>
            <a:chOff x="3304703" y="680023"/>
            <a:chExt cx="4548353" cy="3783458"/>
          </a:xfrm>
        </p:grpSpPr>
        <p:sp>
          <p:nvSpPr>
            <p:cNvPr id="2453" name="Google Shape;2453;p32"/>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54" name="Google Shape;2454;p32"/>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55" name="Google Shape;2455;p32"/>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56" name="Google Shape;2456;p32"/>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57" name="Google Shape;2457;p32"/>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58" name="Google Shape;2458;p32"/>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59" name="Google Shape;2459;p32"/>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60" name="Google Shape;2460;p32"/>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61" name="Google Shape;2461;p32"/>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62" name="Google Shape;2462;p32"/>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63" name="Google Shape;2463;p32"/>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64" name="Google Shape;2464;p32"/>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65" name="Google Shape;2465;p32"/>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66" name="Google Shape;2466;p32"/>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67" name="Google Shape;2467;p32"/>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68" name="Google Shape;2468;p32"/>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69" name="Google Shape;2469;p32"/>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70" name="Google Shape;2470;p32"/>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71" name="Google Shape;2471;p32"/>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72" name="Google Shape;2472;p32"/>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73" name="Google Shape;2473;p32"/>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74" name="Google Shape;2474;p32"/>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75" name="Google Shape;2475;p32"/>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76" name="Google Shape;2476;p32"/>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77" name="Google Shape;2477;p32"/>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78" name="Google Shape;2478;p32"/>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79" name="Google Shape;2479;p32"/>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80" name="Google Shape;2480;p32"/>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81" name="Google Shape;2481;p32"/>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82" name="Google Shape;2482;p32"/>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483" name="Google Shape;2483;p32"/>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484" name="Google Shape;2484;p32"/>
          <p:cNvPicPr preferRelativeResize="0"/>
          <p:nvPr/>
        </p:nvPicPr>
        <p:blipFill rotWithShape="1">
          <a:blip r:embed="rId4">
            <a:alphaModFix/>
          </a:blip>
          <a:srcRect b="0" l="0" r="0" t="0"/>
          <a:stretch/>
        </p:blipFill>
        <p:spPr>
          <a:xfrm>
            <a:off x="2665927" y="-594"/>
            <a:ext cx="9526073" cy="6858594"/>
          </a:xfrm>
          <a:prstGeom prst="rect">
            <a:avLst/>
          </a:prstGeom>
          <a:noFill/>
          <a:ln>
            <a:noFill/>
          </a:ln>
        </p:spPr>
      </p:pic>
      <p:pic>
        <p:nvPicPr>
          <p:cNvPr id="2485" name="Google Shape;2485;p32"/>
          <p:cNvPicPr preferRelativeResize="0"/>
          <p:nvPr/>
        </p:nvPicPr>
        <p:blipFill rotWithShape="1">
          <a:blip r:embed="rId5">
            <a:alphaModFix/>
          </a:blip>
          <a:srcRect b="0" l="0" r="0" t="0"/>
          <a:stretch/>
        </p:blipFill>
        <p:spPr>
          <a:xfrm>
            <a:off x="0" y="1618193"/>
            <a:ext cx="2279561" cy="3625849"/>
          </a:xfrm>
          <a:prstGeom prst="rect">
            <a:avLst/>
          </a:prstGeom>
          <a:noFill/>
          <a:ln>
            <a:noFill/>
          </a:ln>
        </p:spPr>
      </p:pic>
      <p:sp>
        <p:nvSpPr>
          <p:cNvPr id="2486" name="Google Shape;2486;p32"/>
          <p:cNvSpPr/>
          <p:nvPr/>
        </p:nvSpPr>
        <p:spPr>
          <a:xfrm>
            <a:off x="0" y="2030878"/>
            <a:ext cx="2034862" cy="304698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 Động từ “cháy” được lặp lại, từ ghép “tàn rụi”</a:t>
            </a:r>
            <a:endParaRPr b="1" sz="3200">
              <a:solidFill>
                <a:schemeClr val="dk1"/>
              </a:solidFill>
              <a:latin typeface="Times New Roman"/>
              <a:ea typeface="Times New Roman"/>
              <a:cs typeface="Times New Roman"/>
              <a:sym typeface="Times New Roman"/>
            </a:endParaRPr>
          </a:p>
        </p:txBody>
      </p:sp>
      <p:sp>
        <p:nvSpPr>
          <p:cNvPr id="2487" name="Google Shape;2487;p32"/>
          <p:cNvSpPr/>
          <p:nvPr/>
        </p:nvSpPr>
        <p:spPr>
          <a:xfrm>
            <a:off x="2926812" y="156573"/>
            <a:ext cx="9050539" cy="3046988"/>
          </a:xfrm>
          <a:prstGeom prst="rect">
            <a:avLst/>
          </a:prstGeom>
          <a:noFill/>
          <a:ln>
            <a:noFill/>
          </a:ln>
        </p:spPr>
        <p:txBody>
          <a:bodyPr anchorCtr="0" anchor="t" bIns="45700" lIns="91425" spcFirstLastPara="1" rIns="91425" wrap="square" tIns="45700">
            <a:spAutoFit/>
          </a:bodyPr>
          <a:lstStyle/>
          <a:p>
            <a:pPr indent="27940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Câu thơ với động từ “cháy” được lặp lại, từ ghép “tàn rụi” được tách ra khiến hiện thực thời chiến không chỉ lấp đầy câu thơ mà còn tràn ngập khắp không gian ký ức. Trong từ láy “lầm lụi” hiện lên dáng hình của những con người phải chịu đau thương, mất mát, làm cả câu thơ như trĩu xuống. </a:t>
            </a:r>
            <a:endParaRPr sz="3200">
              <a:solidFill>
                <a:schemeClr val="dk1"/>
              </a:solidFill>
              <a:latin typeface="Times New Roman"/>
              <a:ea typeface="Times New Roman"/>
              <a:cs typeface="Times New Roman"/>
              <a:sym typeface="Times New Roman"/>
            </a:endParaRPr>
          </a:p>
        </p:txBody>
      </p:sp>
      <p:pic>
        <p:nvPicPr>
          <p:cNvPr id="2488" name="Google Shape;2488;p32"/>
          <p:cNvPicPr preferRelativeResize="0"/>
          <p:nvPr/>
        </p:nvPicPr>
        <p:blipFill rotWithShape="1">
          <a:blip r:embed="rId6">
            <a:alphaModFix/>
          </a:blip>
          <a:srcRect b="0" l="0" r="0" t="0"/>
          <a:stretch/>
        </p:blipFill>
        <p:spPr>
          <a:xfrm>
            <a:off x="2831835" y="3441700"/>
            <a:ext cx="9248547" cy="33348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86"/>
                                        </p:tgtEl>
                                        <p:attrNameLst>
                                          <p:attrName>style.visibility</p:attrName>
                                        </p:attrNameLst>
                                      </p:cBhvr>
                                      <p:to>
                                        <p:strVal val="visible"/>
                                      </p:to>
                                    </p:set>
                                    <p:anim calcmode="lin" valueType="num">
                                      <p:cBhvr additive="base">
                                        <p:cTn dur="500"/>
                                        <p:tgtEl>
                                          <p:spTgt spid="248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7"/>
                                        </p:tgtEl>
                                        <p:attrNameLst>
                                          <p:attrName>style.visibility</p:attrName>
                                        </p:attrNameLst>
                                      </p:cBhvr>
                                      <p:to>
                                        <p:strVal val="visible"/>
                                      </p:to>
                                    </p:set>
                                    <p:animEffect filter="fade" transition="in">
                                      <p:cBhvr>
                                        <p:cTn dur="1000"/>
                                        <p:tgtEl>
                                          <p:spTgt spid="2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2" name="Shape 2492"/>
        <p:cNvGrpSpPr/>
        <p:nvPr/>
      </p:nvGrpSpPr>
      <p:grpSpPr>
        <a:xfrm>
          <a:off x="0" y="0"/>
          <a:ext cx="0" cy="0"/>
          <a:chOff x="0" y="0"/>
          <a:chExt cx="0" cy="0"/>
        </a:xfrm>
      </p:grpSpPr>
      <p:grpSp>
        <p:nvGrpSpPr>
          <p:cNvPr id="2493" name="Google Shape;2493;p33"/>
          <p:cNvGrpSpPr/>
          <p:nvPr/>
        </p:nvGrpSpPr>
        <p:grpSpPr>
          <a:xfrm>
            <a:off x="4406900" y="905934"/>
            <a:ext cx="6064251" cy="5046133"/>
            <a:chOff x="3304703" y="680023"/>
            <a:chExt cx="4548353" cy="3783458"/>
          </a:xfrm>
        </p:grpSpPr>
        <p:sp>
          <p:nvSpPr>
            <p:cNvPr id="2494" name="Google Shape;2494;p33"/>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95" name="Google Shape;2495;p33"/>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96" name="Google Shape;2496;p33"/>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97" name="Google Shape;2497;p33"/>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98" name="Google Shape;2498;p33"/>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499" name="Google Shape;2499;p33"/>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00" name="Google Shape;2500;p33"/>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01" name="Google Shape;2501;p33"/>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02" name="Google Shape;2502;p33"/>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03" name="Google Shape;2503;p33"/>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04" name="Google Shape;2504;p33"/>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05" name="Google Shape;2505;p33"/>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06" name="Google Shape;2506;p33"/>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07" name="Google Shape;2507;p33"/>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08" name="Google Shape;2508;p33"/>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09" name="Google Shape;2509;p33"/>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10" name="Google Shape;2510;p33"/>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11" name="Google Shape;2511;p33"/>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12" name="Google Shape;2512;p33"/>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13" name="Google Shape;2513;p33"/>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14" name="Google Shape;2514;p33"/>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15" name="Google Shape;2515;p33"/>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16" name="Google Shape;2516;p33"/>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17" name="Google Shape;2517;p33"/>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18" name="Google Shape;2518;p33"/>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19" name="Google Shape;2519;p33"/>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20" name="Google Shape;2520;p33"/>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21" name="Google Shape;2521;p33"/>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22" name="Google Shape;2522;p33"/>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23" name="Google Shape;2523;p33"/>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524" name="Google Shape;2524;p33"/>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525" name="Google Shape;2525;p33"/>
          <p:cNvPicPr preferRelativeResize="0"/>
          <p:nvPr/>
        </p:nvPicPr>
        <p:blipFill rotWithShape="1">
          <a:blip r:embed="rId4">
            <a:alphaModFix/>
          </a:blip>
          <a:srcRect b="0" l="0" r="0" t="0"/>
          <a:stretch/>
        </p:blipFill>
        <p:spPr>
          <a:xfrm>
            <a:off x="2591961" y="12403"/>
            <a:ext cx="9600039" cy="6858594"/>
          </a:xfrm>
          <a:prstGeom prst="rect">
            <a:avLst/>
          </a:prstGeom>
          <a:noFill/>
          <a:ln>
            <a:noFill/>
          </a:ln>
        </p:spPr>
      </p:pic>
      <p:pic>
        <p:nvPicPr>
          <p:cNvPr id="2526" name="Google Shape;2526;p33"/>
          <p:cNvPicPr preferRelativeResize="0"/>
          <p:nvPr/>
        </p:nvPicPr>
        <p:blipFill rotWithShape="1">
          <a:blip r:embed="rId5">
            <a:alphaModFix/>
          </a:blip>
          <a:srcRect b="0" l="0" r="0" t="0"/>
          <a:stretch/>
        </p:blipFill>
        <p:spPr>
          <a:xfrm>
            <a:off x="1" y="1618193"/>
            <a:ext cx="1893194" cy="3625849"/>
          </a:xfrm>
          <a:prstGeom prst="rect">
            <a:avLst/>
          </a:prstGeom>
          <a:noFill/>
          <a:ln>
            <a:noFill/>
          </a:ln>
        </p:spPr>
      </p:pic>
      <p:sp>
        <p:nvSpPr>
          <p:cNvPr id="2527" name="Google Shape;2527;p33"/>
          <p:cNvSpPr/>
          <p:nvPr/>
        </p:nvSpPr>
        <p:spPr>
          <a:xfrm>
            <a:off x="44092" y="2407208"/>
            <a:ext cx="1655919"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 Từ láy “đinh ninh”</a:t>
            </a:r>
            <a:endParaRPr b="1" sz="3200">
              <a:solidFill>
                <a:schemeClr val="dk1"/>
              </a:solidFill>
              <a:latin typeface="Times New Roman"/>
              <a:ea typeface="Times New Roman"/>
              <a:cs typeface="Times New Roman"/>
              <a:sym typeface="Times New Roman"/>
            </a:endParaRPr>
          </a:p>
        </p:txBody>
      </p:sp>
      <p:sp>
        <p:nvSpPr>
          <p:cNvPr id="2528" name="Google Shape;2528;p33"/>
          <p:cNvSpPr/>
          <p:nvPr/>
        </p:nvSpPr>
        <p:spPr>
          <a:xfrm>
            <a:off x="2987257" y="548657"/>
            <a:ext cx="8899301" cy="5509200"/>
          </a:xfrm>
          <a:prstGeom prst="rect">
            <a:avLst/>
          </a:prstGeom>
          <a:noFill/>
          <a:ln>
            <a:noFill/>
          </a:ln>
        </p:spPr>
        <p:txBody>
          <a:bodyPr anchorCtr="0" anchor="t" bIns="45700" lIns="91425" spcFirstLastPara="1" rIns="91425" wrap="square" tIns="45700">
            <a:spAutoFit/>
          </a:bodyPr>
          <a:lstStyle/>
          <a:p>
            <a:pPr indent="27940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Và nổi bật lên là hình ảnh người bà với một sức sống mãnh liệt và nghị lực bền bỉ. Từ láy “đinh ninh” diễn tả một điều gì đó chắc chắn từ trong tâm khảm, một lời nói nhẹ nhàng mà vẫn mạnh mẽ, trái ngược hẳn với quang cảnh “lầm lụi” xung quanh. Dẫu túp lều tranh đã bị đốt rụi, nơi nương thân của hai bà cháu không con, bà vẫn đứng vững, chống chọi với tất cả nghịch cảnh để dắt cháu vượt qua khó khăn. Chính từ sự “vững lòng” ấy mà người đọc cảm nhận được góc khuất trong tâm hồn bà, nơi ẩn giấu lòng yêu nước và tấm lòng hy sinh của người phụ nữ ấy. </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27"/>
                                        </p:tgtEl>
                                        <p:attrNameLst>
                                          <p:attrName>style.visibility</p:attrName>
                                        </p:attrNameLst>
                                      </p:cBhvr>
                                      <p:to>
                                        <p:strVal val="visible"/>
                                      </p:to>
                                    </p:set>
                                    <p:anim calcmode="lin" valueType="num">
                                      <p:cBhvr additive="base">
                                        <p:cTn dur="500"/>
                                        <p:tgtEl>
                                          <p:spTgt spid="252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28"/>
                                        </p:tgtEl>
                                        <p:attrNameLst>
                                          <p:attrName>style.visibility</p:attrName>
                                        </p:attrNameLst>
                                      </p:cBhvr>
                                      <p:to>
                                        <p:strVal val="visible"/>
                                      </p:to>
                                    </p:set>
                                    <p:anim calcmode="lin" valueType="num">
                                      <p:cBhvr additive="base">
                                        <p:cTn dur="500"/>
                                        <p:tgtEl>
                                          <p:spTgt spid="252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2" name="Shape 2532"/>
        <p:cNvGrpSpPr/>
        <p:nvPr/>
      </p:nvGrpSpPr>
      <p:grpSpPr>
        <a:xfrm>
          <a:off x="0" y="0"/>
          <a:ext cx="0" cy="0"/>
          <a:chOff x="0" y="0"/>
          <a:chExt cx="0" cy="0"/>
        </a:xfrm>
      </p:grpSpPr>
      <p:grpSp>
        <p:nvGrpSpPr>
          <p:cNvPr id="2533" name="Google Shape;2533;p34"/>
          <p:cNvGrpSpPr/>
          <p:nvPr/>
        </p:nvGrpSpPr>
        <p:grpSpPr>
          <a:xfrm>
            <a:off x="4406900" y="905934"/>
            <a:ext cx="6064251" cy="5046133"/>
            <a:chOff x="3304703" y="680023"/>
            <a:chExt cx="4548353" cy="3783458"/>
          </a:xfrm>
        </p:grpSpPr>
        <p:sp>
          <p:nvSpPr>
            <p:cNvPr id="2534" name="Google Shape;2534;p34"/>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35" name="Google Shape;2535;p34"/>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36" name="Google Shape;2536;p34"/>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37" name="Google Shape;2537;p34"/>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38" name="Google Shape;2538;p34"/>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39" name="Google Shape;2539;p34"/>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40" name="Google Shape;2540;p34"/>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41" name="Google Shape;2541;p34"/>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42" name="Google Shape;2542;p34"/>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43" name="Google Shape;2543;p34"/>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44" name="Google Shape;2544;p34"/>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45" name="Google Shape;2545;p34"/>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46" name="Google Shape;2546;p34"/>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47" name="Google Shape;2547;p34"/>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48" name="Google Shape;2548;p34"/>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49" name="Google Shape;2549;p34"/>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50" name="Google Shape;2550;p34"/>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51" name="Google Shape;2551;p34"/>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52" name="Google Shape;2552;p34"/>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53" name="Google Shape;2553;p34"/>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54" name="Google Shape;2554;p34"/>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55" name="Google Shape;2555;p34"/>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56" name="Google Shape;2556;p34"/>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57" name="Google Shape;2557;p34"/>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58" name="Google Shape;2558;p34"/>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59" name="Google Shape;2559;p34"/>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60" name="Google Shape;2560;p34"/>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61" name="Google Shape;2561;p34"/>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62" name="Google Shape;2562;p34"/>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63" name="Google Shape;2563;p34"/>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564" name="Google Shape;2564;p34"/>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565" name="Google Shape;2565;p34"/>
          <p:cNvPicPr preferRelativeResize="0"/>
          <p:nvPr/>
        </p:nvPicPr>
        <p:blipFill rotWithShape="1">
          <a:blip r:embed="rId4">
            <a:alphaModFix/>
          </a:blip>
          <a:srcRect b="0" l="0" r="0" t="0"/>
          <a:stretch/>
        </p:blipFill>
        <p:spPr>
          <a:xfrm>
            <a:off x="2099256" y="12403"/>
            <a:ext cx="10092744" cy="6858594"/>
          </a:xfrm>
          <a:prstGeom prst="rect">
            <a:avLst/>
          </a:prstGeom>
          <a:noFill/>
          <a:ln>
            <a:noFill/>
          </a:ln>
        </p:spPr>
      </p:pic>
      <p:pic>
        <p:nvPicPr>
          <p:cNvPr id="2566" name="Google Shape;2566;p34"/>
          <p:cNvPicPr preferRelativeResize="0"/>
          <p:nvPr/>
        </p:nvPicPr>
        <p:blipFill rotWithShape="1">
          <a:blip r:embed="rId5">
            <a:alphaModFix/>
          </a:blip>
          <a:srcRect b="0" l="0" r="0" t="0"/>
          <a:stretch/>
        </p:blipFill>
        <p:spPr>
          <a:xfrm>
            <a:off x="1" y="1618193"/>
            <a:ext cx="1806562" cy="3625849"/>
          </a:xfrm>
          <a:prstGeom prst="rect">
            <a:avLst/>
          </a:prstGeom>
          <a:noFill/>
          <a:ln>
            <a:noFill/>
          </a:ln>
        </p:spPr>
      </p:pic>
      <p:sp>
        <p:nvSpPr>
          <p:cNvPr id="2567" name="Google Shape;2567;p34"/>
          <p:cNvSpPr/>
          <p:nvPr/>
        </p:nvSpPr>
        <p:spPr>
          <a:xfrm>
            <a:off x="-27069" y="2793574"/>
            <a:ext cx="1778595"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 Lời bà dặn cháu</a:t>
            </a:r>
            <a:endParaRPr b="1" sz="3200">
              <a:solidFill>
                <a:schemeClr val="dk1"/>
              </a:solidFill>
              <a:latin typeface="Arial"/>
              <a:ea typeface="Arial"/>
              <a:cs typeface="Arial"/>
              <a:sym typeface="Arial"/>
            </a:endParaRPr>
          </a:p>
        </p:txBody>
      </p:sp>
      <p:sp>
        <p:nvSpPr>
          <p:cNvPr id="2568" name="Google Shape;2568;p34"/>
          <p:cNvSpPr/>
          <p:nvPr/>
        </p:nvSpPr>
        <p:spPr>
          <a:xfrm>
            <a:off x="2398616" y="379323"/>
            <a:ext cx="9562234" cy="6124754"/>
          </a:xfrm>
          <a:prstGeom prst="rect">
            <a:avLst/>
          </a:prstGeom>
          <a:noFill/>
          <a:ln>
            <a:noFill/>
          </a:ln>
        </p:spPr>
        <p:txBody>
          <a:bodyPr anchorCtr="0" anchor="t" bIns="45700" lIns="91425" spcFirstLastPara="1" rIns="91425" wrap="square" tIns="45700">
            <a:spAutoFit/>
          </a:bodyPr>
          <a:lstStyle/>
          <a:p>
            <a:pPr indent="27940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Lời bà dặn cháu thật nôm na nhưng vô cùng chân thực và cảm động – hậu phương có gian khổ, thiếu thốn, nhớ nhung, mất mát,… cách mấy vẫn phải giấu đi, nén lại trong lòng cho tiền tuyến được an lòng. Bà không chỉ thương con thương cháu mà còn vô cùng ân cần, chu đáo, hiểu được tâm trạng của người con đang đi chiến đấu. </a:t>
            </a:r>
            <a:endParaRPr/>
          </a:p>
          <a:p>
            <a:pPr indent="27940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Tác giả - và cũng là đứa cháu – đã thật tinh tế và nhạy cảm khi thể hiện được hạt ngọc ẩn kín trong tâm hồn người bà. Bà không còn là của riêng Bằng Việt nữa mà đã hòa cùng vào biết bao người phụ nữ Việt Nam khác, những con người cần mẫn, giàu đức hy sinh, là chỗ dựa tinh thần lớn lao cho tiền tuyến, góp một phần vô cùng quan trọng vào chiến thắng chung của nhân dân. Mạnh mẽ là vậy nhưng trong hình ảnh bà vẫn có cái hồn giản dị, tự nhiên vốn có.</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67"/>
                                        </p:tgtEl>
                                        <p:attrNameLst>
                                          <p:attrName>style.visibility</p:attrName>
                                        </p:attrNameLst>
                                      </p:cBhvr>
                                      <p:to>
                                        <p:strVal val="visible"/>
                                      </p:to>
                                    </p:set>
                                    <p:anim calcmode="lin" valueType="num">
                                      <p:cBhvr additive="base">
                                        <p:cTn dur="500"/>
                                        <p:tgtEl>
                                          <p:spTgt spid="256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8"/>
                                        </p:tgtEl>
                                        <p:attrNameLst>
                                          <p:attrName>style.visibility</p:attrName>
                                        </p:attrNameLst>
                                      </p:cBhvr>
                                      <p:to>
                                        <p:strVal val="visible"/>
                                      </p:to>
                                    </p:set>
                                    <p:animEffect filter="fade" transition="in">
                                      <p:cBhvr>
                                        <p:cTn dur="1000"/>
                                        <p:tgtEl>
                                          <p:spTgt spid="25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2" name="Shape 2572"/>
        <p:cNvGrpSpPr/>
        <p:nvPr/>
      </p:nvGrpSpPr>
      <p:grpSpPr>
        <a:xfrm>
          <a:off x="0" y="0"/>
          <a:ext cx="0" cy="0"/>
          <a:chOff x="0" y="0"/>
          <a:chExt cx="0" cy="0"/>
        </a:xfrm>
      </p:grpSpPr>
      <p:grpSp>
        <p:nvGrpSpPr>
          <p:cNvPr id="2573" name="Google Shape;2573;p35"/>
          <p:cNvGrpSpPr/>
          <p:nvPr/>
        </p:nvGrpSpPr>
        <p:grpSpPr>
          <a:xfrm>
            <a:off x="4406900" y="905934"/>
            <a:ext cx="6064251" cy="5046133"/>
            <a:chOff x="3304703" y="680023"/>
            <a:chExt cx="4548353" cy="3783458"/>
          </a:xfrm>
        </p:grpSpPr>
        <p:sp>
          <p:nvSpPr>
            <p:cNvPr id="2574" name="Google Shape;2574;p35"/>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75" name="Google Shape;2575;p35"/>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76" name="Google Shape;2576;p35"/>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77" name="Google Shape;2577;p35"/>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78" name="Google Shape;2578;p35"/>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79" name="Google Shape;2579;p35"/>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80" name="Google Shape;2580;p35"/>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81" name="Google Shape;2581;p35"/>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82" name="Google Shape;2582;p35"/>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83" name="Google Shape;2583;p35"/>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84" name="Google Shape;2584;p35"/>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85" name="Google Shape;2585;p35"/>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86" name="Google Shape;2586;p35"/>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87" name="Google Shape;2587;p35"/>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88" name="Google Shape;2588;p35"/>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89" name="Google Shape;2589;p35"/>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90" name="Google Shape;2590;p35"/>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91" name="Google Shape;2591;p35"/>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92" name="Google Shape;2592;p35"/>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93" name="Google Shape;2593;p35"/>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94" name="Google Shape;2594;p35"/>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95" name="Google Shape;2595;p35"/>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96" name="Google Shape;2596;p35"/>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97" name="Google Shape;2597;p35"/>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98" name="Google Shape;2598;p35"/>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599" name="Google Shape;2599;p35"/>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00" name="Google Shape;2600;p35"/>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01" name="Google Shape;2601;p35"/>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02" name="Google Shape;2602;p35"/>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03" name="Google Shape;2603;p35"/>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604" name="Google Shape;2604;p35"/>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605" name="Google Shape;2605;p35"/>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2606" name="Google Shape;2606;p35"/>
          <p:cNvPicPr preferRelativeResize="0"/>
          <p:nvPr/>
        </p:nvPicPr>
        <p:blipFill rotWithShape="1">
          <a:blip r:embed="rId5">
            <a:alphaModFix/>
          </a:blip>
          <a:srcRect b="0" l="0" r="0" t="0"/>
          <a:stretch/>
        </p:blipFill>
        <p:spPr>
          <a:xfrm>
            <a:off x="0" y="1618193"/>
            <a:ext cx="4318831" cy="3625849"/>
          </a:xfrm>
          <a:prstGeom prst="rect">
            <a:avLst/>
          </a:prstGeom>
          <a:noFill/>
          <a:ln>
            <a:noFill/>
          </a:ln>
        </p:spPr>
      </p:pic>
      <p:sp>
        <p:nvSpPr>
          <p:cNvPr id="2607" name="Google Shape;2607;p35"/>
          <p:cNvSpPr/>
          <p:nvPr/>
        </p:nvSpPr>
        <p:spPr>
          <a:xfrm>
            <a:off x="4631270" y="867706"/>
            <a:ext cx="7191002" cy="5016758"/>
          </a:xfrm>
          <a:prstGeom prst="rect">
            <a:avLst/>
          </a:prstGeom>
          <a:noFill/>
          <a:ln>
            <a:noFill/>
          </a:ln>
        </p:spPr>
        <p:txBody>
          <a:bodyPr anchorCtr="0" anchor="t" bIns="45700" lIns="91425" spcFirstLastPara="1" rIns="91425" wrap="square" tIns="45700">
            <a:spAutoFit/>
          </a:bodyPr>
          <a:lstStyle/>
          <a:p>
            <a:pPr indent="27940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Trong suốt cả bài thơ, chỉ có ở ba câu thơ cuối khổ bốn người đọc mới được tiếp xúc trực tiếp với bà. Với cách nói bình dị, mộc mạc (“kể này, kể nọ”, “cứ bảo”…), bà hiện lên thật gần gũi, thân thương, khiến ta có cảm giác như được nghe tiếng nói của chính bà mình vậy. Ngay cả cái cách bà gọi cháu là “mày” cũng thể hiện một sự thương yêu, trìu mến vô bờ, một cách gọi vô cùng dân dã. </a:t>
            </a:r>
            <a:endParaRPr sz="3200">
              <a:solidFill>
                <a:schemeClr val="dk1"/>
              </a:solidFill>
              <a:latin typeface="Times New Roman"/>
              <a:ea typeface="Times New Roman"/>
              <a:cs typeface="Times New Roman"/>
              <a:sym typeface="Times New Roman"/>
            </a:endParaRPr>
          </a:p>
        </p:txBody>
      </p:sp>
      <p:pic>
        <p:nvPicPr>
          <p:cNvPr id="2608" name="Google Shape;2608;p35"/>
          <p:cNvPicPr preferRelativeResize="0"/>
          <p:nvPr/>
        </p:nvPicPr>
        <p:blipFill rotWithShape="1">
          <a:blip r:embed="rId6">
            <a:alphaModFix/>
          </a:blip>
          <a:srcRect b="0" l="0" r="0" t="0"/>
          <a:stretch/>
        </p:blipFill>
        <p:spPr>
          <a:xfrm>
            <a:off x="31482" y="1634896"/>
            <a:ext cx="4227248" cy="3523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7"/>
                                        </p:tgtEl>
                                        <p:attrNameLst>
                                          <p:attrName>style.visibility</p:attrName>
                                        </p:attrNameLst>
                                      </p:cBhvr>
                                      <p:to>
                                        <p:strVal val="visible"/>
                                      </p:to>
                                    </p:set>
                                    <p:animEffect filter="fade" transition="in">
                                      <p:cBhvr>
                                        <p:cTn dur="1000"/>
                                        <p:tgtEl>
                                          <p:spTgt spid="26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2" name="Shape 2612"/>
        <p:cNvGrpSpPr/>
        <p:nvPr/>
      </p:nvGrpSpPr>
      <p:grpSpPr>
        <a:xfrm>
          <a:off x="0" y="0"/>
          <a:ext cx="0" cy="0"/>
          <a:chOff x="0" y="0"/>
          <a:chExt cx="0" cy="0"/>
        </a:xfrm>
      </p:grpSpPr>
      <p:grpSp>
        <p:nvGrpSpPr>
          <p:cNvPr id="2613" name="Google Shape;2613;p36"/>
          <p:cNvGrpSpPr/>
          <p:nvPr/>
        </p:nvGrpSpPr>
        <p:grpSpPr>
          <a:xfrm>
            <a:off x="4406900" y="905934"/>
            <a:ext cx="6064251" cy="5046133"/>
            <a:chOff x="3304703" y="680023"/>
            <a:chExt cx="4548353" cy="3783458"/>
          </a:xfrm>
        </p:grpSpPr>
        <p:sp>
          <p:nvSpPr>
            <p:cNvPr id="2614" name="Google Shape;2614;p36"/>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15" name="Google Shape;2615;p36"/>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16" name="Google Shape;2616;p36"/>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17" name="Google Shape;2617;p36"/>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18" name="Google Shape;2618;p36"/>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19" name="Google Shape;2619;p36"/>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20" name="Google Shape;2620;p36"/>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21" name="Google Shape;2621;p36"/>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22" name="Google Shape;2622;p36"/>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23" name="Google Shape;2623;p36"/>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24" name="Google Shape;2624;p36"/>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25" name="Google Shape;2625;p36"/>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26" name="Google Shape;2626;p36"/>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27" name="Google Shape;2627;p36"/>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28" name="Google Shape;2628;p36"/>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29" name="Google Shape;2629;p36"/>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30" name="Google Shape;2630;p36"/>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31" name="Google Shape;2631;p36"/>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32" name="Google Shape;2632;p36"/>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33" name="Google Shape;2633;p36"/>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34" name="Google Shape;2634;p36"/>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35" name="Google Shape;2635;p36"/>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36" name="Google Shape;2636;p36"/>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37" name="Google Shape;2637;p36"/>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38" name="Google Shape;2638;p36"/>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39" name="Google Shape;2639;p36"/>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40" name="Google Shape;2640;p36"/>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41" name="Google Shape;2641;p36"/>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42" name="Google Shape;2642;p36"/>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43" name="Google Shape;2643;p36"/>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644" name="Google Shape;2644;p36"/>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645" name="Google Shape;2645;p36"/>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2646" name="Google Shape;2646;p36"/>
          <p:cNvPicPr preferRelativeResize="0"/>
          <p:nvPr/>
        </p:nvPicPr>
        <p:blipFill rotWithShape="1">
          <a:blip r:embed="rId5">
            <a:alphaModFix/>
          </a:blip>
          <a:srcRect b="0" l="0" r="0" t="0"/>
          <a:stretch/>
        </p:blipFill>
        <p:spPr>
          <a:xfrm>
            <a:off x="0" y="1618193"/>
            <a:ext cx="4318831" cy="3625849"/>
          </a:xfrm>
          <a:prstGeom prst="rect">
            <a:avLst/>
          </a:prstGeom>
          <a:noFill/>
          <a:ln>
            <a:noFill/>
          </a:ln>
        </p:spPr>
      </p:pic>
      <p:sp>
        <p:nvSpPr>
          <p:cNvPr id="2647" name="Google Shape;2647;p36"/>
          <p:cNvSpPr/>
          <p:nvPr/>
        </p:nvSpPr>
        <p:spPr>
          <a:xfrm>
            <a:off x="4538136" y="1367556"/>
            <a:ext cx="7181639" cy="40318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=&gt; Những câu thơ không cầu kì, gọt giữa hay có nghệ thuật đặc biệt gì cả, chỉ giản dị đến chân thành như lời nói của bà. Nhưng từ đó, tấm lòng người bà ấy hiện lên mênh mông như biển cả, lặng sóng thôi nhưng bát ngát tình thương con thương cháu và sâu thẳm với một nghị lực vô cùng bền vững.</a:t>
            </a:r>
            <a:endParaRPr sz="3200">
              <a:solidFill>
                <a:schemeClr val="dk1"/>
              </a:solidFill>
              <a:latin typeface="Arial"/>
              <a:ea typeface="Arial"/>
              <a:cs typeface="Arial"/>
              <a:sym typeface="Arial"/>
            </a:endParaRPr>
          </a:p>
        </p:txBody>
      </p:sp>
      <p:pic>
        <p:nvPicPr>
          <p:cNvPr id="2648" name="Google Shape;2648;p36"/>
          <p:cNvPicPr preferRelativeResize="0"/>
          <p:nvPr/>
        </p:nvPicPr>
        <p:blipFill rotWithShape="1">
          <a:blip r:embed="rId6">
            <a:alphaModFix/>
          </a:blip>
          <a:srcRect b="0" l="0" r="0" t="0"/>
          <a:stretch/>
        </p:blipFill>
        <p:spPr>
          <a:xfrm>
            <a:off x="31482" y="1634896"/>
            <a:ext cx="4227248" cy="3523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7"/>
                                        </p:tgtEl>
                                        <p:attrNameLst>
                                          <p:attrName>style.visibility</p:attrName>
                                        </p:attrNameLst>
                                      </p:cBhvr>
                                      <p:to>
                                        <p:strVal val="visible"/>
                                      </p:to>
                                    </p:set>
                                    <p:animEffect filter="fade" transition="in">
                                      <p:cBhvr>
                                        <p:cTn dur="500"/>
                                        <p:tgtEl>
                                          <p:spTgt spid="26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2" name="Shape 2652"/>
        <p:cNvGrpSpPr/>
        <p:nvPr/>
      </p:nvGrpSpPr>
      <p:grpSpPr>
        <a:xfrm>
          <a:off x="0" y="0"/>
          <a:ext cx="0" cy="0"/>
          <a:chOff x="0" y="0"/>
          <a:chExt cx="0" cy="0"/>
        </a:xfrm>
      </p:grpSpPr>
      <p:grpSp>
        <p:nvGrpSpPr>
          <p:cNvPr id="2653" name="Google Shape;2653;p37"/>
          <p:cNvGrpSpPr/>
          <p:nvPr/>
        </p:nvGrpSpPr>
        <p:grpSpPr>
          <a:xfrm>
            <a:off x="4406900" y="905934"/>
            <a:ext cx="6064251" cy="5046133"/>
            <a:chOff x="3304703" y="680023"/>
            <a:chExt cx="4548353" cy="3783458"/>
          </a:xfrm>
        </p:grpSpPr>
        <p:sp>
          <p:nvSpPr>
            <p:cNvPr id="2654" name="Google Shape;2654;p37"/>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55" name="Google Shape;2655;p37"/>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56" name="Google Shape;2656;p37"/>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57" name="Google Shape;2657;p37"/>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58" name="Google Shape;2658;p37"/>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59" name="Google Shape;2659;p37"/>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60" name="Google Shape;2660;p37"/>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61" name="Google Shape;2661;p37"/>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62" name="Google Shape;2662;p37"/>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63" name="Google Shape;2663;p37"/>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64" name="Google Shape;2664;p37"/>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65" name="Google Shape;2665;p37"/>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66" name="Google Shape;2666;p37"/>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67" name="Google Shape;2667;p37"/>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68" name="Google Shape;2668;p37"/>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69" name="Google Shape;2669;p37"/>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70" name="Google Shape;2670;p37"/>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71" name="Google Shape;2671;p37"/>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72" name="Google Shape;2672;p37"/>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73" name="Google Shape;2673;p37"/>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74" name="Google Shape;2674;p37"/>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75" name="Google Shape;2675;p37"/>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76" name="Google Shape;2676;p37"/>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77" name="Google Shape;2677;p37"/>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78" name="Google Shape;2678;p37"/>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79" name="Google Shape;2679;p37"/>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80" name="Google Shape;2680;p37"/>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81" name="Google Shape;2681;p37"/>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82" name="Google Shape;2682;p37"/>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83" name="Google Shape;2683;p37"/>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684" name="Google Shape;2684;p37"/>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685" name="Google Shape;2685;p37"/>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2686" name="Google Shape;2686;p37"/>
          <p:cNvPicPr preferRelativeResize="0"/>
          <p:nvPr/>
        </p:nvPicPr>
        <p:blipFill rotWithShape="1">
          <a:blip r:embed="rId5">
            <a:alphaModFix/>
          </a:blip>
          <a:srcRect b="0" l="0" r="0" t="0"/>
          <a:stretch/>
        </p:blipFill>
        <p:spPr>
          <a:xfrm>
            <a:off x="0" y="1618193"/>
            <a:ext cx="3026535" cy="3625849"/>
          </a:xfrm>
          <a:prstGeom prst="rect">
            <a:avLst/>
          </a:prstGeom>
          <a:noFill/>
          <a:ln>
            <a:noFill/>
          </a:ln>
        </p:spPr>
      </p:pic>
      <p:sp>
        <p:nvSpPr>
          <p:cNvPr id="2687" name="Google Shape;2687;p37"/>
          <p:cNvSpPr/>
          <p:nvPr/>
        </p:nvSpPr>
        <p:spPr>
          <a:xfrm>
            <a:off x="75815" y="1704612"/>
            <a:ext cx="2832354"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Luận điểm 2:</a:t>
            </a:r>
            <a:r>
              <a:rPr lang="en-US" sz="3200">
                <a:solidFill>
                  <a:schemeClr val="dk1"/>
                </a:solidFill>
                <a:latin typeface="Times New Roman"/>
                <a:ea typeface="Times New Roman"/>
                <a:cs typeface="Times New Roman"/>
                <a:sym typeface="Times New Roman"/>
              </a:rPr>
              <a:t> </a:t>
            </a:r>
            <a:r>
              <a:rPr b="1" lang="en-US" sz="3200">
                <a:solidFill>
                  <a:schemeClr val="dk1"/>
                </a:solidFill>
                <a:latin typeface="Times New Roman"/>
                <a:ea typeface="Times New Roman"/>
                <a:cs typeface="Times New Roman"/>
                <a:sym typeface="Times New Roman"/>
              </a:rPr>
              <a:t>Hình ảnh bếp lửa chuyển thành ngọn lửa tinh thần</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“Rồi sớm rồi chiều” </a:t>
            </a:r>
            <a:endParaRPr sz="3200">
              <a:solidFill>
                <a:schemeClr val="dk1"/>
              </a:solidFill>
              <a:latin typeface="Times New Roman"/>
              <a:ea typeface="Times New Roman"/>
              <a:cs typeface="Times New Roman"/>
              <a:sym typeface="Times New Roman"/>
            </a:endParaRPr>
          </a:p>
        </p:txBody>
      </p:sp>
      <p:sp>
        <p:nvSpPr>
          <p:cNvPr id="2688" name="Google Shape;2688;p37"/>
          <p:cNvSpPr/>
          <p:nvPr/>
        </p:nvSpPr>
        <p:spPr>
          <a:xfrm>
            <a:off x="4587416" y="761742"/>
            <a:ext cx="7232472" cy="5509200"/>
          </a:xfrm>
          <a:prstGeom prst="rect">
            <a:avLst/>
          </a:prstGeom>
          <a:noFill/>
          <a:ln>
            <a:noFill/>
          </a:ln>
        </p:spPr>
        <p:txBody>
          <a:bodyPr anchorCtr="0" anchor="t" bIns="45700" lIns="91425" spcFirstLastPara="1" rIns="91425" wrap="square" tIns="45700">
            <a:spAutoFit/>
          </a:bodyPr>
          <a:lstStyle/>
          <a:p>
            <a:pPr indent="27940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Vì sao mà tấm lòng người bà chứa đựng được biết bao điều như vậy? Vì trong tấm lòng đó luôn âm ỉ một ngọn lửa tinh thần:</a:t>
            </a:r>
            <a:endParaRPr sz="3200">
              <a:solidFill>
                <a:schemeClr val="dk1"/>
              </a:solidFill>
              <a:latin typeface="Times New Roman"/>
              <a:ea typeface="Times New Roman"/>
              <a:cs typeface="Times New Roman"/>
              <a:sym typeface="Times New Roman"/>
            </a:endParaRPr>
          </a:p>
          <a:p>
            <a:pPr indent="279400" lvl="0" marL="0" marR="0" rtl="0" algn="l">
              <a:spcBef>
                <a:spcPts val="0"/>
              </a:spcBef>
              <a:spcAft>
                <a:spcPts val="0"/>
              </a:spcAft>
              <a:buNone/>
            </a:pPr>
            <a:r>
              <a:rPr i="1" lang="en-US" sz="3200">
                <a:solidFill>
                  <a:schemeClr val="dk1"/>
                </a:solidFill>
                <a:latin typeface="Times New Roman"/>
                <a:ea typeface="Times New Roman"/>
                <a:cs typeface="Times New Roman"/>
                <a:sym typeface="Times New Roman"/>
              </a:rPr>
              <a:t>Rồi sớm rồi chiều lại bếp lửa bà nhen</a:t>
            </a:r>
            <a:br>
              <a:rPr i="1" lang="en-US" sz="3200">
                <a:solidFill>
                  <a:schemeClr val="dk1"/>
                </a:solidFill>
                <a:latin typeface="Times New Roman"/>
                <a:ea typeface="Times New Roman"/>
                <a:cs typeface="Times New Roman"/>
                <a:sym typeface="Times New Roman"/>
              </a:rPr>
            </a:br>
            <a:r>
              <a:rPr i="1" lang="en-US" sz="3200">
                <a:solidFill>
                  <a:schemeClr val="dk1"/>
                </a:solidFill>
                <a:latin typeface="Times New Roman"/>
                <a:ea typeface="Times New Roman"/>
                <a:cs typeface="Times New Roman"/>
                <a:sym typeface="Times New Roman"/>
              </a:rPr>
              <a:t>Một ngọn lửa, lòng bà luôn ủ sẵn</a:t>
            </a:r>
            <a:br>
              <a:rPr i="1" lang="en-US" sz="3200">
                <a:solidFill>
                  <a:schemeClr val="dk1"/>
                </a:solidFill>
                <a:latin typeface="Times New Roman"/>
                <a:ea typeface="Times New Roman"/>
                <a:cs typeface="Times New Roman"/>
                <a:sym typeface="Times New Roman"/>
              </a:rPr>
            </a:br>
            <a:r>
              <a:rPr i="1" lang="en-US" sz="3200">
                <a:solidFill>
                  <a:schemeClr val="dk1"/>
                </a:solidFill>
                <a:latin typeface="Times New Roman"/>
                <a:ea typeface="Times New Roman"/>
                <a:cs typeface="Times New Roman"/>
                <a:sym typeface="Times New Roman"/>
              </a:rPr>
              <a:t>Một ngọn lửa chứa niềm tin dai dẳng…</a:t>
            </a:r>
            <a:endParaRPr sz="3200">
              <a:solidFill>
                <a:schemeClr val="dk1"/>
              </a:solidFill>
              <a:latin typeface="Times New Roman"/>
              <a:ea typeface="Times New Roman"/>
              <a:cs typeface="Times New Roman"/>
              <a:sym typeface="Times New Roman"/>
            </a:endParaRPr>
          </a:p>
          <a:p>
            <a:pPr indent="27940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“Rồi sớm rồi chiều” ẩn chứa cả một dòng thời gian âm ỉ, dai dẳng mang theo cả cuộc đời bà, mang theo bao tâm tình của đứa cháu phương xa. </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87"/>
                                        </p:tgtEl>
                                        <p:attrNameLst>
                                          <p:attrName>style.visibility</p:attrName>
                                        </p:attrNameLst>
                                      </p:cBhvr>
                                      <p:to>
                                        <p:strVal val="visible"/>
                                      </p:to>
                                    </p:set>
                                    <p:anim calcmode="lin" valueType="num">
                                      <p:cBhvr additive="base">
                                        <p:cTn dur="500"/>
                                        <p:tgtEl>
                                          <p:spTgt spid="26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88"/>
                                        </p:tgtEl>
                                        <p:attrNameLst>
                                          <p:attrName>style.visibility</p:attrName>
                                        </p:attrNameLst>
                                      </p:cBhvr>
                                      <p:to>
                                        <p:strVal val="visible"/>
                                      </p:to>
                                    </p:set>
                                    <p:anim calcmode="lin" valueType="num">
                                      <p:cBhvr additive="base">
                                        <p:cTn dur="500"/>
                                        <p:tgtEl>
                                          <p:spTgt spid="268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2" name="Shape 2692"/>
        <p:cNvGrpSpPr/>
        <p:nvPr/>
      </p:nvGrpSpPr>
      <p:grpSpPr>
        <a:xfrm>
          <a:off x="0" y="0"/>
          <a:ext cx="0" cy="0"/>
          <a:chOff x="0" y="0"/>
          <a:chExt cx="0" cy="0"/>
        </a:xfrm>
      </p:grpSpPr>
      <p:grpSp>
        <p:nvGrpSpPr>
          <p:cNvPr id="2693" name="Google Shape;2693;p38"/>
          <p:cNvGrpSpPr/>
          <p:nvPr/>
        </p:nvGrpSpPr>
        <p:grpSpPr>
          <a:xfrm>
            <a:off x="4406900" y="905934"/>
            <a:ext cx="6064251" cy="5046133"/>
            <a:chOff x="3304703" y="680023"/>
            <a:chExt cx="4548353" cy="3783458"/>
          </a:xfrm>
        </p:grpSpPr>
        <p:sp>
          <p:nvSpPr>
            <p:cNvPr id="2694" name="Google Shape;2694;p38"/>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95" name="Google Shape;2695;p38"/>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96" name="Google Shape;2696;p38"/>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97" name="Google Shape;2697;p38"/>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98" name="Google Shape;2698;p38"/>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699" name="Google Shape;2699;p38"/>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00" name="Google Shape;2700;p38"/>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01" name="Google Shape;2701;p38"/>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02" name="Google Shape;2702;p38"/>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03" name="Google Shape;2703;p38"/>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04" name="Google Shape;2704;p38"/>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05" name="Google Shape;2705;p38"/>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06" name="Google Shape;2706;p38"/>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07" name="Google Shape;2707;p38"/>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08" name="Google Shape;2708;p38"/>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09" name="Google Shape;2709;p38"/>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10" name="Google Shape;2710;p38"/>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11" name="Google Shape;2711;p38"/>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12" name="Google Shape;2712;p38"/>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13" name="Google Shape;2713;p38"/>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14" name="Google Shape;2714;p38"/>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15" name="Google Shape;2715;p38"/>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16" name="Google Shape;2716;p38"/>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17" name="Google Shape;2717;p38"/>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18" name="Google Shape;2718;p38"/>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19" name="Google Shape;2719;p38"/>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20" name="Google Shape;2720;p38"/>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21" name="Google Shape;2721;p38"/>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22" name="Google Shape;2722;p38"/>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23" name="Google Shape;2723;p38"/>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724" name="Google Shape;2724;p38"/>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725" name="Google Shape;2725;p38"/>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2726" name="Google Shape;2726;p38"/>
          <p:cNvPicPr preferRelativeResize="0"/>
          <p:nvPr/>
        </p:nvPicPr>
        <p:blipFill rotWithShape="1">
          <a:blip r:embed="rId5">
            <a:alphaModFix/>
          </a:blip>
          <a:srcRect b="0" l="0" r="0" t="0"/>
          <a:stretch/>
        </p:blipFill>
        <p:spPr>
          <a:xfrm>
            <a:off x="0" y="1618193"/>
            <a:ext cx="3177113" cy="3625849"/>
          </a:xfrm>
          <a:prstGeom prst="rect">
            <a:avLst/>
          </a:prstGeom>
          <a:noFill/>
          <a:ln>
            <a:noFill/>
          </a:ln>
        </p:spPr>
      </p:pic>
      <p:sp>
        <p:nvSpPr>
          <p:cNvPr id="2727" name="Google Shape;2727;p38"/>
          <p:cNvSpPr/>
          <p:nvPr/>
        </p:nvSpPr>
        <p:spPr>
          <a:xfrm>
            <a:off x="19049" y="2281587"/>
            <a:ext cx="3213100"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 Từ hình ảnh bếp lửa cụ thể, tác giả đã nâng lên thành “ngọn lửa”</a:t>
            </a:r>
            <a:endParaRPr b="1" sz="3200">
              <a:solidFill>
                <a:schemeClr val="dk1"/>
              </a:solidFill>
              <a:latin typeface="Times New Roman"/>
              <a:ea typeface="Times New Roman"/>
              <a:cs typeface="Times New Roman"/>
              <a:sym typeface="Times New Roman"/>
            </a:endParaRPr>
          </a:p>
        </p:txBody>
      </p:sp>
      <p:sp>
        <p:nvSpPr>
          <p:cNvPr id="2728" name="Google Shape;2728;p38"/>
          <p:cNvSpPr/>
          <p:nvPr/>
        </p:nvSpPr>
        <p:spPr>
          <a:xfrm>
            <a:off x="4622417" y="689088"/>
            <a:ext cx="7245351" cy="5262979"/>
          </a:xfrm>
          <a:prstGeom prst="rect">
            <a:avLst/>
          </a:prstGeom>
          <a:noFill/>
          <a:ln>
            <a:noFill/>
          </a:ln>
        </p:spPr>
        <p:txBody>
          <a:bodyPr anchorCtr="0" anchor="t" bIns="45700" lIns="91425" spcFirstLastPara="1" rIns="91425" wrap="square" tIns="45700">
            <a:spAutoFit/>
          </a:bodyPr>
          <a:lstStyle/>
          <a:p>
            <a:pPr indent="27940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Từ hình ảnh bếp lửa cụ thể, tác giả đã nâng lên thành “ngọn lửa” mang ý nghĩa khái quát, tượng trưng. “Bếp lửa” với những ấm áp, giản dị của tình cảm gia đình, của tình bà cháu đã bùng lên thành “ngọn lửa” của niềm tin và sức sống cho các thế hệ mai sau. Hình ảnh ấy được lặp lại hai lần trong điệp từ “một ngọn lửa” càng khẳng định đó chính là cội nguồn của bao yêu thương, của những tần tảo hy sinh nơi bà. Trong hình ảnh “lòng bà luôn ủ sẵn”, người đọc cảm nhận được một ngọn lửa không bao giờ tắt qua năm tháng, một ngọn lửa bất diệt từ trong chính trái tim bà. </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27"/>
                                        </p:tgtEl>
                                        <p:attrNameLst>
                                          <p:attrName>style.visibility</p:attrName>
                                        </p:attrNameLst>
                                      </p:cBhvr>
                                      <p:to>
                                        <p:strVal val="visible"/>
                                      </p:to>
                                    </p:set>
                                    <p:anim calcmode="lin" valueType="num">
                                      <p:cBhvr additive="base">
                                        <p:cTn dur="500"/>
                                        <p:tgtEl>
                                          <p:spTgt spid="272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8"/>
                                        </p:tgtEl>
                                        <p:attrNameLst>
                                          <p:attrName>style.visibility</p:attrName>
                                        </p:attrNameLst>
                                      </p:cBhvr>
                                      <p:to>
                                        <p:strVal val="visible"/>
                                      </p:to>
                                    </p:set>
                                    <p:animEffect filter="fade" transition="in">
                                      <p:cBhvr>
                                        <p:cTn dur="1000"/>
                                        <p:tgtEl>
                                          <p:spTgt spid="27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2" name="Shape 2732"/>
        <p:cNvGrpSpPr/>
        <p:nvPr/>
      </p:nvGrpSpPr>
      <p:grpSpPr>
        <a:xfrm>
          <a:off x="0" y="0"/>
          <a:ext cx="0" cy="0"/>
          <a:chOff x="0" y="0"/>
          <a:chExt cx="0" cy="0"/>
        </a:xfrm>
      </p:grpSpPr>
      <p:grpSp>
        <p:nvGrpSpPr>
          <p:cNvPr id="2733" name="Google Shape;2733;p39"/>
          <p:cNvGrpSpPr/>
          <p:nvPr/>
        </p:nvGrpSpPr>
        <p:grpSpPr>
          <a:xfrm>
            <a:off x="4406900" y="905934"/>
            <a:ext cx="6064251" cy="5046133"/>
            <a:chOff x="3304703" y="680023"/>
            <a:chExt cx="4548353" cy="3783458"/>
          </a:xfrm>
        </p:grpSpPr>
        <p:sp>
          <p:nvSpPr>
            <p:cNvPr id="2734" name="Google Shape;2734;p39"/>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35" name="Google Shape;2735;p39"/>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36" name="Google Shape;2736;p39"/>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37" name="Google Shape;2737;p39"/>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38" name="Google Shape;2738;p39"/>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39" name="Google Shape;2739;p39"/>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40" name="Google Shape;2740;p39"/>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41" name="Google Shape;2741;p39"/>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42" name="Google Shape;2742;p39"/>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43" name="Google Shape;2743;p39"/>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44" name="Google Shape;2744;p39"/>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45" name="Google Shape;2745;p39"/>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46" name="Google Shape;2746;p39"/>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47" name="Google Shape;2747;p39"/>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48" name="Google Shape;2748;p39"/>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49" name="Google Shape;2749;p39"/>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50" name="Google Shape;2750;p39"/>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51" name="Google Shape;2751;p39"/>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52" name="Google Shape;2752;p39"/>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53" name="Google Shape;2753;p39"/>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54" name="Google Shape;2754;p39"/>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55" name="Google Shape;2755;p39"/>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56" name="Google Shape;2756;p39"/>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57" name="Google Shape;2757;p39"/>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58" name="Google Shape;2758;p39"/>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59" name="Google Shape;2759;p39"/>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60" name="Google Shape;2760;p39"/>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61" name="Google Shape;2761;p39"/>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62" name="Google Shape;2762;p39"/>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63" name="Google Shape;2763;p39"/>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764" name="Google Shape;2764;p39"/>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765" name="Google Shape;2765;p39"/>
          <p:cNvPicPr preferRelativeResize="0"/>
          <p:nvPr/>
        </p:nvPicPr>
        <p:blipFill rotWithShape="1">
          <a:blip r:embed="rId4">
            <a:alphaModFix/>
          </a:blip>
          <a:srcRect b="0" l="0" r="0" t="0"/>
          <a:stretch/>
        </p:blipFill>
        <p:spPr>
          <a:xfrm>
            <a:off x="2833352" y="12403"/>
            <a:ext cx="9358648" cy="6858594"/>
          </a:xfrm>
          <a:prstGeom prst="rect">
            <a:avLst/>
          </a:prstGeom>
          <a:noFill/>
          <a:ln>
            <a:noFill/>
          </a:ln>
        </p:spPr>
      </p:pic>
      <p:pic>
        <p:nvPicPr>
          <p:cNvPr id="2766" name="Google Shape;2766;p39"/>
          <p:cNvPicPr preferRelativeResize="0"/>
          <p:nvPr/>
        </p:nvPicPr>
        <p:blipFill rotWithShape="1">
          <a:blip r:embed="rId5">
            <a:alphaModFix/>
          </a:blip>
          <a:srcRect b="0" l="0" r="0" t="0"/>
          <a:stretch/>
        </p:blipFill>
        <p:spPr>
          <a:xfrm>
            <a:off x="0" y="1618193"/>
            <a:ext cx="2253803" cy="3625849"/>
          </a:xfrm>
          <a:prstGeom prst="rect">
            <a:avLst/>
          </a:prstGeom>
          <a:noFill/>
          <a:ln>
            <a:noFill/>
          </a:ln>
        </p:spPr>
      </p:pic>
      <p:sp>
        <p:nvSpPr>
          <p:cNvPr id="2767" name="Google Shape;2767;p39"/>
          <p:cNvSpPr/>
          <p:nvPr/>
        </p:nvSpPr>
        <p:spPr>
          <a:xfrm>
            <a:off x="74083" y="2354043"/>
            <a:ext cx="2321388"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 Lời thơ thủ thỉ</a:t>
            </a:r>
            <a:endParaRPr b="1"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 Từ láy “dai dẳng”</a:t>
            </a:r>
            <a:endParaRPr b="1" sz="3200">
              <a:solidFill>
                <a:schemeClr val="dk1"/>
              </a:solidFill>
              <a:latin typeface="Arial"/>
              <a:ea typeface="Arial"/>
              <a:cs typeface="Arial"/>
              <a:sym typeface="Arial"/>
            </a:endParaRPr>
          </a:p>
        </p:txBody>
      </p:sp>
      <p:sp>
        <p:nvSpPr>
          <p:cNvPr id="2768" name="Google Shape;2768;p39"/>
          <p:cNvSpPr/>
          <p:nvPr/>
        </p:nvSpPr>
        <p:spPr>
          <a:xfrm>
            <a:off x="3213339" y="323585"/>
            <a:ext cx="8660981" cy="64940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Lời thơ thủ thỉ, dịu êm mà sao tiếng lòng của thi sĩ như có sức mạnh thần kì làm người đọc thấy trong tim mình như có lửa bùng lên. Từ láy “dai dẳng” như càng tiếp thêm cho sự bền bỉ, lan tỏa của hình ảnh ấy. Đến nỗi tới bây giờ “ngọn lửa chứa niềm tin ấy” vẫn còn cháy trong cháu, mang theo bao cảm xúc không thể nói hết được mà phải dùng đến một dấu chấm lửng, để lại bao suy ngẫm trong lòng độc giả. Bà không để lại cho con cháu những giá trị vật chất thông thường mà là một điều quý giá hơn gấp bội : ngọn lửa của sự sống. Khái quát lên, bà là hiện thân cho vẻ đẹp thiêng liêng của người giữ lửa, truyền lửa.</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67"/>
                                        </p:tgtEl>
                                        <p:attrNameLst>
                                          <p:attrName>style.visibility</p:attrName>
                                        </p:attrNameLst>
                                      </p:cBhvr>
                                      <p:to>
                                        <p:strVal val="visible"/>
                                      </p:to>
                                    </p:set>
                                    <p:anim calcmode="lin" valueType="num">
                                      <p:cBhvr additive="base">
                                        <p:cTn dur="500"/>
                                        <p:tgtEl>
                                          <p:spTgt spid="276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8"/>
                                        </p:tgtEl>
                                        <p:attrNameLst>
                                          <p:attrName>style.visibility</p:attrName>
                                        </p:attrNameLst>
                                      </p:cBhvr>
                                      <p:to>
                                        <p:strVal val="visible"/>
                                      </p:to>
                                    </p:set>
                                    <p:animEffect filter="fade" transition="in">
                                      <p:cBhvr>
                                        <p:cTn dur="1000"/>
                                        <p:tgtEl>
                                          <p:spTgt spid="27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grpSp>
        <p:nvGrpSpPr>
          <p:cNvPr id="1332" name="Google Shape;1332;p4"/>
          <p:cNvGrpSpPr/>
          <p:nvPr/>
        </p:nvGrpSpPr>
        <p:grpSpPr>
          <a:xfrm>
            <a:off x="4406900" y="905934"/>
            <a:ext cx="6064251" cy="5046133"/>
            <a:chOff x="3304703" y="680023"/>
            <a:chExt cx="4548353" cy="3783458"/>
          </a:xfrm>
        </p:grpSpPr>
        <p:sp>
          <p:nvSpPr>
            <p:cNvPr id="1333" name="Google Shape;1333;p4"/>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34" name="Google Shape;1334;p4"/>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35" name="Google Shape;1335;p4"/>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36" name="Google Shape;1336;p4"/>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37" name="Google Shape;1337;p4"/>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38" name="Google Shape;1338;p4"/>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39" name="Google Shape;1339;p4"/>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40" name="Google Shape;1340;p4"/>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41" name="Google Shape;1341;p4"/>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42" name="Google Shape;1342;p4"/>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43" name="Google Shape;1343;p4"/>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44" name="Google Shape;1344;p4"/>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45" name="Google Shape;1345;p4"/>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46" name="Google Shape;1346;p4"/>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47" name="Google Shape;1347;p4"/>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48" name="Google Shape;1348;p4"/>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49" name="Google Shape;1349;p4"/>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50" name="Google Shape;1350;p4"/>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51" name="Google Shape;1351;p4"/>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52" name="Google Shape;1352;p4"/>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53" name="Google Shape;1353;p4"/>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54" name="Google Shape;1354;p4"/>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55" name="Google Shape;1355;p4"/>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56" name="Google Shape;1356;p4"/>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57" name="Google Shape;1357;p4"/>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58" name="Google Shape;1358;p4"/>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59" name="Google Shape;1359;p4"/>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60" name="Google Shape;1360;p4"/>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61" name="Google Shape;1361;p4"/>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62" name="Google Shape;1362;p4"/>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363" name="Google Shape;1363;p4"/>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364" name="Google Shape;1364;p4"/>
          <p:cNvPicPr preferRelativeResize="0"/>
          <p:nvPr/>
        </p:nvPicPr>
        <p:blipFill rotWithShape="1">
          <a:blip r:embed="rId4">
            <a:alphaModFix/>
          </a:blip>
          <a:srcRect b="0" l="0" r="0" t="0"/>
          <a:stretch/>
        </p:blipFill>
        <p:spPr>
          <a:xfrm>
            <a:off x="2653048" y="12403"/>
            <a:ext cx="9538952" cy="6858594"/>
          </a:xfrm>
          <a:prstGeom prst="rect">
            <a:avLst/>
          </a:prstGeom>
          <a:noFill/>
          <a:ln>
            <a:noFill/>
          </a:ln>
        </p:spPr>
      </p:pic>
      <p:pic>
        <p:nvPicPr>
          <p:cNvPr id="1365" name="Google Shape;1365;p4"/>
          <p:cNvPicPr preferRelativeResize="0"/>
          <p:nvPr/>
        </p:nvPicPr>
        <p:blipFill rotWithShape="1">
          <a:blip r:embed="rId5">
            <a:alphaModFix/>
          </a:blip>
          <a:srcRect b="0" l="0" r="0" t="0"/>
          <a:stretch/>
        </p:blipFill>
        <p:spPr>
          <a:xfrm>
            <a:off x="1" y="1618193"/>
            <a:ext cx="2189408" cy="3625849"/>
          </a:xfrm>
          <a:prstGeom prst="rect">
            <a:avLst/>
          </a:prstGeom>
          <a:noFill/>
          <a:ln>
            <a:noFill/>
          </a:ln>
        </p:spPr>
      </p:pic>
      <p:sp>
        <p:nvSpPr>
          <p:cNvPr id="1366" name="Google Shape;1366;p4"/>
          <p:cNvSpPr/>
          <p:nvPr/>
        </p:nvSpPr>
        <p:spPr>
          <a:xfrm>
            <a:off x="10624" y="2025928"/>
            <a:ext cx="2077656" cy="28315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Hai câu đầu:</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Điệp ngữ </a:t>
            </a:r>
            <a:r>
              <a:rPr b="1" i="1" lang="en-US" sz="3200">
                <a:solidFill>
                  <a:schemeClr val="dk1"/>
                </a:solidFill>
                <a:latin typeface="Times New Roman"/>
                <a:ea typeface="Times New Roman"/>
                <a:cs typeface="Times New Roman"/>
                <a:sym typeface="Times New Roman"/>
              </a:rPr>
              <a:t>“ một bếp lửa”</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1800">
                <a:solidFill>
                  <a:schemeClr val="dk1"/>
                </a:solidFill>
                <a:latin typeface="Times New Roman"/>
                <a:ea typeface="Times New Roman"/>
                <a:cs typeface="Times New Roman"/>
                <a:sym typeface="Times New Roman"/>
              </a:rPr>
              <a:t> </a:t>
            </a:r>
            <a:endParaRPr sz="1600">
              <a:solidFill>
                <a:schemeClr val="dk1"/>
              </a:solidFill>
              <a:latin typeface="Times New Roman"/>
              <a:ea typeface="Times New Roman"/>
              <a:cs typeface="Times New Roman"/>
              <a:sym typeface="Times New Roman"/>
            </a:endParaRPr>
          </a:p>
        </p:txBody>
      </p:sp>
      <p:sp>
        <p:nvSpPr>
          <p:cNvPr id="1367" name="Google Shape;1367;p4"/>
          <p:cNvSpPr/>
          <p:nvPr/>
        </p:nvSpPr>
        <p:spPr>
          <a:xfrm>
            <a:off x="2815167" y="184486"/>
            <a:ext cx="9175063" cy="612475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Trong những năm tháng học tập ở nước nga xa xôi, trong kí ức của một người cháu xa nhà có biết bao kỉ niệm tuổi thơ, nhưng bếp lửa in dấu đậm nhất trong suy nghĩ của Bằng Việt. Mở đầu bài thơ, tác giả viết: </a:t>
            </a:r>
            <a:endParaRPr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            Một bếp lửa chờn vờn sương sớm</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            Một bếp lửa ấp iu nồng đượm</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            Cháu thương bà biết mấy nắng mưa.</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Mở đầu bài thơ, điệp ngữ </a:t>
            </a:r>
            <a:r>
              <a:rPr b="1" i="1" lang="en-US" sz="2800">
                <a:solidFill>
                  <a:schemeClr val="dk1"/>
                </a:solidFill>
                <a:latin typeface="Times New Roman"/>
                <a:ea typeface="Times New Roman"/>
                <a:cs typeface="Times New Roman"/>
                <a:sym typeface="Times New Roman"/>
              </a:rPr>
              <a:t>“một bếp lửa”</a:t>
            </a:r>
            <a:r>
              <a:rPr lang="en-US" sz="2800">
                <a:solidFill>
                  <a:schemeClr val="dk1"/>
                </a:solidFill>
                <a:latin typeface="Times New Roman"/>
                <a:ea typeface="Times New Roman"/>
                <a:cs typeface="Times New Roman"/>
                <a:sym typeface="Times New Roman"/>
              </a:rPr>
              <a:t> được nhắc lại hai lần ngân lên như một điệp khúc thiết tha, sâu lắng. Hình ảnh “bếp lửa” trước tiên là một hình ảnh tả thực, gợi lên hình ảnh bếp lửa thân quen trong mỗi gia đình Việt Nam; đồng thời còn là hình ảnh ẩn dụ gợi cho chúng ta nhớ về những vùng quê nghèo, gợi bóng dáng của những người bà, người mẹ tần tảo thức khuya đậy sớm.</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6"/>
                                        </p:tgtEl>
                                        <p:attrNameLst>
                                          <p:attrName>style.visibility</p:attrName>
                                        </p:attrNameLst>
                                      </p:cBhvr>
                                      <p:to>
                                        <p:strVal val="visible"/>
                                      </p:to>
                                    </p:set>
                                    <p:animEffect filter="fade" transition="in">
                                      <p:cBhvr>
                                        <p:cTn dur="1000"/>
                                        <p:tgtEl>
                                          <p:spTgt spid="1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7"/>
                                        </p:tgtEl>
                                        <p:attrNameLst>
                                          <p:attrName>style.visibility</p:attrName>
                                        </p:attrNameLst>
                                      </p:cBhvr>
                                      <p:to>
                                        <p:strVal val="visible"/>
                                      </p:to>
                                    </p:set>
                                    <p:animEffect filter="fade" transition="in">
                                      <p:cBhvr>
                                        <p:cTn dur="1000"/>
                                        <p:tgtEl>
                                          <p:spTgt spid="1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2" name="Shape 2772"/>
        <p:cNvGrpSpPr/>
        <p:nvPr/>
      </p:nvGrpSpPr>
      <p:grpSpPr>
        <a:xfrm>
          <a:off x="0" y="0"/>
          <a:ext cx="0" cy="0"/>
          <a:chOff x="0" y="0"/>
          <a:chExt cx="0" cy="0"/>
        </a:xfrm>
      </p:grpSpPr>
      <p:grpSp>
        <p:nvGrpSpPr>
          <p:cNvPr id="2773" name="Google Shape;2773;p40"/>
          <p:cNvGrpSpPr/>
          <p:nvPr/>
        </p:nvGrpSpPr>
        <p:grpSpPr>
          <a:xfrm>
            <a:off x="4406900" y="905934"/>
            <a:ext cx="6064251" cy="5046133"/>
            <a:chOff x="3304703" y="680023"/>
            <a:chExt cx="4548353" cy="3783458"/>
          </a:xfrm>
        </p:grpSpPr>
        <p:sp>
          <p:nvSpPr>
            <p:cNvPr id="2774" name="Google Shape;2774;p40"/>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75" name="Google Shape;2775;p40"/>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76" name="Google Shape;2776;p40"/>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77" name="Google Shape;2777;p40"/>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78" name="Google Shape;2778;p40"/>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79" name="Google Shape;2779;p40"/>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80" name="Google Shape;2780;p40"/>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81" name="Google Shape;2781;p40"/>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82" name="Google Shape;2782;p40"/>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83" name="Google Shape;2783;p40"/>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84" name="Google Shape;2784;p40"/>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85" name="Google Shape;2785;p40"/>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86" name="Google Shape;2786;p40"/>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87" name="Google Shape;2787;p40"/>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88" name="Google Shape;2788;p40"/>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89" name="Google Shape;2789;p40"/>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90" name="Google Shape;2790;p40"/>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91" name="Google Shape;2791;p40"/>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92" name="Google Shape;2792;p40"/>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93" name="Google Shape;2793;p40"/>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94" name="Google Shape;2794;p40"/>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95" name="Google Shape;2795;p40"/>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96" name="Google Shape;2796;p40"/>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97" name="Google Shape;2797;p40"/>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98" name="Google Shape;2798;p40"/>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799" name="Google Shape;2799;p40"/>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00" name="Google Shape;2800;p40"/>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01" name="Google Shape;2801;p40"/>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02" name="Google Shape;2802;p40"/>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03" name="Google Shape;2803;p40"/>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804" name="Google Shape;2804;p40"/>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805" name="Google Shape;2805;p40"/>
          <p:cNvPicPr preferRelativeResize="0"/>
          <p:nvPr/>
        </p:nvPicPr>
        <p:blipFill rotWithShape="1">
          <a:blip r:embed="rId4">
            <a:alphaModFix/>
          </a:blip>
          <a:srcRect b="0" l="0" r="0" t="0"/>
          <a:stretch/>
        </p:blipFill>
        <p:spPr>
          <a:xfrm>
            <a:off x="3050040" y="12403"/>
            <a:ext cx="9141960" cy="6858594"/>
          </a:xfrm>
          <a:prstGeom prst="rect">
            <a:avLst/>
          </a:prstGeom>
          <a:noFill/>
          <a:ln>
            <a:noFill/>
          </a:ln>
        </p:spPr>
      </p:pic>
      <p:pic>
        <p:nvPicPr>
          <p:cNvPr id="2806" name="Google Shape;2806;p40"/>
          <p:cNvPicPr preferRelativeResize="0"/>
          <p:nvPr/>
        </p:nvPicPr>
        <p:blipFill rotWithShape="1">
          <a:blip r:embed="rId5">
            <a:alphaModFix/>
          </a:blip>
          <a:srcRect b="0" l="0" r="0" t="0"/>
          <a:stretch/>
        </p:blipFill>
        <p:spPr>
          <a:xfrm>
            <a:off x="0" y="1618193"/>
            <a:ext cx="2158089" cy="3625849"/>
          </a:xfrm>
          <a:prstGeom prst="rect">
            <a:avLst/>
          </a:prstGeom>
          <a:noFill/>
          <a:ln>
            <a:noFill/>
          </a:ln>
        </p:spPr>
      </p:pic>
      <p:sp>
        <p:nvSpPr>
          <p:cNvPr id="2807" name="Google Shape;2807;p40"/>
          <p:cNvSpPr/>
          <p:nvPr/>
        </p:nvSpPr>
        <p:spPr>
          <a:xfrm>
            <a:off x="81880" y="2909483"/>
            <a:ext cx="207620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 Đánh giá</a:t>
            </a:r>
            <a:endParaRPr sz="3200">
              <a:solidFill>
                <a:schemeClr val="dk1"/>
              </a:solidFill>
              <a:latin typeface="Arial"/>
              <a:ea typeface="Arial"/>
              <a:cs typeface="Arial"/>
              <a:sym typeface="Arial"/>
            </a:endParaRPr>
          </a:p>
        </p:txBody>
      </p:sp>
      <p:sp>
        <p:nvSpPr>
          <p:cNvPr id="2808" name="Google Shape;2808;p40"/>
          <p:cNvSpPr/>
          <p:nvPr/>
        </p:nvSpPr>
        <p:spPr>
          <a:xfrm>
            <a:off x="3225308" y="676517"/>
            <a:ext cx="8757633"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Có thể nói rằng qua đoạn  thơ trên, bằng việc sáng tạo nhiều hình ảnh mang ý nghĩa biểu tượng, đặc biệt là hình ảnh ngọn lửa; thể thơ tám chữ phù hợp với cảm xúc hồi tưởng và suy ngẫm; Bằng Việt đã để lại trong người đọc chúng ta tình bà cháu vô cùng cao đẹp. Tình cảm ấy là sự khởi đầu của tình yêu thương con người, tình yêu đất nước. Ngọn lửa của tình bà theo suốt những năm tháng cuộc đời nhà thơ, nuôi dưỡng, ấp ủ, chở che, mang đến cho cháu nghị lực.Ngọn lửa ấy sưởi ấm tấm lòng nhà thơ cũng như mỗi người đọc chúng ta.</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06"/>
                                        </p:tgtEl>
                                        <p:attrNameLst>
                                          <p:attrName>style.visibility</p:attrName>
                                        </p:attrNameLst>
                                      </p:cBhvr>
                                      <p:to>
                                        <p:strVal val="visible"/>
                                      </p:to>
                                    </p:set>
                                    <p:anim calcmode="lin" valueType="num">
                                      <p:cBhvr additive="base">
                                        <p:cTn dur="500"/>
                                        <p:tgtEl>
                                          <p:spTgt spid="280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8"/>
                                        </p:tgtEl>
                                        <p:attrNameLst>
                                          <p:attrName>style.visibility</p:attrName>
                                        </p:attrNameLst>
                                      </p:cBhvr>
                                      <p:to>
                                        <p:strVal val="visible"/>
                                      </p:to>
                                    </p:set>
                                    <p:animEffect filter="fade" transition="in">
                                      <p:cBhvr>
                                        <p:cTn dur="1000"/>
                                        <p:tgtEl>
                                          <p:spTgt spid="28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2" name="Shape 2812"/>
        <p:cNvGrpSpPr/>
        <p:nvPr/>
      </p:nvGrpSpPr>
      <p:grpSpPr>
        <a:xfrm>
          <a:off x="0" y="0"/>
          <a:ext cx="0" cy="0"/>
          <a:chOff x="0" y="0"/>
          <a:chExt cx="0" cy="0"/>
        </a:xfrm>
      </p:grpSpPr>
      <p:grpSp>
        <p:nvGrpSpPr>
          <p:cNvPr id="2813" name="Google Shape;2813;p41"/>
          <p:cNvGrpSpPr/>
          <p:nvPr/>
        </p:nvGrpSpPr>
        <p:grpSpPr>
          <a:xfrm>
            <a:off x="4406900" y="905934"/>
            <a:ext cx="6064251" cy="5046133"/>
            <a:chOff x="3304703" y="680023"/>
            <a:chExt cx="4548353" cy="3783458"/>
          </a:xfrm>
        </p:grpSpPr>
        <p:sp>
          <p:nvSpPr>
            <p:cNvPr id="2814" name="Google Shape;2814;p41"/>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15" name="Google Shape;2815;p41"/>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16" name="Google Shape;2816;p41"/>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17" name="Google Shape;2817;p41"/>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18" name="Google Shape;2818;p41"/>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19" name="Google Shape;2819;p41"/>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20" name="Google Shape;2820;p41"/>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21" name="Google Shape;2821;p41"/>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22" name="Google Shape;2822;p41"/>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23" name="Google Shape;2823;p41"/>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24" name="Google Shape;2824;p41"/>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25" name="Google Shape;2825;p41"/>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26" name="Google Shape;2826;p41"/>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27" name="Google Shape;2827;p41"/>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28" name="Google Shape;2828;p41"/>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29" name="Google Shape;2829;p41"/>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30" name="Google Shape;2830;p41"/>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31" name="Google Shape;2831;p41"/>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32" name="Google Shape;2832;p41"/>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33" name="Google Shape;2833;p41"/>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34" name="Google Shape;2834;p41"/>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35" name="Google Shape;2835;p41"/>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36" name="Google Shape;2836;p41"/>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37" name="Google Shape;2837;p41"/>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38" name="Google Shape;2838;p41"/>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39" name="Google Shape;2839;p41"/>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40" name="Google Shape;2840;p41"/>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41" name="Google Shape;2841;p41"/>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42" name="Google Shape;2842;p41"/>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43" name="Google Shape;2843;p41"/>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844" name="Google Shape;2844;p41"/>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845" name="Google Shape;2845;p41"/>
          <p:cNvPicPr preferRelativeResize="0"/>
          <p:nvPr/>
        </p:nvPicPr>
        <p:blipFill rotWithShape="1">
          <a:blip r:embed="rId4">
            <a:alphaModFix/>
          </a:blip>
          <a:srcRect b="0" l="0" r="0" t="0"/>
          <a:stretch/>
        </p:blipFill>
        <p:spPr>
          <a:xfrm>
            <a:off x="4367740" y="12403"/>
            <a:ext cx="7840136" cy="6858594"/>
          </a:xfrm>
          <a:prstGeom prst="rect">
            <a:avLst/>
          </a:prstGeom>
          <a:noFill/>
          <a:ln>
            <a:noFill/>
          </a:ln>
        </p:spPr>
      </p:pic>
      <p:pic>
        <p:nvPicPr>
          <p:cNvPr id="2846" name="Google Shape;2846;p41"/>
          <p:cNvPicPr preferRelativeResize="0"/>
          <p:nvPr/>
        </p:nvPicPr>
        <p:blipFill rotWithShape="1">
          <a:blip r:embed="rId5">
            <a:alphaModFix/>
          </a:blip>
          <a:srcRect b="0" l="0" r="0" t="0"/>
          <a:stretch/>
        </p:blipFill>
        <p:spPr>
          <a:xfrm>
            <a:off x="1" y="1618193"/>
            <a:ext cx="3709356" cy="3625849"/>
          </a:xfrm>
          <a:prstGeom prst="rect">
            <a:avLst/>
          </a:prstGeom>
          <a:noFill/>
          <a:ln>
            <a:noFill/>
          </a:ln>
        </p:spPr>
      </p:pic>
      <p:sp>
        <p:nvSpPr>
          <p:cNvPr id="2847" name="Google Shape;2847;p41"/>
          <p:cNvSpPr/>
          <p:nvPr/>
        </p:nvSpPr>
        <p:spPr>
          <a:xfrm>
            <a:off x="100439" y="1671985"/>
            <a:ext cx="3608917" cy="35394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III. Kết bài</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Đánh giá chung về đoạn thơ</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Đoạn thơ khơi gợi trong em những tình cảm, trách  nhiệm gì? </a:t>
            </a:r>
            <a:endParaRPr sz="3200">
              <a:solidFill>
                <a:schemeClr val="dk1"/>
              </a:solidFill>
              <a:latin typeface="Arial"/>
              <a:ea typeface="Arial"/>
              <a:cs typeface="Arial"/>
              <a:sym typeface="Arial"/>
            </a:endParaRPr>
          </a:p>
        </p:txBody>
      </p:sp>
      <p:sp>
        <p:nvSpPr>
          <p:cNvPr id="2848" name="Google Shape;2848;p41"/>
          <p:cNvSpPr/>
          <p:nvPr/>
        </p:nvSpPr>
        <p:spPr>
          <a:xfrm>
            <a:off x="4641849" y="1318029"/>
            <a:ext cx="7206714" cy="40318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Đọc và cảm nhận tình yêu thương chan chứa của người bà trong bài thơ </a:t>
            </a:r>
            <a:r>
              <a:rPr i="1" lang="en-US" sz="3200">
                <a:solidFill>
                  <a:schemeClr val="dk1"/>
                </a:solidFill>
                <a:latin typeface="Times New Roman"/>
                <a:ea typeface="Times New Roman"/>
                <a:cs typeface="Times New Roman"/>
                <a:sym typeface="Times New Roman"/>
              </a:rPr>
              <a:t>Bếp lửa</a:t>
            </a:r>
            <a:r>
              <a:rPr lang="en-US" sz="3200">
                <a:solidFill>
                  <a:schemeClr val="dk1"/>
                </a:solidFill>
                <a:latin typeface="Times New Roman"/>
                <a:ea typeface="Times New Roman"/>
                <a:cs typeface="Times New Roman"/>
                <a:sym typeface="Times New Roman"/>
              </a:rPr>
              <a:t>, người đọc thấy yêu hơn, trân trọng hơn những ngọn lửa tỏa trong căn nhà mình cùng những người thân yêu ta có được trên đời. Người bà đã trở thành linh hồn trong căn bếp Việt mà mỗi chúng ta luôn trân trọng, muốn được trở về.</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47"/>
                                        </p:tgtEl>
                                        <p:attrNameLst>
                                          <p:attrName>style.visibility</p:attrName>
                                        </p:attrNameLst>
                                      </p:cBhvr>
                                      <p:to>
                                        <p:strVal val="visible"/>
                                      </p:to>
                                    </p:set>
                                    <p:anim calcmode="lin" valueType="num">
                                      <p:cBhvr additive="base">
                                        <p:cTn dur="500"/>
                                        <p:tgtEl>
                                          <p:spTgt spid="284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8"/>
                                        </p:tgtEl>
                                        <p:attrNameLst>
                                          <p:attrName>style.visibility</p:attrName>
                                        </p:attrNameLst>
                                      </p:cBhvr>
                                      <p:to>
                                        <p:strVal val="visible"/>
                                      </p:to>
                                    </p:set>
                                    <p:animEffect filter="fade" transition="in">
                                      <p:cBhvr>
                                        <p:cTn dur="1000"/>
                                        <p:tgtEl>
                                          <p:spTgt spid="28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2" name="Shape 2852"/>
        <p:cNvGrpSpPr/>
        <p:nvPr/>
      </p:nvGrpSpPr>
      <p:grpSpPr>
        <a:xfrm>
          <a:off x="0" y="0"/>
          <a:ext cx="0" cy="0"/>
          <a:chOff x="0" y="0"/>
          <a:chExt cx="0" cy="0"/>
        </a:xfrm>
      </p:grpSpPr>
      <p:grpSp>
        <p:nvGrpSpPr>
          <p:cNvPr id="2853" name="Google Shape;2853;p42"/>
          <p:cNvGrpSpPr/>
          <p:nvPr/>
        </p:nvGrpSpPr>
        <p:grpSpPr>
          <a:xfrm>
            <a:off x="4406900" y="905934"/>
            <a:ext cx="6064251" cy="5046133"/>
            <a:chOff x="3304703" y="680023"/>
            <a:chExt cx="4548353" cy="3783458"/>
          </a:xfrm>
        </p:grpSpPr>
        <p:sp>
          <p:nvSpPr>
            <p:cNvPr id="2854" name="Google Shape;2854;p42"/>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55" name="Google Shape;2855;p42"/>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56" name="Google Shape;2856;p42"/>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57" name="Google Shape;2857;p42"/>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58" name="Google Shape;2858;p42"/>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59" name="Google Shape;2859;p42"/>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60" name="Google Shape;2860;p42"/>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61" name="Google Shape;2861;p42"/>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62" name="Google Shape;2862;p42"/>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63" name="Google Shape;2863;p42"/>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64" name="Google Shape;2864;p42"/>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65" name="Google Shape;2865;p42"/>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66" name="Google Shape;2866;p42"/>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67" name="Google Shape;2867;p42"/>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68" name="Google Shape;2868;p42"/>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69" name="Google Shape;2869;p42"/>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70" name="Google Shape;2870;p42"/>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71" name="Google Shape;2871;p42"/>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72" name="Google Shape;2872;p42"/>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73" name="Google Shape;2873;p42"/>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74" name="Google Shape;2874;p42"/>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75" name="Google Shape;2875;p42"/>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76" name="Google Shape;2876;p42"/>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77" name="Google Shape;2877;p42"/>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78" name="Google Shape;2878;p42"/>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79" name="Google Shape;2879;p42"/>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80" name="Google Shape;2880;p42"/>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81" name="Google Shape;2881;p42"/>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82" name="Google Shape;2882;p42"/>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83" name="Google Shape;2883;p42"/>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884" name="Google Shape;2884;p42"/>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885" name="Google Shape;2885;p42"/>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2886" name="Google Shape;2886;p42"/>
          <p:cNvPicPr preferRelativeResize="0"/>
          <p:nvPr/>
        </p:nvPicPr>
        <p:blipFill rotWithShape="1">
          <a:blip r:embed="rId5">
            <a:alphaModFix/>
          </a:blip>
          <a:srcRect b="0" l="0" r="0" t="0"/>
          <a:stretch/>
        </p:blipFill>
        <p:spPr>
          <a:xfrm>
            <a:off x="0" y="1618193"/>
            <a:ext cx="4318831" cy="3625849"/>
          </a:xfrm>
          <a:prstGeom prst="rect">
            <a:avLst/>
          </a:prstGeom>
          <a:noFill/>
          <a:ln>
            <a:noFill/>
          </a:ln>
        </p:spPr>
      </p:pic>
      <p:sp>
        <p:nvSpPr>
          <p:cNvPr id="2887" name="Google Shape;2887;p42"/>
          <p:cNvSpPr/>
          <p:nvPr/>
        </p:nvSpPr>
        <p:spPr>
          <a:xfrm>
            <a:off x="4730743" y="304714"/>
            <a:ext cx="7104941" cy="65556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Đề 4. Cảm nhận của em về tình bà cháu trong đoạn thơ sau:</a:t>
            </a:r>
            <a:endParaRPr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Lận đận đời bà biết mấy nắng mưa</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Mấy chục năm rồi, đến tận bây giờ</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Bà vẫn giữ thói quen dậy sớm</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Nhóm bếp lửa ấp iu nồng đượm,</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Nhóm niềm yêu thương, khoai sắn ngọt bùi,</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Nhóm niềm xôi gạo mới, sẻ chung vui,</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Nhóm dậy cả những tâm tình tuổi nhỏ...</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Ôi kỳ lạ và thiêng liêng – bếp lửa!</a:t>
            </a:r>
            <a:br>
              <a:rPr i="1" lang="en-US" sz="2800">
                <a:solidFill>
                  <a:schemeClr val="dk1"/>
                </a:solidFill>
                <a:latin typeface="Times New Roman"/>
                <a:ea typeface="Times New Roman"/>
                <a:cs typeface="Times New Roman"/>
                <a:sym typeface="Times New Roman"/>
              </a:rPr>
            </a:b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Giờ cháu đã đi xa. Có ngọn khói trăm tàu,</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Có lửa trăm nhà, niềm vui trăm ngả,</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Nhưng vẫn chẳng lúc nào quên nhắc nhở:</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 Sớm mai này, bà nhóm bếp lên chưa?...</a:t>
            </a:r>
            <a:endParaRPr sz="2800">
              <a:solidFill>
                <a:schemeClr val="dk1"/>
              </a:solidFill>
              <a:latin typeface="Times New Roman"/>
              <a:ea typeface="Times New Roman"/>
              <a:cs typeface="Times New Roman"/>
              <a:sym typeface="Times New Roman"/>
            </a:endParaRPr>
          </a:p>
        </p:txBody>
      </p:sp>
      <p:pic>
        <p:nvPicPr>
          <p:cNvPr id="2888" name="Google Shape;2888;p42"/>
          <p:cNvPicPr preferRelativeResize="0"/>
          <p:nvPr/>
        </p:nvPicPr>
        <p:blipFill rotWithShape="1">
          <a:blip r:embed="rId6">
            <a:alphaModFix/>
          </a:blip>
          <a:srcRect b="0" l="0" r="0" t="0"/>
          <a:stretch/>
        </p:blipFill>
        <p:spPr>
          <a:xfrm>
            <a:off x="0" y="1669220"/>
            <a:ext cx="4318831" cy="3523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887"/>
                                        </p:tgtEl>
                                        <p:attrNameLst>
                                          <p:attrName>style.visibility</p:attrName>
                                        </p:attrNameLst>
                                      </p:cBhvr>
                                      <p:to>
                                        <p:strVal val="visible"/>
                                      </p:to>
                                    </p:set>
                                    <p:anim calcmode="lin" valueType="num">
                                      <p:cBhvr additive="base">
                                        <p:cTn dur="500"/>
                                        <p:tgtEl>
                                          <p:spTgt spid="288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2" name="Shape 2892"/>
        <p:cNvGrpSpPr/>
        <p:nvPr/>
      </p:nvGrpSpPr>
      <p:grpSpPr>
        <a:xfrm>
          <a:off x="0" y="0"/>
          <a:ext cx="0" cy="0"/>
          <a:chOff x="0" y="0"/>
          <a:chExt cx="0" cy="0"/>
        </a:xfrm>
      </p:grpSpPr>
      <p:grpSp>
        <p:nvGrpSpPr>
          <p:cNvPr id="2893" name="Google Shape;2893;p43"/>
          <p:cNvGrpSpPr/>
          <p:nvPr/>
        </p:nvGrpSpPr>
        <p:grpSpPr>
          <a:xfrm>
            <a:off x="4406900" y="905934"/>
            <a:ext cx="6064251" cy="5046133"/>
            <a:chOff x="3304703" y="680023"/>
            <a:chExt cx="4548353" cy="3783458"/>
          </a:xfrm>
        </p:grpSpPr>
        <p:sp>
          <p:nvSpPr>
            <p:cNvPr id="2894" name="Google Shape;2894;p43"/>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95" name="Google Shape;2895;p43"/>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96" name="Google Shape;2896;p43"/>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97" name="Google Shape;2897;p43"/>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98" name="Google Shape;2898;p43"/>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899" name="Google Shape;2899;p43"/>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00" name="Google Shape;2900;p43"/>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01" name="Google Shape;2901;p43"/>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02" name="Google Shape;2902;p43"/>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03" name="Google Shape;2903;p43"/>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04" name="Google Shape;2904;p43"/>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05" name="Google Shape;2905;p43"/>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06" name="Google Shape;2906;p43"/>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07" name="Google Shape;2907;p43"/>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08" name="Google Shape;2908;p43"/>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09" name="Google Shape;2909;p43"/>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10" name="Google Shape;2910;p43"/>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11" name="Google Shape;2911;p43"/>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12" name="Google Shape;2912;p43"/>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13" name="Google Shape;2913;p43"/>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14" name="Google Shape;2914;p43"/>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15" name="Google Shape;2915;p43"/>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16" name="Google Shape;2916;p43"/>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17" name="Google Shape;2917;p43"/>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18" name="Google Shape;2918;p43"/>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19" name="Google Shape;2919;p43"/>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20" name="Google Shape;2920;p43"/>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21" name="Google Shape;2921;p43"/>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22" name="Google Shape;2922;p43"/>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23" name="Google Shape;2923;p43"/>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924" name="Google Shape;2924;p43"/>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925" name="Google Shape;2925;p43"/>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2926" name="Google Shape;2926;p43"/>
          <p:cNvPicPr preferRelativeResize="0"/>
          <p:nvPr/>
        </p:nvPicPr>
        <p:blipFill rotWithShape="1">
          <a:blip r:embed="rId5">
            <a:alphaModFix/>
          </a:blip>
          <a:srcRect b="0" l="0" r="0" t="0"/>
          <a:stretch/>
        </p:blipFill>
        <p:spPr>
          <a:xfrm>
            <a:off x="1" y="1618193"/>
            <a:ext cx="3515932" cy="3625849"/>
          </a:xfrm>
          <a:prstGeom prst="rect">
            <a:avLst/>
          </a:prstGeom>
          <a:noFill/>
          <a:ln>
            <a:noFill/>
          </a:ln>
        </p:spPr>
      </p:pic>
      <p:sp>
        <p:nvSpPr>
          <p:cNvPr id="2927" name="Google Shape;2927;p43"/>
          <p:cNvSpPr/>
          <p:nvPr/>
        </p:nvSpPr>
        <p:spPr>
          <a:xfrm>
            <a:off x="19049" y="1661014"/>
            <a:ext cx="3367618" cy="304698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I. Mở bài</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Dẫn dắt: giới thiệu tác giả</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Giới thiệu bài thơ </a:t>
            </a:r>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Giới thiệu đoạn thơ </a:t>
            </a:r>
            <a:endParaRPr sz="3200">
              <a:solidFill>
                <a:schemeClr val="dk1"/>
              </a:solidFill>
              <a:latin typeface="Arial"/>
              <a:ea typeface="Arial"/>
              <a:cs typeface="Arial"/>
              <a:sym typeface="Arial"/>
            </a:endParaRPr>
          </a:p>
        </p:txBody>
      </p:sp>
      <p:sp>
        <p:nvSpPr>
          <p:cNvPr id="2928" name="Google Shape;2928;p43"/>
          <p:cNvSpPr/>
          <p:nvPr/>
        </p:nvSpPr>
        <p:spPr>
          <a:xfrm>
            <a:off x="4446549" y="584184"/>
            <a:ext cx="7609625" cy="5693866"/>
          </a:xfrm>
          <a:prstGeom prst="rect">
            <a:avLst/>
          </a:prstGeom>
          <a:noFill/>
          <a:ln>
            <a:noFill/>
          </a:ln>
        </p:spPr>
        <p:txBody>
          <a:bodyPr anchorCtr="0" anchor="t" bIns="45700" lIns="91425" spcFirstLastPara="1" rIns="91425" wrap="square" tIns="45700">
            <a:spAutoFit/>
          </a:bodyPr>
          <a:lstStyle/>
          <a:p>
            <a:pPr indent="280670" lvl="0" marL="0" marR="0" rtl="0" algn="just">
              <a:spcBef>
                <a:spcPts val="0"/>
              </a:spcBef>
              <a:spcAft>
                <a:spcPts val="0"/>
              </a:spcAft>
              <a:buNone/>
            </a:pPr>
            <a:r>
              <a:rPr lang="en-US" sz="2800">
                <a:solidFill>
                  <a:srgbClr val="000000"/>
                </a:solidFill>
                <a:latin typeface="Times New Roman"/>
                <a:ea typeface="Times New Roman"/>
                <a:cs typeface="Times New Roman"/>
                <a:sym typeface="Times New Roman"/>
              </a:rPr>
              <a:t>      Bằng Việt là một trong những gương mặt tiêu biểu thuộc thế hệ những nhà thơ trẻ trưởng thành trong thời kỳ kháng chiến chống Mỹ. Thơ Bằng Việt trong trẻo, thường khai thác những kỉ niệm trong sáng thủa thiếu thời và khơi gợi ước mơ tuổi trẻ. Bài thơ </a:t>
            </a:r>
            <a:r>
              <a:rPr i="1" lang="en-US" sz="2800">
                <a:solidFill>
                  <a:srgbClr val="000000"/>
                </a:solidFill>
                <a:latin typeface="Times New Roman"/>
                <a:ea typeface="Times New Roman"/>
                <a:cs typeface="Times New Roman"/>
                <a:sym typeface="Times New Roman"/>
              </a:rPr>
              <a:t>“Bếp lửa”</a:t>
            </a:r>
            <a:r>
              <a:rPr lang="en-US" sz="2800">
                <a:solidFill>
                  <a:srgbClr val="000000"/>
                </a:solidFill>
                <a:latin typeface="Times New Roman"/>
                <a:ea typeface="Times New Roman"/>
                <a:cs typeface="Times New Roman"/>
                <a:sym typeface="Times New Roman"/>
              </a:rPr>
              <a:t>là một trong những tác phẩm đầu tay của Bằng Việt. Bài thơ đã thể hiện sâu sắc và cảm động tình cảm của nhà thơ dành cho người bà và bếp lửa. Trong đó, hai đoạn thơ cuối của bài </a:t>
            </a:r>
            <a:r>
              <a:rPr b="1" i="1" lang="en-US" sz="2800">
                <a:solidFill>
                  <a:schemeClr val="dk1"/>
                </a:solidFill>
                <a:latin typeface="Times New Roman"/>
                <a:ea typeface="Times New Roman"/>
                <a:cs typeface="Times New Roman"/>
                <a:sym typeface="Times New Roman"/>
              </a:rPr>
              <a:t>là những suy ngẫm về bà và bếp lửa của nhà thơ:</a:t>
            </a:r>
            <a:r>
              <a:rPr i="1" lang="en-US" sz="2800">
                <a:solidFill>
                  <a:srgbClr val="000000"/>
                </a:solidFill>
                <a:latin typeface="Times New Roman"/>
                <a:ea typeface="Times New Roman"/>
                <a:cs typeface="Times New Roman"/>
                <a:sym typeface="Times New Roman"/>
              </a:rPr>
              <a:t> </a:t>
            </a:r>
            <a:endParaRPr sz="28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Lận đận đời bà biết mấy nắng mưa</a:t>
            </a:r>
            <a:br>
              <a:rPr i="1" lang="en-US" sz="2800">
                <a:solidFill>
                  <a:schemeClr val="dk1"/>
                </a:solidFill>
                <a:latin typeface="Times New Roman"/>
                <a:ea typeface="Times New Roman"/>
                <a:cs typeface="Times New Roman"/>
                <a:sym typeface="Times New Roman"/>
              </a:rPr>
            </a:br>
            <a:r>
              <a:rPr i="1" lang="en-US" sz="2800">
                <a:solidFill>
                  <a:schemeClr val="dk1"/>
                </a:solidFill>
                <a:latin typeface="Times New Roman"/>
                <a:ea typeface="Times New Roman"/>
                <a:cs typeface="Times New Roman"/>
                <a:sym typeface="Times New Roman"/>
              </a:rPr>
              <a:t>     …………………………..</a:t>
            </a:r>
            <a:endParaRPr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 Sớm mai này, bà nhóm bếp lên chưa?...</a:t>
            </a:r>
            <a:endParaRPr sz="2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27"/>
                                        </p:tgtEl>
                                        <p:attrNameLst>
                                          <p:attrName>style.visibility</p:attrName>
                                        </p:attrNameLst>
                                      </p:cBhvr>
                                      <p:to>
                                        <p:strVal val="visible"/>
                                      </p:to>
                                    </p:set>
                                    <p:anim calcmode="lin" valueType="num">
                                      <p:cBhvr additive="base">
                                        <p:cTn dur="500"/>
                                        <p:tgtEl>
                                          <p:spTgt spid="292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8"/>
                                        </p:tgtEl>
                                        <p:attrNameLst>
                                          <p:attrName>style.visibility</p:attrName>
                                        </p:attrNameLst>
                                      </p:cBhvr>
                                      <p:to>
                                        <p:strVal val="visible"/>
                                      </p:to>
                                    </p:set>
                                    <p:animEffect filter="fade" transition="in">
                                      <p:cBhvr>
                                        <p:cTn dur="1000"/>
                                        <p:tgtEl>
                                          <p:spTgt spid="29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2" name="Shape 2932"/>
        <p:cNvGrpSpPr/>
        <p:nvPr/>
      </p:nvGrpSpPr>
      <p:grpSpPr>
        <a:xfrm>
          <a:off x="0" y="0"/>
          <a:ext cx="0" cy="0"/>
          <a:chOff x="0" y="0"/>
          <a:chExt cx="0" cy="0"/>
        </a:xfrm>
      </p:grpSpPr>
      <p:grpSp>
        <p:nvGrpSpPr>
          <p:cNvPr id="2933" name="Google Shape;2933;p44"/>
          <p:cNvGrpSpPr/>
          <p:nvPr/>
        </p:nvGrpSpPr>
        <p:grpSpPr>
          <a:xfrm>
            <a:off x="4406900" y="905934"/>
            <a:ext cx="6064251" cy="5046133"/>
            <a:chOff x="3304703" y="680023"/>
            <a:chExt cx="4548353" cy="3783458"/>
          </a:xfrm>
        </p:grpSpPr>
        <p:sp>
          <p:nvSpPr>
            <p:cNvPr id="2934" name="Google Shape;2934;p44"/>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35" name="Google Shape;2935;p44"/>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36" name="Google Shape;2936;p44"/>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37" name="Google Shape;2937;p44"/>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38" name="Google Shape;2938;p44"/>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39" name="Google Shape;2939;p44"/>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40" name="Google Shape;2940;p44"/>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41" name="Google Shape;2941;p44"/>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42" name="Google Shape;2942;p44"/>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43" name="Google Shape;2943;p44"/>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44" name="Google Shape;2944;p44"/>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45" name="Google Shape;2945;p44"/>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46" name="Google Shape;2946;p44"/>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47" name="Google Shape;2947;p44"/>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48" name="Google Shape;2948;p44"/>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49" name="Google Shape;2949;p44"/>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50" name="Google Shape;2950;p44"/>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51" name="Google Shape;2951;p44"/>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52" name="Google Shape;2952;p44"/>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53" name="Google Shape;2953;p44"/>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54" name="Google Shape;2954;p44"/>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55" name="Google Shape;2955;p44"/>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56" name="Google Shape;2956;p44"/>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57" name="Google Shape;2957;p44"/>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58" name="Google Shape;2958;p44"/>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59" name="Google Shape;2959;p44"/>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60" name="Google Shape;2960;p44"/>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61" name="Google Shape;2961;p44"/>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62" name="Google Shape;2962;p44"/>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63" name="Google Shape;2963;p44"/>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2964" name="Google Shape;2964;p44"/>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2965" name="Google Shape;2965;p44"/>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2966" name="Google Shape;2966;p44"/>
          <p:cNvPicPr preferRelativeResize="0"/>
          <p:nvPr/>
        </p:nvPicPr>
        <p:blipFill rotWithShape="1">
          <a:blip r:embed="rId5">
            <a:alphaModFix/>
          </a:blip>
          <a:srcRect b="0" l="0" r="0" t="0"/>
          <a:stretch/>
        </p:blipFill>
        <p:spPr>
          <a:xfrm>
            <a:off x="0" y="1618193"/>
            <a:ext cx="2428639" cy="3625849"/>
          </a:xfrm>
          <a:prstGeom prst="rect">
            <a:avLst/>
          </a:prstGeom>
          <a:noFill/>
          <a:ln>
            <a:noFill/>
          </a:ln>
        </p:spPr>
      </p:pic>
      <p:sp>
        <p:nvSpPr>
          <p:cNvPr id="2967" name="Google Shape;2967;p44"/>
          <p:cNvSpPr/>
          <p:nvPr/>
        </p:nvSpPr>
        <p:spPr>
          <a:xfrm>
            <a:off x="0" y="2318389"/>
            <a:ext cx="2428639" cy="206210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 Khái quát</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Giới thiệu hoàn cảnh ra đời bài thơ.</a:t>
            </a:r>
            <a:endParaRPr sz="3200">
              <a:solidFill>
                <a:schemeClr val="dk1"/>
              </a:solidFill>
              <a:latin typeface="Times New Roman"/>
              <a:ea typeface="Times New Roman"/>
              <a:cs typeface="Times New Roman"/>
              <a:sym typeface="Times New Roman"/>
            </a:endParaRPr>
          </a:p>
        </p:txBody>
      </p:sp>
      <p:sp>
        <p:nvSpPr>
          <p:cNvPr id="2968" name="Google Shape;2968;p44"/>
          <p:cNvSpPr/>
          <p:nvPr/>
        </p:nvSpPr>
        <p:spPr>
          <a:xfrm>
            <a:off x="4569887" y="676517"/>
            <a:ext cx="7120959"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Bài thơ “Bếp lửa” được sáng tác năm 1963, khi tác giả 19 tuổi và đang học ngành Luật ở Liên Xô. Tác phẩm viết theo thể thơ tự do và được đưa vào tập thơ “Hương cây – Bếp lửa”, tập thơ đầu tay của Bằng Việt và Lưu Quang Vũ. Bằng sự kết hợp hài hòa giữa biểu cảm với tự sự, miêu tả và nghị luận, bài thơ đã xây dựng hình ảnh bếp lửa gắn liền với hình ảnh người bà và là điểm tựa khơi gợi mọi cảm xúc và suy nghĩ về tình bà cháu.</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67"/>
                                        </p:tgtEl>
                                        <p:attrNameLst>
                                          <p:attrName>style.visibility</p:attrName>
                                        </p:attrNameLst>
                                      </p:cBhvr>
                                      <p:to>
                                        <p:strVal val="visible"/>
                                      </p:to>
                                    </p:set>
                                    <p:anim calcmode="lin" valueType="num">
                                      <p:cBhvr additive="base">
                                        <p:cTn dur="500"/>
                                        <p:tgtEl>
                                          <p:spTgt spid="296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8"/>
                                        </p:tgtEl>
                                        <p:attrNameLst>
                                          <p:attrName>style.visibility</p:attrName>
                                        </p:attrNameLst>
                                      </p:cBhvr>
                                      <p:to>
                                        <p:strVal val="visible"/>
                                      </p:to>
                                    </p:set>
                                    <p:animEffect filter="fade" transition="in">
                                      <p:cBhvr>
                                        <p:cTn dur="1000"/>
                                        <p:tgtEl>
                                          <p:spTgt spid="29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2" name="Shape 2972"/>
        <p:cNvGrpSpPr/>
        <p:nvPr/>
      </p:nvGrpSpPr>
      <p:grpSpPr>
        <a:xfrm>
          <a:off x="0" y="0"/>
          <a:ext cx="0" cy="0"/>
          <a:chOff x="0" y="0"/>
          <a:chExt cx="0" cy="0"/>
        </a:xfrm>
      </p:grpSpPr>
      <p:grpSp>
        <p:nvGrpSpPr>
          <p:cNvPr id="2973" name="Google Shape;2973;p45"/>
          <p:cNvGrpSpPr/>
          <p:nvPr/>
        </p:nvGrpSpPr>
        <p:grpSpPr>
          <a:xfrm>
            <a:off x="4406900" y="905934"/>
            <a:ext cx="6064251" cy="5046133"/>
            <a:chOff x="3304703" y="680023"/>
            <a:chExt cx="4548353" cy="3783458"/>
          </a:xfrm>
        </p:grpSpPr>
        <p:sp>
          <p:nvSpPr>
            <p:cNvPr id="2974" name="Google Shape;2974;p45"/>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75" name="Google Shape;2975;p45"/>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76" name="Google Shape;2976;p45"/>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77" name="Google Shape;2977;p45"/>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78" name="Google Shape;2978;p45"/>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79" name="Google Shape;2979;p45"/>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80" name="Google Shape;2980;p45"/>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81" name="Google Shape;2981;p45"/>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82" name="Google Shape;2982;p45"/>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83" name="Google Shape;2983;p45"/>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84" name="Google Shape;2984;p45"/>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85" name="Google Shape;2985;p45"/>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86" name="Google Shape;2986;p45"/>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87" name="Google Shape;2987;p45"/>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88" name="Google Shape;2988;p45"/>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89" name="Google Shape;2989;p45"/>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90" name="Google Shape;2990;p45"/>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91" name="Google Shape;2991;p45"/>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92" name="Google Shape;2992;p45"/>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93" name="Google Shape;2993;p45"/>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94" name="Google Shape;2994;p45"/>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95" name="Google Shape;2995;p45"/>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96" name="Google Shape;2996;p45"/>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97" name="Google Shape;2997;p45"/>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98" name="Google Shape;2998;p45"/>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2999" name="Google Shape;2999;p45"/>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00" name="Google Shape;3000;p45"/>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01" name="Google Shape;3001;p45"/>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02" name="Google Shape;3002;p45"/>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03" name="Google Shape;3003;p45"/>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004" name="Google Shape;3004;p45"/>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005" name="Google Shape;3005;p45"/>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3006" name="Google Shape;3006;p45"/>
          <p:cNvPicPr preferRelativeResize="0"/>
          <p:nvPr/>
        </p:nvPicPr>
        <p:blipFill rotWithShape="1">
          <a:blip r:embed="rId5">
            <a:alphaModFix/>
          </a:blip>
          <a:srcRect b="0" l="0" r="0" t="0"/>
          <a:stretch/>
        </p:blipFill>
        <p:spPr>
          <a:xfrm>
            <a:off x="0" y="1618193"/>
            <a:ext cx="2511201" cy="3625849"/>
          </a:xfrm>
          <a:prstGeom prst="rect">
            <a:avLst/>
          </a:prstGeom>
          <a:noFill/>
          <a:ln>
            <a:noFill/>
          </a:ln>
        </p:spPr>
      </p:pic>
      <p:sp>
        <p:nvSpPr>
          <p:cNvPr id="3007" name="Google Shape;3007;p45"/>
          <p:cNvSpPr/>
          <p:nvPr/>
        </p:nvSpPr>
        <p:spPr>
          <a:xfrm>
            <a:off x="-47284" y="2510239"/>
            <a:ext cx="2545785"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 Nhắc lại nội dung của phần trước</a:t>
            </a:r>
            <a:endParaRPr b="1" sz="3200">
              <a:solidFill>
                <a:schemeClr val="dk1"/>
              </a:solidFill>
              <a:latin typeface="Times New Roman"/>
              <a:ea typeface="Times New Roman"/>
              <a:cs typeface="Times New Roman"/>
              <a:sym typeface="Times New Roman"/>
            </a:endParaRPr>
          </a:p>
        </p:txBody>
      </p:sp>
      <p:sp>
        <p:nvSpPr>
          <p:cNvPr id="3008" name="Google Shape;3008;p45"/>
          <p:cNvSpPr/>
          <p:nvPr/>
        </p:nvSpPr>
        <p:spPr>
          <a:xfrm>
            <a:off x="4761620" y="867706"/>
            <a:ext cx="7052375" cy="50167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Ở những khổ thơ đầu, BV đã đưa người đọc đến với những kỉ niệm của ông trong những năm tháng sống bên bà để từ đó bộc lộ tình cảm yêu thương, thấu hiểu cho những vất vả nhọc nhằn mà bà phải trải qua đồng thời bộc lộ lòng biết ơn bởi những gì mà bà đã làm cho cháu. Và tình cảm ấy tiếp tục được bộc lộ ở hai khổ thơ cuối khi nhà thơ bộc bạch những suy ngẫm về cuộc đời của bà. </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07"/>
                                        </p:tgtEl>
                                        <p:attrNameLst>
                                          <p:attrName>style.visibility</p:attrName>
                                        </p:attrNameLst>
                                      </p:cBhvr>
                                      <p:to>
                                        <p:strVal val="visible"/>
                                      </p:to>
                                    </p:set>
                                    <p:anim calcmode="lin" valueType="num">
                                      <p:cBhvr additive="base">
                                        <p:cTn dur="500"/>
                                        <p:tgtEl>
                                          <p:spTgt spid="300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8"/>
                                        </p:tgtEl>
                                        <p:attrNameLst>
                                          <p:attrName>style.visibility</p:attrName>
                                        </p:attrNameLst>
                                      </p:cBhvr>
                                      <p:to>
                                        <p:strVal val="visible"/>
                                      </p:to>
                                    </p:set>
                                    <p:animEffect filter="fade" transition="in">
                                      <p:cBhvr>
                                        <p:cTn dur="1000"/>
                                        <p:tgtEl>
                                          <p:spTgt spid="30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2" name="Shape 3012"/>
        <p:cNvGrpSpPr/>
        <p:nvPr/>
      </p:nvGrpSpPr>
      <p:grpSpPr>
        <a:xfrm>
          <a:off x="0" y="0"/>
          <a:ext cx="0" cy="0"/>
          <a:chOff x="0" y="0"/>
          <a:chExt cx="0" cy="0"/>
        </a:xfrm>
      </p:grpSpPr>
      <p:grpSp>
        <p:nvGrpSpPr>
          <p:cNvPr id="3013" name="Google Shape;3013;p46"/>
          <p:cNvGrpSpPr/>
          <p:nvPr/>
        </p:nvGrpSpPr>
        <p:grpSpPr>
          <a:xfrm>
            <a:off x="4406900" y="905934"/>
            <a:ext cx="6064251" cy="5046133"/>
            <a:chOff x="3304703" y="680023"/>
            <a:chExt cx="4548353" cy="3783458"/>
          </a:xfrm>
        </p:grpSpPr>
        <p:sp>
          <p:nvSpPr>
            <p:cNvPr id="3014" name="Google Shape;3014;p46"/>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15" name="Google Shape;3015;p46"/>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16" name="Google Shape;3016;p46"/>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17" name="Google Shape;3017;p46"/>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18" name="Google Shape;3018;p46"/>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19" name="Google Shape;3019;p46"/>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20" name="Google Shape;3020;p46"/>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21" name="Google Shape;3021;p46"/>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22" name="Google Shape;3022;p46"/>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23" name="Google Shape;3023;p46"/>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24" name="Google Shape;3024;p46"/>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25" name="Google Shape;3025;p46"/>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26" name="Google Shape;3026;p46"/>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27" name="Google Shape;3027;p46"/>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28" name="Google Shape;3028;p46"/>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29" name="Google Shape;3029;p46"/>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30" name="Google Shape;3030;p46"/>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31" name="Google Shape;3031;p46"/>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32" name="Google Shape;3032;p46"/>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33" name="Google Shape;3033;p46"/>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34" name="Google Shape;3034;p46"/>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35" name="Google Shape;3035;p46"/>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36" name="Google Shape;3036;p46"/>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37" name="Google Shape;3037;p46"/>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38" name="Google Shape;3038;p46"/>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39" name="Google Shape;3039;p46"/>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40" name="Google Shape;3040;p46"/>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41" name="Google Shape;3041;p46"/>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42" name="Google Shape;3042;p46"/>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43" name="Google Shape;3043;p46"/>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044" name="Google Shape;3044;p46"/>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045" name="Google Shape;3045;p46"/>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3046" name="Google Shape;3046;p46"/>
          <p:cNvPicPr preferRelativeResize="0"/>
          <p:nvPr/>
        </p:nvPicPr>
        <p:blipFill rotWithShape="1">
          <a:blip r:embed="rId5">
            <a:alphaModFix/>
          </a:blip>
          <a:srcRect b="0" l="0" r="0" t="0"/>
          <a:stretch/>
        </p:blipFill>
        <p:spPr>
          <a:xfrm>
            <a:off x="0" y="905935"/>
            <a:ext cx="3232149" cy="4338108"/>
          </a:xfrm>
          <a:prstGeom prst="rect">
            <a:avLst/>
          </a:prstGeom>
          <a:noFill/>
          <a:ln>
            <a:noFill/>
          </a:ln>
        </p:spPr>
      </p:pic>
      <p:sp>
        <p:nvSpPr>
          <p:cNvPr id="3047" name="Google Shape;3047;p46"/>
          <p:cNvSpPr/>
          <p:nvPr/>
        </p:nvSpPr>
        <p:spPr>
          <a:xfrm>
            <a:off x="91852" y="1098550"/>
            <a:ext cx="3086100" cy="403187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1" lang="en-US" sz="3200">
                <a:solidFill>
                  <a:schemeClr val="dk1"/>
                </a:solidFill>
                <a:latin typeface="Times New Roman"/>
                <a:ea typeface="Times New Roman"/>
                <a:cs typeface="Times New Roman"/>
                <a:sym typeface="Times New Roman"/>
              </a:rPr>
              <a:t>Cháu vô cùng cảm phục và biết ơn bà:</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Nghệ thuật đảo ngữ: đưa từ láy “ lận đận” lên đầu câu, hình ảnh ẩn dụ “ nắng mưa” </a:t>
            </a:r>
            <a:endParaRPr sz="3200">
              <a:solidFill>
                <a:schemeClr val="dk1"/>
              </a:solidFill>
              <a:latin typeface="Times New Roman"/>
              <a:ea typeface="Times New Roman"/>
              <a:cs typeface="Times New Roman"/>
              <a:sym typeface="Times New Roman"/>
            </a:endParaRPr>
          </a:p>
        </p:txBody>
      </p:sp>
      <p:sp>
        <p:nvSpPr>
          <p:cNvPr id="3048" name="Google Shape;3048;p46"/>
          <p:cNvSpPr/>
          <p:nvPr/>
        </p:nvSpPr>
        <p:spPr>
          <a:xfrm>
            <a:off x="4450067" y="491995"/>
            <a:ext cx="7506594" cy="6124754"/>
          </a:xfrm>
          <a:prstGeom prst="rect">
            <a:avLst/>
          </a:prstGeom>
          <a:noFill/>
          <a:ln>
            <a:noFill/>
          </a:ln>
        </p:spPr>
        <p:txBody>
          <a:bodyPr anchorCtr="0" anchor="t" bIns="45700" lIns="91425" spcFirstLastPara="1" rIns="91425" wrap="square" tIns="45700">
            <a:spAutoFit/>
          </a:bodyPr>
          <a:lstStyle/>
          <a:p>
            <a:pPr indent="28067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Bà cần mẫn lo toan, chịu thương chịu khó, thức khuya dậy sớm vì bát cơm, manh áo của con cháu trong gia đình. </a:t>
            </a:r>
            <a:r>
              <a:rPr b="1" i="1" lang="en-US" sz="2800">
                <a:solidFill>
                  <a:schemeClr val="dk1"/>
                </a:solidFill>
                <a:latin typeface="Times New Roman"/>
                <a:ea typeface="Times New Roman"/>
                <a:cs typeface="Times New Roman"/>
                <a:sym typeface="Times New Roman"/>
              </a:rPr>
              <a:t>Để rồi mỗi khi nhớ lại, cháu vô cùng cảm phục và biết ơn bà:</a:t>
            </a:r>
            <a:endParaRPr sz="28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i="1" lang="en-US" sz="2800">
                <a:solidFill>
                  <a:schemeClr val="dk1"/>
                </a:solidFill>
                <a:latin typeface="Times New Roman"/>
                <a:ea typeface="Times New Roman"/>
                <a:cs typeface="Times New Roman"/>
                <a:sym typeface="Times New Roman"/>
              </a:rPr>
              <a:t>Lận đận đời bà biết mấy nắng mưa</a:t>
            </a:r>
            <a:endParaRPr sz="28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i="1" lang="en-US" sz="2800">
                <a:solidFill>
                  <a:schemeClr val="dk1"/>
                </a:solidFill>
                <a:latin typeface="Times New Roman"/>
                <a:ea typeface="Times New Roman"/>
                <a:cs typeface="Times New Roman"/>
                <a:sym typeface="Times New Roman"/>
              </a:rPr>
              <a:t>Mấy chục năm rồi, đến tận bây giờ</a:t>
            </a:r>
            <a:endParaRPr sz="28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i="1" lang="en-US" sz="2800">
                <a:solidFill>
                  <a:schemeClr val="dk1"/>
                </a:solidFill>
                <a:latin typeface="Times New Roman"/>
                <a:ea typeface="Times New Roman"/>
                <a:cs typeface="Times New Roman"/>
                <a:sym typeface="Times New Roman"/>
              </a:rPr>
              <a:t>Bà vẫn giữ thói quen dậy sớm</a:t>
            </a:r>
            <a:endParaRPr sz="28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Nghệ thuật đảo ngữ: đưa từ láy “ lận đận” lên đầu câu, kết hợp với cụm từ “ đời bà”, “ mấy chục năm rồi”, hình ảnh ẩn dụ “ nắng mưa” đã diễn tả một cách sâu sắc và trọn vẹn về cuộc đời đầy những lận đận, gian nan, vất vả của bà. Đồng thời thể hiện sự thấu hiểu một cách sâu sắc trong tình cảm của cháu.</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47"/>
                                        </p:tgtEl>
                                        <p:attrNameLst>
                                          <p:attrName>style.visibility</p:attrName>
                                        </p:attrNameLst>
                                      </p:cBhvr>
                                      <p:to>
                                        <p:strVal val="visible"/>
                                      </p:to>
                                    </p:set>
                                    <p:anim calcmode="lin" valueType="num">
                                      <p:cBhvr additive="base">
                                        <p:cTn dur="500"/>
                                        <p:tgtEl>
                                          <p:spTgt spid="304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8"/>
                                        </p:tgtEl>
                                        <p:attrNameLst>
                                          <p:attrName>style.visibility</p:attrName>
                                        </p:attrNameLst>
                                      </p:cBhvr>
                                      <p:to>
                                        <p:strVal val="visible"/>
                                      </p:to>
                                    </p:set>
                                    <p:animEffect filter="fade" transition="in">
                                      <p:cBhvr>
                                        <p:cTn dur="1000"/>
                                        <p:tgtEl>
                                          <p:spTgt spid="30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2" name="Shape 3052"/>
        <p:cNvGrpSpPr/>
        <p:nvPr/>
      </p:nvGrpSpPr>
      <p:grpSpPr>
        <a:xfrm>
          <a:off x="0" y="0"/>
          <a:ext cx="0" cy="0"/>
          <a:chOff x="0" y="0"/>
          <a:chExt cx="0" cy="0"/>
        </a:xfrm>
      </p:grpSpPr>
      <p:grpSp>
        <p:nvGrpSpPr>
          <p:cNvPr id="3053" name="Google Shape;3053;p47"/>
          <p:cNvGrpSpPr/>
          <p:nvPr/>
        </p:nvGrpSpPr>
        <p:grpSpPr>
          <a:xfrm>
            <a:off x="4406900" y="905934"/>
            <a:ext cx="6064251" cy="5046133"/>
            <a:chOff x="3304703" y="680023"/>
            <a:chExt cx="4548353" cy="3783458"/>
          </a:xfrm>
        </p:grpSpPr>
        <p:sp>
          <p:nvSpPr>
            <p:cNvPr id="3054" name="Google Shape;3054;p47"/>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55" name="Google Shape;3055;p47"/>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56" name="Google Shape;3056;p47"/>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57" name="Google Shape;3057;p47"/>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58" name="Google Shape;3058;p47"/>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59" name="Google Shape;3059;p47"/>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60" name="Google Shape;3060;p47"/>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61" name="Google Shape;3061;p47"/>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62" name="Google Shape;3062;p47"/>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63" name="Google Shape;3063;p47"/>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64" name="Google Shape;3064;p47"/>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65" name="Google Shape;3065;p47"/>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66" name="Google Shape;3066;p47"/>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67" name="Google Shape;3067;p47"/>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68" name="Google Shape;3068;p47"/>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69" name="Google Shape;3069;p47"/>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70" name="Google Shape;3070;p47"/>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71" name="Google Shape;3071;p47"/>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72" name="Google Shape;3072;p47"/>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73" name="Google Shape;3073;p47"/>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74" name="Google Shape;3074;p47"/>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75" name="Google Shape;3075;p47"/>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76" name="Google Shape;3076;p47"/>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77" name="Google Shape;3077;p47"/>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78" name="Google Shape;3078;p47"/>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79" name="Google Shape;3079;p47"/>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80" name="Google Shape;3080;p47"/>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81" name="Google Shape;3081;p47"/>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82" name="Google Shape;3082;p47"/>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83" name="Google Shape;3083;p47"/>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084" name="Google Shape;3084;p47"/>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085" name="Google Shape;3085;p47"/>
          <p:cNvPicPr preferRelativeResize="0"/>
          <p:nvPr/>
        </p:nvPicPr>
        <p:blipFill rotWithShape="1">
          <a:blip r:embed="rId4">
            <a:alphaModFix/>
          </a:blip>
          <a:srcRect b="0" l="0" r="0" t="0"/>
          <a:stretch/>
        </p:blipFill>
        <p:spPr>
          <a:xfrm>
            <a:off x="3477296" y="12403"/>
            <a:ext cx="8714704" cy="6858594"/>
          </a:xfrm>
          <a:prstGeom prst="rect">
            <a:avLst/>
          </a:prstGeom>
          <a:noFill/>
          <a:ln>
            <a:noFill/>
          </a:ln>
        </p:spPr>
      </p:pic>
      <p:pic>
        <p:nvPicPr>
          <p:cNvPr id="3086" name="Google Shape;3086;p47"/>
          <p:cNvPicPr preferRelativeResize="0"/>
          <p:nvPr/>
        </p:nvPicPr>
        <p:blipFill rotWithShape="1">
          <a:blip r:embed="rId5">
            <a:alphaModFix/>
          </a:blip>
          <a:srcRect b="0" l="0" r="0" t="0"/>
          <a:stretch/>
        </p:blipFill>
        <p:spPr>
          <a:xfrm>
            <a:off x="1" y="360609"/>
            <a:ext cx="3075518" cy="5691202"/>
          </a:xfrm>
          <a:prstGeom prst="rect">
            <a:avLst/>
          </a:prstGeom>
          <a:noFill/>
          <a:ln>
            <a:noFill/>
          </a:ln>
        </p:spPr>
      </p:pic>
      <p:sp>
        <p:nvSpPr>
          <p:cNvPr id="3087" name="Google Shape;3087;p47"/>
          <p:cNvSpPr/>
          <p:nvPr/>
        </p:nvSpPr>
        <p:spPr>
          <a:xfrm>
            <a:off x="1" y="451610"/>
            <a:ext cx="3043766"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Phó từ “ vẫn”  </a:t>
            </a:r>
            <a:endParaRPr sz="28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b="1" i="1" lang="en-US" sz="3200">
                <a:solidFill>
                  <a:schemeClr val="dk1"/>
                </a:solidFill>
                <a:latin typeface="Times New Roman"/>
                <a:ea typeface="Times New Roman"/>
                <a:cs typeface="Times New Roman"/>
                <a:sym typeface="Times New Roman"/>
              </a:rPr>
              <a:t>Bà không chỉ nhóm lửa bằng đôi tay khẳng khiu, gầy guộc mà còn bằng tất cả tấm lòng đôn hậu đối với con cháu.</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Điệp ngữ “Nhóm”</a:t>
            </a:r>
            <a:endParaRPr sz="3200">
              <a:solidFill>
                <a:schemeClr val="dk1"/>
              </a:solidFill>
              <a:latin typeface="Times New Roman"/>
              <a:ea typeface="Times New Roman"/>
              <a:cs typeface="Times New Roman"/>
              <a:sym typeface="Times New Roman"/>
            </a:endParaRPr>
          </a:p>
        </p:txBody>
      </p:sp>
      <p:sp>
        <p:nvSpPr>
          <p:cNvPr id="3088" name="Google Shape;3088;p47"/>
          <p:cNvSpPr/>
          <p:nvPr/>
        </p:nvSpPr>
        <p:spPr>
          <a:xfrm>
            <a:off x="3684312" y="594767"/>
            <a:ext cx="8345510" cy="5693866"/>
          </a:xfrm>
          <a:prstGeom prst="rect">
            <a:avLst/>
          </a:prstGeom>
          <a:noFill/>
          <a:ln>
            <a:noFill/>
          </a:ln>
        </p:spPr>
        <p:txBody>
          <a:bodyPr anchorCtr="0" anchor="t" bIns="45700" lIns="91425" spcFirstLastPara="1" rIns="91425" wrap="square" tIns="45700">
            <a:spAutoFit/>
          </a:bodyPr>
          <a:lstStyle/>
          <a:p>
            <a:pPr indent="28067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Phó từ “vẫn” khẳng định thói quen không bao giờ thay đổi cảu bà “thói quen dậy sớm’ để làm công việc nhóm lửa, nhóm lên niềm tin, tình yêu thương cho cháu.</a:t>
            </a:r>
            <a:endParaRPr sz="28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Có thể nói, tình thương yêu tác giả dành cho bà được thể hiện trong từng câu chữ. Tình cảm ấy giản dị, chân thành mà sâu nặng, thiết tha.</a:t>
            </a:r>
            <a:endParaRPr sz="28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b="1" i="1" lang="en-US" sz="2800">
                <a:solidFill>
                  <a:schemeClr val="dk1"/>
                </a:solidFill>
                <a:latin typeface="Times New Roman"/>
                <a:ea typeface="Times New Roman"/>
                <a:cs typeface="Times New Roman"/>
                <a:sym typeface="Times New Roman"/>
              </a:rPr>
              <a:t>      Bà không chỉ nhóm lửa bằng đôi tay khẳng khiu, gầy guộc mà còn bằng tất cả tấm lòng đôn hậu đối với con cháu.</a:t>
            </a:r>
            <a:endParaRPr sz="28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i="1" lang="en-US" sz="2800">
                <a:solidFill>
                  <a:schemeClr val="dk1"/>
                </a:solidFill>
                <a:latin typeface="Times New Roman"/>
                <a:ea typeface="Times New Roman"/>
                <a:cs typeface="Times New Roman"/>
                <a:sym typeface="Times New Roman"/>
              </a:rPr>
              <a:t>Nhóm bếp lửa ấp iu nồng đượm</a:t>
            </a:r>
            <a:endParaRPr sz="28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i="1" lang="en-US" sz="2800">
                <a:solidFill>
                  <a:schemeClr val="dk1"/>
                </a:solidFill>
                <a:latin typeface="Times New Roman"/>
                <a:ea typeface="Times New Roman"/>
                <a:cs typeface="Times New Roman"/>
                <a:sym typeface="Times New Roman"/>
              </a:rPr>
              <a:t>Nhóm niềm yêu thương khoai sắn ngọt bùi</a:t>
            </a:r>
            <a:endParaRPr sz="28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i="1" lang="en-US" sz="2800">
                <a:solidFill>
                  <a:schemeClr val="dk1"/>
                </a:solidFill>
                <a:latin typeface="Times New Roman"/>
                <a:ea typeface="Times New Roman"/>
                <a:cs typeface="Times New Roman"/>
                <a:sym typeface="Times New Roman"/>
              </a:rPr>
              <a:t>Nhóm nồi xôi gạo mới sẻ chung vui</a:t>
            </a:r>
            <a:endParaRPr sz="28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i="1" lang="en-US" sz="2800">
                <a:solidFill>
                  <a:schemeClr val="dk1"/>
                </a:solidFill>
                <a:latin typeface="Times New Roman"/>
                <a:ea typeface="Times New Roman"/>
                <a:cs typeface="Times New Roman"/>
                <a:sym typeface="Times New Roman"/>
              </a:rPr>
              <a:t>Nhóm dậy cả những tâm tình tuổi nhỏ</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87"/>
                                        </p:tgtEl>
                                        <p:attrNameLst>
                                          <p:attrName>style.visibility</p:attrName>
                                        </p:attrNameLst>
                                      </p:cBhvr>
                                      <p:to>
                                        <p:strVal val="visible"/>
                                      </p:to>
                                    </p:set>
                                    <p:anim calcmode="lin" valueType="num">
                                      <p:cBhvr additive="base">
                                        <p:cTn dur="500"/>
                                        <p:tgtEl>
                                          <p:spTgt spid="30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8"/>
                                        </p:tgtEl>
                                        <p:attrNameLst>
                                          <p:attrName>style.visibility</p:attrName>
                                        </p:attrNameLst>
                                      </p:cBhvr>
                                      <p:to>
                                        <p:strVal val="visible"/>
                                      </p:to>
                                    </p:set>
                                    <p:animEffect filter="fade" transition="in">
                                      <p:cBhvr>
                                        <p:cTn dur="1000"/>
                                        <p:tgtEl>
                                          <p:spTgt spid="30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2" name="Shape 3092"/>
        <p:cNvGrpSpPr/>
        <p:nvPr/>
      </p:nvGrpSpPr>
      <p:grpSpPr>
        <a:xfrm>
          <a:off x="0" y="0"/>
          <a:ext cx="0" cy="0"/>
          <a:chOff x="0" y="0"/>
          <a:chExt cx="0" cy="0"/>
        </a:xfrm>
      </p:grpSpPr>
      <p:grpSp>
        <p:nvGrpSpPr>
          <p:cNvPr id="3093" name="Google Shape;3093;p48"/>
          <p:cNvGrpSpPr/>
          <p:nvPr/>
        </p:nvGrpSpPr>
        <p:grpSpPr>
          <a:xfrm>
            <a:off x="4406900" y="905934"/>
            <a:ext cx="6064251" cy="5046133"/>
            <a:chOff x="3304703" y="680023"/>
            <a:chExt cx="4548353" cy="3783458"/>
          </a:xfrm>
        </p:grpSpPr>
        <p:sp>
          <p:nvSpPr>
            <p:cNvPr id="3094" name="Google Shape;3094;p48"/>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95" name="Google Shape;3095;p48"/>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96" name="Google Shape;3096;p48"/>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97" name="Google Shape;3097;p48"/>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98" name="Google Shape;3098;p48"/>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099" name="Google Shape;3099;p48"/>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00" name="Google Shape;3100;p48"/>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01" name="Google Shape;3101;p48"/>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02" name="Google Shape;3102;p48"/>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03" name="Google Shape;3103;p48"/>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04" name="Google Shape;3104;p48"/>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05" name="Google Shape;3105;p48"/>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06" name="Google Shape;3106;p48"/>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07" name="Google Shape;3107;p48"/>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08" name="Google Shape;3108;p48"/>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09" name="Google Shape;3109;p48"/>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10" name="Google Shape;3110;p48"/>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11" name="Google Shape;3111;p48"/>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12" name="Google Shape;3112;p48"/>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13" name="Google Shape;3113;p48"/>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14" name="Google Shape;3114;p48"/>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15" name="Google Shape;3115;p48"/>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16" name="Google Shape;3116;p48"/>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17" name="Google Shape;3117;p48"/>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18" name="Google Shape;3118;p48"/>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19" name="Google Shape;3119;p48"/>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20" name="Google Shape;3120;p48"/>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21" name="Google Shape;3121;p48"/>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22" name="Google Shape;3122;p48"/>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23" name="Google Shape;3123;p48"/>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124" name="Google Shape;3124;p48"/>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125" name="Google Shape;3125;p48"/>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3126" name="Google Shape;3126;p48"/>
          <p:cNvPicPr preferRelativeResize="0"/>
          <p:nvPr/>
        </p:nvPicPr>
        <p:blipFill rotWithShape="1">
          <a:blip r:embed="rId5">
            <a:alphaModFix/>
          </a:blip>
          <a:srcRect b="0" l="0" r="0" t="0"/>
          <a:stretch/>
        </p:blipFill>
        <p:spPr>
          <a:xfrm>
            <a:off x="0" y="1618193"/>
            <a:ext cx="3232149" cy="3625849"/>
          </a:xfrm>
          <a:prstGeom prst="rect">
            <a:avLst/>
          </a:prstGeom>
          <a:noFill/>
          <a:ln>
            <a:noFill/>
          </a:ln>
        </p:spPr>
      </p:pic>
      <p:sp>
        <p:nvSpPr>
          <p:cNvPr id="3127" name="Google Shape;3127;p48"/>
          <p:cNvSpPr/>
          <p:nvPr/>
        </p:nvSpPr>
        <p:spPr>
          <a:xfrm>
            <a:off x="4605866" y="767804"/>
            <a:ext cx="7307092" cy="5509200"/>
          </a:xfrm>
          <a:prstGeom prst="rect">
            <a:avLst/>
          </a:prstGeom>
          <a:noFill/>
          <a:ln>
            <a:noFill/>
          </a:ln>
        </p:spPr>
        <p:txBody>
          <a:bodyPr anchorCtr="0" anchor="t" bIns="45700" lIns="91425" spcFirstLastPara="1" rIns="91425" wrap="square" tIns="45700">
            <a:spAutoFit/>
          </a:bodyPr>
          <a:lstStyle/>
          <a:p>
            <a:pPr indent="28067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Điệp ngữ “</a:t>
            </a:r>
            <a:r>
              <a:rPr i="1" lang="en-US" sz="3200">
                <a:solidFill>
                  <a:schemeClr val="dk1"/>
                </a:solidFill>
                <a:latin typeface="Times New Roman"/>
                <a:ea typeface="Times New Roman"/>
                <a:cs typeface="Times New Roman"/>
                <a:sym typeface="Times New Roman"/>
              </a:rPr>
              <a:t>nhóm”</a:t>
            </a:r>
            <a:r>
              <a:rPr lang="en-US" sz="3200">
                <a:solidFill>
                  <a:schemeClr val="dk1"/>
                </a:solidFill>
                <a:latin typeface="Times New Roman"/>
                <a:ea typeface="Times New Roman"/>
                <a:cs typeface="Times New Roman"/>
                <a:sym typeface="Times New Roman"/>
              </a:rPr>
              <a:t>được nhắc lại 4 lần mang đến nhiều liên tưởng:</a:t>
            </a:r>
            <a:endParaRPr sz="32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a:t>
            </a:r>
            <a:r>
              <a:rPr i="1" lang="en-US" sz="3200">
                <a:solidFill>
                  <a:schemeClr val="dk1"/>
                </a:solidFill>
                <a:latin typeface="Times New Roman"/>
                <a:ea typeface="Times New Roman"/>
                <a:cs typeface="Times New Roman"/>
                <a:sym typeface="Times New Roman"/>
              </a:rPr>
              <a:t>“Nhóm bếp lửa”, “nhóm nồi xôi gạo”</a:t>
            </a:r>
            <a:r>
              <a:rPr lang="en-US" sz="3200">
                <a:solidFill>
                  <a:schemeClr val="dk1"/>
                </a:solidFill>
                <a:latin typeface="Times New Roman"/>
                <a:ea typeface="Times New Roman"/>
                <a:cs typeface="Times New Roman"/>
                <a:sym typeface="Times New Roman"/>
              </a:rPr>
              <a:t> là hình ảnh tả thực công việc nhóm bếp, nhóm lửa của bà.</a:t>
            </a:r>
            <a:endParaRPr sz="32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a:t>
            </a:r>
            <a:r>
              <a:rPr i="1" lang="en-US" sz="3200">
                <a:solidFill>
                  <a:schemeClr val="dk1"/>
                </a:solidFill>
                <a:latin typeface="Times New Roman"/>
                <a:ea typeface="Times New Roman"/>
                <a:cs typeface="Times New Roman"/>
                <a:sym typeface="Times New Roman"/>
              </a:rPr>
              <a:t>“ Nhóm niềm yêu thương”, “nhóm dậy cả những tâm tình”</a:t>
            </a:r>
            <a:r>
              <a:rPr lang="en-US" sz="3200">
                <a:solidFill>
                  <a:schemeClr val="dk1"/>
                </a:solidFill>
                <a:latin typeface="Times New Roman"/>
                <a:ea typeface="Times New Roman"/>
                <a:cs typeface="Times New Roman"/>
                <a:sym typeface="Times New Roman"/>
              </a:rPr>
              <a:t> là hình ảnh ẩn dụ về công việc thiêng liêng và cao quý: bà đã khơi dậy trong tâm hồn cháu và những người xung quanh niềm yêu thương, chia sẻ.</a:t>
            </a:r>
            <a:endParaRPr sz="3200">
              <a:solidFill>
                <a:schemeClr val="dk1"/>
              </a:solidFill>
              <a:latin typeface="Times New Roman"/>
              <a:ea typeface="Times New Roman"/>
              <a:cs typeface="Times New Roman"/>
              <a:sym typeface="Times New Roman"/>
            </a:endParaRPr>
          </a:p>
        </p:txBody>
      </p:sp>
      <p:pic>
        <p:nvPicPr>
          <p:cNvPr id="3128" name="Google Shape;3128;p48"/>
          <p:cNvPicPr preferRelativeResize="0"/>
          <p:nvPr/>
        </p:nvPicPr>
        <p:blipFill rotWithShape="1">
          <a:blip r:embed="rId6">
            <a:alphaModFix/>
          </a:blip>
          <a:srcRect b="0" l="0" r="0" t="0"/>
          <a:stretch/>
        </p:blipFill>
        <p:spPr>
          <a:xfrm>
            <a:off x="0" y="1617832"/>
            <a:ext cx="4318831" cy="35237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7"/>
                                        </p:tgtEl>
                                        <p:attrNameLst>
                                          <p:attrName>style.visibility</p:attrName>
                                        </p:attrNameLst>
                                      </p:cBhvr>
                                      <p:to>
                                        <p:strVal val="visible"/>
                                      </p:to>
                                    </p:set>
                                    <p:animEffect filter="fade" transition="in">
                                      <p:cBhvr>
                                        <p:cTn dur="1000"/>
                                        <p:tgtEl>
                                          <p:spTgt spid="3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2" name="Shape 3132"/>
        <p:cNvGrpSpPr/>
        <p:nvPr/>
      </p:nvGrpSpPr>
      <p:grpSpPr>
        <a:xfrm>
          <a:off x="0" y="0"/>
          <a:ext cx="0" cy="0"/>
          <a:chOff x="0" y="0"/>
          <a:chExt cx="0" cy="0"/>
        </a:xfrm>
      </p:grpSpPr>
      <p:grpSp>
        <p:nvGrpSpPr>
          <p:cNvPr id="3133" name="Google Shape;3133;p49"/>
          <p:cNvGrpSpPr/>
          <p:nvPr/>
        </p:nvGrpSpPr>
        <p:grpSpPr>
          <a:xfrm>
            <a:off x="4406900" y="905934"/>
            <a:ext cx="6064251" cy="5046133"/>
            <a:chOff x="3304703" y="680023"/>
            <a:chExt cx="4548353" cy="3783458"/>
          </a:xfrm>
        </p:grpSpPr>
        <p:sp>
          <p:nvSpPr>
            <p:cNvPr id="3134" name="Google Shape;3134;p49"/>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35" name="Google Shape;3135;p49"/>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36" name="Google Shape;3136;p49"/>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37" name="Google Shape;3137;p49"/>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38" name="Google Shape;3138;p49"/>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39" name="Google Shape;3139;p49"/>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40" name="Google Shape;3140;p49"/>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41" name="Google Shape;3141;p49"/>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42" name="Google Shape;3142;p49"/>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43" name="Google Shape;3143;p49"/>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44" name="Google Shape;3144;p49"/>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45" name="Google Shape;3145;p49"/>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46" name="Google Shape;3146;p49"/>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47" name="Google Shape;3147;p49"/>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48" name="Google Shape;3148;p49"/>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49" name="Google Shape;3149;p49"/>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50" name="Google Shape;3150;p49"/>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51" name="Google Shape;3151;p49"/>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52" name="Google Shape;3152;p49"/>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53" name="Google Shape;3153;p49"/>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54" name="Google Shape;3154;p49"/>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55" name="Google Shape;3155;p49"/>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56" name="Google Shape;3156;p49"/>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57" name="Google Shape;3157;p49"/>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58" name="Google Shape;3158;p49"/>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59" name="Google Shape;3159;p49"/>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60" name="Google Shape;3160;p49"/>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61" name="Google Shape;3161;p49"/>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62" name="Google Shape;3162;p49"/>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63" name="Google Shape;3163;p49"/>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164" name="Google Shape;3164;p49"/>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165" name="Google Shape;3165;p49"/>
          <p:cNvPicPr preferRelativeResize="0"/>
          <p:nvPr/>
        </p:nvPicPr>
        <p:blipFill rotWithShape="1">
          <a:blip r:embed="rId4">
            <a:alphaModFix/>
          </a:blip>
          <a:srcRect b="0" l="0" r="0" t="0"/>
          <a:stretch/>
        </p:blipFill>
        <p:spPr>
          <a:xfrm>
            <a:off x="2768958" y="12403"/>
            <a:ext cx="9423042" cy="6858594"/>
          </a:xfrm>
          <a:prstGeom prst="rect">
            <a:avLst/>
          </a:prstGeom>
          <a:noFill/>
          <a:ln>
            <a:noFill/>
          </a:ln>
        </p:spPr>
      </p:pic>
      <p:pic>
        <p:nvPicPr>
          <p:cNvPr id="3166" name="Google Shape;3166;p49"/>
          <p:cNvPicPr preferRelativeResize="0"/>
          <p:nvPr/>
        </p:nvPicPr>
        <p:blipFill rotWithShape="1">
          <a:blip r:embed="rId5">
            <a:alphaModFix/>
          </a:blip>
          <a:srcRect b="0" l="0" r="0" t="0"/>
          <a:stretch/>
        </p:blipFill>
        <p:spPr>
          <a:xfrm>
            <a:off x="1" y="1618193"/>
            <a:ext cx="2356834" cy="3625849"/>
          </a:xfrm>
          <a:prstGeom prst="rect">
            <a:avLst/>
          </a:prstGeom>
          <a:noFill/>
          <a:ln>
            <a:noFill/>
          </a:ln>
        </p:spPr>
      </p:pic>
      <p:sp>
        <p:nvSpPr>
          <p:cNvPr id="3167" name="Google Shape;3167;p49"/>
          <p:cNvSpPr/>
          <p:nvPr/>
        </p:nvSpPr>
        <p:spPr>
          <a:xfrm>
            <a:off x="44747" y="1969655"/>
            <a:ext cx="2312087" cy="276998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Khái quát: “</a:t>
            </a:r>
            <a:r>
              <a:rPr i="1" lang="en-US" sz="3200">
                <a:solidFill>
                  <a:schemeClr val="dk1"/>
                </a:solidFill>
                <a:latin typeface="Times New Roman"/>
                <a:ea typeface="Times New Roman"/>
                <a:cs typeface="Times New Roman"/>
                <a:sym typeface="Times New Roman"/>
              </a:rPr>
              <a:t>Ôi kỳ diệu và thiêng liêng - bếp lửa</a:t>
            </a:r>
            <a:r>
              <a:rPr lang="en-US" sz="3200">
                <a:solidFill>
                  <a:schemeClr val="dk1"/>
                </a:solidFill>
                <a:latin typeface="Times New Roman"/>
                <a:ea typeface="Times New Roman"/>
                <a:cs typeface="Times New Roman"/>
                <a:sym typeface="Times New Roman"/>
              </a:rPr>
              <a:t>”.</a:t>
            </a:r>
            <a:endParaRPr sz="3200">
              <a:solidFill>
                <a:schemeClr val="dk1"/>
              </a:solidFill>
              <a:latin typeface="Times New Roman"/>
              <a:ea typeface="Times New Roman"/>
              <a:cs typeface="Times New Roman"/>
              <a:sym typeface="Times New Roman"/>
            </a:endParaRPr>
          </a:p>
        </p:txBody>
      </p:sp>
      <p:sp>
        <p:nvSpPr>
          <p:cNvPr id="3168" name="Google Shape;3168;p49"/>
          <p:cNvSpPr/>
          <p:nvPr/>
        </p:nvSpPr>
        <p:spPr>
          <a:xfrm>
            <a:off x="2985752" y="568438"/>
            <a:ext cx="8989453" cy="5262979"/>
          </a:xfrm>
          <a:prstGeom prst="rect">
            <a:avLst/>
          </a:prstGeom>
          <a:noFill/>
          <a:ln>
            <a:noFill/>
          </a:ln>
        </p:spPr>
        <p:txBody>
          <a:bodyPr anchorCtr="0" anchor="t" bIns="45700" lIns="91425" spcFirstLastPara="1" rIns="91425" wrap="square" tIns="45700">
            <a:spAutoFit/>
          </a:bodyPr>
          <a:lstStyle/>
          <a:p>
            <a:pPr indent="280670" lvl="0" marL="0" marR="0" rtl="0" algn="just">
              <a:spcBef>
                <a:spcPts val="0"/>
              </a:spcBef>
              <a:spcAft>
                <a:spcPts val="0"/>
              </a:spcAft>
              <a:buNone/>
            </a:pPr>
            <a:r>
              <a:rPr lang="en-US" sz="1800">
                <a:solidFill>
                  <a:schemeClr val="dk1"/>
                </a:solidFill>
                <a:latin typeface="Times New Roman"/>
                <a:ea typeface="Times New Roman"/>
                <a:cs typeface="Times New Roman"/>
                <a:sym typeface="Times New Roman"/>
              </a:rPr>
              <a:t>        </a:t>
            </a:r>
            <a:r>
              <a:rPr lang="en-US" sz="2800">
                <a:solidFill>
                  <a:schemeClr val="dk1"/>
                </a:solidFill>
                <a:latin typeface="Times New Roman"/>
                <a:ea typeface="Times New Roman"/>
                <a:cs typeface="Times New Roman"/>
                <a:sym typeface="Times New Roman"/>
              </a:rPr>
              <a:t>Chính từ đó mà, theo mạch suy ngẫm, nhà thơ đi lên khái quát rất tự nhiên và hợp lý: “</a:t>
            </a:r>
            <a:r>
              <a:rPr i="1" lang="en-US" sz="2800">
                <a:solidFill>
                  <a:schemeClr val="dk1"/>
                </a:solidFill>
                <a:latin typeface="Times New Roman"/>
                <a:ea typeface="Times New Roman"/>
                <a:cs typeface="Times New Roman"/>
                <a:sym typeface="Times New Roman"/>
              </a:rPr>
              <a:t>Ôi kỳ diệu và thiêng liêng - bếp lửa</a:t>
            </a:r>
            <a:r>
              <a:rPr lang="en-US" sz="2800">
                <a:solidFill>
                  <a:schemeClr val="dk1"/>
                </a:solidFill>
                <a:latin typeface="Times New Roman"/>
                <a:ea typeface="Times New Roman"/>
                <a:cs typeface="Times New Roman"/>
                <a:sym typeface="Times New Roman"/>
              </a:rPr>
              <a:t>”. Đúng vậy, vì bếp lửa thật giản dị, bình thường và phổ biến trong mọi gia đình Việt Nam, nhưng bếp lửa cũng thật cao quý, kỳ diệu và thiêng liêng vì nó luôn gắn liền với bà - người giữ lửa, nhóm lửa, truyền lửa, người tạo nên tuổi thơ của cháu. Bếp lửa trở thành một mảnh tâm hồn, một phần không thể thiếu trong đời sống tinh thần của cháu.</a:t>
            </a:r>
            <a:endParaRPr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--&gt; Có thể nói, cảm xúc của nhà thơ như dâng trào khi suy ngẫm về bà và bếp lửa. Khổ thơ như một sự tổng kết để ngợi ca, khẳng định về bà: bà là người phụ nữ tần tảo, giàu đức hi sinh, luôn chăm lo cho mọi người.</a:t>
            </a:r>
            <a:endParaRPr sz="2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67"/>
                                        </p:tgtEl>
                                        <p:attrNameLst>
                                          <p:attrName>style.visibility</p:attrName>
                                        </p:attrNameLst>
                                      </p:cBhvr>
                                      <p:to>
                                        <p:strVal val="visible"/>
                                      </p:to>
                                    </p:set>
                                    <p:anim calcmode="lin" valueType="num">
                                      <p:cBhvr additive="base">
                                        <p:cTn dur="500"/>
                                        <p:tgtEl>
                                          <p:spTgt spid="316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68"/>
                                        </p:tgtEl>
                                        <p:attrNameLst>
                                          <p:attrName>style.visibility</p:attrName>
                                        </p:attrNameLst>
                                      </p:cBhvr>
                                      <p:to>
                                        <p:strVal val="visible"/>
                                      </p:to>
                                    </p:set>
                                    <p:anim calcmode="lin" valueType="num">
                                      <p:cBhvr additive="base">
                                        <p:cTn dur="500"/>
                                        <p:tgtEl>
                                          <p:spTgt spid="316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grpSp>
        <p:nvGrpSpPr>
          <p:cNvPr id="1372" name="Google Shape;1372;p5"/>
          <p:cNvGrpSpPr/>
          <p:nvPr/>
        </p:nvGrpSpPr>
        <p:grpSpPr>
          <a:xfrm>
            <a:off x="4406900" y="905934"/>
            <a:ext cx="6064251" cy="5046133"/>
            <a:chOff x="3304703" y="680023"/>
            <a:chExt cx="4548353" cy="3783458"/>
          </a:xfrm>
        </p:grpSpPr>
        <p:sp>
          <p:nvSpPr>
            <p:cNvPr id="1373" name="Google Shape;1373;p5"/>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74" name="Google Shape;1374;p5"/>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75" name="Google Shape;1375;p5"/>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76" name="Google Shape;1376;p5"/>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77" name="Google Shape;1377;p5"/>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78" name="Google Shape;1378;p5"/>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79" name="Google Shape;1379;p5"/>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80" name="Google Shape;1380;p5"/>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81" name="Google Shape;1381;p5"/>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82" name="Google Shape;1382;p5"/>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83" name="Google Shape;1383;p5"/>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84" name="Google Shape;1384;p5"/>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85" name="Google Shape;1385;p5"/>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86" name="Google Shape;1386;p5"/>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87" name="Google Shape;1387;p5"/>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88" name="Google Shape;1388;p5"/>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89" name="Google Shape;1389;p5"/>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90" name="Google Shape;1390;p5"/>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91" name="Google Shape;1391;p5"/>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92" name="Google Shape;1392;p5"/>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93" name="Google Shape;1393;p5"/>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94" name="Google Shape;1394;p5"/>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95" name="Google Shape;1395;p5"/>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96" name="Google Shape;1396;p5"/>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97" name="Google Shape;1397;p5"/>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98" name="Google Shape;1398;p5"/>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399" name="Google Shape;1399;p5"/>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00" name="Google Shape;1400;p5"/>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01" name="Google Shape;1401;p5"/>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02" name="Google Shape;1402;p5"/>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403" name="Google Shape;1403;p5"/>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404" name="Google Shape;1404;p5"/>
          <p:cNvPicPr preferRelativeResize="0"/>
          <p:nvPr/>
        </p:nvPicPr>
        <p:blipFill rotWithShape="1">
          <a:blip r:embed="rId4">
            <a:alphaModFix/>
          </a:blip>
          <a:srcRect b="0" l="0" r="0" t="0"/>
          <a:stretch/>
        </p:blipFill>
        <p:spPr>
          <a:xfrm>
            <a:off x="2601532" y="12403"/>
            <a:ext cx="9590468" cy="6858594"/>
          </a:xfrm>
          <a:prstGeom prst="rect">
            <a:avLst/>
          </a:prstGeom>
          <a:noFill/>
          <a:ln>
            <a:noFill/>
          </a:ln>
        </p:spPr>
      </p:pic>
      <p:pic>
        <p:nvPicPr>
          <p:cNvPr id="1405" name="Google Shape;1405;p5"/>
          <p:cNvPicPr preferRelativeResize="0"/>
          <p:nvPr/>
        </p:nvPicPr>
        <p:blipFill rotWithShape="1">
          <a:blip r:embed="rId5">
            <a:alphaModFix/>
          </a:blip>
          <a:srcRect b="0" l="0" r="0" t="0"/>
          <a:stretch/>
        </p:blipFill>
        <p:spPr>
          <a:xfrm>
            <a:off x="1" y="1618193"/>
            <a:ext cx="2209270" cy="3625849"/>
          </a:xfrm>
          <a:prstGeom prst="rect">
            <a:avLst/>
          </a:prstGeom>
          <a:noFill/>
          <a:ln>
            <a:noFill/>
          </a:ln>
        </p:spPr>
      </p:pic>
      <p:sp>
        <p:nvSpPr>
          <p:cNvPr id="1406" name="Google Shape;1406;p5"/>
          <p:cNvSpPr/>
          <p:nvPr/>
        </p:nvSpPr>
        <p:spPr>
          <a:xfrm>
            <a:off x="-16934" y="2465629"/>
            <a:ext cx="2171168" cy="163378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Từ láy</a:t>
            </a:r>
            <a:r>
              <a:rPr b="1" lang="en-US" sz="3200">
                <a:solidFill>
                  <a:schemeClr val="dk1"/>
                </a:solidFill>
                <a:latin typeface="Times New Roman"/>
                <a:ea typeface="Times New Roman"/>
                <a:cs typeface="Times New Roman"/>
                <a:sym typeface="Times New Roman"/>
              </a:rPr>
              <a:t> </a:t>
            </a:r>
            <a:r>
              <a:rPr b="1" i="1" lang="en-US" sz="3200">
                <a:solidFill>
                  <a:schemeClr val="dk1"/>
                </a:solidFill>
                <a:latin typeface="Times New Roman"/>
                <a:ea typeface="Times New Roman"/>
                <a:cs typeface="Times New Roman"/>
                <a:sym typeface="Times New Roman"/>
              </a:rPr>
              <a:t>“chờn vờn” </a:t>
            </a:r>
            <a:endParaRPr sz="3200">
              <a:solidFill>
                <a:schemeClr val="dk1"/>
              </a:solidFill>
              <a:latin typeface="Times New Roman"/>
              <a:ea typeface="Times New Roman"/>
              <a:cs typeface="Times New Roman"/>
              <a:sym typeface="Times New Roman"/>
            </a:endParaRPr>
          </a:p>
          <a:p>
            <a:pPr indent="0" lvl="0" marL="0" marR="0" rtl="0" algn="l">
              <a:spcBef>
                <a:spcPts val="460"/>
              </a:spcBef>
              <a:spcAft>
                <a:spcPts val="0"/>
              </a:spcAft>
              <a:buNone/>
            </a:pPr>
            <a:r>
              <a:rPr b="1" i="1" lang="en-US" sz="3200">
                <a:solidFill>
                  <a:schemeClr val="dk1"/>
                </a:solidFill>
                <a:latin typeface="Times New Roman"/>
                <a:ea typeface="Times New Roman"/>
                <a:cs typeface="Times New Roman"/>
                <a:sym typeface="Times New Roman"/>
              </a:rPr>
              <a:t>+ “Ấp iu”</a:t>
            </a:r>
            <a:r>
              <a:rPr i="1" lang="en-US" sz="3200">
                <a:solidFill>
                  <a:schemeClr val="dk1"/>
                </a:solidFill>
                <a:latin typeface="Times New Roman"/>
                <a:ea typeface="Times New Roman"/>
                <a:cs typeface="Times New Roman"/>
                <a:sym typeface="Times New Roman"/>
              </a:rPr>
              <a:t> </a:t>
            </a:r>
            <a:endParaRPr sz="3200">
              <a:solidFill>
                <a:schemeClr val="dk1"/>
              </a:solidFill>
              <a:latin typeface="Times New Roman"/>
              <a:ea typeface="Times New Roman"/>
              <a:cs typeface="Times New Roman"/>
              <a:sym typeface="Times New Roman"/>
            </a:endParaRPr>
          </a:p>
        </p:txBody>
      </p:sp>
      <p:sp>
        <p:nvSpPr>
          <p:cNvPr id="1407" name="Google Shape;1407;p5"/>
          <p:cNvSpPr/>
          <p:nvPr/>
        </p:nvSpPr>
        <p:spPr>
          <a:xfrm>
            <a:off x="2853952" y="562706"/>
            <a:ext cx="9239995" cy="575798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a:t>
            </a:r>
            <a:r>
              <a:rPr b="1" lang="en-US" sz="2800">
                <a:solidFill>
                  <a:schemeClr val="dk1"/>
                </a:solidFill>
                <a:latin typeface="Times New Roman"/>
                <a:ea typeface="Times New Roman"/>
                <a:cs typeface="Times New Roman"/>
                <a:sym typeface="Times New Roman"/>
              </a:rPr>
              <a:t>Từ láy “chờn vờn” </a:t>
            </a:r>
            <a:r>
              <a:rPr lang="en-US" sz="2800">
                <a:solidFill>
                  <a:schemeClr val="dk1"/>
                </a:solidFill>
                <a:latin typeface="Times New Roman"/>
                <a:ea typeface="Times New Roman"/>
                <a:cs typeface="Times New Roman"/>
                <a:sym typeface="Times New Roman"/>
              </a:rPr>
              <a:t>là từ láy tượng hình vừa miêu tả ngọn lửa bốc cao, bập bùng tỏa sáng, ẩn hiện giữa làn sương sớm vừa gợi cái mờ nhòa của hình ảnh ký ức theo thời gian. </a:t>
            </a:r>
            <a:endParaRPr sz="2800">
              <a:solidFill>
                <a:schemeClr val="dk1"/>
              </a:solidFill>
              <a:latin typeface="Times New Roman"/>
              <a:ea typeface="Times New Roman"/>
              <a:cs typeface="Times New Roman"/>
              <a:sym typeface="Times New Roman"/>
            </a:endParaRPr>
          </a:p>
          <a:p>
            <a:pPr indent="0" lvl="0" marL="0" marR="0" rtl="0" algn="l">
              <a:spcBef>
                <a:spcPts val="460"/>
              </a:spcBef>
              <a:spcAft>
                <a:spcPts val="0"/>
              </a:spcAft>
              <a:buNone/>
            </a:pPr>
            <a:r>
              <a:rPr b="1" lang="en-US" sz="2800">
                <a:solidFill>
                  <a:schemeClr val="dk1"/>
                </a:solidFill>
                <a:latin typeface="Times New Roman"/>
                <a:ea typeface="Times New Roman"/>
                <a:cs typeface="Times New Roman"/>
                <a:sym typeface="Times New Roman"/>
              </a:rPr>
              <a:t>+ “Ấp iu”</a:t>
            </a:r>
            <a:r>
              <a:rPr lang="en-US" sz="2800">
                <a:solidFill>
                  <a:schemeClr val="dk1"/>
                </a:solidFill>
                <a:latin typeface="Times New Roman"/>
                <a:ea typeface="Times New Roman"/>
                <a:cs typeface="Times New Roman"/>
                <a:sym typeface="Times New Roman"/>
              </a:rPr>
              <a:t> là một sáng tạo mới mẻ của nhà thơ. Đó không phải là từ láy, từ ghép đơn thuần mà là sự kết hợp và biến thể của hai từ “</a:t>
            </a:r>
            <a:r>
              <a:rPr i="1" lang="en-US" sz="2800">
                <a:solidFill>
                  <a:schemeClr val="dk1"/>
                </a:solidFill>
                <a:latin typeface="Times New Roman"/>
                <a:ea typeface="Times New Roman"/>
                <a:cs typeface="Times New Roman"/>
                <a:sym typeface="Times New Roman"/>
              </a:rPr>
              <a:t>ấp ủ</a:t>
            </a:r>
            <a:r>
              <a:rPr lang="en-US" sz="2800">
                <a:solidFill>
                  <a:schemeClr val="dk1"/>
                </a:solidFill>
                <a:latin typeface="Times New Roman"/>
                <a:ea typeface="Times New Roman"/>
                <a:cs typeface="Times New Roman"/>
                <a:sym typeface="Times New Roman"/>
              </a:rPr>
              <a:t>” và “</a:t>
            </a:r>
            <a:r>
              <a:rPr i="1" lang="en-US" sz="2800">
                <a:solidFill>
                  <a:schemeClr val="dk1"/>
                </a:solidFill>
                <a:latin typeface="Times New Roman"/>
                <a:ea typeface="Times New Roman"/>
                <a:cs typeface="Times New Roman"/>
                <a:sym typeface="Times New Roman"/>
              </a:rPr>
              <a:t>nâng niu</a:t>
            </a:r>
            <a:r>
              <a:rPr lang="en-US" sz="2800">
                <a:solidFill>
                  <a:schemeClr val="dk1"/>
                </a:solidFill>
                <a:latin typeface="Times New Roman"/>
                <a:ea typeface="Times New Roman"/>
                <a:cs typeface="Times New Roman"/>
                <a:sym typeface="Times New Roman"/>
              </a:rPr>
              <a:t>”, gợi tả bàn tay kiên nhẫn, khéo léo và tấm lòng đong đầy yêu thương của người nhóm lửa. Sự “nồng đượm” kia không chỉ tả bếp lửa cháy đượm mà còn ẩn chứa tình cảm trân trọng của tác giả đối với người đã cần mẫn, chăm chút thắp lên ngọn lửa ấy. Hai hình ảnh sóng đôi đối nhau “chờn vờn sương sớm” – “ấp iu nồng đượm” đã tạo nên sự hòa phối âm thanh làm cho câu thơ vừa nhẹ nhàng như khói bếp vừa trĩu nặng về thời gian. </a:t>
            </a:r>
            <a:endParaRPr sz="2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06"/>
                                        </p:tgtEl>
                                        <p:attrNameLst>
                                          <p:attrName>style.visibility</p:attrName>
                                        </p:attrNameLst>
                                      </p:cBhvr>
                                      <p:to>
                                        <p:strVal val="visible"/>
                                      </p:to>
                                    </p:set>
                                    <p:anim calcmode="lin" valueType="num">
                                      <p:cBhvr additive="base">
                                        <p:cTn dur="500"/>
                                        <p:tgtEl>
                                          <p:spTgt spid="140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7"/>
                                        </p:tgtEl>
                                        <p:attrNameLst>
                                          <p:attrName>style.visibility</p:attrName>
                                        </p:attrNameLst>
                                      </p:cBhvr>
                                      <p:to>
                                        <p:strVal val="visible"/>
                                      </p:to>
                                    </p:set>
                                    <p:animEffect filter="fade" transition="in">
                                      <p:cBhvr>
                                        <p:cTn dur="1000"/>
                                        <p:tgtEl>
                                          <p:spTgt spid="1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2" name="Shape 3172"/>
        <p:cNvGrpSpPr/>
        <p:nvPr/>
      </p:nvGrpSpPr>
      <p:grpSpPr>
        <a:xfrm>
          <a:off x="0" y="0"/>
          <a:ext cx="0" cy="0"/>
          <a:chOff x="0" y="0"/>
          <a:chExt cx="0" cy="0"/>
        </a:xfrm>
      </p:grpSpPr>
      <p:grpSp>
        <p:nvGrpSpPr>
          <p:cNvPr id="3173" name="Google Shape;3173;p50"/>
          <p:cNvGrpSpPr/>
          <p:nvPr/>
        </p:nvGrpSpPr>
        <p:grpSpPr>
          <a:xfrm>
            <a:off x="4406900" y="905934"/>
            <a:ext cx="6064251" cy="5046133"/>
            <a:chOff x="3304703" y="680023"/>
            <a:chExt cx="4548353" cy="3783458"/>
          </a:xfrm>
        </p:grpSpPr>
        <p:sp>
          <p:nvSpPr>
            <p:cNvPr id="3174" name="Google Shape;3174;p50"/>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75" name="Google Shape;3175;p50"/>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76" name="Google Shape;3176;p50"/>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77" name="Google Shape;3177;p50"/>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78" name="Google Shape;3178;p50"/>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79" name="Google Shape;3179;p50"/>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80" name="Google Shape;3180;p50"/>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81" name="Google Shape;3181;p50"/>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82" name="Google Shape;3182;p50"/>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83" name="Google Shape;3183;p50"/>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84" name="Google Shape;3184;p50"/>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85" name="Google Shape;3185;p50"/>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86" name="Google Shape;3186;p50"/>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87" name="Google Shape;3187;p50"/>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88" name="Google Shape;3188;p50"/>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89" name="Google Shape;3189;p50"/>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90" name="Google Shape;3190;p50"/>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91" name="Google Shape;3191;p50"/>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92" name="Google Shape;3192;p50"/>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93" name="Google Shape;3193;p50"/>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94" name="Google Shape;3194;p50"/>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95" name="Google Shape;3195;p50"/>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96" name="Google Shape;3196;p50"/>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97" name="Google Shape;3197;p50"/>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98" name="Google Shape;3198;p50"/>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199" name="Google Shape;3199;p50"/>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00" name="Google Shape;3200;p50"/>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01" name="Google Shape;3201;p50"/>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02" name="Google Shape;3202;p50"/>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03" name="Google Shape;3203;p50"/>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204" name="Google Shape;3204;p50"/>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205" name="Google Shape;3205;p50"/>
          <p:cNvPicPr preferRelativeResize="0"/>
          <p:nvPr/>
        </p:nvPicPr>
        <p:blipFill rotWithShape="1">
          <a:blip r:embed="rId4">
            <a:alphaModFix/>
          </a:blip>
          <a:srcRect b="0" l="0" r="0" t="0"/>
          <a:stretch/>
        </p:blipFill>
        <p:spPr>
          <a:xfrm>
            <a:off x="2897746" y="12403"/>
            <a:ext cx="9294254" cy="6858594"/>
          </a:xfrm>
          <a:prstGeom prst="rect">
            <a:avLst/>
          </a:prstGeom>
          <a:noFill/>
          <a:ln>
            <a:noFill/>
          </a:ln>
        </p:spPr>
      </p:pic>
      <p:pic>
        <p:nvPicPr>
          <p:cNvPr id="3206" name="Google Shape;3206;p50"/>
          <p:cNvPicPr preferRelativeResize="0"/>
          <p:nvPr/>
        </p:nvPicPr>
        <p:blipFill rotWithShape="1">
          <a:blip r:embed="rId5">
            <a:alphaModFix/>
          </a:blip>
          <a:srcRect b="0" l="0" r="0" t="0"/>
          <a:stretch/>
        </p:blipFill>
        <p:spPr>
          <a:xfrm>
            <a:off x="0" y="1618193"/>
            <a:ext cx="2524259" cy="3625849"/>
          </a:xfrm>
          <a:prstGeom prst="rect">
            <a:avLst/>
          </a:prstGeom>
          <a:noFill/>
          <a:ln>
            <a:noFill/>
          </a:ln>
        </p:spPr>
      </p:pic>
      <p:sp>
        <p:nvSpPr>
          <p:cNvPr id="3207" name="Google Shape;3207;p50"/>
          <p:cNvSpPr/>
          <p:nvPr/>
        </p:nvSpPr>
        <p:spPr>
          <a:xfrm>
            <a:off x="76196" y="2503490"/>
            <a:ext cx="2554819"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Bốn câu  kết</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Dấu chấm giữa dòng thơ</a:t>
            </a:r>
            <a:endParaRPr sz="3200">
              <a:solidFill>
                <a:schemeClr val="dk1"/>
              </a:solidFill>
              <a:latin typeface="Times New Roman"/>
              <a:ea typeface="Times New Roman"/>
              <a:cs typeface="Times New Roman"/>
              <a:sym typeface="Times New Roman"/>
            </a:endParaRPr>
          </a:p>
        </p:txBody>
      </p:sp>
      <p:sp>
        <p:nvSpPr>
          <p:cNvPr id="3208" name="Google Shape;3208;p50"/>
          <p:cNvSpPr/>
          <p:nvPr/>
        </p:nvSpPr>
        <p:spPr>
          <a:xfrm>
            <a:off x="3161122" y="184074"/>
            <a:ext cx="8551571" cy="6494085"/>
          </a:xfrm>
          <a:prstGeom prst="rect">
            <a:avLst/>
          </a:prstGeom>
          <a:noFill/>
          <a:ln>
            <a:noFill/>
          </a:ln>
        </p:spPr>
        <p:txBody>
          <a:bodyPr anchorCtr="0" anchor="t" bIns="45700" lIns="91425" spcFirstLastPara="1" rIns="91425" wrap="square" tIns="45700">
            <a:spAutoFit/>
          </a:bodyPr>
          <a:lstStyle/>
          <a:p>
            <a:pPr indent="28067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Bốn câu kết thể hiện một cách đằm thắm tình thương nhớ, </a:t>
            </a:r>
            <a:r>
              <a:rPr b="1" i="1" lang="en-US" sz="3200">
                <a:solidFill>
                  <a:schemeClr val="dk1"/>
                </a:solidFill>
                <a:latin typeface="Times New Roman"/>
                <a:ea typeface="Times New Roman"/>
                <a:cs typeface="Times New Roman"/>
                <a:sym typeface="Times New Roman"/>
              </a:rPr>
              <a:t>lòng kính yêu và biết ơn của đứa cháu bé bỏng nay đã đi xa:</a:t>
            </a:r>
            <a:endParaRPr sz="32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i="1" lang="en-US" sz="3200">
                <a:solidFill>
                  <a:schemeClr val="dk1"/>
                </a:solidFill>
                <a:latin typeface="Times New Roman"/>
                <a:ea typeface="Times New Roman"/>
                <a:cs typeface="Times New Roman"/>
                <a:sym typeface="Times New Roman"/>
              </a:rPr>
              <a:t>Giờ cháu đã đi xa. Có ngọn khói trăm tàu</a:t>
            </a:r>
            <a:endParaRPr sz="32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i="1" lang="en-US" sz="3200">
                <a:solidFill>
                  <a:schemeClr val="dk1"/>
                </a:solidFill>
                <a:latin typeface="Times New Roman"/>
                <a:ea typeface="Times New Roman"/>
                <a:cs typeface="Times New Roman"/>
                <a:sym typeface="Times New Roman"/>
              </a:rPr>
              <a:t>Có lửa trăm nhà , niềm vui trăm ngả</a:t>
            </a:r>
            <a:endParaRPr sz="32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i="1" lang="en-US" sz="3200">
                <a:solidFill>
                  <a:schemeClr val="dk1"/>
                </a:solidFill>
                <a:latin typeface="Times New Roman"/>
                <a:ea typeface="Times New Roman"/>
                <a:cs typeface="Times New Roman"/>
                <a:sym typeface="Times New Roman"/>
              </a:rPr>
              <a:t>Nhưng vẫn chẳng lúc nào quên nhắc nhở</a:t>
            </a:r>
            <a:endParaRPr sz="32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i="1" lang="en-US" sz="3200">
                <a:solidFill>
                  <a:schemeClr val="dk1"/>
                </a:solidFill>
                <a:latin typeface="Times New Roman"/>
                <a:ea typeface="Times New Roman"/>
                <a:cs typeface="Times New Roman"/>
                <a:sym typeface="Times New Roman"/>
              </a:rPr>
              <a:t>- Sớm mai này bà nhóm bếp lên chưa?</a:t>
            </a:r>
            <a:endParaRPr sz="3200">
              <a:solidFill>
                <a:schemeClr val="dk1"/>
              </a:solidFill>
              <a:latin typeface="Times New Roman"/>
              <a:ea typeface="Times New Roman"/>
              <a:cs typeface="Times New Roman"/>
              <a:sym typeface="Times New Roman"/>
            </a:endParaRPr>
          </a:p>
          <a:p>
            <a:pPr indent="28067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Dấu chấm giữa dòng thơ ngắt câu thơ thành hai câu tự sự để gợi sự chảy trôi của thời gian, sự biến đổi của không gian và vẽ lên một thực tại: người cháu năm xưa giờ đã lớn khôn, trưởng thành, đã được chắp cánh bay xa, được làm quen với những chân trời rộng mở.</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207"/>
                                        </p:tgtEl>
                                        <p:attrNameLst>
                                          <p:attrName>style.visibility</p:attrName>
                                        </p:attrNameLst>
                                      </p:cBhvr>
                                      <p:to>
                                        <p:strVal val="visible"/>
                                      </p:to>
                                    </p:set>
                                    <p:anim calcmode="lin" valueType="num">
                                      <p:cBhvr additive="base">
                                        <p:cTn dur="500"/>
                                        <p:tgtEl>
                                          <p:spTgt spid="320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8"/>
                                        </p:tgtEl>
                                        <p:attrNameLst>
                                          <p:attrName>style.visibility</p:attrName>
                                        </p:attrNameLst>
                                      </p:cBhvr>
                                      <p:to>
                                        <p:strVal val="visible"/>
                                      </p:to>
                                    </p:set>
                                    <p:animEffect filter="fade" transition="in">
                                      <p:cBhvr>
                                        <p:cTn dur="1000"/>
                                        <p:tgtEl>
                                          <p:spTgt spid="3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2" name="Shape 3212"/>
        <p:cNvGrpSpPr/>
        <p:nvPr/>
      </p:nvGrpSpPr>
      <p:grpSpPr>
        <a:xfrm>
          <a:off x="0" y="0"/>
          <a:ext cx="0" cy="0"/>
          <a:chOff x="0" y="0"/>
          <a:chExt cx="0" cy="0"/>
        </a:xfrm>
      </p:grpSpPr>
      <p:grpSp>
        <p:nvGrpSpPr>
          <p:cNvPr id="3213" name="Google Shape;3213;p51"/>
          <p:cNvGrpSpPr/>
          <p:nvPr/>
        </p:nvGrpSpPr>
        <p:grpSpPr>
          <a:xfrm>
            <a:off x="4406900" y="905934"/>
            <a:ext cx="6064251" cy="5046133"/>
            <a:chOff x="3304703" y="680023"/>
            <a:chExt cx="4548353" cy="3783458"/>
          </a:xfrm>
        </p:grpSpPr>
        <p:sp>
          <p:nvSpPr>
            <p:cNvPr id="3214" name="Google Shape;3214;p51"/>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15" name="Google Shape;3215;p51"/>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16" name="Google Shape;3216;p51"/>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17" name="Google Shape;3217;p51"/>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18" name="Google Shape;3218;p51"/>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19" name="Google Shape;3219;p51"/>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20" name="Google Shape;3220;p51"/>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21" name="Google Shape;3221;p51"/>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22" name="Google Shape;3222;p51"/>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23" name="Google Shape;3223;p51"/>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24" name="Google Shape;3224;p51"/>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25" name="Google Shape;3225;p51"/>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26" name="Google Shape;3226;p51"/>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27" name="Google Shape;3227;p51"/>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28" name="Google Shape;3228;p51"/>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29" name="Google Shape;3229;p51"/>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30" name="Google Shape;3230;p51"/>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31" name="Google Shape;3231;p51"/>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32" name="Google Shape;3232;p51"/>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33" name="Google Shape;3233;p51"/>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34" name="Google Shape;3234;p51"/>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35" name="Google Shape;3235;p51"/>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36" name="Google Shape;3236;p51"/>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37" name="Google Shape;3237;p51"/>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38" name="Google Shape;3238;p51"/>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39" name="Google Shape;3239;p51"/>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40" name="Google Shape;3240;p51"/>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41" name="Google Shape;3241;p51"/>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42" name="Google Shape;3242;p51"/>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43" name="Google Shape;3243;p51"/>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244" name="Google Shape;3244;p51"/>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245" name="Google Shape;3245;p51"/>
          <p:cNvPicPr preferRelativeResize="0"/>
          <p:nvPr/>
        </p:nvPicPr>
        <p:blipFill rotWithShape="1">
          <a:blip r:embed="rId4">
            <a:alphaModFix/>
          </a:blip>
          <a:srcRect b="0" l="0" r="0" t="0"/>
          <a:stretch/>
        </p:blipFill>
        <p:spPr>
          <a:xfrm>
            <a:off x="2653048" y="12403"/>
            <a:ext cx="9538952" cy="6858594"/>
          </a:xfrm>
          <a:prstGeom prst="rect">
            <a:avLst/>
          </a:prstGeom>
          <a:noFill/>
          <a:ln>
            <a:noFill/>
          </a:ln>
        </p:spPr>
      </p:pic>
      <p:pic>
        <p:nvPicPr>
          <p:cNvPr id="3246" name="Google Shape;3246;p51"/>
          <p:cNvPicPr preferRelativeResize="0"/>
          <p:nvPr/>
        </p:nvPicPr>
        <p:blipFill rotWithShape="1">
          <a:blip r:embed="rId5">
            <a:alphaModFix/>
          </a:blip>
          <a:srcRect b="0" l="0" r="0" t="0"/>
          <a:stretch/>
        </p:blipFill>
        <p:spPr>
          <a:xfrm>
            <a:off x="0" y="1618193"/>
            <a:ext cx="2279561" cy="3625849"/>
          </a:xfrm>
          <a:prstGeom prst="rect">
            <a:avLst/>
          </a:prstGeom>
          <a:noFill/>
          <a:ln>
            <a:noFill/>
          </a:ln>
        </p:spPr>
      </p:pic>
      <p:sp>
        <p:nvSpPr>
          <p:cNvPr id="3247" name="Google Shape;3247;p51"/>
          <p:cNvSpPr/>
          <p:nvPr/>
        </p:nvSpPr>
        <p:spPr>
          <a:xfrm>
            <a:off x="59233" y="2449013"/>
            <a:ext cx="2372785"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 Điệp ngữ “ trăm”</a:t>
            </a:r>
            <a:endParaRPr b="1"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 Điệp ngữ “ có”</a:t>
            </a:r>
            <a:endParaRPr b="1" sz="3200">
              <a:solidFill>
                <a:schemeClr val="dk1"/>
              </a:solidFill>
              <a:latin typeface="Times New Roman"/>
              <a:ea typeface="Times New Roman"/>
              <a:cs typeface="Times New Roman"/>
              <a:sym typeface="Times New Roman"/>
            </a:endParaRPr>
          </a:p>
        </p:txBody>
      </p:sp>
      <p:sp>
        <p:nvSpPr>
          <p:cNvPr id="3248" name="Google Shape;3248;p51"/>
          <p:cNvSpPr/>
          <p:nvPr/>
        </p:nvSpPr>
        <p:spPr>
          <a:xfrm>
            <a:off x="2895600" y="530339"/>
            <a:ext cx="9053848" cy="5693866"/>
          </a:xfrm>
          <a:prstGeom prst="rect">
            <a:avLst/>
          </a:prstGeom>
          <a:noFill/>
          <a:ln>
            <a:noFill/>
          </a:ln>
        </p:spPr>
        <p:txBody>
          <a:bodyPr anchorCtr="0" anchor="t" bIns="45700" lIns="91425" spcFirstLastPara="1" rIns="91425" wrap="square" tIns="45700">
            <a:spAutoFit/>
          </a:bodyPr>
          <a:lstStyle/>
          <a:p>
            <a:pPr indent="28067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Điệp ngữ “trăm” mở ra một thế giới rộng lớn với bao điều mới mẻ. Điệp ngữ “có” kết hợp với thủ pháp liệt lê và câu hỏi tu từ cuối câu cho thấy người cháu có những thay đổi lớn trong cuộc đời, đã tìm được bao niềm vui mới, khẳng định đứa cháu không thể quên được ngọn lửa của bà, ngọn lửa ấy đã thành kỉ niệm, niềm tin nâng bước người cháu trên suốt chặng đường dài.</a:t>
            </a:r>
            <a:endParaRPr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          Niềm kính yêu và trân trọng đối với bà đã trở thành sự gắn bó với gia đình, tình yêu và nỗi nhớ quê hương, đất nước cũng như lòng biết ơn của Bằng Việt đối với cội nguồn che chở nơi ấy. “Bếp lửa” đã thực sự trở thành kỉ niệm ấm lòng, thành niềm tin thiêng liêng kì diệu theo nhà thơ suốt cả cuộc đời.</a:t>
            </a:r>
            <a:endParaRPr sz="2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7"/>
                                        </p:tgtEl>
                                        <p:attrNameLst>
                                          <p:attrName>style.visibility</p:attrName>
                                        </p:attrNameLst>
                                      </p:cBhvr>
                                      <p:to>
                                        <p:strVal val="visible"/>
                                      </p:to>
                                    </p:set>
                                    <p:animEffect filter="fade" transition="in">
                                      <p:cBhvr>
                                        <p:cTn dur="500"/>
                                        <p:tgtEl>
                                          <p:spTgt spid="32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8"/>
                                        </p:tgtEl>
                                        <p:attrNameLst>
                                          <p:attrName>style.visibility</p:attrName>
                                        </p:attrNameLst>
                                      </p:cBhvr>
                                      <p:to>
                                        <p:strVal val="visible"/>
                                      </p:to>
                                    </p:set>
                                    <p:animEffect filter="fade" transition="in">
                                      <p:cBhvr>
                                        <p:cTn dur="1000"/>
                                        <p:tgtEl>
                                          <p:spTgt spid="3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2" name="Shape 3252"/>
        <p:cNvGrpSpPr/>
        <p:nvPr/>
      </p:nvGrpSpPr>
      <p:grpSpPr>
        <a:xfrm>
          <a:off x="0" y="0"/>
          <a:ext cx="0" cy="0"/>
          <a:chOff x="0" y="0"/>
          <a:chExt cx="0" cy="0"/>
        </a:xfrm>
      </p:grpSpPr>
      <p:grpSp>
        <p:nvGrpSpPr>
          <p:cNvPr id="3253" name="Google Shape;3253;p52"/>
          <p:cNvGrpSpPr/>
          <p:nvPr/>
        </p:nvGrpSpPr>
        <p:grpSpPr>
          <a:xfrm>
            <a:off x="4406900" y="905934"/>
            <a:ext cx="6064251" cy="5046133"/>
            <a:chOff x="3304703" y="680023"/>
            <a:chExt cx="4548353" cy="3783458"/>
          </a:xfrm>
        </p:grpSpPr>
        <p:sp>
          <p:nvSpPr>
            <p:cNvPr id="3254" name="Google Shape;3254;p52"/>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55" name="Google Shape;3255;p52"/>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56" name="Google Shape;3256;p52"/>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57" name="Google Shape;3257;p52"/>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58" name="Google Shape;3258;p52"/>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59" name="Google Shape;3259;p52"/>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60" name="Google Shape;3260;p52"/>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61" name="Google Shape;3261;p52"/>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62" name="Google Shape;3262;p52"/>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63" name="Google Shape;3263;p52"/>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64" name="Google Shape;3264;p52"/>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65" name="Google Shape;3265;p52"/>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66" name="Google Shape;3266;p52"/>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67" name="Google Shape;3267;p52"/>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68" name="Google Shape;3268;p52"/>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69" name="Google Shape;3269;p52"/>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70" name="Google Shape;3270;p52"/>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71" name="Google Shape;3271;p52"/>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72" name="Google Shape;3272;p52"/>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73" name="Google Shape;3273;p52"/>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74" name="Google Shape;3274;p52"/>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75" name="Google Shape;3275;p52"/>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76" name="Google Shape;3276;p52"/>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77" name="Google Shape;3277;p52"/>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78" name="Google Shape;3278;p52"/>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79" name="Google Shape;3279;p52"/>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80" name="Google Shape;3280;p52"/>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81" name="Google Shape;3281;p52"/>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82" name="Google Shape;3282;p52"/>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83" name="Google Shape;3283;p52"/>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284" name="Google Shape;3284;p52"/>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285" name="Google Shape;3285;p52"/>
          <p:cNvPicPr preferRelativeResize="0"/>
          <p:nvPr/>
        </p:nvPicPr>
        <p:blipFill rotWithShape="1">
          <a:blip r:embed="rId4">
            <a:alphaModFix/>
          </a:blip>
          <a:srcRect b="0" l="0" r="0" t="0"/>
          <a:stretch/>
        </p:blipFill>
        <p:spPr>
          <a:xfrm>
            <a:off x="3264736" y="-594"/>
            <a:ext cx="8982300" cy="6858594"/>
          </a:xfrm>
          <a:prstGeom prst="rect">
            <a:avLst/>
          </a:prstGeom>
          <a:noFill/>
          <a:ln>
            <a:noFill/>
          </a:ln>
        </p:spPr>
      </p:pic>
      <p:pic>
        <p:nvPicPr>
          <p:cNvPr id="3286" name="Google Shape;3286;p52"/>
          <p:cNvPicPr preferRelativeResize="0"/>
          <p:nvPr/>
        </p:nvPicPr>
        <p:blipFill rotWithShape="1">
          <a:blip r:embed="rId5">
            <a:alphaModFix/>
          </a:blip>
          <a:srcRect b="0" l="0" r="0" t="0"/>
          <a:stretch/>
        </p:blipFill>
        <p:spPr>
          <a:xfrm>
            <a:off x="0" y="1618193"/>
            <a:ext cx="2372785" cy="3625849"/>
          </a:xfrm>
          <a:prstGeom prst="rect">
            <a:avLst/>
          </a:prstGeom>
          <a:noFill/>
          <a:ln>
            <a:noFill/>
          </a:ln>
        </p:spPr>
      </p:pic>
      <p:sp>
        <p:nvSpPr>
          <p:cNvPr id="3287" name="Google Shape;3287;p52"/>
          <p:cNvSpPr/>
          <p:nvPr/>
        </p:nvSpPr>
        <p:spPr>
          <a:xfrm>
            <a:off x="0" y="2354043"/>
            <a:ext cx="2372785"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 Đánh giá</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Nghệ thuật</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Nội dung</a:t>
            </a:r>
            <a:endParaRPr sz="3200">
              <a:solidFill>
                <a:schemeClr val="dk1"/>
              </a:solidFill>
              <a:latin typeface="Arial"/>
              <a:ea typeface="Arial"/>
              <a:cs typeface="Arial"/>
              <a:sym typeface="Arial"/>
            </a:endParaRPr>
          </a:p>
        </p:txBody>
      </p:sp>
      <p:sp>
        <p:nvSpPr>
          <p:cNvPr id="3288" name="Google Shape;3288;p52"/>
          <p:cNvSpPr/>
          <p:nvPr/>
        </p:nvSpPr>
        <p:spPr>
          <a:xfrm>
            <a:off x="3577049" y="1056218"/>
            <a:ext cx="8357674" cy="50167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Như vậy, bằng biện pháp tu từ ẩn dụ, điệp ngữ và các từ ngữ, hình ảnh chọn lọc, hai khổ thơ cuối của bài thơ “Bếp lửa” đã giúp người đọc cảm nhận được trọn vẹn những suy nghĩ của cháu về cuộc đời bà để từ đó bộc lộ nỗi nhớ thương bà da diết. Đọc những vẫn thơ ấy, ta nhận ra ở nhà thơ Bằng Việt là tình yêu thương, sự thấu hiểu và lòng biết ơn vô tận của nhà thơ đối với bà và cũng là đối với quê hương đất nước. Tình cảm ấy thật đáng trân trọng biết bao.</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287"/>
                                        </p:tgtEl>
                                        <p:attrNameLst>
                                          <p:attrName>style.visibility</p:attrName>
                                        </p:attrNameLst>
                                      </p:cBhvr>
                                      <p:to>
                                        <p:strVal val="visible"/>
                                      </p:to>
                                    </p:set>
                                    <p:anim calcmode="lin" valueType="num">
                                      <p:cBhvr additive="base">
                                        <p:cTn dur="500"/>
                                        <p:tgtEl>
                                          <p:spTgt spid="32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8"/>
                                        </p:tgtEl>
                                        <p:attrNameLst>
                                          <p:attrName>style.visibility</p:attrName>
                                        </p:attrNameLst>
                                      </p:cBhvr>
                                      <p:to>
                                        <p:strVal val="visible"/>
                                      </p:to>
                                    </p:set>
                                    <p:animEffect filter="fade" transition="in">
                                      <p:cBhvr>
                                        <p:cTn dur="1000"/>
                                        <p:tgtEl>
                                          <p:spTgt spid="3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2" name="Shape 3292"/>
        <p:cNvGrpSpPr/>
        <p:nvPr/>
      </p:nvGrpSpPr>
      <p:grpSpPr>
        <a:xfrm>
          <a:off x="0" y="0"/>
          <a:ext cx="0" cy="0"/>
          <a:chOff x="0" y="0"/>
          <a:chExt cx="0" cy="0"/>
        </a:xfrm>
      </p:grpSpPr>
      <p:grpSp>
        <p:nvGrpSpPr>
          <p:cNvPr id="3293" name="Google Shape;3293;p53"/>
          <p:cNvGrpSpPr/>
          <p:nvPr/>
        </p:nvGrpSpPr>
        <p:grpSpPr>
          <a:xfrm>
            <a:off x="4406900" y="905934"/>
            <a:ext cx="6064251" cy="5046133"/>
            <a:chOff x="3304703" y="680023"/>
            <a:chExt cx="4548353" cy="3783458"/>
          </a:xfrm>
        </p:grpSpPr>
        <p:sp>
          <p:nvSpPr>
            <p:cNvPr id="3294" name="Google Shape;3294;p53"/>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95" name="Google Shape;3295;p53"/>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96" name="Google Shape;3296;p53"/>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97" name="Google Shape;3297;p53"/>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98" name="Google Shape;3298;p53"/>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299" name="Google Shape;3299;p53"/>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00" name="Google Shape;3300;p53"/>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01" name="Google Shape;3301;p53"/>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02" name="Google Shape;3302;p53"/>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03" name="Google Shape;3303;p53"/>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04" name="Google Shape;3304;p53"/>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05" name="Google Shape;3305;p53"/>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06" name="Google Shape;3306;p53"/>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07" name="Google Shape;3307;p53"/>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08" name="Google Shape;3308;p53"/>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09" name="Google Shape;3309;p53"/>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10" name="Google Shape;3310;p53"/>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11" name="Google Shape;3311;p53"/>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12" name="Google Shape;3312;p53"/>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13" name="Google Shape;3313;p53"/>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14" name="Google Shape;3314;p53"/>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15" name="Google Shape;3315;p53"/>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16" name="Google Shape;3316;p53"/>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17" name="Google Shape;3317;p53"/>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18" name="Google Shape;3318;p53"/>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19" name="Google Shape;3319;p53"/>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20" name="Google Shape;3320;p53"/>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21" name="Google Shape;3321;p53"/>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22" name="Google Shape;3322;p53"/>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23" name="Google Shape;3323;p53"/>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324" name="Google Shape;3324;p53"/>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325" name="Google Shape;3325;p53"/>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3326" name="Google Shape;3326;p53"/>
          <p:cNvPicPr preferRelativeResize="0"/>
          <p:nvPr/>
        </p:nvPicPr>
        <p:blipFill rotWithShape="1">
          <a:blip r:embed="rId5">
            <a:alphaModFix/>
          </a:blip>
          <a:srcRect b="0" l="0" r="0" t="0"/>
          <a:stretch/>
        </p:blipFill>
        <p:spPr>
          <a:xfrm>
            <a:off x="0" y="1261535"/>
            <a:ext cx="3930651" cy="3982507"/>
          </a:xfrm>
          <a:prstGeom prst="rect">
            <a:avLst/>
          </a:prstGeom>
          <a:noFill/>
          <a:ln>
            <a:noFill/>
          </a:ln>
        </p:spPr>
      </p:pic>
      <p:sp>
        <p:nvSpPr>
          <p:cNvPr id="3327" name="Google Shape;3327;p53"/>
          <p:cNvSpPr/>
          <p:nvPr/>
        </p:nvSpPr>
        <p:spPr>
          <a:xfrm>
            <a:off x="99328" y="1236851"/>
            <a:ext cx="3933081" cy="403187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III. Kết bài</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Đánh giá chung về đoạn thơ</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Đoạn thơ khơi gợi trong em những tình cảm, trách  nhiệm gì? Em học được bài học gì?</a:t>
            </a:r>
            <a:endParaRPr sz="3200">
              <a:solidFill>
                <a:schemeClr val="dk1"/>
              </a:solidFill>
              <a:latin typeface="Arial"/>
              <a:ea typeface="Arial"/>
              <a:cs typeface="Arial"/>
              <a:sym typeface="Arial"/>
            </a:endParaRPr>
          </a:p>
        </p:txBody>
      </p:sp>
      <p:sp>
        <p:nvSpPr>
          <p:cNvPr id="3328" name="Google Shape;3328;p53"/>
          <p:cNvSpPr/>
          <p:nvPr/>
        </p:nvSpPr>
        <p:spPr>
          <a:xfrm>
            <a:off x="4500034" y="687100"/>
            <a:ext cx="7425803" cy="5509200"/>
          </a:xfrm>
          <a:prstGeom prst="rect">
            <a:avLst/>
          </a:prstGeom>
          <a:noFill/>
          <a:ln>
            <a:noFill/>
          </a:ln>
        </p:spPr>
        <p:txBody>
          <a:bodyPr anchorCtr="0" anchor="t" bIns="45700" lIns="91425" spcFirstLastPara="1" rIns="91425" wrap="square" tIns="45700">
            <a:spAutoFit/>
          </a:bodyPr>
          <a:lstStyle/>
          <a:p>
            <a:pPr indent="28067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Qua dòng hồi tưởng của người cháu đã trưởng thành, nhớ lại những kỉ niệm đầy xúc động về người bà và bếp lửa, nhà thơ đã bộc lộ những tình cảm thiêng liêng, sâu nặng đối với gia đình, quê hương, đất nước. Khổ thơ chứa đựng đạo lí thủy chung, cao đẹp bao đời của người Việt: “uống nước nhớ nguồn”. Đạo lí ấy được nuôi dưỡng ở mỗi tâm hồn con người từ ấu thơ, để rồi như chắp cánh cho mỗi người bay cao, bay xa trên hành trình cuộc đời.</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27"/>
                                        </p:tgtEl>
                                        <p:attrNameLst>
                                          <p:attrName>style.visibility</p:attrName>
                                        </p:attrNameLst>
                                      </p:cBhvr>
                                      <p:to>
                                        <p:strVal val="visible"/>
                                      </p:to>
                                    </p:set>
                                    <p:anim calcmode="lin" valueType="num">
                                      <p:cBhvr additive="base">
                                        <p:cTn dur="500"/>
                                        <p:tgtEl>
                                          <p:spTgt spid="332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28"/>
                                        </p:tgtEl>
                                        <p:attrNameLst>
                                          <p:attrName>style.visibility</p:attrName>
                                        </p:attrNameLst>
                                      </p:cBhvr>
                                      <p:to>
                                        <p:strVal val="visible"/>
                                      </p:to>
                                    </p:set>
                                    <p:anim calcmode="lin" valueType="num">
                                      <p:cBhvr additive="base">
                                        <p:cTn dur="500"/>
                                        <p:tgtEl>
                                          <p:spTgt spid="332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2" name="Shape 3332"/>
        <p:cNvGrpSpPr/>
        <p:nvPr/>
      </p:nvGrpSpPr>
      <p:grpSpPr>
        <a:xfrm>
          <a:off x="0" y="0"/>
          <a:ext cx="0" cy="0"/>
          <a:chOff x="0" y="0"/>
          <a:chExt cx="0" cy="0"/>
        </a:xfrm>
      </p:grpSpPr>
      <p:grpSp>
        <p:nvGrpSpPr>
          <p:cNvPr id="3333" name="Google Shape;3333;p54"/>
          <p:cNvGrpSpPr/>
          <p:nvPr/>
        </p:nvGrpSpPr>
        <p:grpSpPr>
          <a:xfrm>
            <a:off x="4406900" y="905934"/>
            <a:ext cx="6064251" cy="5046133"/>
            <a:chOff x="3304703" y="680023"/>
            <a:chExt cx="4548353" cy="3783458"/>
          </a:xfrm>
        </p:grpSpPr>
        <p:sp>
          <p:nvSpPr>
            <p:cNvPr id="3334" name="Google Shape;3334;p54"/>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35" name="Google Shape;3335;p54"/>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36" name="Google Shape;3336;p54"/>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37" name="Google Shape;3337;p54"/>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38" name="Google Shape;3338;p54"/>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39" name="Google Shape;3339;p54"/>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40" name="Google Shape;3340;p54"/>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41" name="Google Shape;3341;p54"/>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42" name="Google Shape;3342;p54"/>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43" name="Google Shape;3343;p54"/>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44" name="Google Shape;3344;p54"/>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45" name="Google Shape;3345;p54"/>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46" name="Google Shape;3346;p54"/>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47" name="Google Shape;3347;p54"/>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48" name="Google Shape;3348;p54"/>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49" name="Google Shape;3349;p54"/>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50" name="Google Shape;3350;p54"/>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51" name="Google Shape;3351;p54"/>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52" name="Google Shape;3352;p54"/>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53" name="Google Shape;3353;p54"/>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54" name="Google Shape;3354;p54"/>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55" name="Google Shape;3355;p54"/>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56" name="Google Shape;3356;p54"/>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57" name="Google Shape;3357;p54"/>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58" name="Google Shape;3358;p54"/>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59" name="Google Shape;3359;p54"/>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60" name="Google Shape;3360;p54"/>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61" name="Google Shape;3361;p54"/>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62" name="Google Shape;3362;p54"/>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63" name="Google Shape;3363;p54"/>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364" name="Google Shape;3364;p54"/>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365" name="Google Shape;3365;p54"/>
          <p:cNvPicPr preferRelativeResize="0"/>
          <p:nvPr/>
        </p:nvPicPr>
        <p:blipFill rotWithShape="1">
          <a:blip r:embed="rId4">
            <a:alphaModFix/>
          </a:blip>
          <a:srcRect b="0" l="0" r="0" t="0"/>
          <a:stretch/>
        </p:blipFill>
        <p:spPr>
          <a:xfrm>
            <a:off x="3451538" y="12403"/>
            <a:ext cx="8740462" cy="6858594"/>
          </a:xfrm>
          <a:prstGeom prst="rect">
            <a:avLst/>
          </a:prstGeom>
          <a:noFill/>
          <a:ln>
            <a:noFill/>
          </a:ln>
        </p:spPr>
      </p:pic>
      <p:pic>
        <p:nvPicPr>
          <p:cNvPr id="3366" name="Google Shape;3366;p54"/>
          <p:cNvPicPr preferRelativeResize="0"/>
          <p:nvPr/>
        </p:nvPicPr>
        <p:blipFill rotWithShape="1">
          <a:blip r:embed="rId5">
            <a:alphaModFix/>
          </a:blip>
          <a:srcRect b="0" l="0" r="0" t="0"/>
          <a:stretch/>
        </p:blipFill>
        <p:spPr>
          <a:xfrm>
            <a:off x="0" y="1618193"/>
            <a:ext cx="3177113" cy="3625849"/>
          </a:xfrm>
          <a:prstGeom prst="rect">
            <a:avLst/>
          </a:prstGeom>
          <a:noFill/>
          <a:ln>
            <a:noFill/>
          </a:ln>
        </p:spPr>
      </p:pic>
      <p:sp>
        <p:nvSpPr>
          <p:cNvPr id="3367" name="Google Shape;3367;p54"/>
          <p:cNvSpPr/>
          <p:nvPr/>
        </p:nvSpPr>
        <p:spPr>
          <a:xfrm>
            <a:off x="121292" y="1907623"/>
            <a:ext cx="2918883"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Đề 4. Cảm nhận của em về hình ảnh người bà trong bài thơ “Bếp lửa” của Bằng Việt</a:t>
            </a:r>
            <a:endParaRPr sz="3200">
              <a:solidFill>
                <a:schemeClr val="dk1"/>
              </a:solidFill>
              <a:latin typeface="Times New Roman"/>
              <a:ea typeface="Times New Roman"/>
              <a:cs typeface="Times New Roman"/>
              <a:sym typeface="Times New Roman"/>
            </a:endParaRPr>
          </a:p>
        </p:txBody>
      </p:sp>
      <p:pic>
        <p:nvPicPr>
          <p:cNvPr id="3368" name="Google Shape;3368;p54"/>
          <p:cNvPicPr preferRelativeResize="0"/>
          <p:nvPr/>
        </p:nvPicPr>
        <p:blipFill rotWithShape="1">
          <a:blip r:embed="rId6">
            <a:alphaModFix/>
          </a:blip>
          <a:srcRect b="0" l="0" r="0" t="0"/>
          <a:stretch/>
        </p:blipFill>
        <p:spPr>
          <a:xfrm>
            <a:off x="3455860" y="8334"/>
            <a:ext cx="8736139" cy="68496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67"/>
                                        </p:tgtEl>
                                        <p:attrNameLst>
                                          <p:attrName>style.visibility</p:attrName>
                                        </p:attrNameLst>
                                      </p:cBhvr>
                                      <p:to>
                                        <p:strVal val="visible"/>
                                      </p:to>
                                    </p:set>
                                    <p:anim calcmode="lin" valueType="num">
                                      <p:cBhvr additive="base">
                                        <p:cTn dur="500"/>
                                        <p:tgtEl>
                                          <p:spTgt spid="336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2" name="Shape 3372"/>
        <p:cNvGrpSpPr/>
        <p:nvPr/>
      </p:nvGrpSpPr>
      <p:grpSpPr>
        <a:xfrm>
          <a:off x="0" y="0"/>
          <a:ext cx="0" cy="0"/>
          <a:chOff x="0" y="0"/>
          <a:chExt cx="0" cy="0"/>
        </a:xfrm>
      </p:grpSpPr>
      <p:grpSp>
        <p:nvGrpSpPr>
          <p:cNvPr id="3373" name="Google Shape;3373;p55"/>
          <p:cNvGrpSpPr/>
          <p:nvPr/>
        </p:nvGrpSpPr>
        <p:grpSpPr>
          <a:xfrm>
            <a:off x="4406900" y="905934"/>
            <a:ext cx="6064251" cy="5046133"/>
            <a:chOff x="3304703" y="680023"/>
            <a:chExt cx="4548353" cy="3783458"/>
          </a:xfrm>
        </p:grpSpPr>
        <p:sp>
          <p:nvSpPr>
            <p:cNvPr id="3374" name="Google Shape;3374;p55"/>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75" name="Google Shape;3375;p55"/>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76" name="Google Shape;3376;p55"/>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77" name="Google Shape;3377;p55"/>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78" name="Google Shape;3378;p55"/>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79" name="Google Shape;3379;p55"/>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80" name="Google Shape;3380;p55"/>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81" name="Google Shape;3381;p55"/>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82" name="Google Shape;3382;p55"/>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83" name="Google Shape;3383;p55"/>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84" name="Google Shape;3384;p55"/>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85" name="Google Shape;3385;p55"/>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86" name="Google Shape;3386;p55"/>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87" name="Google Shape;3387;p55"/>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88" name="Google Shape;3388;p55"/>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89" name="Google Shape;3389;p55"/>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90" name="Google Shape;3390;p55"/>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91" name="Google Shape;3391;p55"/>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92" name="Google Shape;3392;p55"/>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93" name="Google Shape;3393;p55"/>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94" name="Google Shape;3394;p55"/>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95" name="Google Shape;3395;p55"/>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96" name="Google Shape;3396;p55"/>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97" name="Google Shape;3397;p55"/>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98" name="Google Shape;3398;p55"/>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399" name="Google Shape;3399;p55"/>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00" name="Google Shape;3400;p55"/>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01" name="Google Shape;3401;p55"/>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02" name="Google Shape;3402;p55"/>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03" name="Google Shape;3403;p55"/>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404" name="Google Shape;3404;p55"/>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405" name="Google Shape;3405;p55"/>
          <p:cNvPicPr preferRelativeResize="0"/>
          <p:nvPr/>
        </p:nvPicPr>
        <p:blipFill rotWithShape="1">
          <a:blip r:embed="rId4">
            <a:alphaModFix/>
          </a:blip>
          <a:srcRect b="0" l="0" r="0" t="0"/>
          <a:stretch/>
        </p:blipFill>
        <p:spPr>
          <a:xfrm>
            <a:off x="3830302" y="12403"/>
            <a:ext cx="8361698" cy="6858594"/>
          </a:xfrm>
          <a:prstGeom prst="rect">
            <a:avLst/>
          </a:prstGeom>
          <a:noFill/>
          <a:ln>
            <a:noFill/>
          </a:ln>
        </p:spPr>
      </p:pic>
      <p:pic>
        <p:nvPicPr>
          <p:cNvPr id="3406" name="Google Shape;3406;p55"/>
          <p:cNvPicPr preferRelativeResize="0"/>
          <p:nvPr/>
        </p:nvPicPr>
        <p:blipFill rotWithShape="1">
          <a:blip r:embed="rId5">
            <a:alphaModFix/>
          </a:blip>
          <a:srcRect b="0" l="0" r="0" t="0"/>
          <a:stretch/>
        </p:blipFill>
        <p:spPr>
          <a:xfrm>
            <a:off x="0" y="1618193"/>
            <a:ext cx="3322749" cy="3625849"/>
          </a:xfrm>
          <a:prstGeom prst="rect">
            <a:avLst/>
          </a:prstGeom>
          <a:noFill/>
          <a:ln>
            <a:noFill/>
          </a:ln>
        </p:spPr>
      </p:pic>
      <p:sp>
        <p:nvSpPr>
          <p:cNvPr id="3407" name="Google Shape;3407;p55"/>
          <p:cNvSpPr/>
          <p:nvPr/>
        </p:nvSpPr>
        <p:spPr>
          <a:xfrm>
            <a:off x="139700" y="1704612"/>
            <a:ext cx="2938351" cy="35394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I. Mở bài</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Dẫn dắt: giới thiệu tác giả</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Giới thiệu bài thơ </a:t>
            </a:r>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Giới thiệu vấn đề nghị luận</a:t>
            </a:r>
            <a:endParaRPr sz="3200">
              <a:solidFill>
                <a:schemeClr val="dk1"/>
              </a:solidFill>
              <a:latin typeface="Arial"/>
              <a:ea typeface="Arial"/>
              <a:cs typeface="Arial"/>
              <a:sym typeface="Arial"/>
            </a:endParaRPr>
          </a:p>
        </p:txBody>
      </p:sp>
      <p:sp>
        <p:nvSpPr>
          <p:cNvPr id="3408" name="Google Shape;3408;p55"/>
          <p:cNvSpPr/>
          <p:nvPr/>
        </p:nvSpPr>
        <p:spPr>
          <a:xfrm>
            <a:off x="4075000" y="124812"/>
            <a:ext cx="7850837" cy="65556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          Trong cuộc sống, con người ta luôn có lúc gặp phải những gian lao, trắc trở. Chính trong những năm tháng khó khăn, gian khổ ấy, chúng ta sẽ nhận ra được những giá trị tinh thần vô cùng thiêng liêng và đáng quý. Những giá trị ấy, những kỉ niệm ấy sẽ tạo nên sức mạnh nâng đỡ bước chân ta trong suốt cuộc đời dài. Bài thơ “Bếp lửa” của Bằng Việt đã soi sáng chân lí giản đơn ấy. Hình ảnh “bếp lửa” đã khơi nguồn hồi tưởng của tác giả những năm tháng sống bên bà, cùng bà nhóm lên ngọn lửa nồng ấm của tuổi thơ, để người đọc biết bao thế hệ cùng rung cảm với một bản trường ca về tình bà cháu. Đọc bài thơ ấy, người đọc không khỏi ấn tượng với hình ảnh người bà - một người phụ nữ tảo tần, chịu khó, giàu tình yêu thương và giàu đức hi sinh. </a:t>
            </a:r>
            <a:endParaRPr sz="2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407"/>
                                        </p:tgtEl>
                                        <p:attrNameLst>
                                          <p:attrName>style.visibility</p:attrName>
                                        </p:attrNameLst>
                                      </p:cBhvr>
                                      <p:to>
                                        <p:strVal val="visible"/>
                                      </p:to>
                                    </p:set>
                                    <p:anim calcmode="lin" valueType="num">
                                      <p:cBhvr additive="base">
                                        <p:cTn dur="500"/>
                                        <p:tgtEl>
                                          <p:spTgt spid="340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8"/>
                                        </p:tgtEl>
                                        <p:attrNameLst>
                                          <p:attrName>style.visibility</p:attrName>
                                        </p:attrNameLst>
                                      </p:cBhvr>
                                      <p:to>
                                        <p:strVal val="visible"/>
                                      </p:to>
                                    </p:set>
                                    <p:animEffect filter="fade" transition="in">
                                      <p:cBhvr>
                                        <p:cTn dur="1000"/>
                                        <p:tgtEl>
                                          <p:spTgt spid="3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2" name="Shape 3412"/>
        <p:cNvGrpSpPr/>
        <p:nvPr/>
      </p:nvGrpSpPr>
      <p:grpSpPr>
        <a:xfrm>
          <a:off x="0" y="0"/>
          <a:ext cx="0" cy="0"/>
          <a:chOff x="0" y="0"/>
          <a:chExt cx="0" cy="0"/>
        </a:xfrm>
      </p:grpSpPr>
      <p:grpSp>
        <p:nvGrpSpPr>
          <p:cNvPr id="3413" name="Google Shape;3413;p56"/>
          <p:cNvGrpSpPr/>
          <p:nvPr/>
        </p:nvGrpSpPr>
        <p:grpSpPr>
          <a:xfrm>
            <a:off x="4406900" y="905934"/>
            <a:ext cx="6064251" cy="5046133"/>
            <a:chOff x="3304703" y="680023"/>
            <a:chExt cx="4548353" cy="3783458"/>
          </a:xfrm>
        </p:grpSpPr>
        <p:sp>
          <p:nvSpPr>
            <p:cNvPr id="3414" name="Google Shape;3414;p56"/>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15" name="Google Shape;3415;p56"/>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16" name="Google Shape;3416;p56"/>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17" name="Google Shape;3417;p56"/>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18" name="Google Shape;3418;p56"/>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19" name="Google Shape;3419;p56"/>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20" name="Google Shape;3420;p56"/>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21" name="Google Shape;3421;p56"/>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22" name="Google Shape;3422;p56"/>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23" name="Google Shape;3423;p56"/>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24" name="Google Shape;3424;p56"/>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25" name="Google Shape;3425;p56"/>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26" name="Google Shape;3426;p56"/>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27" name="Google Shape;3427;p56"/>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28" name="Google Shape;3428;p56"/>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29" name="Google Shape;3429;p56"/>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30" name="Google Shape;3430;p56"/>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31" name="Google Shape;3431;p56"/>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32" name="Google Shape;3432;p56"/>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33" name="Google Shape;3433;p56"/>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34" name="Google Shape;3434;p56"/>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35" name="Google Shape;3435;p56"/>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36" name="Google Shape;3436;p56"/>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37" name="Google Shape;3437;p56"/>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38" name="Google Shape;3438;p56"/>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39" name="Google Shape;3439;p56"/>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40" name="Google Shape;3440;p56"/>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41" name="Google Shape;3441;p56"/>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42" name="Google Shape;3442;p56"/>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43" name="Google Shape;3443;p56"/>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444" name="Google Shape;3444;p56"/>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445" name="Google Shape;3445;p56"/>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3446" name="Google Shape;3446;p56"/>
          <p:cNvPicPr preferRelativeResize="0"/>
          <p:nvPr/>
        </p:nvPicPr>
        <p:blipFill rotWithShape="1">
          <a:blip r:embed="rId5">
            <a:alphaModFix/>
          </a:blip>
          <a:srcRect b="0" l="0" r="0" t="0"/>
          <a:stretch/>
        </p:blipFill>
        <p:spPr>
          <a:xfrm>
            <a:off x="0" y="1618193"/>
            <a:ext cx="2450507" cy="3625849"/>
          </a:xfrm>
          <a:prstGeom prst="rect">
            <a:avLst/>
          </a:prstGeom>
          <a:noFill/>
          <a:ln>
            <a:noFill/>
          </a:ln>
        </p:spPr>
      </p:pic>
      <p:sp>
        <p:nvSpPr>
          <p:cNvPr id="3447" name="Google Shape;3447;p56"/>
          <p:cNvSpPr/>
          <p:nvPr/>
        </p:nvSpPr>
        <p:spPr>
          <a:xfrm>
            <a:off x="1" y="2268708"/>
            <a:ext cx="2395470"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 Khái quát</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Hoàn cảnh ra đời</a:t>
            </a:r>
            <a:endParaRPr sz="3200">
              <a:solidFill>
                <a:schemeClr val="dk1"/>
              </a:solidFill>
              <a:latin typeface="Arial"/>
              <a:ea typeface="Arial"/>
              <a:cs typeface="Arial"/>
              <a:sym typeface="Arial"/>
            </a:endParaRPr>
          </a:p>
        </p:txBody>
      </p:sp>
      <p:sp>
        <p:nvSpPr>
          <p:cNvPr id="3448" name="Google Shape;3448;p56"/>
          <p:cNvSpPr/>
          <p:nvPr/>
        </p:nvSpPr>
        <p:spPr>
          <a:xfrm>
            <a:off x="4663806" y="535324"/>
            <a:ext cx="7248004"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Bài thơ “Bếp lửa” được sáng tác năm 1963, khi tác giả 19 tuổi và đang học ngành Luật ở Liên Xô. Tác phẩm viết theo thể thơ tự do và được đưa vào tập thơ “Hương cây – Bếp lửa”, tập thơ đầu tay của Bằng Việt và Lưu Quang Vũ. Bằng sự kết hợp hài hòa giữa biểu cảm với tự sự, miêu tả và nghị luận, bài thơ đã xây dựng hình ảnh bếp lửa gắn liền với hình ảnh người bà và là điểm tựa khơi gợi mọi cảm xúc và suy nghĩ về tình bà cháu.</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447"/>
                                        </p:tgtEl>
                                        <p:attrNameLst>
                                          <p:attrName>style.visibility</p:attrName>
                                        </p:attrNameLst>
                                      </p:cBhvr>
                                      <p:to>
                                        <p:strVal val="visible"/>
                                      </p:to>
                                    </p:set>
                                    <p:anim calcmode="lin" valueType="num">
                                      <p:cBhvr additive="base">
                                        <p:cTn dur="500"/>
                                        <p:tgtEl>
                                          <p:spTgt spid="344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8"/>
                                        </p:tgtEl>
                                        <p:attrNameLst>
                                          <p:attrName>style.visibility</p:attrName>
                                        </p:attrNameLst>
                                      </p:cBhvr>
                                      <p:to>
                                        <p:strVal val="visible"/>
                                      </p:to>
                                    </p:set>
                                    <p:animEffect filter="fade" transition="in">
                                      <p:cBhvr>
                                        <p:cTn dur="1000"/>
                                        <p:tgtEl>
                                          <p:spTgt spid="34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2" name="Shape 3452"/>
        <p:cNvGrpSpPr/>
        <p:nvPr/>
      </p:nvGrpSpPr>
      <p:grpSpPr>
        <a:xfrm>
          <a:off x="0" y="0"/>
          <a:ext cx="0" cy="0"/>
          <a:chOff x="0" y="0"/>
          <a:chExt cx="0" cy="0"/>
        </a:xfrm>
      </p:grpSpPr>
      <p:grpSp>
        <p:nvGrpSpPr>
          <p:cNvPr id="3453" name="Google Shape;3453;p57"/>
          <p:cNvGrpSpPr/>
          <p:nvPr/>
        </p:nvGrpSpPr>
        <p:grpSpPr>
          <a:xfrm>
            <a:off x="4406900" y="905934"/>
            <a:ext cx="6064251" cy="5046133"/>
            <a:chOff x="3304703" y="680023"/>
            <a:chExt cx="4548353" cy="3783458"/>
          </a:xfrm>
        </p:grpSpPr>
        <p:sp>
          <p:nvSpPr>
            <p:cNvPr id="3454" name="Google Shape;3454;p57"/>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55" name="Google Shape;3455;p57"/>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56" name="Google Shape;3456;p57"/>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57" name="Google Shape;3457;p57"/>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58" name="Google Shape;3458;p57"/>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59" name="Google Shape;3459;p57"/>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60" name="Google Shape;3460;p57"/>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61" name="Google Shape;3461;p57"/>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62" name="Google Shape;3462;p57"/>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63" name="Google Shape;3463;p57"/>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64" name="Google Shape;3464;p57"/>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65" name="Google Shape;3465;p57"/>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66" name="Google Shape;3466;p57"/>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67" name="Google Shape;3467;p57"/>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68" name="Google Shape;3468;p57"/>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69" name="Google Shape;3469;p57"/>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70" name="Google Shape;3470;p57"/>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71" name="Google Shape;3471;p57"/>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72" name="Google Shape;3472;p57"/>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73" name="Google Shape;3473;p57"/>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74" name="Google Shape;3474;p57"/>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75" name="Google Shape;3475;p57"/>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76" name="Google Shape;3476;p57"/>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77" name="Google Shape;3477;p57"/>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78" name="Google Shape;3478;p57"/>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79" name="Google Shape;3479;p57"/>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80" name="Google Shape;3480;p57"/>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81" name="Google Shape;3481;p57"/>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82" name="Google Shape;3482;p57"/>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83" name="Google Shape;3483;p57"/>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484" name="Google Shape;3484;p57"/>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485" name="Google Shape;3485;p57"/>
          <p:cNvPicPr preferRelativeResize="0"/>
          <p:nvPr/>
        </p:nvPicPr>
        <p:blipFill rotWithShape="1">
          <a:blip r:embed="rId4">
            <a:alphaModFix/>
          </a:blip>
          <a:srcRect b="0" l="0" r="0" t="0"/>
          <a:stretch/>
        </p:blipFill>
        <p:spPr>
          <a:xfrm>
            <a:off x="2975020" y="12403"/>
            <a:ext cx="9216980" cy="6858594"/>
          </a:xfrm>
          <a:prstGeom prst="rect">
            <a:avLst/>
          </a:prstGeom>
          <a:noFill/>
          <a:ln>
            <a:noFill/>
          </a:ln>
        </p:spPr>
      </p:pic>
      <p:pic>
        <p:nvPicPr>
          <p:cNvPr id="3486" name="Google Shape;3486;p57"/>
          <p:cNvPicPr preferRelativeResize="0"/>
          <p:nvPr/>
        </p:nvPicPr>
        <p:blipFill rotWithShape="1">
          <a:blip r:embed="rId5">
            <a:alphaModFix/>
          </a:blip>
          <a:srcRect b="0" l="0" r="0" t="0"/>
          <a:stretch/>
        </p:blipFill>
        <p:spPr>
          <a:xfrm>
            <a:off x="0" y="1618193"/>
            <a:ext cx="2686051" cy="3625849"/>
          </a:xfrm>
          <a:prstGeom prst="rect">
            <a:avLst/>
          </a:prstGeom>
          <a:noFill/>
          <a:ln>
            <a:noFill/>
          </a:ln>
        </p:spPr>
      </p:pic>
      <p:sp>
        <p:nvSpPr>
          <p:cNvPr id="3487" name="Google Shape;3487;p57"/>
          <p:cNvSpPr/>
          <p:nvPr/>
        </p:nvSpPr>
        <p:spPr>
          <a:xfrm>
            <a:off x="83609" y="2123858"/>
            <a:ext cx="2602442"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Luận điểm 1</a:t>
            </a:r>
            <a:r>
              <a:rPr lang="en-US" sz="3200">
                <a:solidFill>
                  <a:schemeClr val="dk1"/>
                </a:solidFill>
                <a:latin typeface="Times New Roman"/>
                <a:ea typeface="Times New Roman"/>
                <a:cs typeface="Times New Roman"/>
                <a:sym typeface="Times New Roman"/>
              </a:rPr>
              <a:t>:</a:t>
            </a:r>
            <a:r>
              <a:rPr b="1" i="1" lang="en-US" sz="3200">
                <a:solidFill>
                  <a:schemeClr val="dk1"/>
                </a:solidFill>
                <a:latin typeface="Times New Roman"/>
                <a:ea typeface="Times New Roman"/>
                <a:cs typeface="Times New Roman"/>
                <a:sym typeface="Times New Roman"/>
              </a:rPr>
              <a:t> Bà là người chịu thương chịu khó, tần tảo hi sinh</a:t>
            </a:r>
            <a:endParaRPr sz="3200">
              <a:solidFill>
                <a:schemeClr val="dk1"/>
              </a:solidFill>
              <a:latin typeface="Times New Roman"/>
              <a:ea typeface="Times New Roman"/>
              <a:cs typeface="Times New Roman"/>
              <a:sym typeface="Times New Roman"/>
            </a:endParaRPr>
          </a:p>
        </p:txBody>
      </p:sp>
      <p:sp>
        <p:nvSpPr>
          <p:cNvPr id="3488" name="Google Shape;3488;p57"/>
          <p:cNvSpPr/>
          <p:nvPr/>
        </p:nvSpPr>
        <p:spPr>
          <a:xfrm>
            <a:off x="3289703" y="747984"/>
            <a:ext cx="8628844" cy="5016758"/>
          </a:xfrm>
          <a:prstGeom prst="rect">
            <a:avLst/>
          </a:prstGeom>
          <a:noFill/>
          <a:ln>
            <a:noFill/>
          </a:ln>
        </p:spPr>
        <p:txBody>
          <a:bodyPr anchorCtr="0" anchor="t" bIns="45700" lIns="91425" spcFirstLastPara="1" rIns="91425" wrap="square" tIns="45700">
            <a:spAutoFit/>
          </a:bodyPr>
          <a:lstStyle/>
          <a:p>
            <a:pPr indent="28067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Tuy giờ đây được sống trong điều kiện vật chất đầy đủ với tiện nghi hiện đại, nhưng mỗi lần nhớ về bếp lửa, cháu lại nhớ về bà - người bà với cuộc đời biết bao vất vả, lam lũ.</a:t>
            </a:r>
            <a:endParaRPr sz="3200">
              <a:solidFill>
                <a:schemeClr val="dk1"/>
              </a:solidFill>
              <a:latin typeface="Times New Roman"/>
              <a:ea typeface="Times New Roman"/>
              <a:cs typeface="Times New Roman"/>
              <a:sym typeface="Times New Roman"/>
            </a:endParaRPr>
          </a:p>
          <a:p>
            <a:pPr indent="280670" lvl="0" marL="0" marR="0" rtl="0" algn="ctr">
              <a:spcBef>
                <a:spcPts val="0"/>
              </a:spcBef>
              <a:spcAft>
                <a:spcPts val="0"/>
              </a:spcAft>
              <a:buNone/>
            </a:pPr>
            <a:r>
              <a:rPr i="1" lang="en-US" sz="3200">
                <a:solidFill>
                  <a:schemeClr val="dk1"/>
                </a:solidFill>
                <a:latin typeface="Times New Roman"/>
                <a:ea typeface="Times New Roman"/>
                <a:cs typeface="Times New Roman"/>
                <a:sym typeface="Times New Roman"/>
              </a:rPr>
              <a:t>Cháu thương bà biết mấy nắng mưa.</a:t>
            </a:r>
            <a:endParaRPr sz="32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Cụm từ "</a:t>
            </a:r>
            <a:r>
              <a:rPr i="1" lang="en-US" sz="3200">
                <a:solidFill>
                  <a:schemeClr val="dk1"/>
                </a:solidFill>
                <a:latin typeface="Times New Roman"/>
                <a:ea typeface="Times New Roman"/>
                <a:cs typeface="Times New Roman"/>
                <a:sym typeface="Times New Roman"/>
              </a:rPr>
              <a:t>biết mấy nắng mưa</a:t>
            </a:r>
            <a:r>
              <a:rPr lang="en-US" sz="3200">
                <a:solidFill>
                  <a:schemeClr val="dk1"/>
                </a:solidFill>
                <a:latin typeface="Times New Roman"/>
                <a:ea typeface="Times New Roman"/>
                <a:cs typeface="Times New Roman"/>
                <a:sym typeface="Times New Roman"/>
              </a:rPr>
              <a:t>" diễn tả vòng tuần hoàn khép kín của thời gian. Tình cảm mà cháu giành cho bà vượt qua thời gian, qua năm tháng. Hình ảnh "</a:t>
            </a:r>
            <a:r>
              <a:rPr i="1" lang="en-US" sz="3200">
                <a:solidFill>
                  <a:schemeClr val="dk1"/>
                </a:solidFill>
                <a:latin typeface="Times New Roman"/>
                <a:ea typeface="Times New Roman"/>
                <a:cs typeface="Times New Roman"/>
                <a:sym typeface="Times New Roman"/>
              </a:rPr>
              <a:t>nắng mưa</a:t>
            </a:r>
            <a:r>
              <a:rPr lang="en-US" sz="3200">
                <a:solidFill>
                  <a:schemeClr val="dk1"/>
                </a:solidFill>
                <a:latin typeface="Times New Roman"/>
                <a:ea typeface="Times New Roman"/>
                <a:cs typeface="Times New Roman"/>
                <a:sym typeface="Times New Roman"/>
              </a:rPr>
              <a:t>" là ẩn dụ đặc sắc cho cuộc đời lận đận lắm đắng cay, cơ cực của bà.</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487"/>
                                        </p:tgtEl>
                                        <p:attrNameLst>
                                          <p:attrName>style.visibility</p:attrName>
                                        </p:attrNameLst>
                                      </p:cBhvr>
                                      <p:to>
                                        <p:strVal val="visible"/>
                                      </p:to>
                                    </p:set>
                                    <p:anim calcmode="lin" valueType="num">
                                      <p:cBhvr additive="base">
                                        <p:cTn dur="500"/>
                                        <p:tgtEl>
                                          <p:spTgt spid="34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8"/>
                                        </p:tgtEl>
                                        <p:attrNameLst>
                                          <p:attrName>style.visibility</p:attrName>
                                        </p:attrNameLst>
                                      </p:cBhvr>
                                      <p:to>
                                        <p:strVal val="visible"/>
                                      </p:to>
                                    </p:set>
                                    <p:animEffect filter="fade" transition="in">
                                      <p:cBhvr>
                                        <p:cTn dur="1000"/>
                                        <p:tgtEl>
                                          <p:spTgt spid="3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2" name="Shape 3492"/>
        <p:cNvGrpSpPr/>
        <p:nvPr/>
      </p:nvGrpSpPr>
      <p:grpSpPr>
        <a:xfrm>
          <a:off x="0" y="0"/>
          <a:ext cx="0" cy="0"/>
          <a:chOff x="0" y="0"/>
          <a:chExt cx="0" cy="0"/>
        </a:xfrm>
      </p:grpSpPr>
      <p:grpSp>
        <p:nvGrpSpPr>
          <p:cNvPr id="3493" name="Google Shape;3493;p58"/>
          <p:cNvGrpSpPr/>
          <p:nvPr/>
        </p:nvGrpSpPr>
        <p:grpSpPr>
          <a:xfrm>
            <a:off x="4406900" y="905934"/>
            <a:ext cx="6064251" cy="5046133"/>
            <a:chOff x="3304703" y="680023"/>
            <a:chExt cx="4548353" cy="3783458"/>
          </a:xfrm>
        </p:grpSpPr>
        <p:sp>
          <p:nvSpPr>
            <p:cNvPr id="3494" name="Google Shape;3494;p58"/>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95" name="Google Shape;3495;p58"/>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96" name="Google Shape;3496;p58"/>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97" name="Google Shape;3497;p58"/>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98" name="Google Shape;3498;p58"/>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499" name="Google Shape;3499;p58"/>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00" name="Google Shape;3500;p58"/>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01" name="Google Shape;3501;p58"/>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02" name="Google Shape;3502;p58"/>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03" name="Google Shape;3503;p58"/>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04" name="Google Shape;3504;p58"/>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05" name="Google Shape;3505;p58"/>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06" name="Google Shape;3506;p58"/>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07" name="Google Shape;3507;p58"/>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08" name="Google Shape;3508;p58"/>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09" name="Google Shape;3509;p58"/>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10" name="Google Shape;3510;p58"/>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11" name="Google Shape;3511;p58"/>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12" name="Google Shape;3512;p58"/>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13" name="Google Shape;3513;p58"/>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14" name="Google Shape;3514;p58"/>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15" name="Google Shape;3515;p58"/>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16" name="Google Shape;3516;p58"/>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17" name="Google Shape;3517;p58"/>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18" name="Google Shape;3518;p58"/>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19" name="Google Shape;3519;p58"/>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20" name="Google Shape;3520;p58"/>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21" name="Google Shape;3521;p58"/>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22" name="Google Shape;3522;p58"/>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23" name="Google Shape;3523;p58"/>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524" name="Google Shape;3524;p58"/>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525" name="Google Shape;3525;p58"/>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3526" name="Google Shape;3526;p58"/>
          <p:cNvPicPr preferRelativeResize="0"/>
          <p:nvPr/>
        </p:nvPicPr>
        <p:blipFill rotWithShape="1">
          <a:blip r:embed="rId5">
            <a:alphaModFix/>
          </a:blip>
          <a:srcRect b="0" l="0" r="0" t="0"/>
          <a:stretch/>
        </p:blipFill>
        <p:spPr>
          <a:xfrm>
            <a:off x="0" y="1618193"/>
            <a:ext cx="4318831" cy="3625849"/>
          </a:xfrm>
          <a:prstGeom prst="rect">
            <a:avLst/>
          </a:prstGeom>
          <a:noFill/>
          <a:ln>
            <a:noFill/>
          </a:ln>
        </p:spPr>
      </p:pic>
      <p:sp>
        <p:nvSpPr>
          <p:cNvPr id="3527" name="Google Shape;3527;p58"/>
          <p:cNvSpPr/>
          <p:nvPr/>
        </p:nvSpPr>
        <p:spPr>
          <a:xfrm>
            <a:off x="4487060" y="993838"/>
            <a:ext cx="7388983" cy="4524315"/>
          </a:xfrm>
          <a:prstGeom prst="rect">
            <a:avLst/>
          </a:prstGeom>
          <a:noFill/>
          <a:ln>
            <a:noFill/>
          </a:ln>
        </p:spPr>
        <p:txBody>
          <a:bodyPr anchorCtr="0" anchor="t" bIns="45700" lIns="91425" spcFirstLastPara="1" rIns="91425" wrap="square" tIns="45700">
            <a:spAutoFit/>
          </a:bodyPr>
          <a:lstStyle/>
          <a:p>
            <a:pPr indent="28067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Kí ức còn đưa nhà thơ trở về với nạn đói rùng rợn năm 1945. Cái đói chỉ là cái cớ để tác giả gợi nhớ về một tuổi thơ nhiều đắng cay cơ cực, thiếu thốn về vật chất nhưng không thiếu thốn nghĩa tình. Vượt lên trên gian khổ, thiếu thốn, vượt lên trên cái "</a:t>
            </a:r>
            <a:r>
              <a:rPr i="1" lang="en-US" sz="3200">
                <a:solidFill>
                  <a:schemeClr val="dk1"/>
                </a:solidFill>
                <a:latin typeface="Times New Roman"/>
                <a:ea typeface="Times New Roman"/>
                <a:cs typeface="Times New Roman"/>
                <a:sym typeface="Times New Roman"/>
              </a:rPr>
              <a:t>đói mòn đói mỏi</a:t>
            </a:r>
            <a:r>
              <a:rPr lang="en-US" sz="3200">
                <a:solidFill>
                  <a:schemeClr val="dk1"/>
                </a:solidFill>
                <a:latin typeface="Times New Roman"/>
                <a:ea typeface="Times New Roman"/>
                <a:cs typeface="Times New Roman"/>
                <a:sym typeface="Times New Roman"/>
              </a:rPr>
              <a:t>", với sự chịu thương chịu khó, tần tảo lam lũ, bà đã cùng mọi người vượt qua những năm tháng cơ cực ấy.</a:t>
            </a:r>
            <a:endParaRPr sz="3200">
              <a:solidFill>
                <a:schemeClr val="dk1"/>
              </a:solidFill>
              <a:latin typeface="Times New Roman"/>
              <a:ea typeface="Times New Roman"/>
              <a:cs typeface="Times New Roman"/>
              <a:sym typeface="Times New Roman"/>
            </a:endParaRPr>
          </a:p>
        </p:txBody>
      </p:sp>
      <p:pic>
        <p:nvPicPr>
          <p:cNvPr id="3528" name="Google Shape;3528;p58"/>
          <p:cNvPicPr preferRelativeResize="0"/>
          <p:nvPr/>
        </p:nvPicPr>
        <p:blipFill rotWithShape="1">
          <a:blip r:embed="rId6">
            <a:alphaModFix/>
          </a:blip>
          <a:srcRect b="0" l="0" r="0" t="0"/>
          <a:stretch/>
        </p:blipFill>
        <p:spPr>
          <a:xfrm>
            <a:off x="26672" y="1642011"/>
            <a:ext cx="4304859" cy="35741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27"/>
                                        </p:tgtEl>
                                        <p:attrNameLst>
                                          <p:attrName>style.visibility</p:attrName>
                                        </p:attrNameLst>
                                      </p:cBhvr>
                                      <p:to>
                                        <p:strVal val="visible"/>
                                      </p:to>
                                    </p:set>
                                    <p:anim calcmode="lin" valueType="num">
                                      <p:cBhvr additive="base">
                                        <p:cTn dur="500"/>
                                        <p:tgtEl>
                                          <p:spTgt spid="352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2" name="Shape 3532"/>
        <p:cNvGrpSpPr/>
        <p:nvPr/>
      </p:nvGrpSpPr>
      <p:grpSpPr>
        <a:xfrm>
          <a:off x="0" y="0"/>
          <a:ext cx="0" cy="0"/>
          <a:chOff x="0" y="0"/>
          <a:chExt cx="0" cy="0"/>
        </a:xfrm>
      </p:grpSpPr>
      <p:grpSp>
        <p:nvGrpSpPr>
          <p:cNvPr id="3533" name="Google Shape;3533;p59"/>
          <p:cNvGrpSpPr/>
          <p:nvPr/>
        </p:nvGrpSpPr>
        <p:grpSpPr>
          <a:xfrm>
            <a:off x="4406900" y="905934"/>
            <a:ext cx="6064251" cy="5046133"/>
            <a:chOff x="3304703" y="680023"/>
            <a:chExt cx="4548353" cy="3783458"/>
          </a:xfrm>
        </p:grpSpPr>
        <p:sp>
          <p:nvSpPr>
            <p:cNvPr id="3534" name="Google Shape;3534;p59"/>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35" name="Google Shape;3535;p59"/>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36" name="Google Shape;3536;p59"/>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37" name="Google Shape;3537;p59"/>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38" name="Google Shape;3538;p59"/>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39" name="Google Shape;3539;p59"/>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40" name="Google Shape;3540;p59"/>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41" name="Google Shape;3541;p59"/>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42" name="Google Shape;3542;p59"/>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43" name="Google Shape;3543;p59"/>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44" name="Google Shape;3544;p59"/>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45" name="Google Shape;3545;p59"/>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46" name="Google Shape;3546;p59"/>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47" name="Google Shape;3547;p59"/>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48" name="Google Shape;3548;p59"/>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49" name="Google Shape;3549;p59"/>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50" name="Google Shape;3550;p59"/>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51" name="Google Shape;3551;p59"/>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52" name="Google Shape;3552;p59"/>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53" name="Google Shape;3553;p59"/>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54" name="Google Shape;3554;p59"/>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55" name="Google Shape;3555;p59"/>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56" name="Google Shape;3556;p59"/>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57" name="Google Shape;3557;p59"/>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58" name="Google Shape;3558;p59"/>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59" name="Google Shape;3559;p59"/>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60" name="Google Shape;3560;p59"/>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61" name="Google Shape;3561;p59"/>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62" name="Google Shape;3562;p59"/>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63" name="Google Shape;3563;p59"/>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564" name="Google Shape;3564;p59"/>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565" name="Google Shape;3565;p59"/>
          <p:cNvPicPr preferRelativeResize="0"/>
          <p:nvPr/>
        </p:nvPicPr>
        <p:blipFill rotWithShape="1">
          <a:blip r:embed="rId4">
            <a:alphaModFix/>
          </a:blip>
          <a:srcRect b="0" l="0" r="0" t="0"/>
          <a:stretch/>
        </p:blipFill>
        <p:spPr>
          <a:xfrm>
            <a:off x="4108361" y="12403"/>
            <a:ext cx="8083639" cy="6858594"/>
          </a:xfrm>
          <a:prstGeom prst="rect">
            <a:avLst/>
          </a:prstGeom>
          <a:noFill/>
          <a:ln>
            <a:noFill/>
          </a:ln>
        </p:spPr>
      </p:pic>
      <p:pic>
        <p:nvPicPr>
          <p:cNvPr id="3566" name="Google Shape;3566;p59"/>
          <p:cNvPicPr preferRelativeResize="0"/>
          <p:nvPr/>
        </p:nvPicPr>
        <p:blipFill rotWithShape="1">
          <a:blip r:embed="rId5">
            <a:alphaModFix/>
          </a:blip>
          <a:srcRect b="0" l="0" r="0" t="0"/>
          <a:stretch/>
        </p:blipFill>
        <p:spPr>
          <a:xfrm>
            <a:off x="0" y="1618193"/>
            <a:ext cx="3966693" cy="3625849"/>
          </a:xfrm>
          <a:prstGeom prst="rect">
            <a:avLst/>
          </a:prstGeom>
          <a:noFill/>
          <a:ln>
            <a:noFill/>
          </a:ln>
        </p:spPr>
      </p:pic>
      <p:sp>
        <p:nvSpPr>
          <p:cNvPr id="3567" name="Google Shape;3567;p59"/>
          <p:cNvSpPr/>
          <p:nvPr/>
        </p:nvSpPr>
        <p:spPr>
          <a:xfrm>
            <a:off x="4275786" y="317002"/>
            <a:ext cx="7916214" cy="6124754"/>
          </a:xfrm>
          <a:prstGeom prst="rect">
            <a:avLst/>
          </a:prstGeom>
          <a:noFill/>
          <a:ln>
            <a:noFill/>
          </a:ln>
        </p:spPr>
        <p:txBody>
          <a:bodyPr anchorCtr="0" anchor="t" bIns="45700" lIns="91425" spcFirstLastPara="1" rIns="91425" wrap="square" tIns="45700">
            <a:spAutoFit/>
          </a:bodyPr>
          <a:lstStyle/>
          <a:p>
            <a:pPr indent="28067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 </a:t>
            </a:r>
            <a:r>
              <a:rPr lang="en-US" sz="2800" u="sng">
                <a:solidFill>
                  <a:schemeClr val="dk1"/>
                </a:solidFill>
                <a:latin typeface="Times New Roman"/>
                <a:ea typeface="Times New Roman"/>
                <a:cs typeface="Times New Roman"/>
                <a:sym typeface="Times New Roman"/>
              </a:rPr>
              <a:t>Sự tần tảo và đức hy sinh chăm lo cho người</a:t>
            </a:r>
            <a:r>
              <a:rPr lang="en-US" sz="2800">
                <a:solidFill>
                  <a:schemeClr val="dk1"/>
                </a:solidFill>
                <a:latin typeface="Times New Roman"/>
                <a:ea typeface="Times New Roman"/>
                <a:cs typeface="Times New Roman"/>
                <a:sym typeface="Times New Roman"/>
              </a:rPr>
              <a:t> của bà được tác giả thể hiện qua đoạn thơ</a:t>
            </a:r>
            <a:endParaRPr sz="28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“Lận đận đời bà biết mấy nắng mưa</a:t>
            </a:r>
            <a:endParaRPr sz="28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Mấy chục năm rồi, đến tận bây giờ</a:t>
            </a:r>
            <a:endParaRPr sz="28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Bà vẫn giữ thói quen dậy sớm</a:t>
            </a:r>
            <a:endParaRPr sz="28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Nhóm bếp lửa ấp iu nồng đượm</a:t>
            </a:r>
            <a:endParaRPr sz="28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Nhóm niềm yêu thương, khoai sắn ngọt bùi</a:t>
            </a:r>
            <a:endParaRPr sz="28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Nhóm nồi xôi gạo mới sẻ chung vui</a:t>
            </a:r>
            <a:endParaRPr sz="28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Nhóm dậy cả những tâm tình tuổi nhỏ”.</a:t>
            </a:r>
            <a:endParaRPr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 Cuộc đời bà là một </a:t>
            </a:r>
            <a:r>
              <a:rPr b="1" lang="en-US" sz="2800" u="sng">
                <a:solidFill>
                  <a:schemeClr val="dk1"/>
                </a:solidFill>
                <a:latin typeface="Times New Roman"/>
                <a:ea typeface="Times New Roman"/>
                <a:cs typeface="Times New Roman"/>
                <a:sym typeface="Times New Roman"/>
              </a:rPr>
              <a:t>cuộc đời đầy gian truân, vất vả, nhiều lận đận</a:t>
            </a:r>
            <a:r>
              <a:rPr b="1" lang="en-US" sz="2800">
                <a:solidFill>
                  <a:schemeClr val="dk1"/>
                </a:solidFill>
                <a:latin typeface="Times New Roman"/>
                <a:ea typeface="Times New Roman"/>
                <a:cs typeface="Times New Roman"/>
                <a:sym typeface="Times New Roman"/>
              </a:rPr>
              <a:t>,</a:t>
            </a:r>
            <a:r>
              <a:rPr lang="en-US" sz="2800">
                <a:solidFill>
                  <a:schemeClr val="dk1"/>
                </a:solidFill>
                <a:latin typeface="Times New Roman"/>
                <a:ea typeface="Times New Roman"/>
                <a:cs typeface="Times New Roman"/>
                <a:sym typeface="Times New Roman"/>
              </a:rPr>
              <a:t> trải qua nhiều nắng mưa tưởng như không bao giờ dứt. Hình ảnh của bà cũng là </a:t>
            </a:r>
            <a:r>
              <a:rPr lang="en-US" sz="2800" u="sng">
                <a:solidFill>
                  <a:schemeClr val="dk1"/>
                </a:solidFill>
                <a:latin typeface="Times New Roman"/>
                <a:ea typeface="Times New Roman"/>
                <a:cs typeface="Times New Roman"/>
                <a:sym typeface="Times New Roman"/>
              </a:rPr>
              <a:t>hình ảnh của bao người phụ nữ Việt Nam giàu đức hy sinh</a:t>
            </a:r>
            <a:r>
              <a:rPr lang="en-US" sz="2800">
                <a:solidFill>
                  <a:schemeClr val="dk1"/>
                </a:solidFill>
                <a:latin typeface="Times New Roman"/>
                <a:ea typeface="Times New Roman"/>
                <a:cs typeface="Times New Roman"/>
                <a:sym typeface="Times New Roman"/>
              </a:rPr>
              <a:t> dù gian truân vất vả vẫn sáng lên tình yêu thương.</a:t>
            </a:r>
            <a:endParaRPr sz="2800">
              <a:solidFill>
                <a:schemeClr val="dk1"/>
              </a:solidFill>
              <a:latin typeface="Arial"/>
              <a:ea typeface="Arial"/>
              <a:cs typeface="Arial"/>
              <a:sym typeface="Arial"/>
            </a:endParaRPr>
          </a:p>
        </p:txBody>
      </p:sp>
      <p:pic>
        <p:nvPicPr>
          <p:cNvPr id="3568" name="Google Shape;3568;p59"/>
          <p:cNvPicPr preferRelativeResize="0"/>
          <p:nvPr/>
        </p:nvPicPr>
        <p:blipFill rotWithShape="1">
          <a:blip r:embed="rId6">
            <a:alphaModFix/>
          </a:blip>
          <a:srcRect b="0" l="0" r="0" t="0"/>
          <a:stretch/>
        </p:blipFill>
        <p:spPr>
          <a:xfrm>
            <a:off x="0" y="1618193"/>
            <a:ext cx="3966693" cy="35223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68"/>
                                        </p:tgtEl>
                                        <p:attrNameLst>
                                          <p:attrName>style.visibility</p:attrName>
                                        </p:attrNameLst>
                                      </p:cBhvr>
                                      <p:to>
                                        <p:strVal val="visible"/>
                                      </p:to>
                                    </p:set>
                                    <p:anim calcmode="lin" valueType="num">
                                      <p:cBhvr additive="base">
                                        <p:cTn dur="500"/>
                                        <p:tgtEl>
                                          <p:spTgt spid="356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7"/>
                                        </p:tgtEl>
                                        <p:attrNameLst>
                                          <p:attrName>style.visibility</p:attrName>
                                        </p:attrNameLst>
                                      </p:cBhvr>
                                      <p:to>
                                        <p:strVal val="visible"/>
                                      </p:to>
                                    </p:set>
                                    <p:animEffect filter="fade" transition="in">
                                      <p:cBhvr>
                                        <p:cTn dur="1000"/>
                                        <p:tgtEl>
                                          <p:spTgt spid="35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grpSp>
        <p:nvGrpSpPr>
          <p:cNvPr id="1412" name="Google Shape;1412;p6"/>
          <p:cNvGrpSpPr/>
          <p:nvPr/>
        </p:nvGrpSpPr>
        <p:grpSpPr>
          <a:xfrm>
            <a:off x="4406900" y="905934"/>
            <a:ext cx="6064251" cy="5046133"/>
            <a:chOff x="3304703" y="680023"/>
            <a:chExt cx="4548353" cy="3783458"/>
          </a:xfrm>
        </p:grpSpPr>
        <p:sp>
          <p:nvSpPr>
            <p:cNvPr id="1413" name="Google Shape;1413;p6"/>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14" name="Google Shape;1414;p6"/>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15" name="Google Shape;1415;p6"/>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16" name="Google Shape;1416;p6"/>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17" name="Google Shape;1417;p6"/>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18" name="Google Shape;1418;p6"/>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19" name="Google Shape;1419;p6"/>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20" name="Google Shape;1420;p6"/>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21" name="Google Shape;1421;p6"/>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22" name="Google Shape;1422;p6"/>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23" name="Google Shape;1423;p6"/>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24" name="Google Shape;1424;p6"/>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25" name="Google Shape;1425;p6"/>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26" name="Google Shape;1426;p6"/>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27" name="Google Shape;1427;p6"/>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28" name="Google Shape;1428;p6"/>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29" name="Google Shape;1429;p6"/>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30" name="Google Shape;1430;p6"/>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31" name="Google Shape;1431;p6"/>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32" name="Google Shape;1432;p6"/>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33" name="Google Shape;1433;p6"/>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34" name="Google Shape;1434;p6"/>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35" name="Google Shape;1435;p6"/>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36" name="Google Shape;1436;p6"/>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37" name="Google Shape;1437;p6"/>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38" name="Google Shape;1438;p6"/>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39" name="Google Shape;1439;p6"/>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40" name="Google Shape;1440;p6"/>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41" name="Google Shape;1441;p6"/>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42" name="Google Shape;1442;p6"/>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443" name="Google Shape;1443;p6"/>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444" name="Google Shape;1444;p6"/>
          <p:cNvPicPr preferRelativeResize="0"/>
          <p:nvPr/>
        </p:nvPicPr>
        <p:blipFill rotWithShape="1">
          <a:blip r:embed="rId4">
            <a:alphaModFix/>
          </a:blip>
          <a:srcRect b="0" l="0" r="0" t="0"/>
          <a:stretch/>
        </p:blipFill>
        <p:spPr>
          <a:xfrm>
            <a:off x="2910625" y="48999"/>
            <a:ext cx="9241160" cy="6858594"/>
          </a:xfrm>
          <a:prstGeom prst="rect">
            <a:avLst/>
          </a:prstGeom>
          <a:noFill/>
          <a:ln>
            <a:noFill/>
          </a:ln>
        </p:spPr>
      </p:pic>
      <p:pic>
        <p:nvPicPr>
          <p:cNvPr id="1445" name="Google Shape;1445;p6"/>
          <p:cNvPicPr preferRelativeResize="0"/>
          <p:nvPr/>
        </p:nvPicPr>
        <p:blipFill rotWithShape="1">
          <a:blip r:embed="rId5">
            <a:alphaModFix/>
          </a:blip>
          <a:srcRect b="0" l="0" r="0" t="0"/>
          <a:stretch/>
        </p:blipFill>
        <p:spPr>
          <a:xfrm>
            <a:off x="0" y="1618193"/>
            <a:ext cx="2369713" cy="3625849"/>
          </a:xfrm>
          <a:prstGeom prst="rect">
            <a:avLst/>
          </a:prstGeom>
          <a:noFill/>
          <a:ln>
            <a:noFill/>
          </a:ln>
        </p:spPr>
      </p:pic>
      <p:sp>
        <p:nvSpPr>
          <p:cNvPr id="1446" name="Google Shape;1446;p6"/>
          <p:cNvSpPr/>
          <p:nvPr/>
        </p:nvSpPr>
        <p:spPr>
          <a:xfrm>
            <a:off x="0" y="1907623"/>
            <a:ext cx="2369713"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 Chữ “ thương”</a:t>
            </a:r>
            <a:endParaRPr b="1"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 Từ ghép “nắng mưa” còn là hình ảnh ẩn dụ</a:t>
            </a:r>
            <a:endParaRPr b="1" sz="3200">
              <a:solidFill>
                <a:schemeClr val="dk1"/>
              </a:solidFill>
              <a:latin typeface="Arial"/>
              <a:ea typeface="Arial"/>
              <a:cs typeface="Arial"/>
              <a:sym typeface="Arial"/>
            </a:endParaRPr>
          </a:p>
        </p:txBody>
      </p:sp>
      <p:sp>
        <p:nvSpPr>
          <p:cNvPr id="1447" name="Google Shape;1447;p6"/>
          <p:cNvSpPr/>
          <p:nvPr/>
        </p:nvSpPr>
        <p:spPr>
          <a:xfrm>
            <a:off x="3431370" y="867706"/>
            <a:ext cx="8345509" cy="501675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Hình ảnh bếp lửa đã làm trỗi dậy những cảm xúc yêu thương trong lòng cháu</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Cháu thương bà biết mấy nắng mưa”</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Chữ “thương” là từ biểu cảm trực tiếp, diễn tả cảm xúc đến tự nhiên trong lòng cháu, đồng thời bộc lộ thấu hiểu đến tận cùng những vất vả, nhọc nhằn, lam lũ của đời bà.</a:t>
            </a:r>
            <a:endParaRPr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Từ ghép “nắng mưa” còn là hình ảnh ẩn dụ vừa gợi sự đằng đẵng của thời gian vừa gợi những vất vả gian lao triền miên mà người bà phải chịu</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46"/>
                                        </p:tgtEl>
                                        <p:attrNameLst>
                                          <p:attrName>style.visibility</p:attrName>
                                        </p:attrNameLst>
                                      </p:cBhvr>
                                      <p:to>
                                        <p:strVal val="visible"/>
                                      </p:to>
                                    </p:set>
                                    <p:anim calcmode="lin" valueType="num">
                                      <p:cBhvr additive="base">
                                        <p:cTn dur="500"/>
                                        <p:tgtEl>
                                          <p:spTgt spid="144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7"/>
                                        </p:tgtEl>
                                        <p:attrNameLst>
                                          <p:attrName>style.visibility</p:attrName>
                                        </p:attrNameLst>
                                      </p:cBhvr>
                                      <p:to>
                                        <p:strVal val="visible"/>
                                      </p:to>
                                    </p:set>
                                    <p:animEffect filter="fade" transition="in">
                                      <p:cBhvr>
                                        <p:cTn dur="1000"/>
                                        <p:tgtEl>
                                          <p:spTgt spid="14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2" name="Shape 3572"/>
        <p:cNvGrpSpPr/>
        <p:nvPr/>
      </p:nvGrpSpPr>
      <p:grpSpPr>
        <a:xfrm>
          <a:off x="0" y="0"/>
          <a:ext cx="0" cy="0"/>
          <a:chOff x="0" y="0"/>
          <a:chExt cx="0" cy="0"/>
        </a:xfrm>
      </p:grpSpPr>
      <p:grpSp>
        <p:nvGrpSpPr>
          <p:cNvPr id="3573" name="Google Shape;3573;p60"/>
          <p:cNvGrpSpPr/>
          <p:nvPr/>
        </p:nvGrpSpPr>
        <p:grpSpPr>
          <a:xfrm>
            <a:off x="4406900" y="905934"/>
            <a:ext cx="6064251" cy="5046133"/>
            <a:chOff x="3304703" y="680023"/>
            <a:chExt cx="4548353" cy="3783458"/>
          </a:xfrm>
        </p:grpSpPr>
        <p:sp>
          <p:nvSpPr>
            <p:cNvPr id="3574" name="Google Shape;3574;p60"/>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75" name="Google Shape;3575;p60"/>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76" name="Google Shape;3576;p60"/>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77" name="Google Shape;3577;p60"/>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78" name="Google Shape;3578;p60"/>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79" name="Google Shape;3579;p60"/>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80" name="Google Shape;3580;p60"/>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81" name="Google Shape;3581;p60"/>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82" name="Google Shape;3582;p60"/>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83" name="Google Shape;3583;p60"/>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84" name="Google Shape;3584;p60"/>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85" name="Google Shape;3585;p60"/>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86" name="Google Shape;3586;p60"/>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87" name="Google Shape;3587;p60"/>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88" name="Google Shape;3588;p60"/>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89" name="Google Shape;3589;p60"/>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90" name="Google Shape;3590;p60"/>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91" name="Google Shape;3591;p60"/>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92" name="Google Shape;3592;p60"/>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93" name="Google Shape;3593;p60"/>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94" name="Google Shape;3594;p60"/>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95" name="Google Shape;3595;p60"/>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96" name="Google Shape;3596;p60"/>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97" name="Google Shape;3597;p60"/>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98" name="Google Shape;3598;p60"/>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599" name="Google Shape;3599;p60"/>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00" name="Google Shape;3600;p60"/>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01" name="Google Shape;3601;p60"/>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02" name="Google Shape;3602;p60"/>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03" name="Google Shape;3603;p60"/>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604" name="Google Shape;3604;p60"/>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605" name="Google Shape;3605;p60"/>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3606" name="Google Shape;3606;p60"/>
          <p:cNvPicPr preferRelativeResize="0"/>
          <p:nvPr/>
        </p:nvPicPr>
        <p:blipFill rotWithShape="1">
          <a:blip r:embed="rId5">
            <a:alphaModFix/>
          </a:blip>
          <a:srcRect b="0" l="0" r="0" t="0"/>
          <a:stretch/>
        </p:blipFill>
        <p:spPr>
          <a:xfrm>
            <a:off x="1" y="605307"/>
            <a:ext cx="3409950" cy="4638735"/>
          </a:xfrm>
          <a:prstGeom prst="rect">
            <a:avLst/>
          </a:prstGeom>
          <a:noFill/>
          <a:ln>
            <a:noFill/>
          </a:ln>
        </p:spPr>
      </p:pic>
      <p:sp>
        <p:nvSpPr>
          <p:cNvPr id="3607" name="Google Shape;3607;p60"/>
          <p:cNvSpPr/>
          <p:nvPr/>
        </p:nvSpPr>
        <p:spPr>
          <a:xfrm>
            <a:off x="74978" y="785419"/>
            <a:ext cx="3309573" cy="405649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3200">
                <a:solidFill>
                  <a:schemeClr val="dk1"/>
                </a:solidFill>
                <a:latin typeface="Times New Roman"/>
                <a:ea typeface="Times New Roman"/>
                <a:cs typeface="Times New Roman"/>
                <a:sym typeface="Times New Roman"/>
              </a:rPr>
              <a:t>Luận điểm 2</a:t>
            </a:r>
            <a:r>
              <a:rPr lang="en-US" sz="3200">
                <a:solidFill>
                  <a:schemeClr val="dk1"/>
                </a:solidFill>
                <a:latin typeface="Times New Roman"/>
                <a:ea typeface="Times New Roman"/>
                <a:cs typeface="Times New Roman"/>
                <a:sym typeface="Times New Roman"/>
              </a:rPr>
              <a:t>:</a:t>
            </a:r>
            <a:r>
              <a:rPr b="1" i="1" lang="en-US" sz="3200">
                <a:solidFill>
                  <a:schemeClr val="dk1"/>
                </a:solidFill>
                <a:latin typeface="Times New Roman"/>
                <a:ea typeface="Times New Roman"/>
                <a:cs typeface="Times New Roman"/>
                <a:sym typeface="Times New Roman"/>
              </a:rPr>
              <a:t> Bà là người phụ nữ nông thôn thuần hậu nhưng có bản lĩnh vững vàng, là chỗ dựa tinh thần cho con cháu.</a:t>
            </a:r>
            <a:endParaRPr sz="3200">
              <a:solidFill>
                <a:schemeClr val="dk1"/>
              </a:solidFill>
              <a:latin typeface="Times New Roman"/>
              <a:ea typeface="Times New Roman"/>
              <a:cs typeface="Times New Roman"/>
              <a:sym typeface="Times New Roman"/>
            </a:endParaRPr>
          </a:p>
        </p:txBody>
      </p:sp>
      <p:sp>
        <p:nvSpPr>
          <p:cNvPr id="3608" name="Google Shape;3608;p60"/>
          <p:cNvSpPr/>
          <p:nvPr/>
        </p:nvSpPr>
        <p:spPr>
          <a:xfrm>
            <a:off x="4481818" y="311304"/>
            <a:ext cx="7405590" cy="5998822"/>
          </a:xfrm>
          <a:prstGeom prst="rect">
            <a:avLst/>
          </a:prstGeom>
          <a:noFill/>
          <a:ln>
            <a:noFill/>
          </a:ln>
        </p:spPr>
        <p:txBody>
          <a:bodyPr anchorCtr="0" anchor="t" bIns="45700" lIns="91425" spcFirstLastPara="1" rIns="91425" wrap="square" tIns="45700">
            <a:spAutoFit/>
          </a:bodyPr>
          <a:lstStyle/>
          <a:p>
            <a:pPr indent="280670" lvl="0" marL="0" marR="0" rtl="0" algn="l">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 Tuy chỉ là một người phụ nữ nông thôn thuần phác, thật thà nhưng ẩn đằng sau đó là sự kiên cường, bản lĩnh vững vàng, là sức sống mãnh liệt, dẻo dai. Bà đã giúp mọi người trong gia đình vượt qua nạn đói 1945 để đến bây giờ mỗi khi nghĩ lại cháu vẫn thấy “</a:t>
            </a:r>
            <a:r>
              <a:rPr i="1" lang="en-US" sz="2800">
                <a:solidFill>
                  <a:schemeClr val="dk1"/>
                </a:solidFill>
                <a:latin typeface="Times New Roman"/>
                <a:ea typeface="Times New Roman"/>
                <a:cs typeface="Times New Roman"/>
                <a:sym typeface="Times New Roman"/>
              </a:rPr>
              <a:t>sống mũi còn cay</a:t>
            </a:r>
            <a:r>
              <a:rPr lang="en-US" sz="2800">
                <a:solidFill>
                  <a:schemeClr val="dk1"/>
                </a:solidFill>
                <a:latin typeface="Times New Roman"/>
                <a:ea typeface="Times New Roman"/>
                <a:cs typeface="Times New Roman"/>
                <a:sym typeface="Times New Roman"/>
              </a:rPr>
              <a:t>”. Nhớ về bà, cháu nhớ về những năm mà thực dân Pháp chiếm đóng. Hiện thực đau thương như được tái hiện lên qua từng câu chữ:</a:t>
            </a:r>
            <a:endParaRPr sz="2800">
              <a:solidFill>
                <a:schemeClr val="dk1"/>
              </a:solidFill>
              <a:latin typeface="Times New Roman"/>
              <a:ea typeface="Times New Roman"/>
              <a:cs typeface="Times New Roman"/>
              <a:sym typeface="Times New Roman"/>
            </a:endParaRPr>
          </a:p>
          <a:p>
            <a:pPr indent="280670" lvl="0" marL="1828800" marR="0" rtl="0" algn="l">
              <a:lnSpc>
                <a:spcPct val="115000"/>
              </a:lnSpc>
              <a:spcBef>
                <a:spcPts val="0"/>
              </a:spcBef>
              <a:spcAft>
                <a:spcPts val="0"/>
              </a:spcAft>
              <a:buNone/>
            </a:pPr>
            <a:r>
              <a:rPr i="1" lang="en-US" sz="2800">
                <a:solidFill>
                  <a:schemeClr val="dk1"/>
                </a:solidFill>
                <a:latin typeface="Times New Roman"/>
                <a:ea typeface="Times New Roman"/>
                <a:cs typeface="Times New Roman"/>
                <a:sym typeface="Times New Roman"/>
              </a:rPr>
              <a:t>Năm giặc đốt nhà cháy tàn cháy rụi</a:t>
            </a:r>
            <a:endParaRPr sz="2800">
              <a:solidFill>
                <a:schemeClr val="dk1"/>
              </a:solidFill>
              <a:latin typeface="Times New Roman"/>
              <a:ea typeface="Times New Roman"/>
              <a:cs typeface="Times New Roman"/>
              <a:sym typeface="Times New Roman"/>
            </a:endParaRPr>
          </a:p>
          <a:p>
            <a:pPr indent="280670" lvl="0" marL="1828800" marR="0" rtl="0" algn="l">
              <a:lnSpc>
                <a:spcPct val="115000"/>
              </a:lnSpc>
              <a:spcBef>
                <a:spcPts val="0"/>
              </a:spcBef>
              <a:spcAft>
                <a:spcPts val="0"/>
              </a:spcAft>
              <a:buNone/>
            </a:pPr>
            <a:r>
              <a:rPr i="1" lang="en-US" sz="2800">
                <a:solidFill>
                  <a:schemeClr val="dk1"/>
                </a:solidFill>
                <a:latin typeface="Times New Roman"/>
                <a:ea typeface="Times New Roman"/>
                <a:cs typeface="Times New Roman"/>
                <a:sym typeface="Times New Roman"/>
              </a:rPr>
              <a:t>Hàng xóm bốn bên trở về lầm lụi</a:t>
            </a:r>
            <a:endParaRPr sz="2800">
              <a:solidFill>
                <a:schemeClr val="dk1"/>
              </a:solidFill>
              <a:latin typeface="Times New Roman"/>
              <a:ea typeface="Times New Roman"/>
              <a:cs typeface="Times New Roman"/>
              <a:sym typeface="Times New Roman"/>
            </a:endParaRPr>
          </a:p>
          <a:p>
            <a:pPr indent="280670" lvl="0" marL="1828800" marR="0" rtl="0" algn="l">
              <a:lnSpc>
                <a:spcPct val="115000"/>
              </a:lnSpc>
              <a:spcBef>
                <a:spcPts val="0"/>
              </a:spcBef>
              <a:spcAft>
                <a:spcPts val="0"/>
              </a:spcAft>
              <a:buNone/>
            </a:pPr>
            <a:r>
              <a:rPr i="1" lang="en-US" sz="2800">
                <a:solidFill>
                  <a:schemeClr val="dk1"/>
                </a:solidFill>
                <a:latin typeface="Times New Roman"/>
                <a:ea typeface="Times New Roman"/>
                <a:cs typeface="Times New Roman"/>
                <a:sym typeface="Times New Roman"/>
              </a:rPr>
              <a:t>Đỡ đần bà dựng lại túp lều tranh</a:t>
            </a: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7"/>
                                        </p:tgtEl>
                                        <p:attrNameLst>
                                          <p:attrName>style.visibility</p:attrName>
                                        </p:attrNameLst>
                                      </p:cBhvr>
                                      <p:to>
                                        <p:strVal val="visible"/>
                                      </p:to>
                                    </p:set>
                                    <p:animEffect filter="fade" transition="in">
                                      <p:cBhvr>
                                        <p:cTn dur="1000"/>
                                        <p:tgtEl>
                                          <p:spTgt spid="36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8"/>
                                        </p:tgtEl>
                                        <p:attrNameLst>
                                          <p:attrName>style.visibility</p:attrName>
                                        </p:attrNameLst>
                                      </p:cBhvr>
                                      <p:to>
                                        <p:strVal val="visible"/>
                                      </p:to>
                                    </p:set>
                                    <p:animEffect filter="fade" transition="in">
                                      <p:cBhvr>
                                        <p:cTn dur="1000"/>
                                        <p:tgtEl>
                                          <p:spTgt spid="36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2" name="Shape 3612"/>
        <p:cNvGrpSpPr/>
        <p:nvPr/>
      </p:nvGrpSpPr>
      <p:grpSpPr>
        <a:xfrm>
          <a:off x="0" y="0"/>
          <a:ext cx="0" cy="0"/>
          <a:chOff x="0" y="0"/>
          <a:chExt cx="0" cy="0"/>
        </a:xfrm>
      </p:grpSpPr>
      <p:grpSp>
        <p:nvGrpSpPr>
          <p:cNvPr id="3613" name="Google Shape;3613;p61"/>
          <p:cNvGrpSpPr/>
          <p:nvPr/>
        </p:nvGrpSpPr>
        <p:grpSpPr>
          <a:xfrm>
            <a:off x="4406900" y="905934"/>
            <a:ext cx="6064251" cy="5046133"/>
            <a:chOff x="3304703" y="680023"/>
            <a:chExt cx="4548353" cy="3783458"/>
          </a:xfrm>
        </p:grpSpPr>
        <p:sp>
          <p:nvSpPr>
            <p:cNvPr id="3614" name="Google Shape;3614;p61"/>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15" name="Google Shape;3615;p61"/>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16" name="Google Shape;3616;p61"/>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17" name="Google Shape;3617;p61"/>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18" name="Google Shape;3618;p61"/>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19" name="Google Shape;3619;p61"/>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20" name="Google Shape;3620;p61"/>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21" name="Google Shape;3621;p61"/>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22" name="Google Shape;3622;p61"/>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23" name="Google Shape;3623;p61"/>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24" name="Google Shape;3624;p61"/>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25" name="Google Shape;3625;p61"/>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26" name="Google Shape;3626;p61"/>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27" name="Google Shape;3627;p61"/>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28" name="Google Shape;3628;p61"/>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29" name="Google Shape;3629;p61"/>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30" name="Google Shape;3630;p61"/>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31" name="Google Shape;3631;p61"/>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32" name="Google Shape;3632;p61"/>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33" name="Google Shape;3633;p61"/>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34" name="Google Shape;3634;p61"/>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35" name="Google Shape;3635;p61"/>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36" name="Google Shape;3636;p61"/>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37" name="Google Shape;3637;p61"/>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38" name="Google Shape;3638;p61"/>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39" name="Google Shape;3639;p61"/>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40" name="Google Shape;3640;p61"/>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41" name="Google Shape;3641;p61"/>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42" name="Google Shape;3642;p61"/>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43" name="Google Shape;3643;p61"/>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644" name="Google Shape;3644;p61"/>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645" name="Google Shape;3645;p61"/>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3646" name="Google Shape;3646;p61"/>
          <p:cNvPicPr preferRelativeResize="0"/>
          <p:nvPr/>
        </p:nvPicPr>
        <p:blipFill rotWithShape="1">
          <a:blip r:embed="rId5">
            <a:alphaModFix/>
          </a:blip>
          <a:srcRect b="0" l="0" r="0" t="0"/>
          <a:stretch/>
        </p:blipFill>
        <p:spPr>
          <a:xfrm>
            <a:off x="1" y="1618193"/>
            <a:ext cx="3109760" cy="3625849"/>
          </a:xfrm>
          <a:prstGeom prst="rect">
            <a:avLst/>
          </a:prstGeom>
          <a:noFill/>
          <a:ln>
            <a:noFill/>
          </a:ln>
        </p:spPr>
      </p:pic>
      <p:sp>
        <p:nvSpPr>
          <p:cNvPr id="3647" name="Google Shape;3647;p61"/>
          <p:cNvSpPr/>
          <p:nvPr/>
        </p:nvSpPr>
        <p:spPr>
          <a:xfrm>
            <a:off x="4677833" y="430295"/>
            <a:ext cx="7514167" cy="6001643"/>
          </a:xfrm>
          <a:prstGeom prst="rect">
            <a:avLst/>
          </a:prstGeom>
          <a:noFill/>
          <a:ln>
            <a:noFill/>
          </a:ln>
        </p:spPr>
        <p:txBody>
          <a:bodyPr anchorCtr="0" anchor="t" bIns="45700" lIns="91425" spcFirstLastPara="1" rIns="91425" wrap="square" tIns="45700">
            <a:spAutoFit/>
          </a:bodyPr>
          <a:lstStyle/>
          <a:p>
            <a:pPr indent="28067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Trong gian khổ khó khăn, bà vẫn không gục ngã. Bà vẫn "</a:t>
            </a:r>
            <a:r>
              <a:rPr i="1" lang="en-US" sz="3200">
                <a:solidFill>
                  <a:schemeClr val="dk1"/>
                </a:solidFill>
                <a:latin typeface="Times New Roman"/>
                <a:ea typeface="Times New Roman"/>
                <a:cs typeface="Times New Roman"/>
                <a:sym typeface="Times New Roman"/>
              </a:rPr>
              <a:t>vững lòng</a:t>
            </a:r>
            <a:r>
              <a:rPr lang="en-US" sz="3200">
                <a:solidFill>
                  <a:schemeClr val="dk1"/>
                </a:solidFill>
                <a:latin typeface="Times New Roman"/>
                <a:ea typeface="Times New Roman"/>
                <a:cs typeface="Times New Roman"/>
                <a:sym typeface="Times New Roman"/>
              </a:rPr>
              <a:t>" dặn cháu:</a:t>
            </a:r>
            <a:endParaRPr sz="32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i="1" lang="en-US" sz="3200">
                <a:solidFill>
                  <a:schemeClr val="dk1"/>
                </a:solidFill>
                <a:latin typeface="Times New Roman"/>
                <a:ea typeface="Times New Roman"/>
                <a:cs typeface="Times New Roman"/>
                <a:sym typeface="Times New Roman"/>
              </a:rPr>
              <a:t>Mày có viết thư chớ kể này kể nọ</a:t>
            </a:r>
            <a:endParaRPr sz="32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i="1" lang="en-US" sz="3200">
                <a:solidFill>
                  <a:schemeClr val="dk1"/>
                </a:solidFill>
                <a:latin typeface="Times New Roman"/>
                <a:ea typeface="Times New Roman"/>
                <a:cs typeface="Times New Roman"/>
                <a:sym typeface="Times New Roman"/>
              </a:rPr>
              <a:t>Cứ bảo ở nhà vẫn được bình yên</a:t>
            </a:r>
            <a:endParaRPr sz="32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Qua lời bà dặn cháu ta thấy được tâm hồn thật đẹp. Bà là người </a:t>
            </a:r>
            <a:r>
              <a:rPr b="1" lang="en-US" sz="3200">
                <a:solidFill>
                  <a:schemeClr val="dk1"/>
                </a:solidFill>
                <a:latin typeface="Times New Roman"/>
                <a:ea typeface="Times New Roman"/>
                <a:cs typeface="Times New Roman"/>
                <a:sym typeface="Times New Roman"/>
              </a:rPr>
              <a:t>lo lắng, yêu thương con cháu, nhân hậu và giàu đức hi sinh</a:t>
            </a:r>
            <a:r>
              <a:rPr lang="en-US" sz="3200">
                <a:solidFill>
                  <a:schemeClr val="dk1"/>
                </a:solidFill>
                <a:latin typeface="Times New Roman"/>
                <a:ea typeface="Times New Roman"/>
                <a:cs typeface="Times New Roman"/>
                <a:sym typeface="Times New Roman"/>
              </a:rPr>
              <a:t>. Bà muốn con được yên tâm công tác nên đã một mình vượt qua tất cả những khó khăn nơi quê nhà. Như vậy ta thấy rằng, dẫu chiến tranh tàn phá, đau khổ chồng chất cũng không thể thay đổi ý chí, niềm tin của bà. </a:t>
            </a:r>
            <a:endParaRPr sz="3200">
              <a:solidFill>
                <a:schemeClr val="dk1"/>
              </a:solidFill>
              <a:latin typeface="Times New Roman"/>
              <a:ea typeface="Times New Roman"/>
              <a:cs typeface="Times New Roman"/>
              <a:sym typeface="Times New Roman"/>
            </a:endParaRPr>
          </a:p>
        </p:txBody>
      </p:sp>
      <p:sp>
        <p:nvSpPr>
          <p:cNvPr id="3648" name="Google Shape;3648;p61"/>
          <p:cNvSpPr/>
          <p:nvPr/>
        </p:nvSpPr>
        <p:spPr>
          <a:xfrm>
            <a:off x="151412" y="1907622"/>
            <a:ext cx="2958348" cy="30469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Bà là người </a:t>
            </a:r>
            <a:r>
              <a:rPr b="1" lang="en-US" sz="3200">
                <a:solidFill>
                  <a:schemeClr val="dk1"/>
                </a:solidFill>
                <a:latin typeface="Times New Roman"/>
                <a:ea typeface="Times New Roman"/>
                <a:cs typeface="Times New Roman"/>
                <a:sym typeface="Times New Roman"/>
              </a:rPr>
              <a:t>lo lắng, yêu thương con cháu, nhân hậu và giàu đức hi sinh</a:t>
            </a:r>
            <a:r>
              <a:rPr lang="en-US" sz="3200">
                <a:solidFill>
                  <a:schemeClr val="dk1"/>
                </a:solidFill>
                <a:latin typeface="Times New Roman"/>
                <a:ea typeface="Times New Roman"/>
                <a:cs typeface="Times New Roman"/>
                <a:sym typeface="Times New Roman"/>
              </a:rPr>
              <a:t>.</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48"/>
                                        </p:tgtEl>
                                        <p:attrNameLst>
                                          <p:attrName>style.visibility</p:attrName>
                                        </p:attrNameLst>
                                      </p:cBhvr>
                                      <p:to>
                                        <p:strVal val="visible"/>
                                      </p:to>
                                    </p:set>
                                    <p:anim calcmode="lin" valueType="num">
                                      <p:cBhvr additive="base">
                                        <p:cTn dur="500"/>
                                        <p:tgtEl>
                                          <p:spTgt spid="364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2" name="Shape 3652"/>
        <p:cNvGrpSpPr/>
        <p:nvPr/>
      </p:nvGrpSpPr>
      <p:grpSpPr>
        <a:xfrm>
          <a:off x="0" y="0"/>
          <a:ext cx="0" cy="0"/>
          <a:chOff x="0" y="0"/>
          <a:chExt cx="0" cy="0"/>
        </a:xfrm>
      </p:grpSpPr>
      <p:grpSp>
        <p:nvGrpSpPr>
          <p:cNvPr id="3653" name="Google Shape;3653;p62"/>
          <p:cNvGrpSpPr/>
          <p:nvPr/>
        </p:nvGrpSpPr>
        <p:grpSpPr>
          <a:xfrm>
            <a:off x="4406900" y="905934"/>
            <a:ext cx="6064251" cy="5046133"/>
            <a:chOff x="3304703" y="680023"/>
            <a:chExt cx="4548353" cy="3783458"/>
          </a:xfrm>
        </p:grpSpPr>
        <p:sp>
          <p:nvSpPr>
            <p:cNvPr id="3654" name="Google Shape;3654;p62"/>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55" name="Google Shape;3655;p62"/>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56" name="Google Shape;3656;p62"/>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57" name="Google Shape;3657;p62"/>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58" name="Google Shape;3658;p62"/>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59" name="Google Shape;3659;p62"/>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60" name="Google Shape;3660;p62"/>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61" name="Google Shape;3661;p62"/>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62" name="Google Shape;3662;p62"/>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63" name="Google Shape;3663;p62"/>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64" name="Google Shape;3664;p62"/>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65" name="Google Shape;3665;p62"/>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66" name="Google Shape;3666;p62"/>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67" name="Google Shape;3667;p62"/>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68" name="Google Shape;3668;p62"/>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69" name="Google Shape;3669;p62"/>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70" name="Google Shape;3670;p62"/>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71" name="Google Shape;3671;p62"/>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72" name="Google Shape;3672;p62"/>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73" name="Google Shape;3673;p62"/>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74" name="Google Shape;3674;p62"/>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75" name="Google Shape;3675;p62"/>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76" name="Google Shape;3676;p62"/>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77" name="Google Shape;3677;p62"/>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78" name="Google Shape;3678;p62"/>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79" name="Google Shape;3679;p62"/>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80" name="Google Shape;3680;p62"/>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81" name="Google Shape;3681;p62"/>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82" name="Google Shape;3682;p62"/>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83" name="Google Shape;3683;p62"/>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684" name="Google Shape;3684;p62"/>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685" name="Google Shape;3685;p62"/>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3686" name="Google Shape;3686;p62"/>
          <p:cNvPicPr preferRelativeResize="0"/>
          <p:nvPr/>
        </p:nvPicPr>
        <p:blipFill rotWithShape="1">
          <a:blip r:embed="rId5">
            <a:alphaModFix/>
          </a:blip>
          <a:srcRect b="0" l="0" r="0" t="0"/>
          <a:stretch/>
        </p:blipFill>
        <p:spPr>
          <a:xfrm>
            <a:off x="1" y="1618193"/>
            <a:ext cx="3729564" cy="3625849"/>
          </a:xfrm>
          <a:prstGeom prst="rect">
            <a:avLst/>
          </a:prstGeom>
          <a:noFill/>
          <a:ln>
            <a:noFill/>
          </a:ln>
        </p:spPr>
      </p:pic>
      <p:sp>
        <p:nvSpPr>
          <p:cNvPr id="3687" name="Google Shape;3687;p62"/>
          <p:cNvSpPr/>
          <p:nvPr/>
        </p:nvSpPr>
        <p:spPr>
          <a:xfrm>
            <a:off x="4593166" y="165752"/>
            <a:ext cx="7448579" cy="6577185"/>
          </a:xfrm>
          <a:prstGeom prst="rect">
            <a:avLst/>
          </a:prstGeom>
          <a:noFill/>
          <a:ln>
            <a:noFill/>
          </a:ln>
        </p:spPr>
        <p:txBody>
          <a:bodyPr anchorCtr="0" anchor="t" bIns="45700" lIns="91425" spcFirstLastPara="1" rIns="91425" wrap="square" tIns="45700">
            <a:spAutoFit/>
          </a:bodyPr>
          <a:lstStyle/>
          <a:p>
            <a:pPr indent="280670" lvl="0" marL="0" marR="0" rtl="0" algn="l">
              <a:lnSpc>
                <a:spcPct val="115000"/>
              </a:lnSpc>
              <a:spcBef>
                <a:spcPts val="0"/>
              </a:spcBef>
              <a:spcAft>
                <a:spcPts val="0"/>
              </a:spcAft>
              <a:buNone/>
            </a:pPr>
            <a:r>
              <a:rPr lang="en-US" sz="2800">
                <a:solidFill>
                  <a:schemeClr val="dk1"/>
                </a:solidFill>
                <a:latin typeface="Times New Roman"/>
                <a:ea typeface="Times New Roman"/>
                <a:cs typeface="Times New Roman"/>
                <a:sym typeface="Times New Roman"/>
              </a:rPr>
              <a:t>Bà là </a:t>
            </a:r>
            <a:r>
              <a:rPr b="1" lang="en-US" sz="2800">
                <a:solidFill>
                  <a:schemeClr val="dk1"/>
                </a:solidFill>
                <a:latin typeface="Times New Roman"/>
                <a:ea typeface="Times New Roman"/>
                <a:cs typeface="Times New Roman"/>
                <a:sym typeface="Times New Roman"/>
              </a:rPr>
              <a:t>hiện thân đầy đủ nhất, sinh động nhất</a:t>
            </a:r>
            <a:r>
              <a:rPr lang="en-US" sz="2800">
                <a:solidFill>
                  <a:schemeClr val="dk1"/>
                </a:solidFill>
                <a:latin typeface="Times New Roman"/>
                <a:ea typeface="Times New Roman"/>
                <a:cs typeface="Times New Roman"/>
                <a:sym typeface="Times New Roman"/>
              </a:rPr>
              <a:t> cho hậu phương lớn. Bà chính là </a:t>
            </a:r>
            <a:r>
              <a:rPr b="1" lang="en-US" sz="2800">
                <a:solidFill>
                  <a:schemeClr val="dk1"/>
                </a:solidFill>
                <a:latin typeface="Times New Roman"/>
                <a:ea typeface="Times New Roman"/>
                <a:cs typeface="Times New Roman"/>
                <a:sym typeface="Times New Roman"/>
              </a:rPr>
              <a:t>điểm tựa, chỗ dựa tinh thần </a:t>
            </a:r>
            <a:r>
              <a:rPr lang="en-US" sz="2800">
                <a:solidFill>
                  <a:schemeClr val="dk1"/>
                </a:solidFill>
                <a:latin typeface="Times New Roman"/>
                <a:ea typeface="Times New Roman"/>
                <a:cs typeface="Times New Roman"/>
                <a:sym typeface="Times New Roman"/>
              </a:rPr>
              <a:t>cho con cháu:</a:t>
            </a:r>
            <a:endParaRPr sz="2800">
              <a:solidFill>
                <a:schemeClr val="dk1"/>
              </a:solidFill>
              <a:latin typeface="Times New Roman"/>
              <a:ea typeface="Times New Roman"/>
              <a:cs typeface="Times New Roman"/>
              <a:sym typeface="Times New Roman"/>
            </a:endParaRPr>
          </a:p>
          <a:p>
            <a:pPr indent="280670" lvl="0" marL="1828800" marR="0" rtl="0" algn="l">
              <a:lnSpc>
                <a:spcPct val="115000"/>
              </a:lnSpc>
              <a:spcBef>
                <a:spcPts val="0"/>
              </a:spcBef>
              <a:spcAft>
                <a:spcPts val="0"/>
              </a:spcAft>
              <a:buNone/>
            </a:pPr>
            <a:r>
              <a:rPr i="1" lang="en-US" sz="2800">
                <a:solidFill>
                  <a:schemeClr val="dk1"/>
                </a:solidFill>
                <a:latin typeface="Times New Roman"/>
                <a:ea typeface="Times New Roman"/>
                <a:cs typeface="Times New Roman"/>
                <a:sym typeface="Times New Roman"/>
              </a:rPr>
              <a:t>Rồi sớm chiều bếp lửa bà nhen</a:t>
            </a:r>
            <a:endParaRPr sz="2800">
              <a:solidFill>
                <a:schemeClr val="dk1"/>
              </a:solidFill>
              <a:latin typeface="Times New Roman"/>
              <a:ea typeface="Times New Roman"/>
              <a:cs typeface="Times New Roman"/>
              <a:sym typeface="Times New Roman"/>
            </a:endParaRPr>
          </a:p>
          <a:p>
            <a:pPr indent="280670" lvl="0" marL="1828800" marR="0" rtl="0" algn="l">
              <a:lnSpc>
                <a:spcPct val="115000"/>
              </a:lnSpc>
              <a:spcBef>
                <a:spcPts val="0"/>
              </a:spcBef>
              <a:spcAft>
                <a:spcPts val="0"/>
              </a:spcAft>
              <a:buNone/>
            </a:pPr>
            <a:r>
              <a:rPr i="1" lang="en-US" sz="2800">
                <a:solidFill>
                  <a:schemeClr val="dk1"/>
                </a:solidFill>
                <a:latin typeface="Times New Roman"/>
                <a:ea typeface="Times New Roman"/>
                <a:cs typeface="Times New Roman"/>
                <a:sym typeface="Times New Roman"/>
              </a:rPr>
              <a:t>Một ngọn lửa lòng bà luôn ủ sẵn</a:t>
            </a:r>
            <a:endParaRPr sz="2800">
              <a:solidFill>
                <a:schemeClr val="dk1"/>
              </a:solidFill>
              <a:latin typeface="Times New Roman"/>
              <a:ea typeface="Times New Roman"/>
              <a:cs typeface="Times New Roman"/>
              <a:sym typeface="Times New Roman"/>
            </a:endParaRPr>
          </a:p>
          <a:p>
            <a:pPr indent="280670" lvl="0" marL="1828800" marR="0" rtl="0" algn="l">
              <a:lnSpc>
                <a:spcPct val="115000"/>
              </a:lnSpc>
              <a:spcBef>
                <a:spcPts val="0"/>
              </a:spcBef>
              <a:spcAft>
                <a:spcPts val="0"/>
              </a:spcAft>
              <a:buNone/>
            </a:pPr>
            <a:r>
              <a:rPr i="1" lang="en-US" sz="2800">
                <a:solidFill>
                  <a:schemeClr val="dk1"/>
                </a:solidFill>
                <a:latin typeface="Times New Roman"/>
                <a:ea typeface="Times New Roman"/>
                <a:cs typeface="Times New Roman"/>
                <a:sym typeface="Times New Roman"/>
              </a:rPr>
              <a:t>Một ngọn lửa chứa niềm tin dai dẳng</a:t>
            </a:r>
            <a:endParaRPr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 Chính bà đã nhóm lên ngọn lửa - ngọn lửa của tình yêu thương, niềm tin bất diệt. Bởi đó là ngọn lửa - trái tim, tình cảm và tâm hồn bà. Bà đã truyền cho cháu nghị lực, niềm tin một cách tự nhiên như người truyền lửa cho thế hệ sau. Một ngọn lửa thổi bùng lên mơ ước, khát vọng về ngày mới thanh bình</a:t>
            </a:r>
            <a:endParaRPr sz="2800">
              <a:solidFill>
                <a:schemeClr val="dk1"/>
              </a:solidFill>
              <a:latin typeface="Arial"/>
              <a:ea typeface="Arial"/>
              <a:cs typeface="Arial"/>
              <a:sym typeface="Arial"/>
            </a:endParaRPr>
          </a:p>
        </p:txBody>
      </p:sp>
      <p:sp>
        <p:nvSpPr>
          <p:cNvPr id="3688" name="Google Shape;3688;p62"/>
          <p:cNvSpPr/>
          <p:nvPr/>
        </p:nvSpPr>
        <p:spPr>
          <a:xfrm>
            <a:off x="65613" y="1969178"/>
            <a:ext cx="3663951" cy="2923877"/>
          </a:xfrm>
          <a:prstGeom prst="rect">
            <a:avLst/>
          </a:prstGeom>
          <a:noFill/>
          <a:ln>
            <a:noFill/>
          </a:ln>
        </p:spPr>
        <p:txBody>
          <a:bodyPr anchorCtr="0" anchor="t" bIns="45700" lIns="91425" spcFirstLastPara="1" rIns="91425" wrap="square" tIns="45700">
            <a:spAutoFit/>
          </a:bodyPr>
          <a:lstStyle/>
          <a:p>
            <a:pPr indent="280670" lvl="0" marL="0" marR="0" rtl="0" algn="l">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Bà là </a:t>
            </a:r>
            <a:r>
              <a:rPr b="1" lang="en-US" sz="3200">
                <a:solidFill>
                  <a:schemeClr val="dk1"/>
                </a:solidFill>
                <a:latin typeface="Times New Roman"/>
                <a:ea typeface="Times New Roman"/>
                <a:cs typeface="Times New Roman"/>
                <a:sym typeface="Times New Roman"/>
              </a:rPr>
              <a:t>hiện thân </a:t>
            </a:r>
            <a:r>
              <a:rPr lang="en-US" sz="3200">
                <a:solidFill>
                  <a:schemeClr val="dk1"/>
                </a:solidFill>
                <a:latin typeface="Times New Roman"/>
                <a:ea typeface="Times New Roman"/>
                <a:cs typeface="Times New Roman"/>
                <a:sym typeface="Times New Roman"/>
              </a:rPr>
              <a:t>cho hậu phương lớn. là </a:t>
            </a:r>
            <a:r>
              <a:rPr b="1" lang="en-US" sz="3200">
                <a:solidFill>
                  <a:schemeClr val="dk1"/>
                </a:solidFill>
                <a:latin typeface="Times New Roman"/>
                <a:ea typeface="Times New Roman"/>
                <a:cs typeface="Times New Roman"/>
                <a:sym typeface="Times New Roman"/>
              </a:rPr>
              <a:t>điểm tựa, chỗ dựa tinh thần </a:t>
            </a:r>
            <a:r>
              <a:rPr lang="en-US" sz="3200">
                <a:solidFill>
                  <a:schemeClr val="dk1"/>
                </a:solidFill>
                <a:latin typeface="Times New Roman"/>
                <a:ea typeface="Times New Roman"/>
                <a:cs typeface="Times New Roman"/>
                <a:sym typeface="Times New Roman"/>
              </a:rPr>
              <a:t>cho con cháu</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8"/>
                                        </p:tgtEl>
                                        <p:attrNameLst>
                                          <p:attrName>style.visibility</p:attrName>
                                        </p:attrNameLst>
                                      </p:cBhvr>
                                      <p:to>
                                        <p:strVal val="visible"/>
                                      </p:to>
                                    </p:set>
                                    <p:anim calcmode="lin" valueType="num">
                                      <p:cBhvr additive="base">
                                        <p:cTn dur="500"/>
                                        <p:tgtEl>
                                          <p:spTgt spid="36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7"/>
                                        </p:tgtEl>
                                        <p:attrNameLst>
                                          <p:attrName>style.visibility</p:attrName>
                                        </p:attrNameLst>
                                      </p:cBhvr>
                                      <p:to>
                                        <p:strVal val="visible"/>
                                      </p:to>
                                    </p:set>
                                    <p:animEffect filter="fade" transition="in">
                                      <p:cBhvr>
                                        <p:cTn dur="1000"/>
                                        <p:tgtEl>
                                          <p:spTgt spid="36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2" name="Shape 3692"/>
        <p:cNvGrpSpPr/>
        <p:nvPr/>
      </p:nvGrpSpPr>
      <p:grpSpPr>
        <a:xfrm>
          <a:off x="0" y="0"/>
          <a:ext cx="0" cy="0"/>
          <a:chOff x="0" y="0"/>
          <a:chExt cx="0" cy="0"/>
        </a:xfrm>
      </p:grpSpPr>
      <p:grpSp>
        <p:nvGrpSpPr>
          <p:cNvPr id="3693" name="Google Shape;3693;p63"/>
          <p:cNvGrpSpPr/>
          <p:nvPr/>
        </p:nvGrpSpPr>
        <p:grpSpPr>
          <a:xfrm>
            <a:off x="4406900" y="905934"/>
            <a:ext cx="6064251" cy="5046133"/>
            <a:chOff x="3304703" y="680023"/>
            <a:chExt cx="4548353" cy="3783458"/>
          </a:xfrm>
        </p:grpSpPr>
        <p:sp>
          <p:nvSpPr>
            <p:cNvPr id="3694" name="Google Shape;3694;p63"/>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95" name="Google Shape;3695;p63"/>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96" name="Google Shape;3696;p63"/>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97" name="Google Shape;3697;p63"/>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98" name="Google Shape;3698;p63"/>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699" name="Google Shape;3699;p63"/>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00" name="Google Shape;3700;p63"/>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01" name="Google Shape;3701;p63"/>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02" name="Google Shape;3702;p63"/>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03" name="Google Shape;3703;p63"/>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04" name="Google Shape;3704;p63"/>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05" name="Google Shape;3705;p63"/>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06" name="Google Shape;3706;p63"/>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07" name="Google Shape;3707;p63"/>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08" name="Google Shape;3708;p63"/>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09" name="Google Shape;3709;p63"/>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10" name="Google Shape;3710;p63"/>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11" name="Google Shape;3711;p63"/>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12" name="Google Shape;3712;p63"/>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13" name="Google Shape;3713;p63"/>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14" name="Google Shape;3714;p63"/>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15" name="Google Shape;3715;p63"/>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16" name="Google Shape;3716;p63"/>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17" name="Google Shape;3717;p63"/>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18" name="Google Shape;3718;p63"/>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19" name="Google Shape;3719;p63"/>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20" name="Google Shape;3720;p63"/>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21" name="Google Shape;3721;p63"/>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22" name="Google Shape;3722;p63"/>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23" name="Google Shape;3723;p63"/>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724" name="Google Shape;3724;p63"/>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725" name="Google Shape;3725;p63"/>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3726" name="Google Shape;3726;p63"/>
          <p:cNvPicPr preferRelativeResize="0"/>
          <p:nvPr/>
        </p:nvPicPr>
        <p:blipFill rotWithShape="1">
          <a:blip r:embed="rId5">
            <a:alphaModFix/>
          </a:blip>
          <a:srcRect b="0" l="0" r="0" t="0"/>
          <a:stretch/>
        </p:blipFill>
        <p:spPr>
          <a:xfrm>
            <a:off x="1" y="553793"/>
            <a:ext cx="3860802" cy="5398274"/>
          </a:xfrm>
          <a:prstGeom prst="rect">
            <a:avLst/>
          </a:prstGeom>
          <a:noFill/>
          <a:ln>
            <a:noFill/>
          </a:ln>
        </p:spPr>
      </p:pic>
      <p:sp>
        <p:nvSpPr>
          <p:cNvPr id="3727" name="Google Shape;3727;p63"/>
          <p:cNvSpPr/>
          <p:nvPr/>
        </p:nvSpPr>
        <p:spPr>
          <a:xfrm>
            <a:off x="120651" y="627376"/>
            <a:ext cx="3621615" cy="5143716"/>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US" sz="3200">
                <a:solidFill>
                  <a:schemeClr val="dk1"/>
                </a:solidFill>
                <a:latin typeface="Times New Roman"/>
                <a:ea typeface="Times New Roman"/>
                <a:cs typeface="Times New Roman"/>
                <a:sym typeface="Times New Roman"/>
              </a:rPr>
              <a:t>Luận điểm </a:t>
            </a:r>
            <a:r>
              <a:rPr lang="en-US" sz="3200">
                <a:solidFill>
                  <a:schemeClr val="dk1"/>
                </a:solidFill>
                <a:latin typeface="Times New Roman"/>
                <a:ea typeface="Times New Roman"/>
                <a:cs typeface="Times New Roman"/>
                <a:sym typeface="Times New Roman"/>
              </a:rPr>
              <a:t>3: </a:t>
            </a:r>
            <a:r>
              <a:rPr b="1" i="1" lang="en-US" sz="3200">
                <a:solidFill>
                  <a:schemeClr val="dk1"/>
                </a:solidFill>
                <a:latin typeface="Times New Roman"/>
                <a:ea typeface="Times New Roman"/>
                <a:cs typeface="Times New Roman"/>
                <a:sym typeface="Times New Roman"/>
              </a:rPr>
              <a:t>Bà là người yêu thương, chăm sóc và dạy cháu lên người.  Bà đã nhóm lên trong cháu tình yêu thương, mơ ước và khát vọng về tương lai</a:t>
            </a:r>
            <a:endParaRPr sz="3200">
              <a:solidFill>
                <a:schemeClr val="dk1"/>
              </a:solidFill>
              <a:latin typeface="Times New Roman"/>
              <a:ea typeface="Times New Roman"/>
              <a:cs typeface="Times New Roman"/>
              <a:sym typeface="Times New Roman"/>
            </a:endParaRPr>
          </a:p>
        </p:txBody>
      </p:sp>
      <p:sp>
        <p:nvSpPr>
          <p:cNvPr id="3728" name="Google Shape;3728;p63"/>
          <p:cNvSpPr/>
          <p:nvPr/>
        </p:nvSpPr>
        <p:spPr>
          <a:xfrm>
            <a:off x="4536854" y="641612"/>
            <a:ext cx="7427619" cy="5693866"/>
          </a:xfrm>
          <a:prstGeom prst="rect">
            <a:avLst/>
          </a:prstGeom>
          <a:noFill/>
          <a:ln>
            <a:noFill/>
          </a:ln>
        </p:spPr>
        <p:txBody>
          <a:bodyPr anchorCtr="0" anchor="t" bIns="45700" lIns="91425" spcFirstLastPara="1" rIns="91425" wrap="square" tIns="45700">
            <a:spAutoFit/>
          </a:bodyPr>
          <a:lstStyle/>
          <a:p>
            <a:pPr indent="28067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 Trong những năm đói khổ tuổi thơ của tác giả vẫn luôn tươi sáng bởi bên nhà thơ luôn có bà. Nhà thơ luôn nhận được tình yêu thương, sự chăm sóc của bà. Đó là thời gian:</a:t>
            </a:r>
            <a:endParaRPr sz="28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Cháu ở cùng bà, bà bảo cháu nghe</a:t>
            </a:r>
            <a:endParaRPr sz="28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i="1" lang="en-US" sz="2800">
                <a:solidFill>
                  <a:schemeClr val="dk1"/>
                </a:solidFill>
                <a:latin typeface="Times New Roman"/>
                <a:ea typeface="Times New Roman"/>
                <a:cs typeface="Times New Roman"/>
                <a:sym typeface="Times New Roman"/>
              </a:rPr>
              <a:t>Bà dạy cháu làm, bà chăm cháu học</a:t>
            </a:r>
            <a:endParaRPr sz="28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 Bố mẹ đi công tác, cháu sống trong sự yêu thương, đùm bọc, chăm sóc của bà. Bà đã thay con nuôi cháu khôn lớn trưởng thành.. </a:t>
            </a:r>
            <a:endParaRPr sz="28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 Cấu trúc song hành góp phần khẳng định vai trò của bà với  cuộc đời cháu. Đồng thời còn nói lên tình yêu thương vô bờ mà bà đã dành cho đứa cháu bé bỏng. </a:t>
            </a:r>
            <a:endParaRPr sz="2800">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2" name="Shape 3732"/>
        <p:cNvGrpSpPr/>
        <p:nvPr/>
      </p:nvGrpSpPr>
      <p:grpSpPr>
        <a:xfrm>
          <a:off x="0" y="0"/>
          <a:ext cx="0" cy="0"/>
          <a:chOff x="0" y="0"/>
          <a:chExt cx="0" cy="0"/>
        </a:xfrm>
      </p:grpSpPr>
      <p:grpSp>
        <p:nvGrpSpPr>
          <p:cNvPr id="3733" name="Google Shape;3733;p64"/>
          <p:cNvGrpSpPr/>
          <p:nvPr/>
        </p:nvGrpSpPr>
        <p:grpSpPr>
          <a:xfrm>
            <a:off x="4406900" y="905934"/>
            <a:ext cx="6064251" cy="5046133"/>
            <a:chOff x="3304703" y="680023"/>
            <a:chExt cx="4548353" cy="3783458"/>
          </a:xfrm>
        </p:grpSpPr>
        <p:sp>
          <p:nvSpPr>
            <p:cNvPr id="3734" name="Google Shape;3734;p64"/>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35" name="Google Shape;3735;p64"/>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36" name="Google Shape;3736;p64"/>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37" name="Google Shape;3737;p64"/>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38" name="Google Shape;3738;p64"/>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39" name="Google Shape;3739;p64"/>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40" name="Google Shape;3740;p64"/>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41" name="Google Shape;3741;p64"/>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42" name="Google Shape;3742;p64"/>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43" name="Google Shape;3743;p64"/>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44" name="Google Shape;3744;p64"/>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45" name="Google Shape;3745;p64"/>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46" name="Google Shape;3746;p64"/>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47" name="Google Shape;3747;p64"/>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48" name="Google Shape;3748;p64"/>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49" name="Google Shape;3749;p64"/>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50" name="Google Shape;3750;p64"/>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51" name="Google Shape;3751;p64"/>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52" name="Google Shape;3752;p64"/>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53" name="Google Shape;3753;p64"/>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54" name="Google Shape;3754;p64"/>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55" name="Google Shape;3755;p64"/>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56" name="Google Shape;3756;p64"/>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57" name="Google Shape;3757;p64"/>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58" name="Google Shape;3758;p64"/>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59" name="Google Shape;3759;p64"/>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60" name="Google Shape;3760;p64"/>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61" name="Google Shape;3761;p64"/>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62" name="Google Shape;3762;p64"/>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63" name="Google Shape;3763;p64"/>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764" name="Google Shape;3764;p64"/>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765" name="Google Shape;3765;p64"/>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3766" name="Google Shape;3766;p64"/>
          <p:cNvPicPr preferRelativeResize="0"/>
          <p:nvPr/>
        </p:nvPicPr>
        <p:blipFill rotWithShape="1">
          <a:blip r:embed="rId5">
            <a:alphaModFix/>
          </a:blip>
          <a:srcRect b="0" l="0" r="0" t="0"/>
          <a:stretch/>
        </p:blipFill>
        <p:spPr>
          <a:xfrm>
            <a:off x="1" y="1618193"/>
            <a:ext cx="2919272" cy="3625849"/>
          </a:xfrm>
          <a:prstGeom prst="rect">
            <a:avLst/>
          </a:prstGeom>
          <a:noFill/>
          <a:ln>
            <a:noFill/>
          </a:ln>
        </p:spPr>
      </p:pic>
      <p:sp>
        <p:nvSpPr>
          <p:cNvPr id="3767" name="Google Shape;3767;p64"/>
          <p:cNvSpPr/>
          <p:nvPr/>
        </p:nvSpPr>
        <p:spPr>
          <a:xfrm>
            <a:off x="4593976" y="922867"/>
            <a:ext cx="7364803" cy="5170646"/>
          </a:xfrm>
          <a:prstGeom prst="rect">
            <a:avLst/>
          </a:prstGeom>
          <a:noFill/>
          <a:ln>
            <a:noFill/>
          </a:ln>
        </p:spPr>
        <p:txBody>
          <a:bodyPr anchorCtr="0" anchor="t" bIns="45700" lIns="91425" spcFirstLastPara="1" rIns="91425" wrap="square" tIns="45700">
            <a:spAutoFit/>
          </a:bodyPr>
          <a:lstStyle/>
          <a:p>
            <a:pPr indent="280670" lvl="0" marL="0" marR="0" rtl="0" algn="l">
              <a:spcBef>
                <a:spcPts val="0"/>
              </a:spcBef>
              <a:spcAft>
                <a:spcPts val="0"/>
              </a:spcAft>
              <a:buNone/>
            </a:pPr>
            <a:r>
              <a:rPr lang="en-US" sz="3000">
                <a:solidFill>
                  <a:schemeClr val="dk1"/>
                </a:solidFill>
                <a:latin typeface="Times New Roman"/>
                <a:ea typeface="Times New Roman"/>
                <a:cs typeface="Times New Roman"/>
                <a:sym typeface="Times New Roman"/>
              </a:rPr>
              <a:t>        Không chỉ chăm sóc, nuôi nấng, dạy dỗ cháu khôn lớn trưởng thành mà bà còn là người nâng đỡ, chắp cánh ước mơ cho cháu. Nếu cơm gạo của bà nuôi lớn cháu về thể xác thì tình yêu thương của bà nuôi lớn cháu về tinh thần, vể ý chi, nghị lực niềm tin. Để rồi, mỗi khi nhớ về bà, cháu lại nhớ về hình ảnh:</a:t>
            </a:r>
            <a:endParaRPr sz="30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i="1" lang="en-US" sz="3000">
                <a:solidFill>
                  <a:schemeClr val="dk1"/>
                </a:solidFill>
                <a:latin typeface="Times New Roman"/>
                <a:ea typeface="Times New Roman"/>
                <a:cs typeface="Times New Roman"/>
                <a:sym typeface="Times New Roman"/>
              </a:rPr>
              <a:t>Nhóm bếp lửa ấp iu nồng đượm</a:t>
            </a:r>
            <a:endParaRPr sz="30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i="1" lang="en-US" sz="3000">
                <a:solidFill>
                  <a:schemeClr val="dk1"/>
                </a:solidFill>
                <a:latin typeface="Times New Roman"/>
                <a:ea typeface="Times New Roman"/>
                <a:cs typeface="Times New Roman"/>
                <a:sym typeface="Times New Roman"/>
              </a:rPr>
              <a:t>Nhóm niềm yêu thương khoai sắn ngọt bùi</a:t>
            </a:r>
            <a:endParaRPr sz="30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i="1" lang="en-US" sz="3000">
                <a:solidFill>
                  <a:schemeClr val="dk1"/>
                </a:solidFill>
                <a:latin typeface="Times New Roman"/>
                <a:ea typeface="Times New Roman"/>
                <a:cs typeface="Times New Roman"/>
                <a:sym typeface="Times New Roman"/>
              </a:rPr>
              <a:t>Nhóm nồi xôi gạo mới sẽ chung vui</a:t>
            </a:r>
            <a:endParaRPr sz="3000">
              <a:solidFill>
                <a:schemeClr val="dk1"/>
              </a:solidFill>
              <a:latin typeface="Times New Roman"/>
              <a:ea typeface="Times New Roman"/>
              <a:cs typeface="Times New Roman"/>
              <a:sym typeface="Times New Roman"/>
            </a:endParaRPr>
          </a:p>
          <a:p>
            <a:pPr indent="280670" lvl="0" marL="0" marR="0" rtl="0" algn="l">
              <a:spcBef>
                <a:spcPts val="0"/>
              </a:spcBef>
              <a:spcAft>
                <a:spcPts val="0"/>
              </a:spcAft>
              <a:buNone/>
            </a:pPr>
            <a:r>
              <a:rPr i="1" lang="en-US" sz="3000">
                <a:solidFill>
                  <a:schemeClr val="dk1"/>
                </a:solidFill>
                <a:latin typeface="Times New Roman"/>
                <a:ea typeface="Times New Roman"/>
                <a:cs typeface="Times New Roman"/>
                <a:sym typeface="Times New Roman"/>
              </a:rPr>
              <a:t>Nhóm dậy cả những tâm tình tuổi nhỏ</a:t>
            </a:r>
            <a:endParaRPr sz="3000">
              <a:solidFill>
                <a:schemeClr val="dk1"/>
              </a:solidFill>
              <a:latin typeface="Times New Roman"/>
              <a:ea typeface="Times New Roman"/>
              <a:cs typeface="Times New Roman"/>
              <a:sym typeface="Times New Roman"/>
            </a:endParaRPr>
          </a:p>
        </p:txBody>
      </p:sp>
      <p:sp>
        <p:nvSpPr>
          <p:cNvPr id="3768" name="Google Shape;3768;p64"/>
          <p:cNvSpPr/>
          <p:nvPr/>
        </p:nvSpPr>
        <p:spPr>
          <a:xfrm>
            <a:off x="129428" y="2019647"/>
            <a:ext cx="2635432"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86245"/>
                </a:solidFill>
                <a:latin typeface="Times New Roman"/>
                <a:ea typeface="Times New Roman"/>
                <a:cs typeface="Times New Roman"/>
                <a:sym typeface="Times New Roman"/>
              </a:rPr>
              <a:t>Bà còn là người nâng đỡ, chắp cánh ước mơ cho cháu. </a:t>
            </a:r>
            <a:endParaRPr b="1"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68"/>
                                        </p:tgtEl>
                                        <p:attrNameLst>
                                          <p:attrName>style.visibility</p:attrName>
                                        </p:attrNameLst>
                                      </p:cBhvr>
                                      <p:to>
                                        <p:strVal val="visible"/>
                                      </p:to>
                                    </p:set>
                                    <p:anim calcmode="lin" valueType="num">
                                      <p:cBhvr additive="base">
                                        <p:cTn dur="500"/>
                                        <p:tgtEl>
                                          <p:spTgt spid="376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7"/>
                                        </p:tgtEl>
                                        <p:attrNameLst>
                                          <p:attrName>style.visibility</p:attrName>
                                        </p:attrNameLst>
                                      </p:cBhvr>
                                      <p:to>
                                        <p:strVal val="visible"/>
                                      </p:to>
                                    </p:set>
                                    <p:animEffect filter="fade" transition="in">
                                      <p:cBhvr>
                                        <p:cTn dur="1000"/>
                                        <p:tgtEl>
                                          <p:spTgt spid="37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2" name="Shape 3772"/>
        <p:cNvGrpSpPr/>
        <p:nvPr/>
      </p:nvGrpSpPr>
      <p:grpSpPr>
        <a:xfrm>
          <a:off x="0" y="0"/>
          <a:ext cx="0" cy="0"/>
          <a:chOff x="0" y="0"/>
          <a:chExt cx="0" cy="0"/>
        </a:xfrm>
      </p:grpSpPr>
      <p:grpSp>
        <p:nvGrpSpPr>
          <p:cNvPr id="3773" name="Google Shape;3773;p65"/>
          <p:cNvGrpSpPr/>
          <p:nvPr/>
        </p:nvGrpSpPr>
        <p:grpSpPr>
          <a:xfrm>
            <a:off x="4406900" y="905934"/>
            <a:ext cx="6064251" cy="5046133"/>
            <a:chOff x="3304703" y="680023"/>
            <a:chExt cx="4548353" cy="3783458"/>
          </a:xfrm>
        </p:grpSpPr>
        <p:sp>
          <p:nvSpPr>
            <p:cNvPr id="3774" name="Google Shape;3774;p65"/>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75" name="Google Shape;3775;p65"/>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76" name="Google Shape;3776;p65"/>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77" name="Google Shape;3777;p65"/>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78" name="Google Shape;3778;p65"/>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79" name="Google Shape;3779;p65"/>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80" name="Google Shape;3780;p65"/>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81" name="Google Shape;3781;p65"/>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82" name="Google Shape;3782;p65"/>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83" name="Google Shape;3783;p65"/>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84" name="Google Shape;3784;p65"/>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85" name="Google Shape;3785;p65"/>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86" name="Google Shape;3786;p65"/>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87" name="Google Shape;3787;p65"/>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88" name="Google Shape;3788;p65"/>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89" name="Google Shape;3789;p65"/>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90" name="Google Shape;3790;p65"/>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91" name="Google Shape;3791;p65"/>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92" name="Google Shape;3792;p65"/>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93" name="Google Shape;3793;p65"/>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94" name="Google Shape;3794;p65"/>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95" name="Google Shape;3795;p65"/>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96" name="Google Shape;3796;p65"/>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97" name="Google Shape;3797;p65"/>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98" name="Google Shape;3798;p65"/>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799" name="Google Shape;3799;p65"/>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00" name="Google Shape;3800;p65"/>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01" name="Google Shape;3801;p65"/>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02" name="Google Shape;3802;p65"/>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03" name="Google Shape;3803;p65"/>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804" name="Google Shape;3804;p65"/>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805" name="Google Shape;3805;p65"/>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3806" name="Google Shape;3806;p65"/>
          <p:cNvPicPr preferRelativeResize="0"/>
          <p:nvPr/>
        </p:nvPicPr>
        <p:blipFill rotWithShape="1">
          <a:blip r:embed="rId5">
            <a:alphaModFix/>
          </a:blip>
          <a:srcRect b="0" l="0" r="0" t="0"/>
          <a:stretch/>
        </p:blipFill>
        <p:spPr>
          <a:xfrm>
            <a:off x="1" y="1618193"/>
            <a:ext cx="3135252" cy="3625849"/>
          </a:xfrm>
          <a:prstGeom prst="rect">
            <a:avLst/>
          </a:prstGeom>
          <a:noFill/>
          <a:ln>
            <a:noFill/>
          </a:ln>
        </p:spPr>
      </p:pic>
      <p:sp>
        <p:nvSpPr>
          <p:cNvPr id="3807" name="Google Shape;3807;p65"/>
          <p:cNvSpPr/>
          <p:nvPr/>
        </p:nvSpPr>
        <p:spPr>
          <a:xfrm>
            <a:off x="4605406" y="553550"/>
            <a:ext cx="7364803" cy="60016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86245"/>
                </a:solidFill>
                <a:latin typeface="Times New Roman"/>
                <a:ea typeface="Times New Roman"/>
                <a:cs typeface="Times New Roman"/>
                <a:sym typeface="Times New Roman"/>
              </a:rPr>
              <a:t>- Cũng chính bàn tay bà đã nhóm lên bếp lửa với khoai sắn ngọt bùi, với nồi xôi gạo mới làm ấm lòng cháu những ngày đông tháng giá. Và cũng chính là bà đã thổi bùng lên trong cháu ngọn lửa của tình yêu thương, khát vọng và ước mơ. Bà đã trở thành người bạn lớn, chia sẻ tâm tình. Cháu khôn lớn và trưởng thành như ngày hôm nay phần lớn là nhờ công lao chăm sóc, dạy dỗ của bà. Hình ảnh bà và bếp lửa đã trở thành kí ức thiêng liêng nâng đỡ cháu trên suốt chặng đường đời.</a:t>
            </a:r>
            <a:endParaRPr sz="3200">
              <a:solidFill>
                <a:srgbClr val="086245"/>
              </a:solidFill>
              <a:latin typeface="Arial"/>
              <a:ea typeface="Arial"/>
              <a:cs typeface="Arial"/>
              <a:sym typeface="Arial"/>
            </a:endParaRPr>
          </a:p>
        </p:txBody>
      </p:sp>
      <p:sp>
        <p:nvSpPr>
          <p:cNvPr id="3808" name="Google Shape;3808;p65"/>
          <p:cNvSpPr/>
          <p:nvPr/>
        </p:nvSpPr>
        <p:spPr>
          <a:xfrm>
            <a:off x="149553" y="1618193"/>
            <a:ext cx="2985699" cy="353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Bà đã thổi bùng lên trong cháu ngọn lửa của tình yêu thương, khát vọng và ước mơ. </a:t>
            </a:r>
            <a:endParaRPr b="1"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8"/>
                                        </p:tgtEl>
                                        <p:attrNameLst>
                                          <p:attrName>style.visibility</p:attrName>
                                        </p:attrNameLst>
                                      </p:cBhvr>
                                      <p:to>
                                        <p:strVal val="visible"/>
                                      </p:to>
                                    </p:set>
                                    <p:animEffect filter="fade" transition="in">
                                      <p:cBhvr>
                                        <p:cTn dur="500"/>
                                        <p:tgtEl>
                                          <p:spTgt spid="38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7"/>
                                        </p:tgtEl>
                                        <p:attrNameLst>
                                          <p:attrName>style.visibility</p:attrName>
                                        </p:attrNameLst>
                                      </p:cBhvr>
                                      <p:to>
                                        <p:strVal val="visible"/>
                                      </p:to>
                                    </p:set>
                                    <p:animEffect filter="fade" transition="in">
                                      <p:cBhvr>
                                        <p:cTn dur="500"/>
                                        <p:tgtEl>
                                          <p:spTgt spid="38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2" name="Shape 3812"/>
        <p:cNvGrpSpPr/>
        <p:nvPr/>
      </p:nvGrpSpPr>
      <p:grpSpPr>
        <a:xfrm>
          <a:off x="0" y="0"/>
          <a:ext cx="0" cy="0"/>
          <a:chOff x="0" y="0"/>
          <a:chExt cx="0" cy="0"/>
        </a:xfrm>
      </p:grpSpPr>
      <p:grpSp>
        <p:nvGrpSpPr>
          <p:cNvPr id="3813" name="Google Shape;3813;p66"/>
          <p:cNvGrpSpPr/>
          <p:nvPr/>
        </p:nvGrpSpPr>
        <p:grpSpPr>
          <a:xfrm>
            <a:off x="4406900" y="905934"/>
            <a:ext cx="6064251" cy="5046133"/>
            <a:chOff x="3304703" y="680023"/>
            <a:chExt cx="4548353" cy="3783458"/>
          </a:xfrm>
        </p:grpSpPr>
        <p:sp>
          <p:nvSpPr>
            <p:cNvPr id="3814" name="Google Shape;3814;p66"/>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15" name="Google Shape;3815;p66"/>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16" name="Google Shape;3816;p66"/>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17" name="Google Shape;3817;p66"/>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18" name="Google Shape;3818;p66"/>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19" name="Google Shape;3819;p66"/>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20" name="Google Shape;3820;p66"/>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21" name="Google Shape;3821;p66"/>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22" name="Google Shape;3822;p66"/>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23" name="Google Shape;3823;p66"/>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24" name="Google Shape;3824;p66"/>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25" name="Google Shape;3825;p66"/>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26" name="Google Shape;3826;p66"/>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27" name="Google Shape;3827;p66"/>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28" name="Google Shape;3828;p66"/>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29" name="Google Shape;3829;p66"/>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30" name="Google Shape;3830;p66"/>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31" name="Google Shape;3831;p66"/>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32" name="Google Shape;3832;p66"/>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33" name="Google Shape;3833;p66"/>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34" name="Google Shape;3834;p66"/>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35" name="Google Shape;3835;p66"/>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36" name="Google Shape;3836;p66"/>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37" name="Google Shape;3837;p66"/>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38" name="Google Shape;3838;p66"/>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39" name="Google Shape;3839;p66"/>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40" name="Google Shape;3840;p66"/>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41" name="Google Shape;3841;p66"/>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42" name="Google Shape;3842;p66"/>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43" name="Google Shape;3843;p66"/>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844" name="Google Shape;3844;p66"/>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845" name="Google Shape;3845;p66"/>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3846" name="Google Shape;3846;p66"/>
          <p:cNvPicPr preferRelativeResize="0"/>
          <p:nvPr/>
        </p:nvPicPr>
        <p:blipFill rotWithShape="1">
          <a:blip r:embed="rId5">
            <a:alphaModFix/>
          </a:blip>
          <a:srcRect b="0" l="0" r="0" t="0"/>
          <a:stretch/>
        </p:blipFill>
        <p:spPr>
          <a:xfrm>
            <a:off x="1" y="1618193"/>
            <a:ext cx="2348518" cy="3625849"/>
          </a:xfrm>
          <a:prstGeom prst="rect">
            <a:avLst/>
          </a:prstGeom>
          <a:noFill/>
          <a:ln>
            <a:noFill/>
          </a:ln>
        </p:spPr>
      </p:pic>
      <p:sp>
        <p:nvSpPr>
          <p:cNvPr id="3847" name="Google Shape;3847;p66"/>
          <p:cNvSpPr/>
          <p:nvPr/>
        </p:nvSpPr>
        <p:spPr>
          <a:xfrm>
            <a:off x="86186" y="2373744"/>
            <a:ext cx="2262332" cy="1717393"/>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chemeClr val="dk1"/>
                </a:solidFill>
                <a:latin typeface="Times New Roman"/>
                <a:ea typeface="Times New Roman"/>
                <a:cs typeface="Times New Roman"/>
                <a:sym typeface="Times New Roman"/>
              </a:rPr>
              <a:t>* Đánh giá</a:t>
            </a:r>
            <a:endParaRPr sz="32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 Nghệ thuật</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Nội dung</a:t>
            </a:r>
            <a:endParaRPr sz="3200">
              <a:solidFill>
                <a:schemeClr val="dk1"/>
              </a:solidFill>
              <a:latin typeface="Arial"/>
              <a:ea typeface="Arial"/>
              <a:cs typeface="Arial"/>
              <a:sym typeface="Arial"/>
            </a:endParaRPr>
          </a:p>
        </p:txBody>
      </p:sp>
      <p:sp>
        <p:nvSpPr>
          <p:cNvPr id="3848" name="Google Shape;3848;p66"/>
          <p:cNvSpPr/>
          <p:nvPr/>
        </p:nvSpPr>
        <p:spPr>
          <a:xfrm>
            <a:off x="4691428" y="1143000"/>
            <a:ext cx="7080578" cy="50167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Với sự kết hợp hài hòa của các phương thức biểu đạt: biểu cảm, tự sự, miêu tả, bình luận, hình ảnh thơ đẹp, chất thơ trong trẻo, trẻ trung… qua dòng hồi tưởng của người cháu đã trưởng thành, hình ảnh người bà hiện lên với nhiều phẩm chất. Qua dó, nhà thơ đã bộc lộ những tình cảm thiêng liêng, sâu nặng đối với người bà kính yêu, đó cũng chính là tình cảm gia đình, quê hương, đất nước.</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47"/>
                                        </p:tgtEl>
                                        <p:attrNameLst>
                                          <p:attrName>style.visibility</p:attrName>
                                        </p:attrNameLst>
                                      </p:cBhvr>
                                      <p:to>
                                        <p:strVal val="visible"/>
                                      </p:to>
                                    </p:set>
                                    <p:anim calcmode="lin" valueType="num">
                                      <p:cBhvr additive="base">
                                        <p:cTn dur="500"/>
                                        <p:tgtEl>
                                          <p:spTgt spid="384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8"/>
                                        </p:tgtEl>
                                        <p:attrNameLst>
                                          <p:attrName>style.visibility</p:attrName>
                                        </p:attrNameLst>
                                      </p:cBhvr>
                                      <p:to>
                                        <p:strVal val="visible"/>
                                      </p:to>
                                    </p:set>
                                    <p:animEffect filter="fade" transition="in">
                                      <p:cBhvr>
                                        <p:cTn dur="1000"/>
                                        <p:tgtEl>
                                          <p:spTgt spid="38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2" name="Shape 3852"/>
        <p:cNvGrpSpPr/>
        <p:nvPr/>
      </p:nvGrpSpPr>
      <p:grpSpPr>
        <a:xfrm>
          <a:off x="0" y="0"/>
          <a:ext cx="0" cy="0"/>
          <a:chOff x="0" y="0"/>
          <a:chExt cx="0" cy="0"/>
        </a:xfrm>
      </p:grpSpPr>
      <p:grpSp>
        <p:nvGrpSpPr>
          <p:cNvPr id="3853" name="Google Shape;3853;p67"/>
          <p:cNvGrpSpPr/>
          <p:nvPr/>
        </p:nvGrpSpPr>
        <p:grpSpPr>
          <a:xfrm>
            <a:off x="4406900" y="905934"/>
            <a:ext cx="6064251" cy="5046133"/>
            <a:chOff x="3304703" y="680023"/>
            <a:chExt cx="4548353" cy="3783458"/>
          </a:xfrm>
        </p:grpSpPr>
        <p:sp>
          <p:nvSpPr>
            <p:cNvPr id="3854" name="Google Shape;3854;p67"/>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55" name="Google Shape;3855;p67"/>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56" name="Google Shape;3856;p67"/>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57" name="Google Shape;3857;p67"/>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58" name="Google Shape;3858;p67"/>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59" name="Google Shape;3859;p67"/>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60" name="Google Shape;3860;p67"/>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61" name="Google Shape;3861;p67"/>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62" name="Google Shape;3862;p67"/>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63" name="Google Shape;3863;p67"/>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64" name="Google Shape;3864;p67"/>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65" name="Google Shape;3865;p67"/>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66" name="Google Shape;3866;p67"/>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67" name="Google Shape;3867;p67"/>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68" name="Google Shape;3868;p67"/>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69" name="Google Shape;3869;p67"/>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70" name="Google Shape;3870;p67"/>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71" name="Google Shape;3871;p67"/>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72" name="Google Shape;3872;p67"/>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73" name="Google Shape;3873;p67"/>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74" name="Google Shape;3874;p67"/>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75" name="Google Shape;3875;p67"/>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76" name="Google Shape;3876;p67"/>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77" name="Google Shape;3877;p67"/>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78" name="Google Shape;3878;p67"/>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79" name="Google Shape;3879;p67"/>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80" name="Google Shape;3880;p67"/>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81" name="Google Shape;3881;p67"/>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82" name="Google Shape;3882;p67"/>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3883" name="Google Shape;3883;p67"/>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3884" name="Google Shape;3884;p67"/>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3885" name="Google Shape;3885;p67"/>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3886" name="Google Shape;3886;p67"/>
          <p:cNvPicPr preferRelativeResize="0"/>
          <p:nvPr/>
        </p:nvPicPr>
        <p:blipFill rotWithShape="1">
          <a:blip r:embed="rId5">
            <a:alphaModFix/>
          </a:blip>
          <a:srcRect b="0" l="0" r="0" t="0"/>
          <a:stretch/>
        </p:blipFill>
        <p:spPr>
          <a:xfrm>
            <a:off x="0" y="1618193"/>
            <a:ext cx="3374265" cy="3625849"/>
          </a:xfrm>
          <a:prstGeom prst="rect">
            <a:avLst/>
          </a:prstGeom>
          <a:noFill/>
          <a:ln>
            <a:noFill/>
          </a:ln>
        </p:spPr>
      </p:pic>
      <p:sp>
        <p:nvSpPr>
          <p:cNvPr id="3887" name="Google Shape;3887;p67"/>
          <p:cNvSpPr/>
          <p:nvPr/>
        </p:nvSpPr>
        <p:spPr>
          <a:xfrm>
            <a:off x="120113" y="1561185"/>
            <a:ext cx="3086100" cy="376103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3200">
                <a:solidFill>
                  <a:schemeClr val="dk1"/>
                </a:solidFill>
                <a:latin typeface="Times New Roman"/>
                <a:ea typeface="Times New Roman"/>
                <a:cs typeface="Times New Roman"/>
                <a:sym typeface="Times New Roman"/>
              </a:rPr>
              <a:t>Kết bài</a:t>
            </a:r>
            <a:endParaRPr sz="3200">
              <a:solidFill>
                <a:schemeClr val="dk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lang="en-US" sz="3200">
                <a:solidFill>
                  <a:schemeClr val="dk1"/>
                </a:solidFill>
                <a:latin typeface="Times New Roman"/>
                <a:ea typeface="Times New Roman"/>
                <a:cs typeface="Times New Roman"/>
                <a:sym typeface="Times New Roman"/>
              </a:rPr>
              <a:t>- Đánh giá chung về đoạn thơ</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Đoạn thơ khơi gợi trong em những tình cảm, trách  nhiệm gì? </a:t>
            </a:r>
            <a:endParaRPr sz="3200">
              <a:solidFill>
                <a:schemeClr val="dk1"/>
              </a:solidFill>
              <a:latin typeface="Arial"/>
              <a:ea typeface="Arial"/>
              <a:cs typeface="Arial"/>
              <a:sym typeface="Arial"/>
            </a:endParaRPr>
          </a:p>
        </p:txBody>
      </p:sp>
      <p:sp>
        <p:nvSpPr>
          <p:cNvPr id="3888" name="Google Shape;3888;p67"/>
          <p:cNvSpPr/>
          <p:nvPr/>
        </p:nvSpPr>
        <p:spPr>
          <a:xfrm>
            <a:off x="4773084" y="784752"/>
            <a:ext cx="7023964"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“Bếp lửa” là bài thơ cảm động viết về tình bà cháu. Qua lời thơ dung dị của BV ta thấy hiển hiện hình ảnh một người bà thật đẹp – người bà Việt Nam. Phải là người yêu bà sâu sắc và mãnh liệt mới có thể tạo nên những dòng thơ chân thành, chứa chan tình cảm dành cho bà đến như vậy. Tình cảm của người cháu dành cho người bà trong bài thơ gợi lên trong mỗi chúng ta tình cảm gia đình thiêng liêng, sâu sắc.</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87"/>
                                        </p:tgtEl>
                                        <p:attrNameLst>
                                          <p:attrName>style.visibility</p:attrName>
                                        </p:attrNameLst>
                                      </p:cBhvr>
                                      <p:to>
                                        <p:strVal val="visible"/>
                                      </p:to>
                                    </p:set>
                                    <p:anim calcmode="lin" valueType="num">
                                      <p:cBhvr additive="base">
                                        <p:cTn dur="500"/>
                                        <p:tgtEl>
                                          <p:spTgt spid="38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8">
                                            <p:txEl>
                                              <p:pRg end="0" st="0"/>
                                            </p:txEl>
                                          </p:spTgt>
                                        </p:tgtEl>
                                        <p:attrNameLst>
                                          <p:attrName>style.visibility</p:attrName>
                                        </p:attrNameLst>
                                      </p:cBhvr>
                                      <p:to>
                                        <p:strVal val="visible"/>
                                      </p:to>
                                    </p:set>
                                    <p:animEffect filter="fade" transition="in">
                                      <p:cBhvr>
                                        <p:cTn dur="1000"/>
                                        <p:tgtEl>
                                          <p:spTgt spid="388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grpSp>
        <p:nvGrpSpPr>
          <p:cNvPr id="1452" name="Google Shape;1452;p7"/>
          <p:cNvGrpSpPr/>
          <p:nvPr/>
        </p:nvGrpSpPr>
        <p:grpSpPr>
          <a:xfrm>
            <a:off x="4406900" y="905934"/>
            <a:ext cx="6064251" cy="5046133"/>
            <a:chOff x="3304703" y="680023"/>
            <a:chExt cx="4548353" cy="3783458"/>
          </a:xfrm>
        </p:grpSpPr>
        <p:sp>
          <p:nvSpPr>
            <p:cNvPr id="1453" name="Google Shape;1453;p7"/>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54" name="Google Shape;1454;p7"/>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55" name="Google Shape;1455;p7"/>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56" name="Google Shape;1456;p7"/>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57" name="Google Shape;1457;p7"/>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58" name="Google Shape;1458;p7"/>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59" name="Google Shape;1459;p7"/>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60" name="Google Shape;1460;p7"/>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61" name="Google Shape;1461;p7"/>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62" name="Google Shape;1462;p7"/>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63" name="Google Shape;1463;p7"/>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64" name="Google Shape;1464;p7"/>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65" name="Google Shape;1465;p7"/>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66" name="Google Shape;1466;p7"/>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67" name="Google Shape;1467;p7"/>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68" name="Google Shape;1468;p7"/>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69" name="Google Shape;1469;p7"/>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70" name="Google Shape;1470;p7"/>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71" name="Google Shape;1471;p7"/>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72" name="Google Shape;1472;p7"/>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73" name="Google Shape;1473;p7"/>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74" name="Google Shape;1474;p7"/>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75" name="Google Shape;1475;p7"/>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76" name="Google Shape;1476;p7"/>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77" name="Google Shape;1477;p7"/>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78" name="Google Shape;1478;p7"/>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79" name="Google Shape;1479;p7"/>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80" name="Google Shape;1480;p7"/>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81" name="Google Shape;1481;p7"/>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82" name="Google Shape;1482;p7"/>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483" name="Google Shape;1483;p7"/>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484" name="Google Shape;1484;p7"/>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1485" name="Google Shape;1485;p7"/>
          <p:cNvPicPr preferRelativeResize="0"/>
          <p:nvPr/>
        </p:nvPicPr>
        <p:blipFill rotWithShape="1">
          <a:blip r:embed="rId5">
            <a:alphaModFix/>
          </a:blip>
          <a:srcRect b="0" l="0" r="0" t="0"/>
          <a:stretch/>
        </p:blipFill>
        <p:spPr>
          <a:xfrm>
            <a:off x="0" y="1618193"/>
            <a:ext cx="4318831" cy="3625849"/>
          </a:xfrm>
          <a:prstGeom prst="rect">
            <a:avLst/>
          </a:prstGeom>
          <a:noFill/>
          <a:ln>
            <a:noFill/>
          </a:ln>
        </p:spPr>
      </p:pic>
      <p:sp>
        <p:nvSpPr>
          <p:cNvPr id="1486" name="Google Shape;1486;p7"/>
          <p:cNvSpPr/>
          <p:nvPr/>
        </p:nvSpPr>
        <p:spPr>
          <a:xfrm>
            <a:off x="4569886" y="353594"/>
            <a:ext cx="7407465" cy="569386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Times New Roman"/>
                <a:ea typeface="Times New Roman"/>
                <a:cs typeface="Times New Roman"/>
                <a:sym typeface="Times New Roman"/>
              </a:rPr>
              <a:t>               </a:t>
            </a:r>
            <a:r>
              <a:rPr lang="en-US" sz="2800">
                <a:solidFill>
                  <a:schemeClr val="dk1"/>
                </a:solidFill>
                <a:latin typeface="Times New Roman"/>
                <a:ea typeface="Times New Roman"/>
                <a:cs typeface="Times New Roman"/>
                <a:sym typeface="Times New Roman"/>
              </a:rPr>
              <a:t>Như vậy, từ hình ảnh bếp lửa, tác giả liên tưởng một cách tự nhiên đến người nhóm lửa đó là hình ảnh người bà. : “Cháu thương bà biết mấy nắng mưa”. Trong lòng tác giả trào dâng niềm thương nhớ bà  da diết. Nhớ tới bà là nhớ tới bếp lửa, nhớ tới nhớ tới bếp lửa là nhớ tới bà. Có thể nói, bếp lửa và bà đều đồng hiện về trong cảm  xúc dạt dào trong cảm xúc của đứa cháu xa quê. Lời thơ thật giản dị mà vẫn trào dâng một tình yêu thương bà vô hạn. Từ đó, sức ấm và ánh sáng của hình ảnh bếp lửa đã lan tỏa khắp bài thơ, trở thành điểm tựa để mở ra một chân trời đầy ắp kỉ niệm tuổi thơ về tình bà cháu.</a:t>
            </a:r>
            <a:endParaRPr sz="2800">
              <a:solidFill>
                <a:schemeClr val="dk1"/>
              </a:solidFill>
              <a:latin typeface="Arial"/>
              <a:ea typeface="Arial"/>
              <a:cs typeface="Arial"/>
              <a:sym typeface="Arial"/>
            </a:endParaRPr>
          </a:p>
        </p:txBody>
      </p:sp>
      <p:pic>
        <p:nvPicPr>
          <p:cNvPr id="1487" name="Google Shape;1487;p7"/>
          <p:cNvPicPr preferRelativeResize="0"/>
          <p:nvPr/>
        </p:nvPicPr>
        <p:blipFill rotWithShape="1">
          <a:blip r:embed="rId6">
            <a:alphaModFix/>
          </a:blip>
          <a:srcRect b="0" l="0" r="0" t="0"/>
          <a:stretch/>
        </p:blipFill>
        <p:spPr>
          <a:xfrm>
            <a:off x="-33033" y="1661014"/>
            <a:ext cx="4214959" cy="36258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6"/>
                                        </p:tgtEl>
                                        <p:attrNameLst>
                                          <p:attrName>style.visibility</p:attrName>
                                        </p:attrNameLst>
                                      </p:cBhvr>
                                      <p:to>
                                        <p:strVal val="visible"/>
                                      </p:to>
                                    </p:set>
                                    <p:animEffect filter="fade" transition="in">
                                      <p:cBhvr>
                                        <p:cTn dur="500"/>
                                        <p:tgtEl>
                                          <p:spTgt spid="14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grpSp>
        <p:nvGrpSpPr>
          <p:cNvPr id="1492" name="Google Shape;1492;p8"/>
          <p:cNvGrpSpPr/>
          <p:nvPr/>
        </p:nvGrpSpPr>
        <p:grpSpPr>
          <a:xfrm>
            <a:off x="4406900" y="905934"/>
            <a:ext cx="6064251" cy="5046133"/>
            <a:chOff x="3304703" y="680023"/>
            <a:chExt cx="4548353" cy="3783458"/>
          </a:xfrm>
        </p:grpSpPr>
        <p:sp>
          <p:nvSpPr>
            <p:cNvPr id="1493" name="Google Shape;1493;p8"/>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94" name="Google Shape;1494;p8"/>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95" name="Google Shape;1495;p8"/>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96" name="Google Shape;1496;p8"/>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97" name="Google Shape;1497;p8"/>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98" name="Google Shape;1498;p8"/>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499" name="Google Shape;1499;p8"/>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00" name="Google Shape;1500;p8"/>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01" name="Google Shape;1501;p8"/>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02" name="Google Shape;1502;p8"/>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03" name="Google Shape;1503;p8"/>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04" name="Google Shape;1504;p8"/>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05" name="Google Shape;1505;p8"/>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06" name="Google Shape;1506;p8"/>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07" name="Google Shape;1507;p8"/>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08" name="Google Shape;1508;p8"/>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09" name="Google Shape;1509;p8"/>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10" name="Google Shape;1510;p8"/>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11" name="Google Shape;1511;p8"/>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12" name="Google Shape;1512;p8"/>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13" name="Google Shape;1513;p8"/>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14" name="Google Shape;1514;p8"/>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15" name="Google Shape;1515;p8"/>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16" name="Google Shape;1516;p8"/>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17" name="Google Shape;1517;p8"/>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18" name="Google Shape;1518;p8"/>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19" name="Google Shape;1519;p8"/>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20" name="Google Shape;1520;p8"/>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21" name="Google Shape;1521;p8"/>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22" name="Google Shape;1522;p8"/>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523" name="Google Shape;1523;p8"/>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524" name="Google Shape;1524;p8"/>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1525" name="Google Shape;1525;p8"/>
          <p:cNvPicPr preferRelativeResize="0"/>
          <p:nvPr/>
        </p:nvPicPr>
        <p:blipFill rotWithShape="1">
          <a:blip r:embed="rId5">
            <a:alphaModFix/>
          </a:blip>
          <a:srcRect b="0" l="0" r="0" t="0"/>
          <a:stretch/>
        </p:blipFill>
        <p:spPr>
          <a:xfrm>
            <a:off x="1" y="1618193"/>
            <a:ext cx="2181700" cy="3625849"/>
          </a:xfrm>
          <a:prstGeom prst="rect">
            <a:avLst/>
          </a:prstGeom>
          <a:noFill/>
          <a:ln>
            <a:noFill/>
          </a:ln>
        </p:spPr>
      </p:pic>
      <p:sp>
        <p:nvSpPr>
          <p:cNvPr id="1526" name="Google Shape;1526;p8"/>
          <p:cNvSpPr/>
          <p:nvPr/>
        </p:nvSpPr>
        <p:spPr>
          <a:xfrm>
            <a:off x="1" y="3138729"/>
            <a:ext cx="207620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 Đánh giá</a:t>
            </a:r>
            <a:endParaRPr sz="3200">
              <a:solidFill>
                <a:schemeClr val="dk1"/>
              </a:solidFill>
              <a:latin typeface="Arial"/>
              <a:ea typeface="Arial"/>
              <a:cs typeface="Arial"/>
              <a:sym typeface="Arial"/>
            </a:endParaRPr>
          </a:p>
        </p:txBody>
      </p:sp>
      <p:sp>
        <p:nvSpPr>
          <p:cNvPr id="1527" name="Google Shape;1527;p8"/>
          <p:cNvSpPr/>
          <p:nvPr/>
        </p:nvSpPr>
        <p:spPr>
          <a:xfrm>
            <a:off x="4631270" y="506852"/>
            <a:ext cx="7230172"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Trong ba câu thơ đầu, với việc sử dụng biện pháp nghệ thuật điệp ngữ kết hợp với các từ láy gợi hình, tác giả đã gợi lên hình ảnh sống động, chân thực và lung linh của một bếp lửa gần gũi, thân thuộc trong gia đình người Việt. Hình ảnh bếp lửa tự nhiên, đánh thức dòng hồi tưởng của cháu về bà, người nhóm lửa mỗi sớm mai. Có thể nói hình ảnh bếp lửa ở ba câu đầu bài thơ chính đã khơi nguồn cảm xúc cho người cháu phương xa nhớ về bà kính yêu.</a:t>
            </a:r>
            <a:endParaRPr sz="32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25"/>
                                        </p:tgtEl>
                                        <p:attrNameLst>
                                          <p:attrName>style.visibility</p:attrName>
                                        </p:attrNameLst>
                                      </p:cBhvr>
                                      <p:to>
                                        <p:strVal val="visible"/>
                                      </p:to>
                                    </p:set>
                                    <p:anim calcmode="lin" valueType="num">
                                      <p:cBhvr additive="base">
                                        <p:cTn dur="500"/>
                                        <p:tgtEl>
                                          <p:spTgt spid="152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7"/>
                                        </p:tgtEl>
                                        <p:attrNameLst>
                                          <p:attrName>style.visibility</p:attrName>
                                        </p:attrNameLst>
                                      </p:cBhvr>
                                      <p:to>
                                        <p:strVal val="visible"/>
                                      </p:to>
                                    </p:set>
                                    <p:animEffect filter="fade" transition="in">
                                      <p:cBhvr>
                                        <p:cTn dur="1000"/>
                                        <p:tgtEl>
                                          <p:spTgt spid="15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1" name="Shape 1531"/>
        <p:cNvGrpSpPr/>
        <p:nvPr/>
      </p:nvGrpSpPr>
      <p:grpSpPr>
        <a:xfrm>
          <a:off x="0" y="0"/>
          <a:ext cx="0" cy="0"/>
          <a:chOff x="0" y="0"/>
          <a:chExt cx="0" cy="0"/>
        </a:xfrm>
      </p:grpSpPr>
      <p:grpSp>
        <p:nvGrpSpPr>
          <p:cNvPr id="1532" name="Google Shape;1532;p9"/>
          <p:cNvGrpSpPr/>
          <p:nvPr/>
        </p:nvGrpSpPr>
        <p:grpSpPr>
          <a:xfrm>
            <a:off x="4406900" y="905934"/>
            <a:ext cx="6064251" cy="5046133"/>
            <a:chOff x="3304703" y="680023"/>
            <a:chExt cx="4548353" cy="3783458"/>
          </a:xfrm>
        </p:grpSpPr>
        <p:sp>
          <p:nvSpPr>
            <p:cNvPr id="1533" name="Google Shape;1533;p9"/>
            <p:cNvSpPr/>
            <p:nvPr/>
          </p:nvSpPr>
          <p:spPr>
            <a:xfrm>
              <a:off x="7802254" y="849835"/>
              <a:ext cx="50802" cy="3447010"/>
            </a:xfrm>
            <a:custGeom>
              <a:rect b="b" l="l" r="r" t="t"/>
              <a:pathLst>
                <a:path extrusionOk="0" h="68716" w="1001">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34" name="Google Shape;1534;p9"/>
            <p:cNvSpPr/>
            <p:nvPr/>
          </p:nvSpPr>
          <p:spPr>
            <a:xfrm>
              <a:off x="3304703" y="826029"/>
              <a:ext cx="57152" cy="3510490"/>
            </a:xfrm>
            <a:custGeom>
              <a:rect b="b" l="l" r="r" t="t"/>
              <a:pathLst>
                <a:path extrusionOk="0" h="69984" w="1135">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35" name="Google Shape;1535;p9"/>
            <p:cNvSpPr/>
            <p:nvPr/>
          </p:nvSpPr>
          <p:spPr>
            <a:xfrm>
              <a:off x="3328517" y="692719"/>
              <a:ext cx="914433" cy="265033"/>
            </a:xfrm>
            <a:custGeom>
              <a:rect b="b" l="l" r="r" t="t"/>
              <a:pathLst>
                <a:path extrusionOk="0" h="5256" w="18247">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36" name="Google Shape;1536;p9"/>
            <p:cNvSpPr/>
            <p:nvPr/>
          </p:nvSpPr>
          <p:spPr>
            <a:xfrm>
              <a:off x="6983074" y="680023"/>
              <a:ext cx="809654" cy="266620"/>
            </a:xfrm>
            <a:custGeom>
              <a:rect b="b" l="l" r="r" t="t"/>
              <a:pathLst>
                <a:path extrusionOk="0" h="5309" w="16145">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37" name="Google Shape;1537;p9"/>
            <p:cNvSpPr/>
            <p:nvPr/>
          </p:nvSpPr>
          <p:spPr>
            <a:xfrm>
              <a:off x="3374556" y="4171469"/>
              <a:ext cx="690588" cy="292012"/>
            </a:xfrm>
            <a:custGeom>
              <a:rect b="b" l="l" r="r" t="t"/>
              <a:pathLst>
                <a:path extrusionOk="0" h="5821" w="13744">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38" name="Google Shape;1538;p9"/>
            <p:cNvSpPr/>
            <p:nvPr/>
          </p:nvSpPr>
          <p:spPr>
            <a:xfrm>
              <a:off x="6868770" y="4214319"/>
              <a:ext cx="955710" cy="226943"/>
            </a:xfrm>
            <a:custGeom>
              <a:rect b="b" l="l" r="r" t="t"/>
              <a:pathLst>
                <a:path extrusionOk="0" h="4504" w="19048">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39" name="Google Shape;1539;p9"/>
            <p:cNvSpPr/>
            <p:nvPr/>
          </p:nvSpPr>
          <p:spPr>
            <a:xfrm>
              <a:off x="6298837" y="789528"/>
              <a:ext cx="84141" cy="77764"/>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40" name="Google Shape;1540;p9"/>
            <p:cNvSpPr/>
            <p:nvPr/>
          </p:nvSpPr>
          <p:spPr>
            <a:xfrm>
              <a:off x="6076579" y="79111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41" name="Google Shape;1541;p9"/>
            <p:cNvSpPr/>
            <p:nvPr/>
          </p:nvSpPr>
          <p:spPr>
            <a:xfrm>
              <a:off x="6530620" y="781592"/>
              <a:ext cx="55565"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42" name="Google Shape;1542;p9"/>
            <p:cNvSpPr/>
            <p:nvPr/>
          </p:nvSpPr>
          <p:spPr>
            <a:xfrm>
              <a:off x="6721127" y="792702"/>
              <a:ext cx="52390"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43" name="Google Shape;1543;p9"/>
            <p:cNvSpPr/>
            <p:nvPr/>
          </p:nvSpPr>
          <p:spPr>
            <a:xfrm>
              <a:off x="5674927" y="776832"/>
              <a:ext cx="55564"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44" name="Google Shape;1544;p9"/>
            <p:cNvSpPr/>
            <p:nvPr/>
          </p:nvSpPr>
          <p:spPr>
            <a:xfrm>
              <a:off x="5865434"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45" name="Google Shape;1545;p9"/>
            <p:cNvSpPr/>
            <p:nvPr/>
          </p:nvSpPr>
          <p:spPr>
            <a:xfrm>
              <a:off x="5033554" y="78794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46" name="Google Shape;1546;p9"/>
            <p:cNvSpPr/>
            <p:nvPr/>
          </p:nvSpPr>
          <p:spPr>
            <a:xfrm>
              <a:off x="4811296" y="79111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47" name="Google Shape;1547;p9"/>
            <p:cNvSpPr/>
            <p:nvPr/>
          </p:nvSpPr>
          <p:spPr>
            <a:xfrm>
              <a:off x="5265337" y="780006"/>
              <a:ext cx="53977"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48" name="Google Shape;1548;p9"/>
            <p:cNvSpPr/>
            <p:nvPr/>
          </p:nvSpPr>
          <p:spPr>
            <a:xfrm>
              <a:off x="5455844" y="792702"/>
              <a:ext cx="52389"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49" name="Google Shape;1549;p9"/>
            <p:cNvSpPr/>
            <p:nvPr/>
          </p:nvSpPr>
          <p:spPr>
            <a:xfrm>
              <a:off x="4409643" y="776832"/>
              <a:ext cx="55565" cy="61893"/>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50" name="Google Shape;1550;p9"/>
            <p:cNvSpPr/>
            <p:nvPr/>
          </p:nvSpPr>
          <p:spPr>
            <a:xfrm>
              <a:off x="4600150" y="789528"/>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51" name="Google Shape;1551;p9"/>
            <p:cNvSpPr/>
            <p:nvPr/>
          </p:nvSpPr>
          <p:spPr>
            <a:xfrm>
              <a:off x="6173420" y="4293670"/>
              <a:ext cx="84140"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52" name="Google Shape;1552;p9"/>
            <p:cNvSpPr/>
            <p:nvPr/>
          </p:nvSpPr>
          <p:spPr>
            <a:xfrm>
              <a:off x="5951162" y="4296844"/>
              <a:ext cx="65089"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53" name="Google Shape;1553;p9"/>
            <p:cNvSpPr/>
            <p:nvPr/>
          </p:nvSpPr>
          <p:spPr>
            <a:xfrm>
              <a:off x="6405203" y="4287322"/>
              <a:ext cx="55564" cy="60307"/>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54" name="Google Shape;1554;p9"/>
            <p:cNvSpPr/>
            <p:nvPr/>
          </p:nvSpPr>
          <p:spPr>
            <a:xfrm>
              <a:off x="6595710" y="4298431"/>
              <a:ext cx="53977" cy="58720"/>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55" name="Google Shape;1555;p9"/>
            <p:cNvSpPr/>
            <p:nvPr/>
          </p:nvSpPr>
          <p:spPr>
            <a:xfrm>
              <a:off x="5549509" y="4282561"/>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56" name="Google Shape;1556;p9"/>
            <p:cNvSpPr/>
            <p:nvPr/>
          </p:nvSpPr>
          <p:spPr>
            <a:xfrm>
              <a:off x="5740016" y="4295257"/>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57" name="Google Shape;1557;p9"/>
            <p:cNvSpPr/>
            <p:nvPr/>
          </p:nvSpPr>
          <p:spPr>
            <a:xfrm>
              <a:off x="4908136" y="4293670"/>
              <a:ext cx="84141" cy="79351"/>
            </a:xfrm>
            <a:custGeom>
              <a:rect b="b" l="l" r="r" t="t"/>
              <a:pathLst>
                <a:path extrusionOk="0" h="1571" w="1667">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58" name="Google Shape;1558;p9"/>
            <p:cNvSpPr/>
            <p:nvPr/>
          </p:nvSpPr>
          <p:spPr>
            <a:xfrm>
              <a:off x="4685878" y="4296844"/>
              <a:ext cx="65090" cy="66655"/>
            </a:xfrm>
            <a:custGeom>
              <a:rect b="b" l="l" r="r" t="t"/>
              <a:pathLst>
                <a:path extrusionOk="0" h="1318" w="1302">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59" name="Google Shape;1559;p9"/>
            <p:cNvSpPr/>
            <p:nvPr/>
          </p:nvSpPr>
          <p:spPr>
            <a:xfrm>
              <a:off x="5139920" y="4285735"/>
              <a:ext cx="55565"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60" name="Google Shape;1560;p9"/>
            <p:cNvSpPr/>
            <p:nvPr/>
          </p:nvSpPr>
          <p:spPr>
            <a:xfrm>
              <a:off x="5330426" y="4298431"/>
              <a:ext cx="53977" cy="57133"/>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61" name="Google Shape;1561;p9"/>
            <p:cNvSpPr/>
            <p:nvPr/>
          </p:nvSpPr>
          <p:spPr>
            <a:xfrm>
              <a:off x="4284227" y="4282561"/>
              <a:ext cx="55564" cy="61894"/>
            </a:xfrm>
            <a:custGeom>
              <a:rect b="b" l="l" r="r" t="t"/>
              <a:pathLst>
                <a:path extrusionOk="0" h="1226" w="1101">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sp>
          <p:nvSpPr>
            <p:cNvPr id="1562" name="Google Shape;1562;p9"/>
            <p:cNvSpPr/>
            <p:nvPr/>
          </p:nvSpPr>
          <p:spPr>
            <a:xfrm>
              <a:off x="4474733" y="4293670"/>
              <a:ext cx="53977" cy="58719"/>
            </a:xfrm>
            <a:custGeom>
              <a:rect b="b" l="l" r="r" t="t"/>
              <a:pathLst>
                <a:path extrusionOk="0" h="1148" w="1064">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1867">
                <a:solidFill>
                  <a:srgbClr val="000000"/>
                </a:solidFill>
                <a:latin typeface="Arial"/>
                <a:ea typeface="Arial"/>
                <a:cs typeface="Arial"/>
                <a:sym typeface="Arial"/>
              </a:endParaRPr>
            </a:p>
          </p:txBody>
        </p:sp>
      </p:grpSp>
      <p:pic>
        <p:nvPicPr>
          <p:cNvPr id="1563" name="Google Shape;1563;p9"/>
          <p:cNvPicPr preferRelativeResize="0"/>
          <p:nvPr/>
        </p:nvPicPr>
        <p:blipFill rotWithShape="1">
          <a:blip r:embed="rId3">
            <a:alphaModFix/>
          </a:blip>
          <a:srcRect b="7000" l="7304" r="2952" t="18671"/>
          <a:stretch/>
        </p:blipFill>
        <p:spPr>
          <a:xfrm>
            <a:off x="891951" y="1661014"/>
            <a:ext cx="3558116" cy="3786716"/>
          </a:xfrm>
          <a:prstGeom prst="rect">
            <a:avLst/>
          </a:prstGeom>
          <a:noFill/>
          <a:ln>
            <a:noFill/>
          </a:ln>
        </p:spPr>
      </p:pic>
      <p:pic>
        <p:nvPicPr>
          <p:cNvPr id="1564" name="Google Shape;1564;p9"/>
          <p:cNvPicPr preferRelativeResize="0"/>
          <p:nvPr/>
        </p:nvPicPr>
        <p:blipFill rotWithShape="1">
          <a:blip r:embed="rId4">
            <a:alphaModFix/>
          </a:blip>
          <a:srcRect b="0" l="0" r="0" t="0"/>
          <a:stretch/>
        </p:blipFill>
        <p:spPr>
          <a:xfrm>
            <a:off x="4351864" y="12403"/>
            <a:ext cx="7840136" cy="6858594"/>
          </a:xfrm>
          <a:prstGeom prst="rect">
            <a:avLst/>
          </a:prstGeom>
          <a:noFill/>
          <a:ln>
            <a:noFill/>
          </a:ln>
        </p:spPr>
      </p:pic>
      <p:pic>
        <p:nvPicPr>
          <p:cNvPr id="1565" name="Google Shape;1565;p9"/>
          <p:cNvPicPr preferRelativeResize="0"/>
          <p:nvPr/>
        </p:nvPicPr>
        <p:blipFill rotWithShape="1">
          <a:blip r:embed="rId5">
            <a:alphaModFix/>
          </a:blip>
          <a:srcRect b="0" l="0" r="0" t="0"/>
          <a:stretch/>
        </p:blipFill>
        <p:spPr>
          <a:xfrm>
            <a:off x="1" y="1618193"/>
            <a:ext cx="3588910" cy="3625849"/>
          </a:xfrm>
          <a:prstGeom prst="rect">
            <a:avLst/>
          </a:prstGeom>
          <a:noFill/>
          <a:ln>
            <a:noFill/>
          </a:ln>
        </p:spPr>
      </p:pic>
      <p:sp>
        <p:nvSpPr>
          <p:cNvPr id="1566" name="Google Shape;1566;p9"/>
          <p:cNvSpPr/>
          <p:nvPr/>
        </p:nvSpPr>
        <p:spPr>
          <a:xfrm>
            <a:off x="92177" y="1704612"/>
            <a:ext cx="3496733" cy="35394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Times New Roman"/>
                <a:ea typeface="Times New Roman"/>
                <a:cs typeface="Times New Roman"/>
                <a:sym typeface="Times New Roman"/>
              </a:rPr>
              <a:t>III. Kết bài</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Đánh giá chung về đoạn thơ</a:t>
            </a:r>
            <a:endParaRPr sz="3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200">
                <a:solidFill>
                  <a:schemeClr val="dk1"/>
                </a:solidFill>
                <a:latin typeface="Times New Roman"/>
                <a:ea typeface="Times New Roman"/>
                <a:cs typeface="Times New Roman"/>
                <a:sym typeface="Times New Roman"/>
              </a:rPr>
              <a:t>- Đoạn thơ khơi gợi trong em những tình cảm, trách  nhiệm gì? </a:t>
            </a:r>
            <a:endParaRPr sz="3200">
              <a:solidFill>
                <a:schemeClr val="dk1"/>
              </a:solidFill>
              <a:latin typeface="Arial"/>
              <a:ea typeface="Arial"/>
              <a:cs typeface="Arial"/>
              <a:sym typeface="Arial"/>
            </a:endParaRPr>
          </a:p>
        </p:txBody>
      </p:sp>
      <p:sp>
        <p:nvSpPr>
          <p:cNvPr id="1567" name="Google Shape;1567;p9"/>
          <p:cNvSpPr/>
          <p:nvPr/>
        </p:nvSpPr>
        <p:spPr>
          <a:xfrm>
            <a:off x="4828130" y="814659"/>
            <a:ext cx="6887603" cy="5016758"/>
          </a:xfrm>
          <a:prstGeom prst="rect">
            <a:avLst/>
          </a:prstGeom>
          <a:noFill/>
          <a:ln>
            <a:noFill/>
          </a:ln>
        </p:spPr>
        <p:txBody>
          <a:bodyPr anchorCtr="0" anchor="t" bIns="45700" lIns="91425" spcFirstLastPara="1" rIns="91425" wrap="square" tIns="45700">
            <a:spAutoFit/>
          </a:bodyPr>
          <a:lstStyle/>
          <a:p>
            <a:pPr indent="280670" lvl="0" marL="0" marR="0" rtl="0" algn="just">
              <a:spcBef>
                <a:spcPts val="0"/>
              </a:spcBef>
              <a:spcAft>
                <a:spcPts val="0"/>
              </a:spcAft>
              <a:buNone/>
            </a:pPr>
            <a:r>
              <a:rPr lang="en-US" sz="3200">
                <a:solidFill>
                  <a:schemeClr val="dk1"/>
                </a:solidFill>
                <a:latin typeface="Times New Roman"/>
                <a:ea typeface="Times New Roman"/>
                <a:cs typeface="Times New Roman"/>
                <a:sym typeface="Times New Roman"/>
              </a:rPr>
              <a:t>      Như vậy chỉ 3 câu thơ, tác giả đã đưa ta trở về với dòng hoài niệm tràn đầy nhớ thương. Hình ảnh bếp lửa luôn song hành với hình ảnh người bà. Từ đây, hai hình ảnh này sẽ hòa vào nhau luôn bập bùng cháy sáng trong nỗi nhớ không nguôi của người cháu. Tình cảm người cháu dành cho bà trong khổ thơ và cả bài thơ khiến chúng ta thêm trân trọng tình cảm gia đình. </a:t>
            </a:r>
            <a:endParaRPr sz="3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6"/>
                                        </p:tgtEl>
                                        <p:attrNameLst>
                                          <p:attrName>style.visibility</p:attrName>
                                        </p:attrNameLst>
                                      </p:cBhvr>
                                      <p:to>
                                        <p:strVal val="visible"/>
                                      </p:to>
                                    </p:set>
                                    <p:animEffect filter="fade" transition="in">
                                      <p:cBhvr>
                                        <p:cTn dur="1000"/>
                                        <p:tgtEl>
                                          <p:spTgt spid="15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7"/>
                                        </p:tgtEl>
                                        <p:attrNameLst>
                                          <p:attrName>style.visibility</p:attrName>
                                        </p:attrNameLst>
                                      </p:cBhvr>
                                      <p:to>
                                        <p:strVal val="visible"/>
                                      </p:to>
                                    </p:set>
                                    <p:animEffect filter="fade" transition="in">
                                      <p:cBhvr>
                                        <p:cTn dur="1000"/>
                                        <p:tgtEl>
                                          <p:spTgt spid="15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Tropical Style Book Slideshow for Marketing by Slidesgo">
  <a:themeElements>
    <a:clrScheme name="Simple Light">
      <a:dk1>
        <a:srgbClr val="086245"/>
      </a:dk1>
      <a:lt1>
        <a:srgbClr val="F8B428"/>
      </a:lt1>
      <a:dk2>
        <a:srgbClr val="FBF7CA"/>
      </a:dk2>
      <a:lt2>
        <a:srgbClr val="FFFFFF"/>
      </a:lt2>
      <a:accent1>
        <a:srgbClr val="7F6000"/>
      </a:accent1>
      <a:accent2>
        <a:srgbClr val="F8B428"/>
      </a:accent2>
      <a:accent3>
        <a:srgbClr val="FFFFFF"/>
      </a:accent3>
      <a:accent4>
        <a:srgbClr val="FFFFFF"/>
      </a:accent4>
      <a:accent5>
        <a:srgbClr val="FFFFFF"/>
      </a:accent5>
      <a:accent6>
        <a:srgbClr val="FFFFFF"/>
      </a:accent6>
      <a:hlink>
        <a:srgbClr val="0862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2021-12-11T13:33:47Z</dcterms:created>
</cp:coreProperties>
</file>