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1" r:id="rId17"/>
    <p:sldId id="272" r:id="rId18"/>
    <p:sldId id="273" r:id="rId19"/>
    <p:sldId id="279" r:id="rId20"/>
    <p:sldId id="277" r:id="rId21"/>
    <p:sldId id="281" r:id="rId22"/>
    <p:sldId id="274" r:id="rId23"/>
    <p:sldId id="275" r:id="rId24"/>
    <p:sldId id="276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A6295-A215-4E3D-A4BF-5AD3D3B69D43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BF168-7703-45F4-918C-7305BC9EE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7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060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, GV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33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2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77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, 2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71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43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47 </a:t>
            </a:r>
            <a:r>
              <a:rPr lang="en-US" baseline="0" dirty="0" err="1" smtClean="0"/>
              <a:t>nữa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40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7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. GV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5”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F168-7703-45F4-918C-7305BC9EE0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7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3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9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9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3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6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1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4CFCD-DF01-4BB3-9F7E-BD44AFD94925}" type="datetimeFigureOut">
              <a:rPr lang="en-US" smtClean="0"/>
              <a:t>16/8/2021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FC6FA-7F2B-4291-8A97-3DB35308B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5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slide" Target="slide11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slide" Target="slide6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8.xml"/><Relationship Id="rId7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9.xml"/><Relationship Id="rId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190" y="216136"/>
            <a:ext cx="7531331" cy="7531331"/>
          </a:xfrm>
          <a:prstGeom prst="rect">
            <a:avLst/>
          </a:prstGeom>
        </p:spPr>
      </p:pic>
      <p:sp>
        <p:nvSpPr>
          <p:cNvPr id="7" name="PA_01"/>
          <p:cNvSpPr/>
          <p:nvPr>
            <p:custDataLst>
              <p:tags r:id="rId2"/>
            </p:custDataLst>
          </p:nvPr>
        </p:nvSpPr>
        <p:spPr>
          <a:xfrm>
            <a:off x="5679289" y="2279988"/>
            <a:ext cx="5780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0"/>
                <a:solidFill>
                  <a:srgbClr val="FF9900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SỐ NGUYÊN TỐ - HỢP SỐ</a:t>
            </a:r>
            <a:endParaRPr lang="zh-CN" altLang="en-US" sz="3600" b="1" cap="none" spc="0" dirty="0">
              <a:ln w="0"/>
              <a:solidFill>
                <a:srgbClr val="FF9900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  <p:pic>
        <p:nvPicPr>
          <p:cNvPr id="11" name="PA_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9" y="3095382"/>
            <a:ext cx="6062027" cy="73204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00" y="2147749"/>
            <a:ext cx="6062027" cy="73204"/>
          </a:xfrm>
          <a:prstGeom prst="rect">
            <a:avLst/>
          </a:prstGeom>
        </p:spPr>
      </p:pic>
      <p:sp>
        <p:nvSpPr>
          <p:cNvPr id="9" name="PA_01"/>
          <p:cNvSpPr/>
          <p:nvPr>
            <p:custDataLst>
              <p:tags r:id="rId5"/>
            </p:custDataLst>
          </p:nvPr>
        </p:nvSpPr>
        <p:spPr>
          <a:xfrm>
            <a:off x="7835863" y="1685702"/>
            <a:ext cx="16979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smtClean="0">
                <a:ln w="0"/>
                <a:solidFill>
                  <a:srgbClr val="FF9900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BÀI 10.</a:t>
            </a:r>
            <a:endParaRPr lang="zh-CN" altLang="en-US" sz="3600" b="1" cap="none" spc="0" dirty="0">
              <a:ln w="0"/>
              <a:solidFill>
                <a:srgbClr val="FF9900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-228600"/>
            <a:ext cx="8229600" cy="1003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mtClean="0">
                <a:latin typeface=".VnTime" panose="020B7200000000000000" pitchFamily="34" charset="0"/>
              </a:rPr>
              <a:t>C©u hái 4</a:t>
            </a: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02417" y="78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 số tự nhiên đều có ước nguyên tố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362200" y="4114800"/>
            <a:ext cx="1600200" cy="1600200"/>
          </a:xfrm>
          <a:prstGeom prst="ellipse">
            <a:avLst/>
          </a:prstGeom>
          <a:gradFill rotWithShape="1">
            <a:gsLst>
              <a:gs pos="0">
                <a:srgbClr val="FF6600">
                  <a:alpha val="99001"/>
                </a:srgbClr>
              </a:gs>
              <a:gs pos="100000">
                <a:srgbClr val="762F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.VnTime" panose="020B7200000000000000" pitchFamily="34" charset="0"/>
              </a:rPr>
              <a:t>§</a:t>
            </a:r>
            <a:r>
              <a:rPr lang="en-US" altLang="en-US" sz="3600" dirty="0" err="1">
                <a:latin typeface=".VnTime" panose="020B7200000000000000" pitchFamily="34" charset="0"/>
                <a:hlinkClick r:id="rId4" action="ppaction://hlinksldjump"/>
              </a:rPr>
              <a:t>óng</a:t>
            </a:r>
            <a:endParaRPr lang="en-US" altLang="en-US" sz="3600" dirty="0">
              <a:latin typeface=".VnTime" panose="020B7200000000000000" pitchFamily="34" charset="0"/>
            </a:endParaRPr>
          </a:p>
        </p:txBody>
      </p:sp>
      <p:sp>
        <p:nvSpPr>
          <p:cNvPr id="5" name="Oval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001000" y="4114800"/>
            <a:ext cx="1676400" cy="1600200"/>
          </a:xfrm>
          <a:prstGeom prst="ellipse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4400" dirty="0" smtClean="0">
                <a:latin typeface=".VnTime" panose="020B7200000000000000" pitchFamily="34" charset="0"/>
                <a:hlinkClick r:id="rId5" action="ppaction://hlinksldjump"/>
              </a:rPr>
              <a:t>Sai</a:t>
            </a:r>
            <a:endParaRPr lang="en-US" altLang="en-US" sz="4400" dirty="0">
              <a:latin typeface=".VnTime" panose="020B7200000000000000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1"/>
            <a:ext cx="4343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solidFill>
                  <a:schemeClr val="folHlink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5105400" y="21336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5105400" y="21336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5105400" y="21336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5105400" y="21336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5105400" y="2209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5105400" y="2057400"/>
            <a:ext cx="1981200" cy="1905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22" name="Picture 2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86388"/>
            <a:ext cx="51054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3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514600" y="1371601"/>
            <a:ext cx="6572250" cy="2689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99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RÊt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99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99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tiÕc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9900">
                    <a:alpha val="8392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!</a:t>
            </a:r>
          </a:p>
        </p:txBody>
      </p:sp>
      <p:sp>
        <p:nvSpPr>
          <p:cNvPr id="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0" y="5638800"/>
            <a:ext cx="762000" cy="685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94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0" y="2133601"/>
            <a:ext cx="91440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.VnArial" panose="020B7200000000000000" pitchFamily="34" charset="0"/>
              </a:rPr>
              <a:t>PhÇn thư­ëng lµ: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.VnArial" panose="020B7200000000000000" pitchFamily="34" charset="0"/>
              </a:rPr>
              <a:t>®iÓm 10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209800" y="304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839200" y="304800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257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209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791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924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0" y="5638800"/>
            <a:ext cx="762000" cy="685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544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17145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.VnArial" panose="020B7200000000000000" pitchFamily="34" charset="0"/>
              </a:rPr>
              <a:t>PhÇn th­ưëng lµ mét sè h×nh ¶nh “ §Æc biÖt” ®Ó gi¶I trÝ.</a:t>
            </a:r>
          </a:p>
        </p:txBody>
      </p:sp>
      <p:pic>
        <p:nvPicPr>
          <p:cNvPr id="3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05250"/>
            <a:ext cx="403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924300"/>
            <a:ext cx="3905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89772" y="6115050"/>
            <a:ext cx="762000" cy="685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7" name="Picture 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8650"/>
            <a:ext cx="3886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19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1"/>
            <a:ext cx="47625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200400" y="381001"/>
            <a:ext cx="6019800" cy="10842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Aristote" panose="020B7200000000000000" pitchFamily="34" charset="0"/>
              </a:rPr>
              <a:t>Chóc mõng b¹n!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200400" y="530542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alt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58251" y="5638800"/>
            <a:ext cx="762000" cy="685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7495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0" y="1981201"/>
            <a:ext cx="91440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.VnArial" panose="020B7200000000000000" pitchFamily="34" charset="0"/>
              </a:rPr>
              <a:t>PhÇn th­ưëng lµ: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FF0066"/>
                </a:solidFill>
                <a:latin typeface=".VnArial" panose="020B7200000000000000" pitchFamily="34" charset="0"/>
              </a:rPr>
              <a:t>Mét trµng ph¸o tay!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209800" y="304800"/>
            <a:ext cx="2057400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8839200" y="304800"/>
            <a:ext cx="1295400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257800" y="457200"/>
            <a:ext cx="2514600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09800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791200" y="4343400"/>
            <a:ext cx="1676400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924800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1" name="Content Placeholder 10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935610">
            <a:off x="5486401" y="3902075"/>
            <a:ext cx="1000125" cy="941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7239001" y="3962401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3810001" y="3962401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1905001" y="2362201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8991601" y="2362201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5638801" y="5410201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0" y="5638800"/>
            <a:ext cx="762000" cy="685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1226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 noGrp="1"/>
          </p:cNvSpPr>
          <p:nvPr>
            <p:ph type="title"/>
          </p:nvPr>
        </p:nvSpPr>
        <p:spPr>
          <a:xfrm>
            <a:off x="4878478" y="37761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28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775" y="997236"/>
            <a:ext cx="5150812" cy="486127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SGK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42):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8204" y="1351436"/>
            <a:ext cx="65666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36, 37, 69, 75.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1639" y="2527835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4739" y="2908266"/>
            <a:ext cx="9791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37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7863" y="3479368"/>
            <a:ext cx="90172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36, 69, 75 là hợp số. Vì có nhiều hơn 2 ước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36,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2225" y="4695938"/>
            <a:ext cx="9363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69,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1614" y="5543714"/>
            <a:ext cx="9363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75,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15" y="552244"/>
            <a:ext cx="88650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318329" y="1205772"/>
            <a:ext cx="10595700" cy="1215493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42): </a:t>
            </a:r>
            <a:endParaRPr lang="en-US" sz="3200" b="1" spc="-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329" y="2408441"/>
            <a:ext cx="88699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vi-VN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 lớn hơn 40 và nhỏ hơn 50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4679641" y="123329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038">
              <a:spcBef>
                <a:spcPts val="233"/>
              </a:spcBef>
            </a:pPr>
            <a:r>
              <a:rPr lang="en-US" sz="28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2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643793" y="1217439"/>
            <a:ext cx="10886946" cy="3151921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SGK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43): 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4679641" y="123329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038">
              <a:spcBef>
                <a:spcPts val="233"/>
              </a:spcBef>
            </a:pPr>
            <a:r>
              <a:rPr lang="en-US" sz="28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754629" y="2131839"/>
            <a:ext cx="10886946" cy="3151921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SGK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43): 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4679641" y="123329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038">
              <a:spcBef>
                <a:spcPts val="233"/>
              </a:spcBef>
            </a:pPr>
            <a:r>
              <a:rPr lang="en-US" sz="28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793" y="679566"/>
            <a:ext cx="8865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226270" y="1202786"/>
            <a:ext cx="8534400" cy="944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05:00</a:t>
            </a:r>
            <a:endParaRPr lang="en-US" sz="3600"/>
          </a:p>
        </p:txBody>
      </p:sp>
      <p:sp>
        <p:nvSpPr>
          <p:cNvPr id="9" name="Rounded Rectangle 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04:59</a:t>
            </a:r>
            <a:endParaRPr lang="en-US" sz="3600"/>
          </a:p>
        </p:txBody>
      </p:sp>
      <p:sp>
        <p:nvSpPr>
          <p:cNvPr id="10" name="Rounded Rectangle 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04:58</a:t>
            </a:r>
            <a:endParaRPr lang="en-US" sz="3600"/>
          </a:p>
        </p:txBody>
      </p:sp>
      <p:sp>
        <p:nvSpPr>
          <p:cNvPr id="11" name="Rounded Rectangle 1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04:57</a:t>
            </a:r>
            <a:endParaRPr lang="en-US" sz="3600"/>
          </a:p>
        </p:txBody>
      </p:sp>
      <p:sp>
        <p:nvSpPr>
          <p:cNvPr id="12" name="Rounded Rectangle 1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04:56</a:t>
            </a:r>
            <a:endParaRPr lang="en-US" sz="3600"/>
          </a:p>
        </p:txBody>
      </p:sp>
      <p:sp>
        <p:nvSpPr>
          <p:cNvPr id="13" name="Rounded Rectangle 1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04:55</a:t>
            </a:r>
            <a:endParaRPr lang="en-US" sz="3600"/>
          </a:p>
        </p:txBody>
      </p:sp>
      <p:sp>
        <p:nvSpPr>
          <p:cNvPr id="14" name="Rounded Rectangle 1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04:54</a:t>
            </a:r>
            <a:endParaRPr lang="en-US" sz="3600"/>
          </a:p>
        </p:txBody>
      </p:sp>
      <p:sp>
        <p:nvSpPr>
          <p:cNvPr id="15" name="Rounded Rectangle 1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04:53</a:t>
            </a:r>
            <a:endParaRPr lang="en-US" sz="3600"/>
          </a:p>
        </p:txBody>
      </p:sp>
      <p:sp>
        <p:nvSpPr>
          <p:cNvPr id="16" name="Rounded Rectangle 1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04:52</a:t>
            </a:r>
            <a:endParaRPr lang="en-US" sz="3600"/>
          </a:p>
        </p:txBody>
      </p:sp>
      <p:sp>
        <p:nvSpPr>
          <p:cNvPr id="17" name="Rounded Rectangle 1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04:51</a:t>
            </a:r>
            <a:endParaRPr lang="en-US" sz="3600"/>
          </a:p>
        </p:txBody>
      </p:sp>
      <p:sp>
        <p:nvSpPr>
          <p:cNvPr id="18" name="Rounded Rectangle 1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04:50</a:t>
            </a:r>
            <a:endParaRPr lang="en-US" sz="3600"/>
          </a:p>
        </p:txBody>
      </p:sp>
      <p:sp>
        <p:nvSpPr>
          <p:cNvPr id="19" name="Rounded Rectangle 1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04:49</a:t>
            </a:r>
            <a:endParaRPr lang="en-US" sz="3600"/>
          </a:p>
        </p:txBody>
      </p:sp>
      <p:sp>
        <p:nvSpPr>
          <p:cNvPr id="20" name="Rounded Rectangle 1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04:48</a:t>
            </a:r>
            <a:endParaRPr lang="en-US" sz="3600"/>
          </a:p>
        </p:txBody>
      </p:sp>
      <p:sp>
        <p:nvSpPr>
          <p:cNvPr id="21" name="Rounded Rectangle 2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04:47</a:t>
            </a:r>
            <a:endParaRPr lang="en-US" sz="3600"/>
          </a:p>
        </p:txBody>
      </p:sp>
      <p:sp>
        <p:nvSpPr>
          <p:cNvPr id="22" name="Rounded Rectangle 2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04:46</a:t>
            </a:r>
            <a:endParaRPr lang="en-US" sz="3600"/>
          </a:p>
        </p:txBody>
      </p:sp>
      <p:sp>
        <p:nvSpPr>
          <p:cNvPr id="23" name="Rounded Rectangle 2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04:45</a:t>
            </a:r>
            <a:endParaRPr lang="en-US" sz="3600"/>
          </a:p>
        </p:txBody>
      </p:sp>
      <p:sp>
        <p:nvSpPr>
          <p:cNvPr id="24" name="Rounded Rectangle 2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04:44</a:t>
            </a:r>
            <a:endParaRPr lang="en-US" sz="3600"/>
          </a:p>
        </p:txBody>
      </p:sp>
      <p:sp>
        <p:nvSpPr>
          <p:cNvPr id="25" name="Rounded Rectangle 2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04:43</a:t>
            </a:r>
            <a:endParaRPr lang="en-US" sz="3600"/>
          </a:p>
        </p:txBody>
      </p:sp>
      <p:sp>
        <p:nvSpPr>
          <p:cNvPr id="26" name="Rounded Rectangle 2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04:42</a:t>
            </a:r>
            <a:endParaRPr lang="en-US" sz="3600"/>
          </a:p>
        </p:txBody>
      </p:sp>
      <p:sp>
        <p:nvSpPr>
          <p:cNvPr id="27" name="Rounded Rectangle 2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04:41</a:t>
            </a:r>
            <a:endParaRPr lang="en-US" sz="3600"/>
          </a:p>
        </p:txBody>
      </p:sp>
      <p:sp>
        <p:nvSpPr>
          <p:cNvPr id="28" name="Rounded Rectangle 2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04:40</a:t>
            </a:r>
            <a:endParaRPr lang="en-US" sz="3600"/>
          </a:p>
        </p:txBody>
      </p:sp>
      <p:sp>
        <p:nvSpPr>
          <p:cNvPr id="29" name="Rounded Rectangle 2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04:39</a:t>
            </a:r>
            <a:endParaRPr lang="en-US" sz="3600"/>
          </a:p>
        </p:txBody>
      </p:sp>
      <p:sp>
        <p:nvSpPr>
          <p:cNvPr id="30" name="Rounded Rectangle 2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04:38</a:t>
            </a:r>
            <a:endParaRPr lang="en-US" sz="3600"/>
          </a:p>
        </p:txBody>
      </p:sp>
      <p:sp>
        <p:nvSpPr>
          <p:cNvPr id="31" name="Rounded Rectangle 3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04:37</a:t>
            </a:r>
            <a:endParaRPr lang="en-US" sz="3600"/>
          </a:p>
        </p:txBody>
      </p:sp>
      <p:sp>
        <p:nvSpPr>
          <p:cNvPr id="32" name="Rounded Rectangle 3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04:36</a:t>
            </a:r>
            <a:endParaRPr lang="en-US" sz="3600"/>
          </a:p>
        </p:txBody>
      </p:sp>
      <p:sp>
        <p:nvSpPr>
          <p:cNvPr id="33" name="Rounded Rectangle 3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04:35</a:t>
            </a:r>
            <a:endParaRPr lang="en-US" sz="3600"/>
          </a:p>
        </p:txBody>
      </p:sp>
      <p:sp>
        <p:nvSpPr>
          <p:cNvPr id="34" name="Rounded Rectangle 3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04:34</a:t>
            </a:r>
            <a:endParaRPr lang="en-US" sz="3600"/>
          </a:p>
        </p:txBody>
      </p:sp>
      <p:sp>
        <p:nvSpPr>
          <p:cNvPr id="35" name="Rounded Rectangle 3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04:33</a:t>
            </a:r>
            <a:endParaRPr lang="en-US" sz="3600"/>
          </a:p>
        </p:txBody>
      </p:sp>
      <p:sp>
        <p:nvSpPr>
          <p:cNvPr id="36" name="Rounded Rectangle 3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04:32</a:t>
            </a:r>
            <a:endParaRPr lang="en-US" sz="3600"/>
          </a:p>
        </p:txBody>
      </p:sp>
      <p:sp>
        <p:nvSpPr>
          <p:cNvPr id="37" name="Rounded Rectangle 3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04:31</a:t>
            </a:r>
            <a:endParaRPr lang="en-US" sz="3600"/>
          </a:p>
        </p:txBody>
      </p:sp>
      <p:sp>
        <p:nvSpPr>
          <p:cNvPr id="38" name="Rounded Rectangle 3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04:30</a:t>
            </a:r>
            <a:endParaRPr lang="en-US" sz="3600"/>
          </a:p>
        </p:txBody>
      </p:sp>
      <p:sp>
        <p:nvSpPr>
          <p:cNvPr id="39" name="Rounded Rectangle 3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04:29</a:t>
            </a:r>
            <a:endParaRPr lang="en-US" sz="3600"/>
          </a:p>
        </p:txBody>
      </p:sp>
      <p:sp>
        <p:nvSpPr>
          <p:cNvPr id="40" name="Rounded Rectangle 3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04:28</a:t>
            </a:r>
            <a:endParaRPr lang="en-US" sz="3600"/>
          </a:p>
        </p:txBody>
      </p:sp>
      <p:sp>
        <p:nvSpPr>
          <p:cNvPr id="41" name="Rounded Rectangle 4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04:27</a:t>
            </a:r>
            <a:endParaRPr lang="en-US" sz="3600"/>
          </a:p>
        </p:txBody>
      </p:sp>
      <p:sp>
        <p:nvSpPr>
          <p:cNvPr id="42" name="Rounded Rectangle 4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04:26</a:t>
            </a:r>
            <a:endParaRPr lang="en-US" sz="3600"/>
          </a:p>
        </p:txBody>
      </p:sp>
      <p:sp>
        <p:nvSpPr>
          <p:cNvPr id="43" name="Rounded Rectangle 4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04:25</a:t>
            </a:r>
            <a:endParaRPr lang="en-US" sz="3600"/>
          </a:p>
        </p:txBody>
      </p:sp>
      <p:sp>
        <p:nvSpPr>
          <p:cNvPr id="44" name="Rounded Rectangle 4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04:24</a:t>
            </a:r>
            <a:endParaRPr lang="en-US" sz="3600"/>
          </a:p>
        </p:txBody>
      </p:sp>
      <p:sp>
        <p:nvSpPr>
          <p:cNvPr id="45" name="Rounded Rectangle 4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04:23</a:t>
            </a:r>
            <a:endParaRPr lang="en-US" sz="3600"/>
          </a:p>
        </p:txBody>
      </p:sp>
      <p:sp>
        <p:nvSpPr>
          <p:cNvPr id="46" name="Rounded Rectangle 4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04:22</a:t>
            </a:r>
            <a:endParaRPr lang="en-US" sz="3600"/>
          </a:p>
        </p:txBody>
      </p:sp>
      <p:sp>
        <p:nvSpPr>
          <p:cNvPr id="47" name="Rounded Rectangle 4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04:21</a:t>
            </a:r>
            <a:endParaRPr lang="en-US" sz="3600"/>
          </a:p>
        </p:txBody>
      </p:sp>
      <p:sp>
        <p:nvSpPr>
          <p:cNvPr id="48" name="Rounded Rectangle 4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04:20</a:t>
            </a:r>
            <a:endParaRPr lang="en-US" sz="3600"/>
          </a:p>
        </p:txBody>
      </p:sp>
      <p:sp>
        <p:nvSpPr>
          <p:cNvPr id="49" name="Rounded Rectangle 4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04:19</a:t>
            </a:r>
            <a:endParaRPr lang="en-US" sz="3600"/>
          </a:p>
        </p:txBody>
      </p:sp>
      <p:sp>
        <p:nvSpPr>
          <p:cNvPr id="50" name="Rounded Rectangle 4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04:18</a:t>
            </a:r>
            <a:endParaRPr lang="en-US" sz="3600"/>
          </a:p>
        </p:txBody>
      </p:sp>
      <p:sp>
        <p:nvSpPr>
          <p:cNvPr id="51" name="Rounded Rectangle 5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04:17</a:t>
            </a:r>
            <a:endParaRPr lang="en-US" sz="3600"/>
          </a:p>
        </p:txBody>
      </p:sp>
      <p:sp>
        <p:nvSpPr>
          <p:cNvPr id="52" name="Rounded Rectangle 5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04:16</a:t>
            </a:r>
            <a:endParaRPr lang="en-US" sz="3600"/>
          </a:p>
        </p:txBody>
      </p:sp>
      <p:sp>
        <p:nvSpPr>
          <p:cNvPr id="53" name="Rounded Rectangle 5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04:15</a:t>
            </a:r>
            <a:endParaRPr lang="en-US" sz="3600"/>
          </a:p>
        </p:txBody>
      </p:sp>
      <p:sp>
        <p:nvSpPr>
          <p:cNvPr id="54" name="Rounded Rectangle 5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04:14</a:t>
            </a:r>
            <a:endParaRPr lang="en-US" sz="3600"/>
          </a:p>
        </p:txBody>
      </p:sp>
      <p:sp>
        <p:nvSpPr>
          <p:cNvPr id="55" name="Rounded Rectangle 5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04:13</a:t>
            </a:r>
            <a:endParaRPr lang="en-US" sz="3600"/>
          </a:p>
        </p:txBody>
      </p:sp>
      <p:sp>
        <p:nvSpPr>
          <p:cNvPr id="56" name="Rounded Rectangle 5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04:12</a:t>
            </a:r>
            <a:endParaRPr lang="en-US" sz="3600"/>
          </a:p>
        </p:txBody>
      </p:sp>
      <p:sp>
        <p:nvSpPr>
          <p:cNvPr id="57" name="Rounded Rectangle 5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04:11</a:t>
            </a:r>
            <a:endParaRPr lang="en-US" sz="3600"/>
          </a:p>
        </p:txBody>
      </p:sp>
      <p:sp>
        <p:nvSpPr>
          <p:cNvPr id="58" name="Rounded Rectangle 5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04:10</a:t>
            </a:r>
            <a:endParaRPr lang="en-US" sz="3600"/>
          </a:p>
        </p:txBody>
      </p:sp>
      <p:sp>
        <p:nvSpPr>
          <p:cNvPr id="59" name="Rounded Rectangle 5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04:09</a:t>
            </a:r>
            <a:endParaRPr lang="en-US" sz="3600"/>
          </a:p>
        </p:txBody>
      </p:sp>
      <p:sp>
        <p:nvSpPr>
          <p:cNvPr id="60" name="Rounded Rectangle 5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04:08</a:t>
            </a:r>
            <a:endParaRPr lang="en-US" sz="3600"/>
          </a:p>
        </p:txBody>
      </p:sp>
      <p:sp>
        <p:nvSpPr>
          <p:cNvPr id="61" name="Rounded Rectangle 6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04:07</a:t>
            </a:r>
            <a:endParaRPr lang="en-US" sz="3600"/>
          </a:p>
        </p:txBody>
      </p:sp>
      <p:sp>
        <p:nvSpPr>
          <p:cNvPr id="62" name="Rounded Rectangle 6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04:06</a:t>
            </a:r>
            <a:endParaRPr lang="en-US" sz="3600"/>
          </a:p>
        </p:txBody>
      </p:sp>
      <p:sp>
        <p:nvSpPr>
          <p:cNvPr id="63" name="Rounded Rectangle 6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04:05</a:t>
            </a:r>
            <a:endParaRPr lang="en-US" sz="3600"/>
          </a:p>
        </p:txBody>
      </p:sp>
      <p:sp>
        <p:nvSpPr>
          <p:cNvPr id="64" name="Rounded Rectangle 6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04:04</a:t>
            </a:r>
            <a:endParaRPr lang="en-US" sz="3600"/>
          </a:p>
        </p:txBody>
      </p:sp>
      <p:sp>
        <p:nvSpPr>
          <p:cNvPr id="65" name="Rounded Rectangle 6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04:03</a:t>
            </a:r>
            <a:endParaRPr lang="en-US" sz="3600"/>
          </a:p>
        </p:txBody>
      </p:sp>
      <p:sp>
        <p:nvSpPr>
          <p:cNvPr id="66" name="Rounded Rectangle 6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04:02</a:t>
            </a:r>
            <a:endParaRPr lang="en-US" sz="3600"/>
          </a:p>
        </p:txBody>
      </p:sp>
      <p:sp>
        <p:nvSpPr>
          <p:cNvPr id="67" name="Rounded Rectangle 6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04:01</a:t>
            </a:r>
            <a:endParaRPr lang="en-US" sz="3600"/>
          </a:p>
        </p:txBody>
      </p:sp>
      <p:sp>
        <p:nvSpPr>
          <p:cNvPr id="68" name="Rounded Rectangle 6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04:00</a:t>
            </a:r>
            <a:endParaRPr lang="en-US" sz="3600"/>
          </a:p>
        </p:txBody>
      </p:sp>
      <p:sp>
        <p:nvSpPr>
          <p:cNvPr id="69" name="Rounded Rectangle 6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03:59</a:t>
            </a:r>
            <a:endParaRPr lang="en-US" sz="3600"/>
          </a:p>
        </p:txBody>
      </p:sp>
      <p:sp>
        <p:nvSpPr>
          <p:cNvPr id="70" name="Rounded Rectangle 6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03:58</a:t>
            </a:r>
            <a:endParaRPr lang="en-US" sz="3600"/>
          </a:p>
        </p:txBody>
      </p:sp>
      <p:sp>
        <p:nvSpPr>
          <p:cNvPr id="71" name="Rounded Rectangle 7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03:57</a:t>
            </a:r>
            <a:endParaRPr lang="en-US" sz="3600"/>
          </a:p>
        </p:txBody>
      </p:sp>
      <p:sp>
        <p:nvSpPr>
          <p:cNvPr id="72" name="Rounded Rectangle 7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03:56</a:t>
            </a:r>
            <a:endParaRPr lang="en-US" sz="3600"/>
          </a:p>
        </p:txBody>
      </p:sp>
      <p:sp>
        <p:nvSpPr>
          <p:cNvPr id="73" name="Rounded Rectangle 7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03:55</a:t>
            </a:r>
            <a:endParaRPr lang="en-US" sz="3600"/>
          </a:p>
        </p:txBody>
      </p:sp>
      <p:sp>
        <p:nvSpPr>
          <p:cNvPr id="74" name="Rounded Rectangle 7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03:54</a:t>
            </a:r>
            <a:endParaRPr lang="en-US" sz="3600"/>
          </a:p>
        </p:txBody>
      </p:sp>
      <p:sp>
        <p:nvSpPr>
          <p:cNvPr id="75" name="Rounded Rectangle 7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03:53</a:t>
            </a:r>
            <a:endParaRPr lang="en-US" sz="3600"/>
          </a:p>
        </p:txBody>
      </p:sp>
      <p:sp>
        <p:nvSpPr>
          <p:cNvPr id="76" name="Rounded Rectangle 7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03:52</a:t>
            </a:r>
            <a:endParaRPr lang="en-US" sz="3600"/>
          </a:p>
        </p:txBody>
      </p:sp>
      <p:sp>
        <p:nvSpPr>
          <p:cNvPr id="77" name="Rounded Rectangle 7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03:51</a:t>
            </a:r>
            <a:endParaRPr lang="en-US" sz="3600"/>
          </a:p>
        </p:txBody>
      </p:sp>
      <p:sp>
        <p:nvSpPr>
          <p:cNvPr id="78" name="Rounded Rectangle 7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03:50</a:t>
            </a:r>
            <a:endParaRPr lang="en-US" sz="3600"/>
          </a:p>
        </p:txBody>
      </p:sp>
      <p:sp>
        <p:nvSpPr>
          <p:cNvPr id="79" name="Rounded Rectangle 7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03:49</a:t>
            </a:r>
            <a:endParaRPr lang="en-US" sz="3600"/>
          </a:p>
        </p:txBody>
      </p:sp>
      <p:sp>
        <p:nvSpPr>
          <p:cNvPr id="80" name="Rounded Rectangle 7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03:48</a:t>
            </a:r>
            <a:endParaRPr lang="en-US" sz="3600"/>
          </a:p>
        </p:txBody>
      </p:sp>
      <p:sp>
        <p:nvSpPr>
          <p:cNvPr id="81" name="Rounded Rectangle 8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03:47</a:t>
            </a:r>
            <a:endParaRPr lang="en-US" sz="3600"/>
          </a:p>
        </p:txBody>
      </p:sp>
      <p:sp>
        <p:nvSpPr>
          <p:cNvPr id="82" name="Rounded Rectangle 8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03:46</a:t>
            </a:r>
            <a:endParaRPr lang="en-US" sz="3600"/>
          </a:p>
        </p:txBody>
      </p:sp>
      <p:sp>
        <p:nvSpPr>
          <p:cNvPr id="83" name="Rounded Rectangle 8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03:45</a:t>
            </a:r>
            <a:endParaRPr lang="en-US" sz="3600"/>
          </a:p>
        </p:txBody>
      </p:sp>
      <p:sp>
        <p:nvSpPr>
          <p:cNvPr id="84" name="Rounded Rectangle 8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03:44</a:t>
            </a:r>
            <a:endParaRPr lang="en-US" sz="3600"/>
          </a:p>
        </p:txBody>
      </p:sp>
      <p:sp>
        <p:nvSpPr>
          <p:cNvPr id="85" name="Rounded Rectangle 8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03:43</a:t>
            </a:r>
            <a:endParaRPr lang="en-US" sz="3600"/>
          </a:p>
        </p:txBody>
      </p:sp>
      <p:sp>
        <p:nvSpPr>
          <p:cNvPr id="86" name="Rounded Rectangle 8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03:42</a:t>
            </a:r>
            <a:endParaRPr lang="en-US" sz="3600"/>
          </a:p>
        </p:txBody>
      </p:sp>
      <p:sp>
        <p:nvSpPr>
          <p:cNvPr id="87" name="Rounded Rectangle 8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03:41</a:t>
            </a:r>
            <a:endParaRPr lang="en-US" sz="3600"/>
          </a:p>
        </p:txBody>
      </p:sp>
      <p:sp>
        <p:nvSpPr>
          <p:cNvPr id="88" name="Rounded Rectangle 8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03:40</a:t>
            </a:r>
            <a:endParaRPr lang="en-US" sz="3600"/>
          </a:p>
        </p:txBody>
      </p:sp>
      <p:sp>
        <p:nvSpPr>
          <p:cNvPr id="89" name="Rounded Rectangle 8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03:39</a:t>
            </a:r>
            <a:endParaRPr lang="en-US" sz="3600"/>
          </a:p>
        </p:txBody>
      </p:sp>
      <p:sp>
        <p:nvSpPr>
          <p:cNvPr id="90" name="Rounded Rectangle 8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03:38</a:t>
            </a:r>
            <a:endParaRPr lang="en-US" sz="3600"/>
          </a:p>
        </p:txBody>
      </p:sp>
      <p:sp>
        <p:nvSpPr>
          <p:cNvPr id="91" name="Rounded Rectangle 9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03:37</a:t>
            </a:r>
            <a:endParaRPr lang="en-US" sz="3600"/>
          </a:p>
        </p:txBody>
      </p:sp>
      <p:sp>
        <p:nvSpPr>
          <p:cNvPr id="92" name="Rounded Rectangle 9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03:36</a:t>
            </a:r>
            <a:endParaRPr lang="en-US" sz="3600"/>
          </a:p>
        </p:txBody>
      </p:sp>
      <p:sp>
        <p:nvSpPr>
          <p:cNvPr id="93" name="Rounded Rectangle 9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03:35</a:t>
            </a:r>
            <a:endParaRPr lang="en-US" sz="3600"/>
          </a:p>
        </p:txBody>
      </p:sp>
      <p:sp>
        <p:nvSpPr>
          <p:cNvPr id="94" name="Rounded Rectangle 9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03:34</a:t>
            </a:r>
            <a:endParaRPr lang="en-US" sz="3600"/>
          </a:p>
        </p:txBody>
      </p:sp>
      <p:sp>
        <p:nvSpPr>
          <p:cNvPr id="95" name="Rounded Rectangle 9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03:33</a:t>
            </a:r>
            <a:endParaRPr lang="en-US" sz="3600"/>
          </a:p>
        </p:txBody>
      </p:sp>
      <p:sp>
        <p:nvSpPr>
          <p:cNvPr id="96" name="Rounded Rectangle 9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03:32</a:t>
            </a:r>
            <a:endParaRPr lang="en-US" sz="3600"/>
          </a:p>
        </p:txBody>
      </p:sp>
      <p:sp>
        <p:nvSpPr>
          <p:cNvPr id="97" name="Rounded Rectangle 9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03:31</a:t>
            </a:r>
            <a:endParaRPr lang="en-US" sz="3600"/>
          </a:p>
        </p:txBody>
      </p:sp>
      <p:sp>
        <p:nvSpPr>
          <p:cNvPr id="98" name="Rounded Rectangle 9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03:30</a:t>
            </a:r>
            <a:endParaRPr lang="en-US" sz="3600"/>
          </a:p>
        </p:txBody>
      </p:sp>
      <p:sp>
        <p:nvSpPr>
          <p:cNvPr id="99" name="Rounded Rectangle 9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03:29</a:t>
            </a:r>
            <a:endParaRPr lang="en-US" sz="3600"/>
          </a:p>
        </p:txBody>
      </p:sp>
      <p:sp>
        <p:nvSpPr>
          <p:cNvPr id="100" name="Rounded Rectangle 9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03:28</a:t>
            </a:r>
            <a:endParaRPr lang="en-US" sz="3600"/>
          </a:p>
        </p:txBody>
      </p:sp>
      <p:sp>
        <p:nvSpPr>
          <p:cNvPr id="101" name="Rounded Rectangle 10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03:27</a:t>
            </a:r>
            <a:endParaRPr lang="en-US" sz="3600"/>
          </a:p>
        </p:txBody>
      </p:sp>
      <p:sp>
        <p:nvSpPr>
          <p:cNvPr id="102" name="Rounded Rectangle 10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03:26</a:t>
            </a:r>
            <a:endParaRPr lang="en-US" sz="3600"/>
          </a:p>
        </p:txBody>
      </p:sp>
      <p:sp>
        <p:nvSpPr>
          <p:cNvPr id="103" name="Rounded Rectangle 10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03:25</a:t>
            </a:r>
            <a:endParaRPr lang="en-US" sz="3600"/>
          </a:p>
        </p:txBody>
      </p:sp>
      <p:sp>
        <p:nvSpPr>
          <p:cNvPr id="104" name="Rounded Rectangle 10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03:24</a:t>
            </a:r>
            <a:endParaRPr lang="en-US" sz="3600"/>
          </a:p>
        </p:txBody>
      </p:sp>
      <p:sp>
        <p:nvSpPr>
          <p:cNvPr id="105" name="Rounded Rectangle 10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03:23</a:t>
            </a:r>
            <a:endParaRPr lang="en-US" sz="3600"/>
          </a:p>
        </p:txBody>
      </p:sp>
      <p:sp>
        <p:nvSpPr>
          <p:cNvPr id="106" name="Rounded Rectangle 10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03:22</a:t>
            </a:r>
            <a:endParaRPr lang="en-US" sz="3600"/>
          </a:p>
        </p:txBody>
      </p:sp>
      <p:sp>
        <p:nvSpPr>
          <p:cNvPr id="107" name="Rounded Rectangle 10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03:21</a:t>
            </a:r>
            <a:endParaRPr lang="en-US" sz="3600"/>
          </a:p>
        </p:txBody>
      </p:sp>
      <p:sp>
        <p:nvSpPr>
          <p:cNvPr id="108" name="Rounded Rectangle 10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03:20</a:t>
            </a:r>
            <a:endParaRPr lang="en-US" sz="3600"/>
          </a:p>
        </p:txBody>
      </p:sp>
      <p:sp>
        <p:nvSpPr>
          <p:cNvPr id="109" name="Rounded Rectangle 10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03:19</a:t>
            </a:r>
            <a:endParaRPr lang="en-US" sz="3600"/>
          </a:p>
        </p:txBody>
      </p:sp>
      <p:sp>
        <p:nvSpPr>
          <p:cNvPr id="110" name="Rounded Rectangle 10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03:18</a:t>
            </a:r>
            <a:endParaRPr lang="en-US" sz="3600"/>
          </a:p>
        </p:txBody>
      </p:sp>
      <p:sp>
        <p:nvSpPr>
          <p:cNvPr id="111" name="Rounded Rectangle 11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03:17</a:t>
            </a:r>
            <a:endParaRPr lang="en-US" sz="3600"/>
          </a:p>
        </p:txBody>
      </p:sp>
      <p:sp>
        <p:nvSpPr>
          <p:cNvPr id="112" name="Rounded Rectangle 11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03:16</a:t>
            </a:r>
            <a:endParaRPr lang="en-US" sz="3600"/>
          </a:p>
        </p:txBody>
      </p:sp>
      <p:sp>
        <p:nvSpPr>
          <p:cNvPr id="113" name="Rounded Rectangle 11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03:15</a:t>
            </a:r>
            <a:endParaRPr lang="en-US" sz="3600"/>
          </a:p>
        </p:txBody>
      </p:sp>
      <p:sp>
        <p:nvSpPr>
          <p:cNvPr id="114" name="Rounded Rectangle 11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03:14</a:t>
            </a:r>
            <a:endParaRPr lang="en-US" sz="3600"/>
          </a:p>
        </p:txBody>
      </p:sp>
      <p:sp>
        <p:nvSpPr>
          <p:cNvPr id="115" name="Rounded Rectangle 11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03:13</a:t>
            </a:r>
            <a:endParaRPr lang="en-US" sz="3600"/>
          </a:p>
        </p:txBody>
      </p:sp>
      <p:sp>
        <p:nvSpPr>
          <p:cNvPr id="116" name="Rounded Rectangle 11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03:12</a:t>
            </a:r>
            <a:endParaRPr lang="en-US" sz="3600"/>
          </a:p>
        </p:txBody>
      </p:sp>
      <p:sp>
        <p:nvSpPr>
          <p:cNvPr id="117" name="Rounded Rectangle 11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03:11</a:t>
            </a:r>
            <a:endParaRPr lang="en-US" sz="3600"/>
          </a:p>
        </p:txBody>
      </p:sp>
      <p:sp>
        <p:nvSpPr>
          <p:cNvPr id="118" name="Rounded Rectangle 11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03:10</a:t>
            </a:r>
            <a:endParaRPr lang="en-US" sz="3600"/>
          </a:p>
        </p:txBody>
      </p:sp>
      <p:sp>
        <p:nvSpPr>
          <p:cNvPr id="119" name="Rounded Rectangle 11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03:09</a:t>
            </a:r>
            <a:endParaRPr lang="en-US" sz="3600"/>
          </a:p>
        </p:txBody>
      </p:sp>
      <p:sp>
        <p:nvSpPr>
          <p:cNvPr id="120" name="Rounded Rectangle 11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03:08</a:t>
            </a:r>
            <a:endParaRPr lang="en-US" sz="3600"/>
          </a:p>
        </p:txBody>
      </p:sp>
      <p:sp>
        <p:nvSpPr>
          <p:cNvPr id="121" name="Rounded Rectangle 12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03:07</a:t>
            </a:r>
            <a:endParaRPr lang="en-US" sz="3600"/>
          </a:p>
        </p:txBody>
      </p:sp>
      <p:sp>
        <p:nvSpPr>
          <p:cNvPr id="122" name="Rounded Rectangle 12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03:06</a:t>
            </a:r>
            <a:endParaRPr lang="en-US" sz="3600"/>
          </a:p>
        </p:txBody>
      </p:sp>
      <p:sp>
        <p:nvSpPr>
          <p:cNvPr id="123" name="Rounded Rectangle 12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03:05</a:t>
            </a:r>
            <a:endParaRPr lang="en-US" sz="3600"/>
          </a:p>
        </p:txBody>
      </p:sp>
      <p:sp>
        <p:nvSpPr>
          <p:cNvPr id="124" name="Rounded Rectangle 12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03:04</a:t>
            </a:r>
            <a:endParaRPr lang="en-US" sz="3600"/>
          </a:p>
        </p:txBody>
      </p:sp>
      <p:sp>
        <p:nvSpPr>
          <p:cNvPr id="125" name="Rounded Rectangle 12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03:03</a:t>
            </a:r>
            <a:endParaRPr lang="en-US" sz="3600"/>
          </a:p>
        </p:txBody>
      </p:sp>
      <p:sp>
        <p:nvSpPr>
          <p:cNvPr id="126" name="Rounded Rectangle 12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03:02</a:t>
            </a:r>
            <a:endParaRPr lang="en-US" sz="3600"/>
          </a:p>
        </p:txBody>
      </p:sp>
      <p:sp>
        <p:nvSpPr>
          <p:cNvPr id="127" name="Rounded Rectangle 12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03:01</a:t>
            </a:r>
            <a:endParaRPr lang="en-US" sz="3600"/>
          </a:p>
        </p:txBody>
      </p:sp>
      <p:sp>
        <p:nvSpPr>
          <p:cNvPr id="128" name="Rounded Rectangle 12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03:00</a:t>
            </a:r>
            <a:endParaRPr lang="en-US" sz="3600"/>
          </a:p>
        </p:txBody>
      </p:sp>
      <p:sp>
        <p:nvSpPr>
          <p:cNvPr id="129" name="Rounded Rectangle 12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02:59</a:t>
            </a:r>
            <a:endParaRPr lang="en-US" sz="3600"/>
          </a:p>
        </p:txBody>
      </p:sp>
      <p:sp>
        <p:nvSpPr>
          <p:cNvPr id="130" name="Rounded Rectangle 12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02:58</a:t>
            </a:r>
            <a:endParaRPr lang="en-US" sz="3600"/>
          </a:p>
        </p:txBody>
      </p:sp>
      <p:sp>
        <p:nvSpPr>
          <p:cNvPr id="131" name="Rounded Rectangle 13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02:57</a:t>
            </a:r>
            <a:endParaRPr lang="en-US" sz="3600"/>
          </a:p>
        </p:txBody>
      </p:sp>
      <p:sp>
        <p:nvSpPr>
          <p:cNvPr id="132" name="Rounded Rectangle 13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02:56</a:t>
            </a:r>
            <a:endParaRPr lang="en-US" sz="3600"/>
          </a:p>
        </p:txBody>
      </p:sp>
      <p:sp>
        <p:nvSpPr>
          <p:cNvPr id="133" name="Rounded Rectangle 13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02:55</a:t>
            </a:r>
            <a:endParaRPr lang="en-US" sz="3600"/>
          </a:p>
        </p:txBody>
      </p:sp>
      <p:sp>
        <p:nvSpPr>
          <p:cNvPr id="134" name="Rounded Rectangle 13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02:54</a:t>
            </a:r>
            <a:endParaRPr lang="en-US" sz="3600"/>
          </a:p>
        </p:txBody>
      </p:sp>
      <p:sp>
        <p:nvSpPr>
          <p:cNvPr id="135" name="Rounded Rectangle 13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02:53</a:t>
            </a:r>
            <a:endParaRPr lang="en-US" sz="3600"/>
          </a:p>
        </p:txBody>
      </p:sp>
      <p:sp>
        <p:nvSpPr>
          <p:cNvPr id="136" name="Rounded Rectangle 13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02:52</a:t>
            </a:r>
            <a:endParaRPr lang="en-US" sz="3600"/>
          </a:p>
        </p:txBody>
      </p:sp>
      <p:sp>
        <p:nvSpPr>
          <p:cNvPr id="137" name="Rounded Rectangle 13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02:51</a:t>
            </a:r>
            <a:endParaRPr lang="en-US" sz="3600"/>
          </a:p>
        </p:txBody>
      </p:sp>
      <p:sp>
        <p:nvSpPr>
          <p:cNvPr id="138" name="Rounded Rectangle 13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02:50</a:t>
            </a:r>
            <a:endParaRPr lang="en-US" sz="3600"/>
          </a:p>
        </p:txBody>
      </p:sp>
      <p:sp>
        <p:nvSpPr>
          <p:cNvPr id="139" name="Rounded Rectangle 13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02:49</a:t>
            </a:r>
            <a:endParaRPr lang="en-US" sz="3600"/>
          </a:p>
        </p:txBody>
      </p:sp>
      <p:sp>
        <p:nvSpPr>
          <p:cNvPr id="140" name="Rounded Rectangle 13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02:48</a:t>
            </a:r>
            <a:endParaRPr lang="en-US" sz="3600"/>
          </a:p>
        </p:txBody>
      </p:sp>
      <p:sp>
        <p:nvSpPr>
          <p:cNvPr id="141" name="Rounded Rectangle 14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02:47</a:t>
            </a:r>
            <a:endParaRPr lang="en-US" sz="3600"/>
          </a:p>
        </p:txBody>
      </p:sp>
      <p:sp>
        <p:nvSpPr>
          <p:cNvPr id="142" name="Rounded Rectangle 14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02:46</a:t>
            </a:r>
            <a:endParaRPr lang="en-US" sz="3600"/>
          </a:p>
        </p:txBody>
      </p:sp>
      <p:sp>
        <p:nvSpPr>
          <p:cNvPr id="143" name="Rounded Rectangle 14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02:45</a:t>
            </a:r>
            <a:endParaRPr lang="en-US" sz="3600"/>
          </a:p>
        </p:txBody>
      </p:sp>
      <p:sp>
        <p:nvSpPr>
          <p:cNvPr id="144" name="Rounded Rectangle 14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02:44</a:t>
            </a:r>
            <a:endParaRPr lang="en-US" sz="3600"/>
          </a:p>
        </p:txBody>
      </p:sp>
      <p:sp>
        <p:nvSpPr>
          <p:cNvPr id="145" name="Rounded Rectangle 14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02:43</a:t>
            </a:r>
            <a:endParaRPr lang="en-US" sz="3600"/>
          </a:p>
        </p:txBody>
      </p:sp>
      <p:sp>
        <p:nvSpPr>
          <p:cNvPr id="146" name="Rounded Rectangle 14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02:42</a:t>
            </a:r>
            <a:endParaRPr lang="en-US" sz="3600"/>
          </a:p>
        </p:txBody>
      </p:sp>
      <p:sp>
        <p:nvSpPr>
          <p:cNvPr id="147" name="Rounded Rectangle 14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02:41</a:t>
            </a:r>
            <a:endParaRPr lang="en-US" sz="3600"/>
          </a:p>
        </p:txBody>
      </p:sp>
      <p:sp>
        <p:nvSpPr>
          <p:cNvPr id="148" name="Rounded Rectangle 14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02:40</a:t>
            </a:r>
            <a:endParaRPr lang="en-US" sz="3600"/>
          </a:p>
        </p:txBody>
      </p:sp>
      <p:sp>
        <p:nvSpPr>
          <p:cNvPr id="149" name="Rounded Rectangle 14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02:39</a:t>
            </a:r>
            <a:endParaRPr lang="en-US" sz="3600"/>
          </a:p>
        </p:txBody>
      </p:sp>
      <p:sp>
        <p:nvSpPr>
          <p:cNvPr id="150" name="Rounded Rectangle 14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02:38</a:t>
            </a:r>
            <a:endParaRPr lang="en-US" sz="3600"/>
          </a:p>
        </p:txBody>
      </p:sp>
      <p:sp>
        <p:nvSpPr>
          <p:cNvPr id="151" name="Rounded Rectangle 15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02:37</a:t>
            </a:r>
            <a:endParaRPr lang="en-US" sz="3600"/>
          </a:p>
        </p:txBody>
      </p:sp>
      <p:sp>
        <p:nvSpPr>
          <p:cNvPr id="152" name="Rounded Rectangle 15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02:36</a:t>
            </a:r>
            <a:endParaRPr lang="en-US" sz="3600"/>
          </a:p>
        </p:txBody>
      </p:sp>
      <p:sp>
        <p:nvSpPr>
          <p:cNvPr id="153" name="Rounded Rectangle 15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02:35</a:t>
            </a:r>
            <a:endParaRPr lang="en-US" sz="3600"/>
          </a:p>
        </p:txBody>
      </p:sp>
      <p:sp>
        <p:nvSpPr>
          <p:cNvPr id="154" name="Rounded Rectangle 15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02:34</a:t>
            </a:r>
            <a:endParaRPr lang="en-US" sz="3600"/>
          </a:p>
        </p:txBody>
      </p:sp>
      <p:sp>
        <p:nvSpPr>
          <p:cNvPr id="155" name="Rounded Rectangle 15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02:33</a:t>
            </a:r>
            <a:endParaRPr lang="en-US" sz="3600"/>
          </a:p>
        </p:txBody>
      </p:sp>
      <p:sp>
        <p:nvSpPr>
          <p:cNvPr id="156" name="Rounded Rectangle 15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02:32</a:t>
            </a:r>
            <a:endParaRPr lang="en-US" sz="3600"/>
          </a:p>
        </p:txBody>
      </p:sp>
      <p:sp>
        <p:nvSpPr>
          <p:cNvPr id="157" name="Rounded Rectangle 15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02:31</a:t>
            </a:r>
            <a:endParaRPr lang="en-US" sz="3600"/>
          </a:p>
        </p:txBody>
      </p:sp>
      <p:sp>
        <p:nvSpPr>
          <p:cNvPr id="158" name="Rounded Rectangle 15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02:30</a:t>
            </a:r>
            <a:endParaRPr lang="en-US" sz="3600"/>
          </a:p>
        </p:txBody>
      </p:sp>
      <p:sp>
        <p:nvSpPr>
          <p:cNvPr id="159" name="Rounded Rectangle 15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02:29</a:t>
            </a:r>
            <a:endParaRPr lang="en-US" sz="3600"/>
          </a:p>
        </p:txBody>
      </p:sp>
      <p:sp>
        <p:nvSpPr>
          <p:cNvPr id="160" name="Rounded Rectangle 15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02:28</a:t>
            </a:r>
            <a:endParaRPr lang="en-US" sz="3600"/>
          </a:p>
        </p:txBody>
      </p:sp>
      <p:sp>
        <p:nvSpPr>
          <p:cNvPr id="161" name="Rounded Rectangle 16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02:27</a:t>
            </a:r>
            <a:endParaRPr lang="en-US" sz="3600"/>
          </a:p>
        </p:txBody>
      </p:sp>
      <p:sp>
        <p:nvSpPr>
          <p:cNvPr id="162" name="Rounded Rectangle 16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02:26</a:t>
            </a:r>
            <a:endParaRPr lang="en-US" sz="3600"/>
          </a:p>
        </p:txBody>
      </p:sp>
      <p:sp>
        <p:nvSpPr>
          <p:cNvPr id="163" name="Rounded Rectangle 16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02:25</a:t>
            </a:r>
            <a:endParaRPr lang="en-US" sz="3600"/>
          </a:p>
        </p:txBody>
      </p:sp>
      <p:sp>
        <p:nvSpPr>
          <p:cNvPr id="164" name="Rounded Rectangle 16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02:24</a:t>
            </a:r>
            <a:endParaRPr lang="en-US" sz="3600"/>
          </a:p>
        </p:txBody>
      </p:sp>
      <p:sp>
        <p:nvSpPr>
          <p:cNvPr id="165" name="Rounded Rectangle 16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02:23</a:t>
            </a:r>
            <a:endParaRPr lang="en-US" sz="3600"/>
          </a:p>
        </p:txBody>
      </p:sp>
      <p:sp>
        <p:nvSpPr>
          <p:cNvPr id="166" name="Rounded Rectangle 16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02:22</a:t>
            </a:r>
            <a:endParaRPr lang="en-US" sz="3600"/>
          </a:p>
        </p:txBody>
      </p:sp>
      <p:sp>
        <p:nvSpPr>
          <p:cNvPr id="167" name="Rounded Rectangle 16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02:21</a:t>
            </a:r>
            <a:endParaRPr lang="en-US" sz="3600"/>
          </a:p>
        </p:txBody>
      </p:sp>
      <p:sp>
        <p:nvSpPr>
          <p:cNvPr id="168" name="Rounded Rectangle 16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02:20</a:t>
            </a:r>
            <a:endParaRPr lang="en-US" sz="3600"/>
          </a:p>
        </p:txBody>
      </p:sp>
      <p:sp>
        <p:nvSpPr>
          <p:cNvPr id="169" name="Rounded Rectangle 16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02:19</a:t>
            </a:r>
            <a:endParaRPr lang="en-US" sz="3600"/>
          </a:p>
        </p:txBody>
      </p:sp>
      <p:sp>
        <p:nvSpPr>
          <p:cNvPr id="170" name="Rounded Rectangle 16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02:18</a:t>
            </a:r>
            <a:endParaRPr lang="en-US" sz="3600"/>
          </a:p>
        </p:txBody>
      </p:sp>
      <p:sp>
        <p:nvSpPr>
          <p:cNvPr id="171" name="Rounded Rectangle 17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02:17</a:t>
            </a:r>
            <a:endParaRPr lang="en-US" sz="3600"/>
          </a:p>
        </p:txBody>
      </p:sp>
      <p:sp>
        <p:nvSpPr>
          <p:cNvPr id="172" name="Rounded Rectangle 17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02:16</a:t>
            </a:r>
            <a:endParaRPr lang="en-US" sz="3600"/>
          </a:p>
        </p:txBody>
      </p:sp>
      <p:sp>
        <p:nvSpPr>
          <p:cNvPr id="173" name="Rounded Rectangle 17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02:15</a:t>
            </a:r>
            <a:endParaRPr lang="en-US" sz="3600"/>
          </a:p>
        </p:txBody>
      </p:sp>
      <p:sp>
        <p:nvSpPr>
          <p:cNvPr id="174" name="Rounded Rectangle 17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02:14</a:t>
            </a:r>
            <a:endParaRPr lang="en-US" sz="3600"/>
          </a:p>
        </p:txBody>
      </p:sp>
      <p:sp>
        <p:nvSpPr>
          <p:cNvPr id="175" name="Rounded Rectangle 17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02:13</a:t>
            </a:r>
            <a:endParaRPr lang="en-US" sz="3600"/>
          </a:p>
        </p:txBody>
      </p:sp>
      <p:sp>
        <p:nvSpPr>
          <p:cNvPr id="176" name="Rounded Rectangle 17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02:12</a:t>
            </a:r>
            <a:endParaRPr lang="en-US" sz="3600"/>
          </a:p>
        </p:txBody>
      </p:sp>
      <p:sp>
        <p:nvSpPr>
          <p:cNvPr id="177" name="Rounded Rectangle 17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02:11</a:t>
            </a:r>
            <a:endParaRPr lang="en-US" sz="3600"/>
          </a:p>
        </p:txBody>
      </p:sp>
      <p:sp>
        <p:nvSpPr>
          <p:cNvPr id="178" name="Rounded Rectangle 17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02:10</a:t>
            </a:r>
            <a:endParaRPr lang="en-US" sz="3600"/>
          </a:p>
        </p:txBody>
      </p:sp>
      <p:sp>
        <p:nvSpPr>
          <p:cNvPr id="179" name="Rounded Rectangle 17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02:09</a:t>
            </a:r>
            <a:endParaRPr lang="en-US" sz="3600"/>
          </a:p>
        </p:txBody>
      </p:sp>
      <p:sp>
        <p:nvSpPr>
          <p:cNvPr id="180" name="Rounded Rectangle 17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02:08</a:t>
            </a:r>
            <a:endParaRPr lang="en-US" sz="3600"/>
          </a:p>
        </p:txBody>
      </p:sp>
      <p:sp>
        <p:nvSpPr>
          <p:cNvPr id="181" name="Rounded Rectangle 18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02:07</a:t>
            </a:r>
            <a:endParaRPr lang="en-US" sz="3600"/>
          </a:p>
        </p:txBody>
      </p:sp>
      <p:sp>
        <p:nvSpPr>
          <p:cNvPr id="182" name="Rounded Rectangle 18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02:06</a:t>
            </a:r>
            <a:endParaRPr lang="en-US" sz="3600"/>
          </a:p>
        </p:txBody>
      </p:sp>
      <p:sp>
        <p:nvSpPr>
          <p:cNvPr id="183" name="Rounded Rectangle 18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02:05</a:t>
            </a:r>
            <a:endParaRPr lang="en-US" sz="3600"/>
          </a:p>
        </p:txBody>
      </p:sp>
      <p:sp>
        <p:nvSpPr>
          <p:cNvPr id="184" name="Rounded Rectangle 18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02:04</a:t>
            </a:r>
            <a:endParaRPr lang="en-US" sz="3600"/>
          </a:p>
        </p:txBody>
      </p:sp>
      <p:sp>
        <p:nvSpPr>
          <p:cNvPr id="185" name="Rounded Rectangle 18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02:03</a:t>
            </a:r>
            <a:endParaRPr lang="en-US" sz="3600"/>
          </a:p>
        </p:txBody>
      </p:sp>
      <p:sp>
        <p:nvSpPr>
          <p:cNvPr id="186" name="Rounded Rectangle 18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02:02</a:t>
            </a:r>
            <a:endParaRPr lang="en-US" sz="3600"/>
          </a:p>
        </p:txBody>
      </p:sp>
      <p:sp>
        <p:nvSpPr>
          <p:cNvPr id="187" name="Rounded Rectangle 18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02:01</a:t>
            </a:r>
            <a:endParaRPr lang="en-US" sz="3600"/>
          </a:p>
        </p:txBody>
      </p:sp>
      <p:sp>
        <p:nvSpPr>
          <p:cNvPr id="188" name="Rounded Rectangle 18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02:00</a:t>
            </a:r>
            <a:endParaRPr lang="en-US" sz="3600"/>
          </a:p>
        </p:txBody>
      </p:sp>
      <p:sp>
        <p:nvSpPr>
          <p:cNvPr id="189" name="Rounded Rectangle 18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01:59</a:t>
            </a:r>
            <a:endParaRPr lang="en-US" sz="3600"/>
          </a:p>
        </p:txBody>
      </p:sp>
      <p:sp>
        <p:nvSpPr>
          <p:cNvPr id="190" name="Rounded Rectangle 18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01:58</a:t>
            </a:r>
            <a:endParaRPr lang="en-US" sz="3600"/>
          </a:p>
        </p:txBody>
      </p:sp>
      <p:sp>
        <p:nvSpPr>
          <p:cNvPr id="191" name="Rounded Rectangle 19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01:57</a:t>
            </a:r>
            <a:endParaRPr lang="en-US" sz="3600"/>
          </a:p>
        </p:txBody>
      </p:sp>
      <p:sp>
        <p:nvSpPr>
          <p:cNvPr id="192" name="Rounded Rectangle 19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01:56</a:t>
            </a:r>
            <a:endParaRPr lang="en-US" sz="3600"/>
          </a:p>
        </p:txBody>
      </p:sp>
      <p:sp>
        <p:nvSpPr>
          <p:cNvPr id="193" name="Rounded Rectangle 19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01:55</a:t>
            </a:r>
            <a:endParaRPr lang="en-US" sz="3600"/>
          </a:p>
        </p:txBody>
      </p:sp>
      <p:sp>
        <p:nvSpPr>
          <p:cNvPr id="194" name="Rounded Rectangle 19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01:54</a:t>
            </a:r>
            <a:endParaRPr lang="en-US" sz="3600"/>
          </a:p>
        </p:txBody>
      </p:sp>
      <p:sp>
        <p:nvSpPr>
          <p:cNvPr id="195" name="Rounded Rectangle 19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01:53</a:t>
            </a:r>
            <a:endParaRPr lang="en-US" sz="3600"/>
          </a:p>
        </p:txBody>
      </p:sp>
      <p:sp>
        <p:nvSpPr>
          <p:cNvPr id="196" name="Rounded Rectangle 19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01:52</a:t>
            </a:r>
            <a:endParaRPr lang="en-US" sz="3600"/>
          </a:p>
        </p:txBody>
      </p:sp>
      <p:sp>
        <p:nvSpPr>
          <p:cNvPr id="197" name="Rounded Rectangle 19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01:51</a:t>
            </a:r>
            <a:endParaRPr lang="en-US" sz="3600"/>
          </a:p>
        </p:txBody>
      </p:sp>
      <p:sp>
        <p:nvSpPr>
          <p:cNvPr id="198" name="Rounded Rectangle 19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01:50</a:t>
            </a:r>
            <a:endParaRPr lang="en-US" sz="3600"/>
          </a:p>
        </p:txBody>
      </p:sp>
      <p:sp>
        <p:nvSpPr>
          <p:cNvPr id="199" name="Rounded Rectangle 19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01:49</a:t>
            </a:r>
            <a:endParaRPr lang="en-US" sz="3600"/>
          </a:p>
        </p:txBody>
      </p:sp>
      <p:sp>
        <p:nvSpPr>
          <p:cNvPr id="200" name="Rounded Rectangle 19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01:48</a:t>
            </a:r>
            <a:endParaRPr lang="en-US" sz="3600"/>
          </a:p>
        </p:txBody>
      </p:sp>
      <p:sp>
        <p:nvSpPr>
          <p:cNvPr id="201" name="Rounded Rectangle 20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01:47</a:t>
            </a:r>
            <a:endParaRPr lang="en-US" sz="3600"/>
          </a:p>
        </p:txBody>
      </p:sp>
      <p:sp>
        <p:nvSpPr>
          <p:cNvPr id="202" name="Rounded Rectangle 20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01:46</a:t>
            </a:r>
            <a:endParaRPr lang="en-US" sz="3600"/>
          </a:p>
        </p:txBody>
      </p:sp>
      <p:sp>
        <p:nvSpPr>
          <p:cNvPr id="203" name="Rounded Rectangle 20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01:45</a:t>
            </a:r>
            <a:endParaRPr lang="en-US" sz="3600"/>
          </a:p>
        </p:txBody>
      </p:sp>
      <p:sp>
        <p:nvSpPr>
          <p:cNvPr id="204" name="Rounded Rectangle 20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01:44</a:t>
            </a:r>
            <a:endParaRPr lang="en-US" sz="3600"/>
          </a:p>
        </p:txBody>
      </p:sp>
      <p:sp>
        <p:nvSpPr>
          <p:cNvPr id="205" name="Rounded Rectangle 20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01:43</a:t>
            </a:r>
            <a:endParaRPr lang="en-US" sz="3600"/>
          </a:p>
        </p:txBody>
      </p:sp>
      <p:sp>
        <p:nvSpPr>
          <p:cNvPr id="206" name="Rounded Rectangle 20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01:42</a:t>
            </a:r>
            <a:endParaRPr lang="en-US" sz="3600"/>
          </a:p>
        </p:txBody>
      </p:sp>
      <p:sp>
        <p:nvSpPr>
          <p:cNvPr id="207" name="Rounded Rectangle 20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01:41</a:t>
            </a:r>
            <a:endParaRPr lang="en-US" sz="3600"/>
          </a:p>
        </p:txBody>
      </p:sp>
      <p:sp>
        <p:nvSpPr>
          <p:cNvPr id="208" name="Rounded Rectangle 20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01:40</a:t>
            </a:r>
            <a:endParaRPr lang="en-US" sz="3600"/>
          </a:p>
        </p:txBody>
      </p:sp>
      <p:sp>
        <p:nvSpPr>
          <p:cNvPr id="209" name="Rounded Rectangle 20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01:39</a:t>
            </a:r>
            <a:endParaRPr lang="en-US" sz="3600"/>
          </a:p>
        </p:txBody>
      </p:sp>
      <p:sp>
        <p:nvSpPr>
          <p:cNvPr id="210" name="Rounded Rectangle 20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01:38</a:t>
            </a:r>
            <a:endParaRPr lang="en-US" sz="3600"/>
          </a:p>
        </p:txBody>
      </p:sp>
      <p:sp>
        <p:nvSpPr>
          <p:cNvPr id="211" name="Rounded Rectangle 21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01:37</a:t>
            </a:r>
            <a:endParaRPr lang="en-US" sz="3600"/>
          </a:p>
        </p:txBody>
      </p:sp>
      <p:sp>
        <p:nvSpPr>
          <p:cNvPr id="212" name="Rounded Rectangle 21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01:36</a:t>
            </a:r>
            <a:endParaRPr lang="en-US" sz="3600"/>
          </a:p>
        </p:txBody>
      </p:sp>
      <p:sp>
        <p:nvSpPr>
          <p:cNvPr id="213" name="Rounded Rectangle 21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01:35</a:t>
            </a:r>
            <a:endParaRPr lang="en-US" sz="3600"/>
          </a:p>
        </p:txBody>
      </p:sp>
      <p:sp>
        <p:nvSpPr>
          <p:cNvPr id="214" name="Rounded Rectangle 21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01:34</a:t>
            </a:r>
            <a:endParaRPr lang="en-US" sz="3600"/>
          </a:p>
        </p:txBody>
      </p:sp>
      <p:sp>
        <p:nvSpPr>
          <p:cNvPr id="215" name="Rounded Rectangle 21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01:33</a:t>
            </a:r>
            <a:endParaRPr lang="en-US" sz="3600"/>
          </a:p>
        </p:txBody>
      </p:sp>
      <p:sp>
        <p:nvSpPr>
          <p:cNvPr id="216" name="Rounded Rectangle 21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01:32</a:t>
            </a:r>
            <a:endParaRPr lang="en-US" sz="3600"/>
          </a:p>
        </p:txBody>
      </p:sp>
      <p:sp>
        <p:nvSpPr>
          <p:cNvPr id="217" name="Rounded Rectangle 21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01:31</a:t>
            </a:r>
            <a:endParaRPr lang="en-US" sz="3600"/>
          </a:p>
        </p:txBody>
      </p:sp>
      <p:sp>
        <p:nvSpPr>
          <p:cNvPr id="218" name="Rounded Rectangle 21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01:30</a:t>
            </a:r>
            <a:endParaRPr lang="en-US" sz="3600"/>
          </a:p>
        </p:txBody>
      </p:sp>
      <p:sp>
        <p:nvSpPr>
          <p:cNvPr id="219" name="Rounded Rectangle 21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01:29</a:t>
            </a:r>
            <a:endParaRPr lang="en-US" sz="3600"/>
          </a:p>
        </p:txBody>
      </p:sp>
      <p:sp>
        <p:nvSpPr>
          <p:cNvPr id="220" name="Rounded Rectangle 21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01:28</a:t>
            </a:r>
            <a:endParaRPr lang="en-US" sz="3600"/>
          </a:p>
        </p:txBody>
      </p:sp>
      <p:sp>
        <p:nvSpPr>
          <p:cNvPr id="221" name="Rounded Rectangle 22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01:27</a:t>
            </a:r>
            <a:endParaRPr lang="en-US" sz="3600"/>
          </a:p>
        </p:txBody>
      </p:sp>
      <p:sp>
        <p:nvSpPr>
          <p:cNvPr id="222" name="Rounded Rectangle 22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01:26</a:t>
            </a:r>
            <a:endParaRPr lang="en-US" sz="3600"/>
          </a:p>
        </p:txBody>
      </p:sp>
      <p:sp>
        <p:nvSpPr>
          <p:cNvPr id="223" name="Rounded Rectangle 22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01:25</a:t>
            </a:r>
            <a:endParaRPr lang="en-US" sz="3600"/>
          </a:p>
        </p:txBody>
      </p:sp>
      <p:sp>
        <p:nvSpPr>
          <p:cNvPr id="224" name="Rounded Rectangle 22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01:24</a:t>
            </a:r>
            <a:endParaRPr lang="en-US" sz="3600"/>
          </a:p>
        </p:txBody>
      </p:sp>
      <p:sp>
        <p:nvSpPr>
          <p:cNvPr id="225" name="Rounded Rectangle 22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01:23</a:t>
            </a:r>
            <a:endParaRPr lang="en-US" sz="3600"/>
          </a:p>
        </p:txBody>
      </p:sp>
      <p:sp>
        <p:nvSpPr>
          <p:cNvPr id="226" name="Rounded Rectangle 22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01:22</a:t>
            </a:r>
            <a:endParaRPr lang="en-US" sz="3600"/>
          </a:p>
        </p:txBody>
      </p:sp>
      <p:sp>
        <p:nvSpPr>
          <p:cNvPr id="227" name="Rounded Rectangle 22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01:21</a:t>
            </a:r>
            <a:endParaRPr lang="en-US" sz="3600"/>
          </a:p>
        </p:txBody>
      </p:sp>
      <p:sp>
        <p:nvSpPr>
          <p:cNvPr id="228" name="Rounded Rectangle 22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01:20</a:t>
            </a:r>
            <a:endParaRPr lang="en-US" sz="3600"/>
          </a:p>
        </p:txBody>
      </p:sp>
      <p:sp>
        <p:nvSpPr>
          <p:cNvPr id="229" name="Rounded Rectangle 22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01:19</a:t>
            </a:r>
            <a:endParaRPr lang="en-US" sz="3600"/>
          </a:p>
        </p:txBody>
      </p:sp>
      <p:sp>
        <p:nvSpPr>
          <p:cNvPr id="230" name="Rounded Rectangle 22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01:18</a:t>
            </a:r>
            <a:endParaRPr lang="en-US" sz="3600"/>
          </a:p>
        </p:txBody>
      </p:sp>
      <p:sp>
        <p:nvSpPr>
          <p:cNvPr id="231" name="Rounded Rectangle 23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01:17</a:t>
            </a:r>
            <a:endParaRPr lang="en-US" sz="3600"/>
          </a:p>
        </p:txBody>
      </p:sp>
      <p:sp>
        <p:nvSpPr>
          <p:cNvPr id="232" name="Rounded Rectangle 23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01:16</a:t>
            </a:r>
            <a:endParaRPr lang="en-US" sz="3600"/>
          </a:p>
        </p:txBody>
      </p:sp>
      <p:sp>
        <p:nvSpPr>
          <p:cNvPr id="233" name="Rounded Rectangle 23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01:15</a:t>
            </a:r>
            <a:endParaRPr lang="en-US" sz="3600"/>
          </a:p>
        </p:txBody>
      </p:sp>
      <p:sp>
        <p:nvSpPr>
          <p:cNvPr id="234" name="Rounded Rectangle 23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01:14</a:t>
            </a:r>
            <a:endParaRPr lang="en-US" sz="3600"/>
          </a:p>
        </p:txBody>
      </p:sp>
      <p:sp>
        <p:nvSpPr>
          <p:cNvPr id="235" name="Rounded Rectangle 23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01:13</a:t>
            </a:r>
            <a:endParaRPr lang="en-US" sz="3600"/>
          </a:p>
        </p:txBody>
      </p:sp>
      <p:sp>
        <p:nvSpPr>
          <p:cNvPr id="236" name="Rounded Rectangle 23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01:12</a:t>
            </a:r>
            <a:endParaRPr lang="en-US" sz="3600"/>
          </a:p>
        </p:txBody>
      </p:sp>
      <p:sp>
        <p:nvSpPr>
          <p:cNvPr id="237" name="Rounded Rectangle 23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01:11</a:t>
            </a:r>
            <a:endParaRPr lang="en-US" sz="3600"/>
          </a:p>
        </p:txBody>
      </p:sp>
      <p:sp>
        <p:nvSpPr>
          <p:cNvPr id="238" name="Rounded Rectangle 23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01:10</a:t>
            </a:r>
            <a:endParaRPr lang="en-US" sz="3600"/>
          </a:p>
        </p:txBody>
      </p:sp>
      <p:sp>
        <p:nvSpPr>
          <p:cNvPr id="239" name="Rounded Rectangle 23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01:09</a:t>
            </a:r>
            <a:endParaRPr lang="en-US" sz="3600"/>
          </a:p>
        </p:txBody>
      </p:sp>
      <p:sp>
        <p:nvSpPr>
          <p:cNvPr id="240" name="Rounded Rectangle 23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01:08</a:t>
            </a:r>
            <a:endParaRPr lang="en-US" sz="3600"/>
          </a:p>
        </p:txBody>
      </p:sp>
      <p:sp>
        <p:nvSpPr>
          <p:cNvPr id="241" name="Rounded Rectangle 24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01:07</a:t>
            </a:r>
            <a:endParaRPr lang="en-US" sz="3600"/>
          </a:p>
        </p:txBody>
      </p:sp>
      <p:sp>
        <p:nvSpPr>
          <p:cNvPr id="242" name="Rounded Rectangle 24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01:06</a:t>
            </a:r>
            <a:endParaRPr lang="en-US" sz="3600"/>
          </a:p>
        </p:txBody>
      </p:sp>
      <p:sp>
        <p:nvSpPr>
          <p:cNvPr id="243" name="Rounded Rectangle 24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01:05</a:t>
            </a:r>
            <a:endParaRPr lang="en-US" sz="3600"/>
          </a:p>
        </p:txBody>
      </p:sp>
      <p:sp>
        <p:nvSpPr>
          <p:cNvPr id="244" name="Rounded Rectangle 24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01:04</a:t>
            </a:r>
            <a:endParaRPr lang="en-US" sz="3600"/>
          </a:p>
        </p:txBody>
      </p:sp>
      <p:sp>
        <p:nvSpPr>
          <p:cNvPr id="245" name="Rounded Rectangle 24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01:03</a:t>
            </a:r>
            <a:endParaRPr lang="en-US" sz="3600"/>
          </a:p>
        </p:txBody>
      </p:sp>
      <p:sp>
        <p:nvSpPr>
          <p:cNvPr id="246" name="Rounded Rectangle 24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01:02</a:t>
            </a:r>
            <a:endParaRPr lang="en-US" sz="3600"/>
          </a:p>
        </p:txBody>
      </p:sp>
      <p:sp>
        <p:nvSpPr>
          <p:cNvPr id="247" name="Rounded Rectangle 24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01:01</a:t>
            </a:r>
            <a:endParaRPr lang="en-US" sz="3600"/>
          </a:p>
        </p:txBody>
      </p:sp>
      <p:sp>
        <p:nvSpPr>
          <p:cNvPr id="248" name="Rounded Rectangle 24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01:00</a:t>
            </a:r>
            <a:endParaRPr lang="en-US" sz="3600"/>
          </a:p>
        </p:txBody>
      </p:sp>
      <p:sp>
        <p:nvSpPr>
          <p:cNvPr id="249" name="Rounded Rectangle 24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00:59</a:t>
            </a:r>
            <a:endParaRPr lang="en-US" sz="3600"/>
          </a:p>
        </p:txBody>
      </p:sp>
      <p:sp>
        <p:nvSpPr>
          <p:cNvPr id="250" name="Rounded Rectangle 24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00:58</a:t>
            </a:r>
            <a:endParaRPr lang="en-US" sz="3600"/>
          </a:p>
        </p:txBody>
      </p:sp>
      <p:sp>
        <p:nvSpPr>
          <p:cNvPr id="251" name="Rounded Rectangle 25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00:57</a:t>
            </a:r>
            <a:endParaRPr lang="en-US" sz="3600"/>
          </a:p>
        </p:txBody>
      </p:sp>
      <p:sp>
        <p:nvSpPr>
          <p:cNvPr id="252" name="Rounded Rectangle 25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00:56</a:t>
            </a:r>
            <a:endParaRPr lang="en-US" sz="3600"/>
          </a:p>
        </p:txBody>
      </p:sp>
      <p:sp>
        <p:nvSpPr>
          <p:cNvPr id="253" name="Rounded Rectangle 25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00:55</a:t>
            </a:r>
            <a:endParaRPr lang="en-US" sz="3600"/>
          </a:p>
        </p:txBody>
      </p:sp>
      <p:sp>
        <p:nvSpPr>
          <p:cNvPr id="254" name="Rounded Rectangle 25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00:54</a:t>
            </a:r>
            <a:endParaRPr lang="en-US" sz="3600"/>
          </a:p>
        </p:txBody>
      </p:sp>
      <p:sp>
        <p:nvSpPr>
          <p:cNvPr id="255" name="Rounded Rectangle 25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00:53</a:t>
            </a:r>
            <a:endParaRPr lang="en-US" sz="3600"/>
          </a:p>
        </p:txBody>
      </p:sp>
      <p:sp>
        <p:nvSpPr>
          <p:cNvPr id="256" name="Rounded Rectangle 25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00:52</a:t>
            </a:r>
            <a:endParaRPr lang="en-US" sz="3600"/>
          </a:p>
        </p:txBody>
      </p:sp>
      <p:sp>
        <p:nvSpPr>
          <p:cNvPr id="257" name="Rounded Rectangle 25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00:51</a:t>
            </a:r>
            <a:endParaRPr lang="en-US" sz="3600"/>
          </a:p>
        </p:txBody>
      </p:sp>
      <p:sp>
        <p:nvSpPr>
          <p:cNvPr id="258" name="Rounded Rectangle 25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00:50</a:t>
            </a:r>
            <a:endParaRPr lang="en-US" sz="3600"/>
          </a:p>
        </p:txBody>
      </p:sp>
      <p:sp>
        <p:nvSpPr>
          <p:cNvPr id="259" name="Rounded Rectangle 25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00:49</a:t>
            </a:r>
            <a:endParaRPr lang="en-US" sz="3600"/>
          </a:p>
        </p:txBody>
      </p:sp>
      <p:sp>
        <p:nvSpPr>
          <p:cNvPr id="260" name="Rounded Rectangle 25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00:48</a:t>
            </a:r>
            <a:endParaRPr lang="en-US" sz="3600"/>
          </a:p>
        </p:txBody>
      </p:sp>
      <p:sp>
        <p:nvSpPr>
          <p:cNvPr id="261" name="Rounded Rectangle 26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00:47</a:t>
            </a:r>
            <a:endParaRPr lang="en-US" sz="3600"/>
          </a:p>
        </p:txBody>
      </p:sp>
      <p:sp>
        <p:nvSpPr>
          <p:cNvPr id="262" name="Rounded Rectangle 26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00:46</a:t>
            </a:r>
            <a:endParaRPr lang="en-US" sz="3600"/>
          </a:p>
        </p:txBody>
      </p:sp>
      <p:sp>
        <p:nvSpPr>
          <p:cNvPr id="263" name="Rounded Rectangle 26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00:45</a:t>
            </a:r>
            <a:endParaRPr lang="en-US" sz="3600"/>
          </a:p>
        </p:txBody>
      </p:sp>
      <p:sp>
        <p:nvSpPr>
          <p:cNvPr id="264" name="Rounded Rectangle 26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00:44</a:t>
            </a:r>
            <a:endParaRPr lang="en-US" sz="3600"/>
          </a:p>
        </p:txBody>
      </p:sp>
      <p:sp>
        <p:nvSpPr>
          <p:cNvPr id="265" name="Rounded Rectangle 26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00:43</a:t>
            </a:r>
            <a:endParaRPr lang="en-US" sz="3600"/>
          </a:p>
        </p:txBody>
      </p:sp>
      <p:sp>
        <p:nvSpPr>
          <p:cNvPr id="266" name="Rounded Rectangle 26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00:42</a:t>
            </a:r>
            <a:endParaRPr lang="en-US" sz="3600"/>
          </a:p>
        </p:txBody>
      </p:sp>
      <p:sp>
        <p:nvSpPr>
          <p:cNvPr id="267" name="Rounded Rectangle 26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00:41</a:t>
            </a:r>
            <a:endParaRPr lang="en-US" sz="3600"/>
          </a:p>
        </p:txBody>
      </p:sp>
      <p:sp>
        <p:nvSpPr>
          <p:cNvPr id="268" name="Rounded Rectangle 26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00:40</a:t>
            </a:r>
            <a:endParaRPr lang="en-US" sz="3600"/>
          </a:p>
        </p:txBody>
      </p:sp>
      <p:sp>
        <p:nvSpPr>
          <p:cNvPr id="269" name="Rounded Rectangle 26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00:39</a:t>
            </a:r>
            <a:endParaRPr lang="en-US" sz="3600"/>
          </a:p>
        </p:txBody>
      </p:sp>
      <p:sp>
        <p:nvSpPr>
          <p:cNvPr id="270" name="Rounded Rectangle 26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00:38</a:t>
            </a:r>
            <a:endParaRPr lang="en-US" sz="3600"/>
          </a:p>
        </p:txBody>
      </p:sp>
      <p:sp>
        <p:nvSpPr>
          <p:cNvPr id="271" name="Rounded Rectangle 27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00:37</a:t>
            </a:r>
            <a:endParaRPr lang="en-US" sz="3600"/>
          </a:p>
        </p:txBody>
      </p:sp>
      <p:sp>
        <p:nvSpPr>
          <p:cNvPr id="272" name="Rounded Rectangle 27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00:36</a:t>
            </a:r>
            <a:endParaRPr lang="en-US" sz="3600"/>
          </a:p>
        </p:txBody>
      </p:sp>
      <p:sp>
        <p:nvSpPr>
          <p:cNvPr id="273" name="Rounded Rectangle 27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00:35</a:t>
            </a:r>
            <a:endParaRPr lang="en-US" sz="3600"/>
          </a:p>
        </p:txBody>
      </p:sp>
      <p:sp>
        <p:nvSpPr>
          <p:cNvPr id="274" name="Rounded Rectangle 27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00:34</a:t>
            </a:r>
            <a:endParaRPr lang="en-US" sz="3600"/>
          </a:p>
        </p:txBody>
      </p:sp>
      <p:sp>
        <p:nvSpPr>
          <p:cNvPr id="275" name="Rounded Rectangle 27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00:33</a:t>
            </a:r>
            <a:endParaRPr lang="en-US" sz="3600"/>
          </a:p>
        </p:txBody>
      </p:sp>
      <p:sp>
        <p:nvSpPr>
          <p:cNvPr id="276" name="Rounded Rectangle 27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00:32</a:t>
            </a:r>
            <a:endParaRPr lang="en-US" sz="3600"/>
          </a:p>
        </p:txBody>
      </p:sp>
      <p:sp>
        <p:nvSpPr>
          <p:cNvPr id="277" name="Rounded Rectangle 27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00:31</a:t>
            </a:r>
            <a:endParaRPr lang="en-US" sz="3600"/>
          </a:p>
        </p:txBody>
      </p:sp>
      <p:sp>
        <p:nvSpPr>
          <p:cNvPr id="278" name="Rounded Rectangle 27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00:30</a:t>
            </a:r>
            <a:endParaRPr lang="en-US" sz="3600"/>
          </a:p>
        </p:txBody>
      </p:sp>
      <p:sp>
        <p:nvSpPr>
          <p:cNvPr id="279" name="Rounded Rectangle 27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00:29</a:t>
            </a:r>
            <a:endParaRPr lang="en-US" sz="3600"/>
          </a:p>
        </p:txBody>
      </p:sp>
      <p:sp>
        <p:nvSpPr>
          <p:cNvPr id="280" name="Rounded Rectangle 27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00:28</a:t>
            </a:r>
            <a:endParaRPr lang="en-US" sz="3600"/>
          </a:p>
        </p:txBody>
      </p:sp>
      <p:sp>
        <p:nvSpPr>
          <p:cNvPr id="281" name="Rounded Rectangle 28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00:27</a:t>
            </a:r>
            <a:endParaRPr lang="en-US" sz="3600"/>
          </a:p>
        </p:txBody>
      </p:sp>
      <p:sp>
        <p:nvSpPr>
          <p:cNvPr id="282" name="Rounded Rectangle 28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00:26</a:t>
            </a:r>
            <a:endParaRPr lang="en-US" sz="3600"/>
          </a:p>
        </p:txBody>
      </p:sp>
      <p:sp>
        <p:nvSpPr>
          <p:cNvPr id="283" name="Rounded Rectangle 28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00:25</a:t>
            </a:r>
            <a:endParaRPr lang="en-US" sz="3600"/>
          </a:p>
        </p:txBody>
      </p:sp>
      <p:sp>
        <p:nvSpPr>
          <p:cNvPr id="284" name="Rounded Rectangle 28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00:24</a:t>
            </a:r>
            <a:endParaRPr lang="en-US" sz="3600"/>
          </a:p>
        </p:txBody>
      </p:sp>
      <p:sp>
        <p:nvSpPr>
          <p:cNvPr id="285" name="Rounded Rectangle 28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00:23</a:t>
            </a:r>
            <a:endParaRPr lang="en-US" sz="3600"/>
          </a:p>
        </p:txBody>
      </p:sp>
      <p:sp>
        <p:nvSpPr>
          <p:cNvPr id="286" name="Rounded Rectangle 28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00:22</a:t>
            </a:r>
            <a:endParaRPr lang="en-US" sz="3600"/>
          </a:p>
        </p:txBody>
      </p:sp>
      <p:sp>
        <p:nvSpPr>
          <p:cNvPr id="287" name="Rounded Rectangle 28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00:21</a:t>
            </a:r>
            <a:endParaRPr lang="en-US" sz="3600"/>
          </a:p>
        </p:txBody>
      </p:sp>
      <p:sp>
        <p:nvSpPr>
          <p:cNvPr id="288" name="Rounded Rectangle 28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00:20</a:t>
            </a:r>
            <a:endParaRPr lang="en-US" sz="3600"/>
          </a:p>
        </p:txBody>
      </p:sp>
      <p:sp>
        <p:nvSpPr>
          <p:cNvPr id="289" name="Rounded Rectangle 28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00:19</a:t>
            </a:r>
            <a:endParaRPr lang="en-US" sz="3600"/>
          </a:p>
        </p:txBody>
      </p:sp>
      <p:sp>
        <p:nvSpPr>
          <p:cNvPr id="290" name="Rounded Rectangle 28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00:18</a:t>
            </a:r>
            <a:endParaRPr lang="en-US" sz="3600"/>
          </a:p>
        </p:txBody>
      </p:sp>
      <p:sp>
        <p:nvSpPr>
          <p:cNvPr id="291" name="Rounded Rectangle 29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00:17</a:t>
            </a:r>
            <a:endParaRPr lang="en-US" sz="3600"/>
          </a:p>
        </p:txBody>
      </p:sp>
      <p:sp>
        <p:nvSpPr>
          <p:cNvPr id="292" name="Rounded Rectangle 29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00:16</a:t>
            </a:r>
            <a:endParaRPr lang="en-US" sz="3600"/>
          </a:p>
        </p:txBody>
      </p:sp>
      <p:sp>
        <p:nvSpPr>
          <p:cNvPr id="293" name="Rounded Rectangle 29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00:15</a:t>
            </a:r>
            <a:endParaRPr lang="en-US" sz="3600"/>
          </a:p>
        </p:txBody>
      </p:sp>
      <p:sp>
        <p:nvSpPr>
          <p:cNvPr id="294" name="Rounded Rectangle 29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00:14</a:t>
            </a:r>
            <a:endParaRPr lang="en-US" sz="3600"/>
          </a:p>
        </p:txBody>
      </p:sp>
      <p:sp>
        <p:nvSpPr>
          <p:cNvPr id="295" name="Rounded Rectangle 29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00:13</a:t>
            </a:r>
            <a:endParaRPr lang="en-US" sz="3600"/>
          </a:p>
        </p:txBody>
      </p:sp>
      <p:sp>
        <p:nvSpPr>
          <p:cNvPr id="296" name="Rounded Rectangle 29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00:12</a:t>
            </a:r>
            <a:endParaRPr lang="en-US" sz="3600"/>
          </a:p>
        </p:txBody>
      </p:sp>
      <p:sp>
        <p:nvSpPr>
          <p:cNvPr id="297" name="Rounded Rectangle 29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00:11</a:t>
            </a:r>
            <a:endParaRPr lang="en-US" sz="3600"/>
          </a:p>
        </p:txBody>
      </p:sp>
      <p:sp>
        <p:nvSpPr>
          <p:cNvPr id="298" name="Rounded Rectangle 29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00:10</a:t>
            </a:r>
            <a:endParaRPr lang="en-US" sz="3600"/>
          </a:p>
        </p:txBody>
      </p:sp>
      <p:sp>
        <p:nvSpPr>
          <p:cNvPr id="299" name="Rounded Rectangle 298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00:09</a:t>
            </a:r>
            <a:endParaRPr lang="en-US" sz="3600"/>
          </a:p>
        </p:txBody>
      </p:sp>
      <p:sp>
        <p:nvSpPr>
          <p:cNvPr id="300" name="Rounded Rectangle 299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00:08</a:t>
            </a:r>
            <a:endParaRPr lang="en-US" sz="3600"/>
          </a:p>
        </p:txBody>
      </p:sp>
      <p:sp>
        <p:nvSpPr>
          <p:cNvPr id="301" name="Rounded Rectangle 300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00:07</a:t>
            </a:r>
            <a:endParaRPr lang="en-US" sz="3600"/>
          </a:p>
        </p:txBody>
      </p:sp>
      <p:sp>
        <p:nvSpPr>
          <p:cNvPr id="302" name="Rounded Rectangle 301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00:06</a:t>
            </a:r>
            <a:endParaRPr lang="en-US" sz="3600"/>
          </a:p>
        </p:txBody>
      </p:sp>
      <p:sp>
        <p:nvSpPr>
          <p:cNvPr id="303" name="Rounded Rectangle 302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00:05</a:t>
            </a:r>
            <a:endParaRPr lang="en-US" sz="3600"/>
          </a:p>
        </p:txBody>
      </p:sp>
      <p:sp>
        <p:nvSpPr>
          <p:cNvPr id="304" name="Rounded Rectangle 303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00:04</a:t>
            </a:r>
            <a:endParaRPr lang="en-US" sz="3600"/>
          </a:p>
        </p:txBody>
      </p:sp>
      <p:sp>
        <p:nvSpPr>
          <p:cNvPr id="305" name="Rounded Rectangle 304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00:03</a:t>
            </a:r>
            <a:endParaRPr lang="en-US" sz="3600"/>
          </a:p>
        </p:txBody>
      </p:sp>
      <p:sp>
        <p:nvSpPr>
          <p:cNvPr id="306" name="Rounded Rectangle 305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00:02</a:t>
            </a:r>
            <a:endParaRPr lang="en-US" sz="3600"/>
          </a:p>
        </p:txBody>
      </p:sp>
      <p:sp>
        <p:nvSpPr>
          <p:cNvPr id="307" name="Rounded Rectangle 306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00:01</a:t>
            </a:r>
            <a:endParaRPr lang="en-US" sz="3600"/>
          </a:p>
        </p:txBody>
      </p:sp>
      <p:sp>
        <p:nvSpPr>
          <p:cNvPr id="308" name="Rounded Rectangle 307"/>
          <p:cNvSpPr/>
          <p:nvPr/>
        </p:nvSpPr>
        <p:spPr>
          <a:xfrm>
            <a:off x="8963941" y="1219200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00:00</a:t>
            </a:r>
            <a:endParaRPr lang="en-US" sz="3600" dirty="0"/>
          </a:p>
        </p:txBody>
      </p:sp>
      <p:sp>
        <p:nvSpPr>
          <p:cNvPr id="309" name="Oval 308"/>
          <p:cNvSpPr/>
          <p:nvPr/>
        </p:nvSpPr>
        <p:spPr>
          <a:xfrm>
            <a:off x="9230641" y="1905000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3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60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61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2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63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94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95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6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78" y="895696"/>
            <a:ext cx="12192000" cy="4993341"/>
            <a:chOff x="0" y="1057655"/>
            <a:chExt cx="10058400" cy="5659120"/>
          </a:xfrm>
        </p:grpSpPr>
        <p:sp>
          <p:nvSpPr>
            <p:cNvPr id="3" name="object 3"/>
            <p:cNvSpPr/>
            <p:nvPr/>
          </p:nvSpPr>
          <p:spPr>
            <a:xfrm>
              <a:off x="7469883" y="1057655"/>
              <a:ext cx="2588895" cy="4555490"/>
            </a:xfrm>
            <a:custGeom>
              <a:avLst/>
              <a:gdLst/>
              <a:ahLst/>
              <a:cxnLst/>
              <a:rect l="l" t="t" r="r" b="b"/>
              <a:pathLst>
                <a:path w="2588895" h="4555490">
                  <a:moveTo>
                    <a:pt x="2588517" y="4555211"/>
                  </a:moveTo>
                  <a:lnTo>
                    <a:pt x="0" y="0"/>
                  </a:lnTo>
                  <a:lnTo>
                    <a:pt x="2588517" y="0"/>
                  </a:lnTo>
                  <a:lnTo>
                    <a:pt x="2588517" y="4555211"/>
                  </a:lnTo>
                  <a:close/>
                </a:path>
              </a:pathLst>
            </a:custGeom>
            <a:solidFill>
              <a:srgbClr val="1F4D7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312806" y="1057655"/>
              <a:ext cx="2745740" cy="4834255"/>
            </a:xfrm>
            <a:custGeom>
              <a:avLst/>
              <a:gdLst/>
              <a:ahLst/>
              <a:cxnLst/>
              <a:rect l="l" t="t" r="r" b="b"/>
              <a:pathLst>
                <a:path w="2745740" h="4834255">
                  <a:moveTo>
                    <a:pt x="2745594" y="4833882"/>
                  </a:moveTo>
                  <a:lnTo>
                    <a:pt x="0" y="0"/>
                  </a:lnTo>
                  <a:lnTo>
                    <a:pt x="157077" y="0"/>
                  </a:lnTo>
                  <a:lnTo>
                    <a:pt x="2745594" y="4555211"/>
                  </a:lnTo>
                  <a:lnTo>
                    <a:pt x="2745594" y="4833882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7469883" y="1057655"/>
              <a:ext cx="2588895" cy="4555490"/>
            </a:xfrm>
            <a:custGeom>
              <a:avLst/>
              <a:gdLst/>
              <a:ahLst/>
              <a:cxnLst/>
              <a:rect l="l" t="t" r="r" b="b"/>
              <a:pathLst>
                <a:path w="2588895" h="4555490">
                  <a:moveTo>
                    <a:pt x="2588517" y="4555211"/>
                  </a:moveTo>
                  <a:lnTo>
                    <a:pt x="0" y="0"/>
                  </a:lnTo>
                  <a:lnTo>
                    <a:pt x="109012" y="0"/>
                  </a:lnTo>
                  <a:lnTo>
                    <a:pt x="2588517" y="4365406"/>
                  </a:lnTo>
                  <a:lnTo>
                    <a:pt x="2588517" y="4555211"/>
                  </a:lnTo>
                  <a:close/>
                </a:path>
              </a:pathLst>
            </a:custGeom>
            <a:solidFill>
              <a:srgbClr val="FFD34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578895" y="1057655"/>
              <a:ext cx="2479675" cy="4365625"/>
            </a:xfrm>
            <a:custGeom>
              <a:avLst/>
              <a:gdLst/>
              <a:ahLst/>
              <a:cxnLst/>
              <a:rect l="l" t="t" r="r" b="b"/>
              <a:pathLst>
                <a:path w="2479675" h="4365625">
                  <a:moveTo>
                    <a:pt x="2479505" y="4365406"/>
                  </a:moveTo>
                  <a:lnTo>
                    <a:pt x="0" y="0"/>
                  </a:lnTo>
                  <a:lnTo>
                    <a:pt x="142828" y="0"/>
                  </a:lnTo>
                  <a:lnTo>
                    <a:pt x="2479505" y="4113943"/>
                  </a:lnTo>
                  <a:lnTo>
                    <a:pt x="2479505" y="4365406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578895" y="1057655"/>
              <a:ext cx="2479675" cy="4365625"/>
            </a:xfrm>
            <a:custGeom>
              <a:avLst/>
              <a:gdLst/>
              <a:ahLst/>
              <a:cxnLst/>
              <a:rect l="l" t="t" r="r" b="b"/>
              <a:pathLst>
                <a:path w="2479675" h="4365625">
                  <a:moveTo>
                    <a:pt x="2479505" y="4365406"/>
                  </a:moveTo>
                  <a:lnTo>
                    <a:pt x="0" y="0"/>
                  </a:lnTo>
                  <a:lnTo>
                    <a:pt x="54132" y="0"/>
                  </a:lnTo>
                  <a:lnTo>
                    <a:pt x="2479505" y="4270102"/>
                  </a:lnTo>
                  <a:lnTo>
                    <a:pt x="2479505" y="4365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6"/>
              <a:ext cx="10058400" cy="565861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12678" y="969089"/>
            <a:ext cx="12192000" cy="528656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119983" y="2634667"/>
            <a:ext cx="4988407" cy="1260305"/>
          </a:xfrm>
          <a:prstGeom prst="rect">
            <a:avLst/>
          </a:prstGeom>
        </p:spPr>
        <p:txBody>
          <a:bodyPr vert="horz" wrap="square" lIns="0" tIns="13676" rIns="0" bIns="0" rtlCol="0">
            <a:spAutoFit/>
          </a:bodyPr>
          <a:lstStyle/>
          <a:p>
            <a:pPr marL="188620" indent="-177793">
              <a:spcBef>
                <a:spcPts val="108"/>
              </a:spcBef>
              <a:buFontTx/>
              <a:buChar char="•"/>
              <a:tabLst>
                <a:tab pos="189190" algn="l"/>
              </a:tabLst>
            </a:pPr>
            <a:r>
              <a:rPr lang="en-US" sz="2200" spc="9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Định</a:t>
            </a:r>
            <a:r>
              <a:rPr lang="en-US" sz="2200" spc="9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9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nghĩa</a:t>
            </a:r>
            <a:r>
              <a:rPr lang="en-US" sz="2200" spc="9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9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số</a:t>
            </a:r>
            <a:r>
              <a:rPr lang="en-US" sz="2200" spc="9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9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nguyên</a:t>
            </a:r>
            <a:r>
              <a:rPr lang="en-US" sz="2200" spc="9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9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tố</a:t>
            </a:r>
            <a:r>
              <a:rPr lang="en-US" sz="2200" spc="9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. </a:t>
            </a:r>
            <a:r>
              <a:rPr lang="en-US" sz="2200" spc="9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Hợp</a:t>
            </a:r>
            <a:r>
              <a:rPr lang="en-US" sz="2200" spc="9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9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số</a:t>
            </a:r>
            <a:r>
              <a:rPr lang="en-US" sz="2200" spc="9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.</a:t>
            </a:r>
            <a:endParaRPr sz="2200"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88620" indent="-177793">
              <a:spcBef>
                <a:spcPts val="1799"/>
              </a:spcBef>
              <a:buFontTx/>
              <a:buChar char="•"/>
              <a:tabLst>
                <a:tab pos="189190" algn="l"/>
              </a:tabLst>
            </a:pP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Khái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niệm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ước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nguyên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tố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và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tìm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được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ước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nguyên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en-US" sz="2200" spc="63" dirty="0" err="1" smtClean="0">
                <a:solidFill>
                  <a:prstClr val="black"/>
                </a:solidFill>
                <a:latin typeface="Microsoft Sans Serif"/>
                <a:cs typeface="Microsoft Sans Serif"/>
              </a:rPr>
              <a:t>tố</a:t>
            </a:r>
            <a:r>
              <a:rPr lang="en-US" sz="2200" spc="63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.</a:t>
            </a:r>
            <a:endParaRPr sz="220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9983" y="4592975"/>
            <a:ext cx="5549503" cy="1491137"/>
          </a:xfrm>
          <a:prstGeom prst="rect">
            <a:avLst/>
          </a:prstGeom>
        </p:spPr>
        <p:txBody>
          <a:bodyPr vert="horz" wrap="square" lIns="0" tIns="13676" rIns="0" bIns="0" rtlCol="0">
            <a:spAutoFit/>
          </a:bodyPr>
          <a:lstStyle/>
          <a:p>
            <a:pPr marL="188620" indent="-177793">
              <a:spcBef>
                <a:spcPts val="108"/>
              </a:spcBef>
              <a:buFontTx/>
              <a:buChar char="•"/>
              <a:tabLst>
                <a:tab pos="189190" algn="l"/>
              </a:tabLst>
            </a:pPr>
            <a:r>
              <a:rPr lang="en-US" sz="2200" spc="9" smtClean="0">
                <a:solidFill>
                  <a:prstClr val="black"/>
                </a:solidFill>
                <a:latin typeface="Microsoft Sans Serif"/>
                <a:cs typeface="Microsoft Sans Serif"/>
              </a:rPr>
              <a:t>Luyện tập nhận biết số nguyên tố, hợp số.</a:t>
            </a:r>
            <a:endParaRPr sz="22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88620" indent="-177793">
              <a:spcBef>
                <a:spcPts val="1799"/>
              </a:spcBef>
              <a:buFontTx/>
              <a:buChar char="•"/>
              <a:tabLst>
                <a:tab pos="189190" algn="l"/>
              </a:tabLst>
            </a:pPr>
            <a:r>
              <a:rPr lang="en-US" sz="2200" spc="9" smtClean="0">
                <a:solidFill>
                  <a:prstClr val="black"/>
                </a:solidFill>
                <a:latin typeface="Microsoft Sans Serif"/>
                <a:cs typeface="Microsoft Sans Serif"/>
              </a:rPr>
              <a:t>Luyện tập tìm ước nguyên tố</a:t>
            </a:r>
          </a:p>
          <a:p>
            <a:pPr marL="188620" indent="-177793">
              <a:spcBef>
                <a:spcPts val="1799"/>
              </a:spcBef>
              <a:buFontTx/>
              <a:buChar char="•"/>
              <a:tabLst>
                <a:tab pos="189190" algn="l"/>
              </a:tabLst>
            </a:pPr>
            <a:r>
              <a:rPr lang="en-US" sz="2200" spc="9" smtClean="0">
                <a:solidFill>
                  <a:prstClr val="black"/>
                </a:solidFill>
                <a:latin typeface="Microsoft Sans Serif"/>
                <a:cs typeface="Microsoft Sans Serif"/>
              </a:rPr>
              <a:t>Chứng minh một số là hợp số.</a:t>
            </a:r>
            <a:endParaRPr sz="2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425380" y="2657265"/>
            <a:ext cx="1724121" cy="47317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000" b="1" spc="-9" dirty="0">
                <a:solidFill>
                  <a:srgbClr val="000000"/>
                </a:solidFill>
                <a:latin typeface="Arial"/>
                <a:cs typeface="Arial"/>
              </a:rPr>
              <a:t>TIẾT</a:t>
            </a:r>
            <a:r>
              <a:rPr sz="3000" b="1" spc="-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1" spc="4" dirty="0" smtClean="0">
                <a:solidFill>
                  <a:srgbClr val="000000"/>
                </a:solidFill>
                <a:latin typeface="Arial"/>
                <a:cs typeface="Arial"/>
              </a:rPr>
              <a:t>1: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2600" y="4592975"/>
            <a:ext cx="1724121" cy="473173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3000" b="1" spc="-9" dirty="0">
                <a:solidFill>
                  <a:prstClr val="black"/>
                </a:solidFill>
                <a:latin typeface="Arial"/>
                <a:cs typeface="Arial"/>
              </a:rPr>
              <a:t>TIẾT</a:t>
            </a:r>
            <a:r>
              <a:rPr sz="3000" b="1" spc="-7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b="1" spc="4" dirty="0">
                <a:solidFill>
                  <a:prstClr val="black"/>
                </a:solidFill>
                <a:latin typeface="Arial"/>
                <a:cs typeface="Arial"/>
              </a:rPr>
              <a:t>2:</a:t>
            </a:r>
            <a:endParaRPr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矩形 219"/>
          <p:cNvSpPr/>
          <p:nvPr/>
        </p:nvSpPr>
        <p:spPr>
          <a:xfrm>
            <a:off x="932313" y="911853"/>
            <a:ext cx="5187670" cy="8113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2800" b="1">
                <a:ln w="0"/>
                <a:solidFill>
                  <a:schemeClr val="tx1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SỐ NGUYÊN TỐ - HỢP SỐ</a:t>
            </a:r>
            <a:endParaRPr lang="zh-CN" altLang="en-US" sz="2800" b="1" dirty="0">
              <a:ln w="0"/>
              <a:solidFill>
                <a:schemeClr val="tx1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1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643793" y="1217439"/>
            <a:ext cx="10886946" cy="3151921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SGK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43): 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spc="-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4679641" y="123329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038">
              <a:spcBef>
                <a:spcPts val="233"/>
              </a:spcBef>
            </a:pPr>
            <a:r>
              <a:rPr lang="en-US" sz="28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955" y="4369360"/>
            <a:ext cx="10848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41là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41+10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0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643793" y="1217439"/>
            <a:ext cx="10886946" cy="1066478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94 SBT </a:t>
            </a:r>
            <a:r>
              <a:rPr lang="en-US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2800" b="1" spc="-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7n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2800" b="1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4679641" y="123329"/>
            <a:ext cx="2476738" cy="4177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038">
              <a:spcBef>
                <a:spcPts val="233"/>
              </a:spcBef>
            </a:pPr>
            <a:r>
              <a:rPr lang="en-US" sz="28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1: TÌM SỐ NGUYÊN TỐ, HỢP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648" y="2416423"/>
            <a:ext cx="10848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18648" y="3377695"/>
            <a:ext cx="8991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7n =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648" y="4004964"/>
            <a:ext cx="6926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7n 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18649" y="4632233"/>
            <a:ext cx="104095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7n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6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91288" y="1173681"/>
            <a:ext cx="9016123" cy="1215493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SGK 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42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36, 49, 70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5"/>
          <p:cNvSpPr txBox="1">
            <a:spLocks noGrp="1"/>
          </p:cNvSpPr>
          <p:nvPr>
            <p:ph type="title"/>
          </p:nvPr>
        </p:nvSpPr>
        <p:spPr>
          <a:xfrm>
            <a:off x="4404543" y="195107"/>
            <a:ext cx="3468596" cy="4731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32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288" y="2376350"/>
            <a:ext cx="84827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số nguyên tố của 36 là: 1, 2, 3.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ước số nguyên tố của 49 là: 1, 7.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ước số nguyên tố của 70 là: 1, 2, 5, 7.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2: TÌM ƯỚC NGUYÊN TỐ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2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91288" y="1173681"/>
            <a:ext cx="9016123" cy="2432878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(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SGK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42):</a:t>
            </a:r>
          </a:p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5"/>
          <p:cNvSpPr txBox="1">
            <a:spLocks noGrp="1"/>
          </p:cNvSpPr>
          <p:nvPr>
            <p:ph type="title"/>
          </p:nvPr>
        </p:nvSpPr>
        <p:spPr>
          <a:xfrm>
            <a:off x="4404543" y="195107"/>
            <a:ext cx="3468596" cy="4731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32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778" y="3782462"/>
            <a:ext cx="8482739" cy="180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nguyên tố là </a:t>
            </a:r>
            <a:r>
              <a:rPr lang="vi-VN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2;4;8</a:t>
            </a:r>
            <a:endParaRPr lang="vi-VN" sz="3200" b="1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nguyên tố là 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25; 125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2: TÌM ƯỚC NGUYÊN TỐ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691288" y="1173681"/>
            <a:ext cx="9016123" cy="2420054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93 SBT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30):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spc="-4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bcabc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+ 22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AutoNum type="alphaLcParenR"/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bcabc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+ 39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5"/>
          <p:cNvSpPr txBox="1">
            <a:spLocks noGrp="1"/>
          </p:cNvSpPr>
          <p:nvPr>
            <p:ph type="title"/>
          </p:nvPr>
        </p:nvSpPr>
        <p:spPr>
          <a:xfrm>
            <a:off x="4404543" y="195107"/>
            <a:ext cx="3468596" cy="4731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32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1288" y="3775080"/>
            <a:ext cx="10724857" cy="2385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25747" marR="4559" indent="-514350">
              <a:lnSpc>
                <a:spcPct val="120500"/>
              </a:lnSpc>
              <a:spcBef>
                <a:spcPts val="85"/>
              </a:spcBef>
              <a:buFontTx/>
              <a:buAutoNum type="alphaLcParenR"/>
            </a:pP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bcabc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1001 = abc.7.11.13 chia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 chia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abcabc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chia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11.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abcabc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&gt; 11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abcabc</a:t>
            </a:r>
            <a:r>
              <a:rPr lang="en-US" sz="32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spc="-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88" y="706341"/>
            <a:ext cx="88650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 3: CHỨNG MINH HỢP SỐ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46908" y="2494546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74613" y="3118004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30034" y="4448037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38251" y="5029927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30034" y="5611817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96861" y="5611817"/>
            <a:ext cx="118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18683" y="4434912"/>
            <a:ext cx="6973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38433" y="4448762"/>
            <a:ext cx="6973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 noGrp="1"/>
          </p:cNvSpPr>
          <p:nvPr>
            <p:ph type="title"/>
          </p:nvPr>
        </p:nvSpPr>
        <p:spPr>
          <a:xfrm>
            <a:off x="3269072" y="319798"/>
            <a:ext cx="5653856" cy="4731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lang="en-US" sz="3200" b="1" spc="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7252" y="38835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 bị và xem trước bài  “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 tích một số ra thừa số nguyên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905155" y="1124612"/>
            <a:ext cx="51908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Ôn lại nội dung kiến thức đã học.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5155" y="1863276"/>
            <a:ext cx="79549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nốt các bài tập và làm thêm bài tập SBT.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52" y="2801013"/>
            <a:ext cx="50866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8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0242302" y="708845"/>
            <a:ext cx="1556194" cy="1556194"/>
            <a:chOff x="3843955" y="2446144"/>
            <a:chExt cx="1556194" cy="1556194"/>
          </a:xfrm>
        </p:grpSpPr>
        <p:grpSp>
          <p:nvGrpSpPr>
            <p:cNvPr id="18" name="组合 17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Freeform 33"/>
              <p:cNvSpPr>
                <a:spLocks/>
              </p:cNvSpPr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33" name="object 3"/>
          <p:cNvSpPr txBox="1"/>
          <p:nvPr/>
        </p:nvSpPr>
        <p:spPr>
          <a:xfrm>
            <a:off x="6044339" y="2767899"/>
            <a:ext cx="5904854" cy="186219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algn="ctr">
              <a:lnSpc>
                <a:spcPts val="3823"/>
              </a:lnSpc>
              <a:spcBef>
                <a:spcPts val="121"/>
              </a:spcBef>
            </a:pPr>
            <a:r>
              <a:rPr lang="en-US" sz="3200" b="1" spc="22" dirty="0" smtClean="0">
                <a:solidFill>
                  <a:srgbClr val="FF0000"/>
                </a:solidFill>
                <a:latin typeface="Times New Roman"/>
                <a:cs typeface="Times New Roman"/>
              </a:rPr>
              <a:t>BÀI 10</a:t>
            </a:r>
            <a:endParaRPr sz="3200" dirty="0">
              <a:latin typeface="Times New Roman"/>
              <a:cs typeface="Times New Roman"/>
            </a:endParaRPr>
          </a:p>
          <a:p>
            <a:pPr algn="ctr">
              <a:lnSpc>
                <a:spcPts val="5277"/>
              </a:lnSpc>
            </a:pPr>
            <a:r>
              <a:rPr lang="en-US" sz="2800" spc="538" dirty="0" smtClean="0">
                <a:solidFill>
                  <a:srgbClr val="B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TỐ. HỢP SỐ</a:t>
            </a:r>
          </a:p>
          <a:p>
            <a:pPr algn="ctr">
              <a:lnSpc>
                <a:spcPts val="5277"/>
              </a:lnSpc>
            </a:pPr>
            <a:r>
              <a:rPr sz="3000" b="1" spc="-18" dirty="0" smtClean="0">
                <a:latin typeface="Times New Roman"/>
                <a:cs typeface="Times New Roman"/>
              </a:rPr>
              <a:t>(</a:t>
            </a:r>
            <a:r>
              <a:rPr sz="3000" b="1" spc="-18" dirty="0" err="1" smtClean="0">
                <a:latin typeface="Times New Roman"/>
                <a:cs typeface="Times New Roman"/>
              </a:rPr>
              <a:t>Tiết</a:t>
            </a:r>
            <a:r>
              <a:rPr sz="3000" b="1" spc="9" dirty="0" smtClean="0">
                <a:latin typeface="Times New Roman"/>
                <a:cs typeface="Times New Roman"/>
              </a:rPr>
              <a:t> </a:t>
            </a:r>
            <a:r>
              <a:rPr lang="en-US" sz="3000" b="1" dirty="0">
                <a:latin typeface="Times New Roman"/>
                <a:cs typeface="Times New Roman"/>
              </a:rPr>
              <a:t>2</a:t>
            </a:r>
            <a:r>
              <a:rPr sz="3000" b="1" dirty="0" smtClean="0">
                <a:latin typeface="Times New Roman"/>
                <a:cs typeface="Times New Roman"/>
              </a:rPr>
              <a:t>)</a:t>
            </a:r>
            <a:endParaRPr sz="3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65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61" y="1004599"/>
            <a:ext cx="8026400" cy="230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099661" y="1534596"/>
            <a:ext cx="55880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33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33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733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733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733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8346" y="3758332"/>
            <a:ext cx="795063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-1063301" y="241526"/>
            <a:ext cx="6461077" cy="4661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4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61" y="1004599"/>
            <a:ext cx="8026400" cy="230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175790" y="1534596"/>
            <a:ext cx="7435742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 smtClean="0">
                <a:solidFill>
                  <a:srgbClr val="0033CC"/>
                </a:solidFill>
              </a:rPr>
              <a:t>Khi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nào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số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nguyên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tố</a:t>
            </a:r>
            <a:r>
              <a:rPr lang="en-US" sz="3733" dirty="0" smtClean="0">
                <a:solidFill>
                  <a:srgbClr val="0033CC"/>
                </a:solidFill>
              </a:rPr>
              <a:t> p </a:t>
            </a:r>
            <a:r>
              <a:rPr lang="en-US" sz="3733" dirty="0" err="1" smtClean="0">
                <a:solidFill>
                  <a:srgbClr val="0033CC"/>
                </a:solidFill>
              </a:rPr>
              <a:t>được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gọi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là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ước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nguyên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tố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của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số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tự</a:t>
            </a:r>
            <a:r>
              <a:rPr lang="en-US" sz="3733" dirty="0" smtClean="0">
                <a:solidFill>
                  <a:srgbClr val="0033CC"/>
                </a:solidFill>
              </a:rPr>
              <a:t> </a:t>
            </a:r>
            <a:r>
              <a:rPr lang="en-US" sz="3733" dirty="0" err="1" smtClean="0">
                <a:solidFill>
                  <a:srgbClr val="0033CC"/>
                </a:solidFill>
              </a:rPr>
              <a:t>nhiên</a:t>
            </a:r>
            <a:r>
              <a:rPr lang="en-US" sz="3733" dirty="0" smtClean="0">
                <a:solidFill>
                  <a:srgbClr val="0033CC"/>
                </a:solidFill>
              </a:rPr>
              <a:t> a?</a:t>
            </a:r>
            <a:endParaRPr lang="en-US" sz="3733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8346" y="3758332"/>
            <a:ext cx="795063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-1063301" y="209442"/>
            <a:ext cx="6461077" cy="4661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4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665287" y="4500562"/>
            <a:ext cx="1879600" cy="1636712"/>
            <a:chOff x="565" y="1552"/>
            <a:chExt cx="1184" cy="1031"/>
          </a:xfrm>
        </p:grpSpPr>
        <p:sp>
          <p:nvSpPr>
            <p:cNvPr id="3" name="Oval 11"/>
            <p:cNvSpPr>
              <a:spLocks noChangeArrowheads="1"/>
            </p:cNvSpPr>
            <p:nvPr/>
          </p:nvSpPr>
          <p:spPr bwMode="gray">
            <a:xfrm>
              <a:off x="1075" y="1905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Oval 12"/>
            <p:cNvSpPr>
              <a:spLocks noChangeArrowheads="1"/>
            </p:cNvSpPr>
            <p:nvPr/>
          </p:nvSpPr>
          <p:spPr bwMode="gray">
            <a:xfrm>
              <a:off x="1075" y="1905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13"/>
            <p:cNvSpPr>
              <a:spLocks noChangeArrowheads="1"/>
            </p:cNvSpPr>
            <p:nvPr/>
          </p:nvSpPr>
          <p:spPr bwMode="gray">
            <a:xfrm>
              <a:off x="565" y="1905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gray">
            <a:xfrm>
              <a:off x="566" y="1907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gray">
            <a:xfrm>
              <a:off x="624" y="1905"/>
              <a:ext cx="106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641" y="1552"/>
              <a:ext cx="1031" cy="1031"/>
              <a:chOff x="4166" y="1706"/>
              <a:chExt cx="1252" cy="1252"/>
            </a:xfrm>
          </p:grpSpPr>
          <p:sp>
            <p:nvSpPr>
              <p:cNvPr id="10" name="Oval 1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" name="Oval 1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" name="Oval 1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" name="Oval 20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9" name="Text Box 36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008" y="1824"/>
              <a:ext cx="29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 b="1" dirty="0">
                  <a:solidFill>
                    <a:srgbClr val="FF3399"/>
                  </a:solidFill>
                  <a:latin typeface="Arial" panose="020B0604020202020204" pitchFamily="34" charset="0"/>
                  <a:hlinkClick r:id="rId2" action="ppaction://hlinksldjump"/>
                </a:rPr>
                <a:t>1</a:t>
              </a:r>
              <a:endParaRPr lang="en-US" altLang="en-US" b="1" dirty="0">
                <a:solidFill>
                  <a:srgbClr val="FF3399"/>
                </a:solidFill>
              </a:endParaRPr>
            </a:p>
          </p:txBody>
        </p:sp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4027487" y="4418012"/>
            <a:ext cx="1879600" cy="1636712"/>
            <a:chOff x="2289" y="1552"/>
            <a:chExt cx="1184" cy="1031"/>
          </a:xfrm>
        </p:grpSpPr>
        <p:sp>
          <p:nvSpPr>
            <p:cNvPr id="15" name="Oval 21"/>
            <p:cNvSpPr>
              <a:spLocks noChangeArrowheads="1"/>
            </p:cNvSpPr>
            <p:nvPr/>
          </p:nvSpPr>
          <p:spPr bwMode="gray">
            <a:xfrm>
              <a:off x="2799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22"/>
            <p:cNvSpPr>
              <a:spLocks noChangeArrowheads="1"/>
            </p:cNvSpPr>
            <p:nvPr/>
          </p:nvSpPr>
          <p:spPr bwMode="gray">
            <a:xfrm>
              <a:off x="2799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gray">
            <a:xfrm>
              <a:off x="2289" y="1909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gray">
            <a:xfrm>
              <a:off x="2290" y="1911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gray">
            <a:xfrm>
              <a:off x="2348" y="1909"/>
              <a:ext cx="106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2365" y="1552"/>
              <a:ext cx="1031" cy="1031"/>
              <a:chOff x="4166" y="1706"/>
              <a:chExt cx="1252" cy="1252"/>
            </a:xfrm>
          </p:grpSpPr>
          <p:sp>
            <p:nvSpPr>
              <p:cNvPr id="22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4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5" name="Oval 30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1" name="Text Box 3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2736" y="1824"/>
              <a:ext cx="33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dirty="0">
                  <a:solidFill>
                    <a:schemeClr val="bg2"/>
                  </a:solidFill>
                  <a:latin typeface="Arial" panose="020B0604020202020204" pitchFamily="34" charset="0"/>
                  <a:hlinkClick r:id="rId4" action="ppaction://hlinksldjump"/>
                </a:rPr>
                <a:t>2</a:t>
              </a:r>
              <a:endParaRPr lang="en-US" altLang="en-US" sz="4800" b="1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6362700" y="4494215"/>
            <a:ext cx="1909762" cy="1636713"/>
            <a:chOff x="4012" y="1552"/>
            <a:chExt cx="1203" cy="1031"/>
          </a:xfrm>
        </p:grpSpPr>
        <p:sp>
          <p:nvSpPr>
            <p:cNvPr id="27" name="Oval 6"/>
            <p:cNvSpPr>
              <a:spLocks noChangeArrowheads="1"/>
            </p:cNvSpPr>
            <p:nvPr/>
          </p:nvSpPr>
          <p:spPr bwMode="gray">
            <a:xfrm>
              <a:off x="4522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gray">
            <a:xfrm>
              <a:off x="4522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gray">
            <a:xfrm>
              <a:off x="4012" y="1909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gray">
            <a:xfrm>
              <a:off x="4032" y="1916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4076" y="1909"/>
              <a:ext cx="106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4095" y="1552"/>
              <a:ext cx="1031" cy="1031"/>
              <a:chOff x="4166" y="1706"/>
              <a:chExt cx="1252" cy="1252"/>
            </a:xfrm>
          </p:grpSpPr>
          <p:sp>
            <p:nvSpPr>
              <p:cNvPr id="34" name="Oval 3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5" name="Oval 3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6" name="Oval 3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7" name="Oval 3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3" name="Text Box 38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437" y="1764"/>
              <a:ext cx="35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5400" b="1" dirty="0">
                  <a:solidFill>
                    <a:srgbClr val="FF0000"/>
                  </a:solidFill>
                  <a:latin typeface="Arial" panose="020B0604020202020204" pitchFamily="34" charset="0"/>
                  <a:hlinkClick r:id="rId6" action="ppaction://hlinksldjump"/>
                </a:rPr>
                <a:t>3</a:t>
              </a:r>
              <a:endPara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" name="WordArt 54"/>
          <p:cNvSpPr>
            <a:spLocks noChangeArrowheads="1" noChangeShapeType="1" noTextEdit="1"/>
          </p:cNvSpPr>
          <p:nvPr/>
        </p:nvSpPr>
        <p:spPr bwMode="auto">
          <a:xfrm rot="572365">
            <a:off x="3352800" y="304801"/>
            <a:ext cx="4724400" cy="15478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00000" scaled="1"/>
                </a:gradFill>
                <a:latin typeface=".VnBahamasBH" panose="020BE200000000000000" pitchFamily="34" charset="0"/>
              </a:rPr>
              <a:t>« cöa bÝ mËt</a:t>
            </a:r>
          </a:p>
        </p:txBody>
      </p:sp>
      <p:grpSp>
        <p:nvGrpSpPr>
          <p:cNvPr id="39" name="Group 56"/>
          <p:cNvGrpSpPr>
            <a:grpSpLocks/>
          </p:cNvGrpSpPr>
          <p:nvPr/>
        </p:nvGrpSpPr>
        <p:grpSpPr bwMode="auto">
          <a:xfrm>
            <a:off x="8648700" y="4521201"/>
            <a:ext cx="1909762" cy="1636713"/>
            <a:chOff x="4012" y="1552"/>
            <a:chExt cx="1203" cy="1031"/>
          </a:xfrm>
        </p:grpSpPr>
        <p:sp>
          <p:nvSpPr>
            <p:cNvPr id="40" name="Oval 57"/>
            <p:cNvSpPr>
              <a:spLocks noChangeArrowheads="1"/>
            </p:cNvSpPr>
            <p:nvPr/>
          </p:nvSpPr>
          <p:spPr bwMode="gray">
            <a:xfrm>
              <a:off x="4522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58"/>
            <p:cNvSpPr>
              <a:spLocks noChangeArrowheads="1"/>
            </p:cNvSpPr>
            <p:nvPr/>
          </p:nvSpPr>
          <p:spPr bwMode="gray">
            <a:xfrm>
              <a:off x="4522" y="1909"/>
              <a:ext cx="164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59"/>
            <p:cNvSpPr>
              <a:spLocks noChangeArrowheads="1"/>
            </p:cNvSpPr>
            <p:nvPr/>
          </p:nvSpPr>
          <p:spPr bwMode="gray">
            <a:xfrm>
              <a:off x="4012" y="1909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60"/>
            <p:cNvSpPr>
              <a:spLocks noChangeArrowheads="1"/>
            </p:cNvSpPr>
            <p:nvPr/>
          </p:nvSpPr>
          <p:spPr bwMode="gray">
            <a:xfrm>
              <a:off x="4032" y="1916"/>
              <a:ext cx="1183" cy="3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61"/>
            <p:cNvSpPr>
              <a:spLocks noChangeArrowheads="1"/>
            </p:cNvSpPr>
            <p:nvPr/>
          </p:nvSpPr>
          <p:spPr bwMode="gray">
            <a:xfrm>
              <a:off x="4076" y="1909"/>
              <a:ext cx="106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45" name="Group 62"/>
            <p:cNvGrpSpPr>
              <a:grpSpLocks/>
            </p:cNvGrpSpPr>
            <p:nvPr/>
          </p:nvGrpSpPr>
          <p:grpSpPr bwMode="auto">
            <a:xfrm>
              <a:off x="4095" y="1552"/>
              <a:ext cx="1031" cy="1031"/>
              <a:chOff x="4166" y="1706"/>
              <a:chExt cx="1252" cy="1252"/>
            </a:xfrm>
          </p:grpSpPr>
          <p:sp>
            <p:nvSpPr>
              <p:cNvPr id="47" name="Oval 6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8" name="Oval 6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9" name="Oval 6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50" name="Oval 6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120000"/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Tahoma" panose="020B0604030504040204" pitchFamily="34" charset="0"/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v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6" name="Text Box 67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4437" y="1764"/>
              <a:ext cx="35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5400" b="1" dirty="0">
                  <a:solidFill>
                    <a:srgbClr val="FF0000"/>
                  </a:solidFill>
                  <a:latin typeface="Arial" panose="020B0604020202020204" pitchFamily="34" charset="0"/>
                  <a:hlinkClick r:id="" action="ppaction://noaction"/>
                </a:rPr>
                <a:t>4</a:t>
              </a:r>
              <a:endPara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" name="Text Box 69"/>
          <p:cNvSpPr txBox="1">
            <a:spLocks noChangeArrowheads="1"/>
          </p:cNvSpPr>
          <p:nvPr/>
        </p:nvSpPr>
        <p:spPr bwMode="auto">
          <a:xfrm>
            <a:off x="2133600" y="1520826"/>
            <a:ext cx="8001000" cy="24415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.VnTime" panose="020B7200000000000000" pitchFamily="34" charset="0"/>
              </a:rPr>
              <a:t>LuËt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ch¬i</a:t>
            </a:r>
            <a:r>
              <a:rPr lang="en-US" altLang="en-US" sz="2800" dirty="0">
                <a:latin typeface=".VnTime" panose="020B7200000000000000" pitchFamily="34" charset="0"/>
              </a:rPr>
              <a:t>:</a:t>
            </a:r>
          </a:p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.VnTime" panose="020B7200000000000000" pitchFamily="34" charset="0"/>
              </a:rPr>
              <a:t>Cã</a:t>
            </a:r>
            <a:r>
              <a:rPr lang="en-US" altLang="en-US" sz="2800" dirty="0">
                <a:latin typeface=".VnTime" panose="020B7200000000000000" pitchFamily="34" charset="0"/>
              </a:rPr>
              <a:t> 4 « </a:t>
            </a:r>
            <a:r>
              <a:rPr lang="en-US" altLang="en-US" sz="2800" dirty="0" err="1">
                <a:latin typeface=".VnTime" panose="020B7200000000000000" pitchFamily="34" charset="0"/>
              </a:rPr>
              <a:t>cöa</a:t>
            </a:r>
            <a:r>
              <a:rPr lang="en-US" altLang="en-US" sz="2800" dirty="0">
                <a:latin typeface=".VnTime" panose="020B7200000000000000" pitchFamily="34" charset="0"/>
              </a:rPr>
              <a:t>, </a:t>
            </a:r>
            <a:r>
              <a:rPr lang="en-US" altLang="en-US" sz="2800" dirty="0" err="1">
                <a:latin typeface=".VnTime" panose="020B7200000000000000" pitchFamily="34" charset="0"/>
              </a:rPr>
              <a:t>mçi</a:t>
            </a:r>
            <a:r>
              <a:rPr lang="en-US" altLang="en-US" sz="2800" dirty="0">
                <a:latin typeface=".VnTime" panose="020B7200000000000000" pitchFamily="34" charset="0"/>
              </a:rPr>
              <a:t> « </a:t>
            </a:r>
            <a:r>
              <a:rPr lang="en-US" altLang="en-US" sz="2800" dirty="0" err="1">
                <a:latin typeface=".VnTime" panose="020B7200000000000000" pitchFamily="34" charset="0"/>
              </a:rPr>
              <a:t>cöa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chøa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mét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c©u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hái</a:t>
            </a:r>
            <a:r>
              <a:rPr lang="en-US" altLang="en-US" sz="2800" dirty="0">
                <a:latin typeface=".VnTime" panose="020B7200000000000000" pitchFamily="34" charset="0"/>
              </a:rPr>
              <a:t> d¹ng ®</a:t>
            </a:r>
            <a:r>
              <a:rPr lang="en-US" altLang="en-US" sz="2800" dirty="0" err="1">
                <a:latin typeface=".VnTime" panose="020B7200000000000000" pitchFamily="34" charset="0"/>
              </a:rPr>
              <a:t>óng</a:t>
            </a:r>
            <a:r>
              <a:rPr lang="en-US" altLang="en-US" sz="2800" dirty="0">
                <a:latin typeface=".VnTime" panose="020B7200000000000000" pitchFamily="34" charset="0"/>
              </a:rPr>
              <a:t> hay </a:t>
            </a:r>
            <a:r>
              <a:rPr lang="en-US" altLang="en-US" sz="2800" dirty="0" err="1">
                <a:latin typeface=".VnTime" panose="020B7200000000000000" pitchFamily="34" charset="0"/>
              </a:rPr>
              <a:t>sai</a:t>
            </a:r>
            <a:r>
              <a:rPr lang="en-US" altLang="en-US" sz="2800" dirty="0">
                <a:latin typeface=".VnTime" panose="020B7200000000000000" pitchFamily="34" charset="0"/>
              </a:rPr>
              <a:t>. B¹n </a:t>
            </a:r>
            <a:r>
              <a:rPr lang="en-US" altLang="en-US" sz="2800" dirty="0" err="1">
                <a:latin typeface=".VnTime" panose="020B7200000000000000" pitchFamily="34" charset="0"/>
              </a:rPr>
              <a:t>h·y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chän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mét</a:t>
            </a:r>
            <a:r>
              <a:rPr lang="en-US" altLang="en-US" sz="2800" dirty="0">
                <a:latin typeface=".VnTime" panose="020B7200000000000000" pitchFamily="34" charset="0"/>
              </a:rPr>
              <a:t> « </a:t>
            </a:r>
            <a:r>
              <a:rPr lang="en-US" altLang="en-US" sz="2800" dirty="0" err="1">
                <a:latin typeface=".VnTime" panose="020B7200000000000000" pitchFamily="34" charset="0"/>
              </a:rPr>
              <a:t>cöa</a:t>
            </a:r>
            <a:r>
              <a:rPr lang="en-US" altLang="en-US" sz="2800" dirty="0">
                <a:latin typeface=".VnTime" panose="020B7200000000000000" pitchFamily="34" charset="0"/>
              </a:rPr>
              <a:t>, </a:t>
            </a:r>
            <a:r>
              <a:rPr lang="en-US" altLang="en-US" sz="2800" dirty="0" err="1">
                <a:latin typeface=".VnTime" panose="020B7200000000000000" pitchFamily="34" charset="0"/>
              </a:rPr>
              <a:t>cã</a:t>
            </a:r>
            <a:r>
              <a:rPr lang="en-US" altLang="en-US" sz="2800" dirty="0">
                <a:latin typeface=".VnTime" panose="020B7200000000000000" pitchFamily="34" charset="0"/>
              </a:rPr>
              <a:t> 15 </a:t>
            </a:r>
            <a:r>
              <a:rPr lang="en-US" altLang="en-US" sz="2800" dirty="0" err="1">
                <a:latin typeface=".VnTime" panose="020B7200000000000000" pitchFamily="34" charset="0"/>
              </a:rPr>
              <a:t>gi©y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suy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nghÜ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råi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tr</a:t>
            </a:r>
            <a:r>
              <a:rPr lang="en-US" altLang="en-US" sz="2800" dirty="0">
                <a:latin typeface=".VnTime" panose="020B7200000000000000" pitchFamily="34" charset="0"/>
              </a:rPr>
              <a:t>¶ </a:t>
            </a:r>
            <a:r>
              <a:rPr lang="en-US" altLang="en-US" sz="2800" dirty="0" err="1">
                <a:latin typeface=".VnTime" panose="020B7200000000000000" pitchFamily="34" charset="0"/>
              </a:rPr>
              <a:t>lêi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c©u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hái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trong</a:t>
            </a:r>
            <a:r>
              <a:rPr lang="en-US" altLang="en-US" sz="2800" dirty="0">
                <a:latin typeface=".VnTime" panose="020B7200000000000000" pitchFamily="34" charset="0"/>
              </a:rPr>
              <a:t> « </a:t>
            </a:r>
            <a:r>
              <a:rPr lang="en-US" altLang="en-US" sz="2800" dirty="0" err="1">
                <a:latin typeface=".VnTime" panose="020B7200000000000000" pitchFamily="34" charset="0"/>
              </a:rPr>
              <a:t>cöa</a:t>
            </a:r>
            <a:r>
              <a:rPr lang="en-US" altLang="en-US" sz="2800" dirty="0">
                <a:latin typeface=".VnTime" panose="020B7200000000000000" pitchFamily="34" charset="0"/>
              </a:rPr>
              <a:t> ®ã. </a:t>
            </a:r>
            <a:r>
              <a:rPr lang="en-US" altLang="en-US" sz="2800" dirty="0" err="1">
                <a:latin typeface=".VnTime" panose="020B7200000000000000" pitchFamily="34" charset="0"/>
              </a:rPr>
              <a:t>Cã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nhiÒu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phÇn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qu</a:t>
            </a:r>
            <a:r>
              <a:rPr lang="en-US" altLang="en-US" sz="2800" dirty="0">
                <a:latin typeface=".VnTime" panose="020B7200000000000000" pitchFamily="34" charset="0"/>
              </a:rPr>
              <a:t>µ </a:t>
            </a:r>
            <a:r>
              <a:rPr lang="en-US" altLang="en-US" sz="2800" dirty="0" err="1">
                <a:latin typeface=".VnTime" panose="020B7200000000000000" pitchFamily="34" charset="0"/>
              </a:rPr>
              <a:t>hÊp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dÉn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dµnh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cho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c¸c</a:t>
            </a:r>
            <a:r>
              <a:rPr lang="en-US" altLang="en-US" sz="2800" dirty="0">
                <a:latin typeface=".VnTime" panose="020B7200000000000000" pitchFamily="34" charset="0"/>
              </a:rPr>
              <a:t> b¹n </a:t>
            </a:r>
            <a:r>
              <a:rPr lang="en-US" altLang="en-US" sz="2800" dirty="0" err="1">
                <a:latin typeface=".VnTime" panose="020B7200000000000000" pitchFamily="34" charset="0"/>
              </a:rPr>
              <a:t>cã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c©u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tr</a:t>
            </a:r>
            <a:r>
              <a:rPr lang="en-US" altLang="en-US" sz="2800" dirty="0">
                <a:latin typeface=".VnTime" panose="020B7200000000000000" pitchFamily="34" charset="0"/>
              </a:rPr>
              <a:t>¶ </a:t>
            </a:r>
            <a:r>
              <a:rPr lang="en-US" altLang="en-US" sz="2800" dirty="0" err="1">
                <a:latin typeface=".VnTime" panose="020B7200000000000000" pitchFamily="34" charset="0"/>
              </a:rPr>
              <a:t>lêi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chÝnh</a:t>
            </a:r>
            <a:r>
              <a:rPr lang="en-US" altLang="en-US" sz="2800" dirty="0">
                <a:latin typeface=".VnTime" panose="020B7200000000000000" pitchFamily="34" charset="0"/>
              </a:rPr>
              <a:t> </a:t>
            </a:r>
            <a:r>
              <a:rPr lang="en-US" altLang="en-US" sz="2800" dirty="0" err="1">
                <a:latin typeface=".VnTime" panose="020B7200000000000000" pitchFamily="34" charset="0"/>
              </a:rPr>
              <a:t>x¸c</a:t>
            </a:r>
            <a:r>
              <a:rPr lang="en-US" altLang="en-US" sz="28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52" name="Right Arrow 51">
            <a:hlinkClick r:id="rId8" action="ppaction://hlinksldjump"/>
          </p:cNvPr>
          <p:cNvSpPr/>
          <p:nvPr/>
        </p:nvSpPr>
        <p:spPr>
          <a:xfrm>
            <a:off x="10802983" y="339634"/>
            <a:ext cx="640080" cy="44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83369"/>
            <a:ext cx="4343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43100" y="-48461"/>
            <a:ext cx="8229600" cy="1003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29390" y="742680"/>
            <a:ext cx="1166261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362200" y="3810000"/>
            <a:ext cx="1600200" cy="1600200"/>
          </a:xfrm>
          <a:prstGeom prst="ellipse">
            <a:avLst/>
          </a:prstGeom>
          <a:gradFill rotWithShape="1">
            <a:gsLst>
              <a:gs pos="0">
                <a:srgbClr val="FF6600">
                  <a:alpha val="99001"/>
                </a:srgbClr>
              </a:gs>
              <a:gs pos="100000">
                <a:srgbClr val="762F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.VnTime" panose="020B7200000000000000" pitchFamily="34" charset="0"/>
              </a:rPr>
              <a:t>§</a:t>
            </a:r>
            <a:r>
              <a:rPr lang="en-US" altLang="en-US" sz="3600" dirty="0" err="1">
                <a:latin typeface=".VnTime" panose="020B7200000000000000" pitchFamily="34" charset="0"/>
              </a:rPr>
              <a:t>óng</a:t>
            </a:r>
            <a:endParaRPr lang="en-US" altLang="en-US" sz="3600" dirty="0">
              <a:latin typeface=".VnTime" panose="020B7200000000000000" pitchFamily="34" charset="0"/>
            </a:endParaRPr>
          </a:p>
        </p:txBody>
      </p:sp>
      <p:sp>
        <p:nvSpPr>
          <p:cNvPr id="6" name="Oval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01000" y="3810000"/>
            <a:ext cx="1600200" cy="1752600"/>
          </a:xfrm>
          <a:prstGeom prst="ellipse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4400" dirty="0">
                <a:latin typeface=".VnTime" panose="020B7200000000000000" pitchFamily="34" charset="0"/>
                <a:hlinkClick r:id="rId6" action="ppaction://hlinksldjump"/>
              </a:rPr>
              <a:t>Sai</a:t>
            </a:r>
            <a:endParaRPr lang="en-US" altLang="en-US" sz="4400" dirty="0">
              <a:latin typeface=".VnTime" panose="020B7200000000000000" pitchFamily="34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solidFill>
                  <a:schemeClr val="folHlink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5" name="Oval 26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8" name="Oval 29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0" name="Oval 31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1" name="Oval 32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22" name="Picture 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1"/>
            <a:ext cx="51054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-152400"/>
            <a:ext cx="8229600" cy="1003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mtClean="0">
                <a:latin typeface=".VnTime" panose="020B7200000000000000" pitchFamily="34" charset="0"/>
              </a:rPr>
              <a:t>C©u hái 2</a:t>
            </a: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81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05800" y="4345349"/>
            <a:ext cx="1600200" cy="1600200"/>
          </a:xfrm>
          <a:prstGeom prst="ellipse">
            <a:avLst/>
          </a:prstGeom>
          <a:gradFill rotWithShape="1">
            <a:gsLst>
              <a:gs pos="0">
                <a:srgbClr val="FF00FF">
                  <a:alpha val="99001"/>
                </a:srgbClr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.VnTime" panose="020B7200000000000000" pitchFamily="34" charset="0"/>
                <a:hlinkClick r:id="rId4" action="ppaction://hlinksldjump"/>
              </a:rPr>
              <a:t>Sai</a:t>
            </a:r>
            <a:endParaRPr lang="en-US" altLang="en-US" sz="36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5" name="Oval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57400" y="4114800"/>
            <a:ext cx="1600200" cy="1752600"/>
          </a:xfrm>
          <a:prstGeom prst="ellipse">
            <a:avLst/>
          </a:prstGeom>
          <a:gradFill rotWithShape="1">
            <a:gsLst>
              <a:gs pos="0">
                <a:srgbClr val="009900">
                  <a:alpha val="81000"/>
                </a:srgbClr>
              </a:gs>
              <a:gs pos="100000">
                <a:srgbClr val="0047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.VnTime" panose="020B7200000000000000" pitchFamily="34" charset="0"/>
                <a:hlinkClick r:id="rId5" action="ppaction://hlinksldjump"/>
              </a:rPr>
              <a:t>§</a:t>
            </a:r>
            <a:r>
              <a:rPr lang="en-US" altLang="en-US" sz="4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óng</a:t>
            </a:r>
            <a:endParaRPr lang="en-US" altLang="en-US" sz="44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1"/>
            <a:ext cx="4343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3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solidFill>
                  <a:schemeClr val="folHlink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9" name="Oval 25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5130800" y="25400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22" name="Picture 2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33988"/>
            <a:ext cx="51054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41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-152400"/>
            <a:ext cx="8229600" cy="1003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mtClean="0">
                <a:latin typeface=".VnTime" panose="020B7200000000000000" pitchFamily="34" charset="0"/>
              </a:rPr>
              <a:t>C©u hái 3</a:t>
            </a: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3" name="Oval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29600" y="4267200"/>
            <a:ext cx="1600200" cy="1600200"/>
          </a:xfrm>
          <a:prstGeom prst="ellipse">
            <a:avLst/>
          </a:prstGeom>
          <a:gradFill rotWithShape="1">
            <a:gsLst>
              <a:gs pos="0">
                <a:srgbClr val="FF00FF">
                  <a:alpha val="99001"/>
                </a:srgbClr>
              </a:gs>
              <a:gs pos="100000">
                <a:srgbClr val="76007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.VnTime" panose="020B7200000000000000" pitchFamily="34" charset="0"/>
                <a:hlinkClick r:id="rId4" action="ppaction://hlinksldjump"/>
              </a:rPr>
              <a:t>Sai</a:t>
            </a:r>
            <a:endParaRPr lang="en-US" altLang="en-US" sz="3600" dirty="0">
              <a:latin typeface=".VnTime" panose="020B7200000000000000" pitchFamily="34" charset="0"/>
            </a:endParaRPr>
          </a:p>
        </p:txBody>
      </p:sp>
      <p:sp>
        <p:nvSpPr>
          <p:cNvPr id="4" name="Oval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057400" y="4114800"/>
            <a:ext cx="1600200" cy="1752600"/>
          </a:xfrm>
          <a:prstGeom prst="ellipse">
            <a:avLst/>
          </a:prstGeom>
          <a:gradFill rotWithShape="1">
            <a:gsLst>
              <a:gs pos="0">
                <a:srgbClr val="009900">
                  <a:alpha val="81000"/>
                </a:srgbClr>
              </a:gs>
              <a:gs pos="100000">
                <a:srgbClr val="0047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latin typeface=".VnTime" panose="020B7200000000000000" pitchFamily="34" charset="0"/>
              </a:rPr>
              <a:t>§</a:t>
            </a:r>
            <a:r>
              <a:rPr lang="en-US" altLang="en-US" sz="4400" dirty="0" err="1">
                <a:latin typeface=".VnTime" panose="020B7200000000000000" pitchFamily="34" charset="0"/>
                <a:hlinkClick r:id="rId5" action="ppaction://hlinksldjump"/>
              </a:rPr>
              <a:t>óng</a:t>
            </a:r>
            <a:endParaRPr lang="en-US" altLang="en-US" sz="4400" dirty="0">
              <a:latin typeface=".VnTime" panose="020B7200000000000000" pitchFamily="34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1"/>
            <a:ext cx="4343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chemeClr val="folHlin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solidFill>
                  <a:schemeClr val="folHlink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7" name="Oval 24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0" name="Oval 27"/>
          <p:cNvSpPr>
            <a:spLocks noChangeArrowheads="1"/>
          </p:cNvSpPr>
          <p:nvPr/>
        </p:nvSpPr>
        <p:spPr bwMode="auto">
          <a:xfrm>
            <a:off x="5130800" y="2082800"/>
            <a:ext cx="1905000" cy="1676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22" name="Picture 2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86388"/>
            <a:ext cx="51054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04435" y="744538"/>
            <a:ext cx="11335016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5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1861</Words>
  <PresentationFormat>Widescreen</PresentationFormat>
  <Paragraphs>506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微软雅黑</vt:lpstr>
      <vt:lpstr>微软雅黑 Light</vt:lpstr>
      <vt:lpstr>.VnArial</vt:lpstr>
      <vt:lpstr>.VnAristote</vt:lpstr>
      <vt:lpstr>.VnBahamasBH</vt:lpstr>
      <vt:lpstr>.VnTime</vt:lpstr>
      <vt:lpstr>Arial</vt:lpstr>
      <vt:lpstr>Calibri</vt:lpstr>
      <vt:lpstr>Calibri Light</vt:lpstr>
      <vt:lpstr>等线</vt:lpstr>
      <vt:lpstr>等线 Light</vt:lpstr>
      <vt:lpstr>Microsoft Sans Serif</vt:lpstr>
      <vt:lpstr>Tahoma</vt:lpstr>
      <vt:lpstr>Times New Roman</vt:lpstr>
      <vt:lpstr>Office Theme</vt:lpstr>
      <vt:lpstr>PowerPoint Presentation</vt:lpstr>
      <vt:lpstr>TIẾT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</vt:lpstr>
      <vt:lpstr>PowerPoint Presentation</vt:lpstr>
      <vt:lpstr>PowerPoint Presentation</vt:lpstr>
      <vt:lpstr>LUYỆN TẬP</vt:lpstr>
      <vt:lpstr>LUYỆN TẬP</vt:lpstr>
      <vt:lpstr>VẬN DỤNG</vt:lpstr>
      <vt:lpstr>HƯỚNG DẪN VỀ NHÀ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2021-08-15T15:45:40Z</dcterms:created>
  <dcterms:modified xsi:type="dcterms:W3CDTF">2021-08-16T02:04:42Z</dcterms:modified>
</cp:coreProperties>
</file>