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37"/>
  </p:handoutMasterIdLst>
  <p:sldIdLst>
    <p:sldId id="291" r:id="rId2"/>
    <p:sldId id="340" r:id="rId3"/>
    <p:sldId id="292" r:id="rId4"/>
    <p:sldId id="341" r:id="rId5"/>
    <p:sldId id="342" r:id="rId6"/>
    <p:sldId id="344" r:id="rId7"/>
    <p:sldId id="345" r:id="rId8"/>
    <p:sldId id="367" r:id="rId9"/>
    <p:sldId id="333" r:id="rId10"/>
    <p:sldId id="346" r:id="rId11"/>
    <p:sldId id="347" r:id="rId12"/>
    <p:sldId id="343" r:id="rId13"/>
    <p:sldId id="334" r:id="rId14"/>
    <p:sldId id="332" r:id="rId15"/>
    <p:sldId id="350" r:id="rId16"/>
    <p:sldId id="351" r:id="rId17"/>
    <p:sldId id="335" r:id="rId18"/>
    <p:sldId id="352" r:id="rId19"/>
    <p:sldId id="353" r:id="rId20"/>
    <p:sldId id="354" r:id="rId21"/>
    <p:sldId id="336" r:id="rId22"/>
    <p:sldId id="355" r:id="rId23"/>
    <p:sldId id="356" r:id="rId24"/>
    <p:sldId id="337" r:id="rId25"/>
    <p:sldId id="358" r:id="rId26"/>
    <p:sldId id="359" r:id="rId27"/>
    <p:sldId id="360" r:id="rId28"/>
    <p:sldId id="338" r:id="rId29"/>
    <p:sldId id="361" r:id="rId30"/>
    <p:sldId id="362" r:id="rId31"/>
    <p:sldId id="363" r:id="rId32"/>
    <p:sldId id="364" r:id="rId33"/>
    <p:sldId id="365" r:id="rId34"/>
    <p:sldId id="366" r:id="rId35"/>
    <p:sldId id="339" r:id="rId36"/>
  </p:sldIdLst>
  <p:sldSz cx="9144000" cy="5143500" type="screen16x9"/>
  <p:notesSz cx="6858000" cy="9144000"/>
  <p:defaultTextStyle>
    <a:defPPr>
      <a:defRPr lang="en-US"/>
    </a:defPPr>
    <a:lvl1pPr marL="0" algn="l" defTabSz="171446" rtl="0" eaLnBrk="1" latinLnBrk="0" hangingPunct="1">
      <a:defRPr sz="675" kern="1200">
        <a:solidFill>
          <a:schemeClr val="tx1"/>
        </a:solidFill>
        <a:latin typeface="+mn-lt"/>
        <a:ea typeface="+mn-ea"/>
        <a:cs typeface="+mn-cs"/>
      </a:defRPr>
    </a:lvl1pPr>
    <a:lvl2pPr marL="171446" algn="l" defTabSz="171446" rtl="0" eaLnBrk="1" latinLnBrk="0" hangingPunct="1">
      <a:defRPr sz="675" kern="1200">
        <a:solidFill>
          <a:schemeClr val="tx1"/>
        </a:solidFill>
        <a:latin typeface="+mn-lt"/>
        <a:ea typeface="+mn-ea"/>
        <a:cs typeface="+mn-cs"/>
      </a:defRPr>
    </a:lvl2pPr>
    <a:lvl3pPr marL="342891" algn="l" defTabSz="171446" rtl="0" eaLnBrk="1" latinLnBrk="0" hangingPunct="1">
      <a:defRPr sz="675" kern="1200">
        <a:solidFill>
          <a:schemeClr val="tx1"/>
        </a:solidFill>
        <a:latin typeface="+mn-lt"/>
        <a:ea typeface="+mn-ea"/>
        <a:cs typeface="+mn-cs"/>
      </a:defRPr>
    </a:lvl3pPr>
    <a:lvl4pPr marL="514337" algn="l" defTabSz="171446" rtl="0" eaLnBrk="1" latinLnBrk="0" hangingPunct="1">
      <a:defRPr sz="675" kern="1200">
        <a:solidFill>
          <a:schemeClr val="tx1"/>
        </a:solidFill>
        <a:latin typeface="+mn-lt"/>
        <a:ea typeface="+mn-ea"/>
        <a:cs typeface="+mn-cs"/>
      </a:defRPr>
    </a:lvl4pPr>
    <a:lvl5pPr marL="685783" algn="l" defTabSz="171446" rtl="0" eaLnBrk="1" latinLnBrk="0" hangingPunct="1">
      <a:defRPr sz="675" kern="1200">
        <a:solidFill>
          <a:schemeClr val="tx1"/>
        </a:solidFill>
        <a:latin typeface="+mn-lt"/>
        <a:ea typeface="+mn-ea"/>
        <a:cs typeface="+mn-cs"/>
      </a:defRPr>
    </a:lvl5pPr>
    <a:lvl6pPr marL="857229" algn="l" defTabSz="171446" rtl="0" eaLnBrk="1" latinLnBrk="0" hangingPunct="1">
      <a:defRPr sz="675" kern="1200">
        <a:solidFill>
          <a:schemeClr val="tx1"/>
        </a:solidFill>
        <a:latin typeface="+mn-lt"/>
        <a:ea typeface="+mn-ea"/>
        <a:cs typeface="+mn-cs"/>
      </a:defRPr>
    </a:lvl6pPr>
    <a:lvl7pPr marL="1028674" algn="l" defTabSz="171446" rtl="0" eaLnBrk="1" latinLnBrk="0" hangingPunct="1">
      <a:defRPr sz="675" kern="1200">
        <a:solidFill>
          <a:schemeClr val="tx1"/>
        </a:solidFill>
        <a:latin typeface="+mn-lt"/>
        <a:ea typeface="+mn-ea"/>
        <a:cs typeface="+mn-cs"/>
      </a:defRPr>
    </a:lvl7pPr>
    <a:lvl8pPr marL="1200120" algn="l" defTabSz="171446" rtl="0" eaLnBrk="1" latinLnBrk="0" hangingPunct="1">
      <a:defRPr sz="675" kern="1200">
        <a:solidFill>
          <a:schemeClr val="tx1"/>
        </a:solidFill>
        <a:latin typeface="+mn-lt"/>
        <a:ea typeface="+mn-ea"/>
        <a:cs typeface="+mn-cs"/>
      </a:defRPr>
    </a:lvl8pPr>
    <a:lvl9pPr marL="1371566" algn="l" defTabSz="171446" rtl="0" eaLnBrk="1" latinLnBrk="0" hangingPunct="1">
      <a:defRPr sz="67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4"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3C42"/>
    <a:srgbClr val="66646E"/>
    <a:srgbClr val="FB23EC"/>
    <a:srgbClr val="80DDBE"/>
    <a:srgbClr val="C41ABD"/>
    <a:srgbClr val="891284"/>
    <a:srgbClr val="D65FD1"/>
    <a:srgbClr val="D260CD"/>
    <a:srgbClr val="93438F"/>
    <a:srgbClr val="5579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02" autoAdjust="0"/>
    <p:restoredTop sz="94394" autoAdjust="0"/>
  </p:normalViewPr>
  <p:slideViewPr>
    <p:cSldViewPr snapToGrid="0" showGuides="1">
      <p:cViewPr varScale="1">
        <p:scale>
          <a:sx n="114" d="100"/>
          <a:sy n="114" d="100"/>
        </p:scale>
        <p:origin x="168" y="368"/>
      </p:cViewPr>
      <p:guideLst>
        <p:guide orient="horz" pos="1654"/>
        <p:guide pos="2880"/>
      </p:guideLst>
    </p:cSldViewPr>
  </p:slideViewPr>
  <p:outlineViewPr>
    <p:cViewPr>
      <p:scale>
        <a:sx n="33" d="100"/>
        <a:sy n="33" d="100"/>
      </p:scale>
      <p:origin x="0" y="-2442"/>
    </p:cViewPr>
  </p:outlineViewPr>
  <p:notesTextViewPr>
    <p:cViewPr>
      <p:scale>
        <a:sx n="1" d="1"/>
        <a:sy n="1" d="1"/>
      </p:scale>
      <p:origin x="0" y="0"/>
    </p:cViewPr>
  </p:notesTextViewPr>
  <p:notesViewPr>
    <p:cSldViewPr snapToGrid="0" showGuides="1">
      <p:cViewPr varScale="1">
        <p:scale>
          <a:sx n="54" d="100"/>
          <a:sy n="54" d="100"/>
        </p:scale>
        <p:origin x="1962" y="66"/>
      </p:cViewPr>
      <p:guideLst/>
    </p:cSldViewPr>
  </p:notesViewPr>
  <p:gridSpacing cx="1080001" cy="1080001"/>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handoutMaster" Target="handoutMasters/handoutMaster1.xml"/><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rgbClr val="EB8975"/>
              </a:solidFill>
              <a:ln w="19050">
                <a:noFill/>
              </a:ln>
              <a:effectLst/>
            </c:spPr>
            <c:extLst xmlns:c16r2="http://schemas.microsoft.com/office/drawing/2015/06/chart">
              <c:ext xmlns:c16="http://schemas.microsoft.com/office/drawing/2014/chart" uri="{C3380CC4-5D6E-409C-BE32-E72D297353CC}">
                <c16:uniqueId val="{00000001-4859-4CC9-8F68-D20323AC0611}"/>
              </c:ext>
            </c:extLst>
          </c:dPt>
          <c:dPt>
            <c:idx val="1"/>
            <c:bubble3D val="0"/>
            <c:spPr>
              <a:solidFill>
                <a:srgbClr val="F6CBC2"/>
              </a:solidFill>
              <a:ln w="19050">
                <a:noFill/>
              </a:ln>
              <a:effectLst/>
            </c:spPr>
            <c:extLst xmlns:c16r2="http://schemas.microsoft.com/office/drawing/2015/06/chart">
              <c:ext xmlns:c16="http://schemas.microsoft.com/office/drawing/2014/chart" uri="{C3380CC4-5D6E-409C-BE32-E72D297353CC}">
                <c16:uniqueId val="{00000003-4859-4CC9-8F68-D20323AC0611}"/>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4859-4CC9-8F68-D20323AC0611}"/>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4859-4CC9-8F68-D20323AC0611}"/>
              </c:ext>
            </c:extLst>
          </c:dPt>
          <c:cat>
            <c:strRef>
              <c:f>Sheet1!$A$2:$A$5</c:f>
              <c:strCache>
                <c:ptCount val="2"/>
                <c:pt idx="0">
                  <c:v>1st Qtr</c:v>
                </c:pt>
                <c:pt idx="1">
                  <c:v>2nd Qtr</c:v>
                </c:pt>
              </c:strCache>
            </c:strRef>
          </c:cat>
          <c:val>
            <c:numRef>
              <c:f>Sheet1!$B$2:$B$5</c:f>
              <c:numCache>
                <c:formatCode>General</c:formatCode>
                <c:ptCount val="4"/>
                <c:pt idx="0">
                  <c:v>80.0</c:v>
                </c:pt>
                <c:pt idx="1">
                  <c:v>20.0</c:v>
                </c:pt>
              </c:numCache>
            </c:numRef>
          </c:val>
          <c:extLst xmlns:c16r2="http://schemas.microsoft.com/office/drawing/2015/06/chart">
            <c:ext xmlns:c16="http://schemas.microsoft.com/office/drawing/2014/chart" uri="{C3380CC4-5D6E-409C-BE32-E72D297353CC}">
              <c16:uniqueId val="{00000008-4859-4CC9-8F68-D20323AC0611}"/>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rgbClr val="EB8975"/>
              </a:solidFill>
              <a:ln w="19050">
                <a:noFill/>
              </a:ln>
              <a:effectLst/>
            </c:spPr>
            <c:extLst xmlns:c16r2="http://schemas.microsoft.com/office/drawing/2015/06/chart">
              <c:ext xmlns:c16="http://schemas.microsoft.com/office/drawing/2014/chart" uri="{C3380CC4-5D6E-409C-BE32-E72D297353CC}">
                <c16:uniqueId val="{00000001-ECC3-4734-997E-24D2A2DAF9DA}"/>
              </c:ext>
            </c:extLst>
          </c:dPt>
          <c:dPt>
            <c:idx val="1"/>
            <c:bubble3D val="0"/>
            <c:spPr>
              <a:solidFill>
                <a:srgbClr val="F6CBC2"/>
              </a:solidFill>
              <a:ln w="19050">
                <a:noFill/>
              </a:ln>
              <a:effectLst/>
            </c:spPr>
            <c:extLst xmlns:c16r2="http://schemas.microsoft.com/office/drawing/2015/06/chart">
              <c:ext xmlns:c16="http://schemas.microsoft.com/office/drawing/2014/chart" uri="{C3380CC4-5D6E-409C-BE32-E72D297353CC}">
                <c16:uniqueId val="{00000003-ECC3-4734-997E-24D2A2DAF9DA}"/>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ECC3-4734-997E-24D2A2DAF9DA}"/>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ECC3-4734-997E-24D2A2DAF9DA}"/>
              </c:ext>
            </c:extLst>
          </c:dPt>
          <c:cat>
            <c:strRef>
              <c:f>Sheet1!$A$2:$A$5</c:f>
              <c:strCache>
                <c:ptCount val="2"/>
                <c:pt idx="0">
                  <c:v>1st Qtr</c:v>
                </c:pt>
                <c:pt idx="1">
                  <c:v>2nd Qtr</c:v>
                </c:pt>
              </c:strCache>
            </c:strRef>
          </c:cat>
          <c:val>
            <c:numRef>
              <c:f>Sheet1!$B$2:$B$5</c:f>
              <c:numCache>
                <c:formatCode>General</c:formatCode>
                <c:ptCount val="4"/>
                <c:pt idx="0">
                  <c:v>35.0</c:v>
                </c:pt>
                <c:pt idx="1">
                  <c:v>65.0</c:v>
                </c:pt>
              </c:numCache>
            </c:numRef>
          </c:val>
          <c:extLst xmlns:c16r2="http://schemas.microsoft.com/office/drawing/2015/06/chart">
            <c:ext xmlns:c16="http://schemas.microsoft.com/office/drawing/2014/chart" uri="{C3380CC4-5D6E-409C-BE32-E72D297353CC}">
              <c16:uniqueId val="{00000008-ECC3-4734-997E-24D2A2DAF9DA}"/>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rgbClr val="EB8975"/>
              </a:solidFill>
              <a:ln w="19050">
                <a:noFill/>
              </a:ln>
              <a:effectLst/>
            </c:spPr>
            <c:extLst xmlns:c16r2="http://schemas.microsoft.com/office/drawing/2015/06/chart">
              <c:ext xmlns:c16="http://schemas.microsoft.com/office/drawing/2014/chart" uri="{C3380CC4-5D6E-409C-BE32-E72D297353CC}">
                <c16:uniqueId val="{00000001-F767-4E2A-ACA9-EE29207D6E91}"/>
              </c:ext>
            </c:extLst>
          </c:dPt>
          <c:dPt>
            <c:idx val="1"/>
            <c:bubble3D val="0"/>
            <c:spPr>
              <a:solidFill>
                <a:srgbClr val="F6CBC2"/>
              </a:solidFill>
              <a:ln w="19050">
                <a:noFill/>
              </a:ln>
              <a:effectLst/>
            </c:spPr>
            <c:extLst xmlns:c16r2="http://schemas.microsoft.com/office/drawing/2015/06/chart">
              <c:ext xmlns:c16="http://schemas.microsoft.com/office/drawing/2014/chart" uri="{C3380CC4-5D6E-409C-BE32-E72D297353CC}">
                <c16:uniqueId val="{00000003-F767-4E2A-ACA9-EE29207D6E91}"/>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F767-4E2A-ACA9-EE29207D6E91}"/>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F767-4E2A-ACA9-EE29207D6E91}"/>
              </c:ext>
            </c:extLst>
          </c:dPt>
          <c:cat>
            <c:strRef>
              <c:f>Sheet1!$A$2:$A$5</c:f>
              <c:strCache>
                <c:ptCount val="2"/>
                <c:pt idx="0">
                  <c:v>1st Qtr</c:v>
                </c:pt>
                <c:pt idx="1">
                  <c:v>2nd Qtr</c:v>
                </c:pt>
              </c:strCache>
            </c:strRef>
          </c:cat>
          <c:val>
            <c:numRef>
              <c:f>Sheet1!$B$2:$B$5</c:f>
              <c:numCache>
                <c:formatCode>General</c:formatCode>
                <c:ptCount val="4"/>
                <c:pt idx="0">
                  <c:v>70.0</c:v>
                </c:pt>
                <c:pt idx="1">
                  <c:v>30.0</c:v>
                </c:pt>
              </c:numCache>
            </c:numRef>
          </c:val>
          <c:extLst xmlns:c16r2="http://schemas.microsoft.com/office/drawing/2015/06/chart">
            <c:ext xmlns:c16="http://schemas.microsoft.com/office/drawing/2014/chart" uri="{C3380CC4-5D6E-409C-BE32-E72D297353CC}">
              <c16:uniqueId val="{00000008-F767-4E2A-ACA9-EE29207D6E91}"/>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spPr>
            <a:ln>
              <a:noFill/>
            </a:ln>
          </c:spPr>
          <c:dPt>
            <c:idx val="0"/>
            <c:bubble3D val="0"/>
            <c:spPr>
              <a:solidFill>
                <a:srgbClr val="EB8975"/>
              </a:solidFill>
              <a:ln w="19050">
                <a:noFill/>
              </a:ln>
              <a:effectLst/>
            </c:spPr>
            <c:extLst xmlns:c16r2="http://schemas.microsoft.com/office/drawing/2015/06/chart">
              <c:ext xmlns:c16="http://schemas.microsoft.com/office/drawing/2014/chart" uri="{C3380CC4-5D6E-409C-BE32-E72D297353CC}">
                <c16:uniqueId val="{00000001-B638-4950-AEA7-13FD022AACE5}"/>
              </c:ext>
            </c:extLst>
          </c:dPt>
          <c:dPt>
            <c:idx val="1"/>
            <c:bubble3D val="0"/>
            <c:spPr>
              <a:solidFill>
                <a:srgbClr val="F0A89A"/>
              </a:solidFill>
              <a:ln w="19050">
                <a:noFill/>
              </a:ln>
              <a:effectLst/>
            </c:spPr>
            <c:extLst xmlns:c16r2="http://schemas.microsoft.com/office/drawing/2015/06/chart">
              <c:ext xmlns:c16="http://schemas.microsoft.com/office/drawing/2014/chart" uri="{C3380CC4-5D6E-409C-BE32-E72D297353CC}">
                <c16:uniqueId val="{00000003-B638-4950-AEA7-13FD022AACE5}"/>
              </c:ext>
            </c:extLst>
          </c:dPt>
          <c:dPt>
            <c:idx val="2"/>
            <c:bubble3D val="0"/>
            <c:spPr>
              <a:solidFill>
                <a:srgbClr val="F6CBC2"/>
              </a:solidFill>
              <a:ln w="19050">
                <a:noFill/>
              </a:ln>
              <a:effectLst/>
            </c:spPr>
            <c:extLst xmlns:c16r2="http://schemas.microsoft.com/office/drawing/2015/06/chart">
              <c:ext xmlns:c16="http://schemas.microsoft.com/office/drawing/2014/chart" uri="{C3380CC4-5D6E-409C-BE32-E72D297353CC}">
                <c16:uniqueId val="{00000005-B638-4950-AEA7-13FD022AACE5}"/>
              </c:ext>
            </c:extLst>
          </c:dPt>
          <c:dPt>
            <c:idx val="3"/>
            <c:bubble3D val="0"/>
            <c:spPr>
              <a:solidFill>
                <a:schemeClr val="accent4"/>
              </a:solidFill>
              <a:ln w="19050">
                <a:noFill/>
              </a:ln>
              <a:effectLst/>
            </c:spPr>
            <c:extLst xmlns:c16r2="http://schemas.microsoft.com/office/drawing/2015/06/chart">
              <c:ext xmlns:c16="http://schemas.microsoft.com/office/drawing/2014/chart" uri="{C3380CC4-5D6E-409C-BE32-E72D297353CC}">
                <c16:uniqueId val="{00000007-B638-4950-AEA7-13FD022AACE5}"/>
              </c:ext>
            </c:extLst>
          </c:dPt>
          <c:cat>
            <c:strRef>
              <c:f>Sheet1!$A$2:$A$5</c:f>
              <c:strCache>
                <c:ptCount val="3"/>
                <c:pt idx="0">
                  <c:v>1st Qtr</c:v>
                </c:pt>
                <c:pt idx="1">
                  <c:v>2nd Qtr</c:v>
                </c:pt>
                <c:pt idx="2">
                  <c:v>3rd Qtr</c:v>
                </c:pt>
              </c:strCache>
            </c:strRef>
          </c:cat>
          <c:val>
            <c:numRef>
              <c:f>Sheet1!$B$2:$B$5</c:f>
              <c:numCache>
                <c:formatCode>General</c:formatCode>
                <c:ptCount val="4"/>
                <c:pt idx="0">
                  <c:v>8.200000000000001</c:v>
                </c:pt>
                <c:pt idx="1">
                  <c:v>3.2</c:v>
                </c:pt>
                <c:pt idx="2">
                  <c:v>1.4</c:v>
                </c:pt>
              </c:numCache>
            </c:numRef>
          </c:val>
          <c:extLst xmlns:c16r2="http://schemas.microsoft.com/office/drawing/2015/06/chart">
            <c:ext xmlns:c16="http://schemas.microsoft.com/office/drawing/2014/chart" uri="{C3380CC4-5D6E-409C-BE32-E72D297353CC}">
              <c16:uniqueId val="{00000008-B638-4950-AEA7-13FD022AACE5}"/>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120488962667655"/>
          <c:y val="0.0180733451795465"/>
          <c:w val="0.955055252700451"/>
          <c:h val="0.934760528176371"/>
        </c:manualLayout>
      </c:layout>
      <c:barChart>
        <c:barDir val="col"/>
        <c:grouping val="clustered"/>
        <c:varyColors val="0"/>
        <c:ser>
          <c:idx val="0"/>
          <c:order val="0"/>
          <c:tx>
            <c:strRef>
              <c:f>Sheet1!$B$1</c:f>
              <c:strCache>
                <c:ptCount val="1"/>
                <c:pt idx="0">
                  <c:v>Series 1</c:v>
                </c:pt>
              </c:strCache>
            </c:strRef>
          </c:tx>
          <c:spPr>
            <a:solidFill>
              <a:srgbClr val="F6CBC2"/>
            </a:solidFill>
            <a:ln>
              <a:noFill/>
            </a:ln>
            <a:effectLst/>
          </c:spPr>
          <c:invertIfNegative val="0"/>
          <c:cat>
            <c:strRef>
              <c:f>Sheet1!$A$2:$A$5</c:f>
              <c:strCache>
                <c:ptCount val="4"/>
                <c:pt idx="0">
                  <c:v>Jan</c:v>
                </c:pt>
                <c:pt idx="1">
                  <c:v>Feb</c:v>
                </c:pt>
                <c:pt idx="2">
                  <c:v>March</c:v>
                </c:pt>
                <c:pt idx="3">
                  <c:v>April</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4BE7-4DFD-9725-14565E875E06}"/>
            </c:ext>
          </c:extLst>
        </c:ser>
        <c:ser>
          <c:idx val="1"/>
          <c:order val="1"/>
          <c:tx>
            <c:strRef>
              <c:f>Sheet1!$C$1</c:f>
              <c:strCache>
                <c:ptCount val="1"/>
                <c:pt idx="0">
                  <c:v>Series 2</c:v>
                </c:pt>
              </c:strCache>
            </c:strRef>
          </c:tx>
          <c:spPr>
            <a:solidFill>
              <a:srgbClr val="EB8975"/>
            </a:solidFill>
            <a:ln>
              <a:noFill/>
            </a:ln>
            <a:effectLst/>
          </c:spPr>
          <c:invertIfNegative val="0"/>
          <c:cat>
            <c:strRef>
              <c:f>Sheet1!$A$2:$A$5</c:f>
              <c:strCache>
                <c:ptCount val="4"/>
                <c:pt idx="0">
                  <c:v>Jan</c:v>
                </c:pt>
                <c:pt idx="1">
                  <c:v>Feb</c:v>
                </c:pt>
                <c:pt idx="2">
                  <c:v>March</c:v>
                </c:pt>
                <c:pt idx="3">
                  <c:v>April</c:v>
                </c:pt>
              </c:strCache>
            </c:strRef>
          </c:cat>
          <c:val>
            <c:numRef>
              <c:f>Sheet1!$C$2:$C$5</c:f>
              <c:numCache>
                <c:formatCode>General</c:formatCode>
                <c:ptCount val="4"/>
                <c:pt idx="0">
                  <c:v>2.4</c:v>
                </c:pt>
                <c:pt idx="1">
                  <c:v>4.4</c:v>
                </c:pt>
                <c:pt idx="2">
                  <c:v>1.8</c:v>
                </c:pt>
                <c:pt idx="3">
                  <c:v>2.8</c:v>
                </c:pt>
              </c:numCache>
            </c:numRef>
          </c:val>
          <c:extLst xmlns:c16r2="http://schemas.microsoft.com/office/drawing/2015/06/chart">
            <c:ext xmlns:c16="http://schemas.microsoft.com/office/drawing/2014/chart" uri="{C3380CC4-5D6E-409C-BE32-E72D297353CC}">
              <c16:uniqueId val="{00000001-4BE7-4DFD-9725-14565E875E06}"/>
            </c:ext>
          </c:extLst>
        </c:ser>
        <c:ser>
          <c:idx val="2"/>
          <c:order val="2"/>
          <c:tx>
            <c:strRef>
              <c:f>Sheet1!$D$1</c:f>
              <c:strCache>
                <c:ptCount val="1"/>
                <c:pt idx="0">
                  <c:v>Column1</c:v>
                </c:pt>
              </c:strCache>
            </c:strRef>
          </c:tx>
          <c:spPr>
            <a:solidFill>
              <a:schemeClr val="accent3"/>
            </a:solidFill>
            <a:ln>
              <a:noFill/>
            </a:ln>
            <a:effectLst/>
          </c:spPr>
          <c:invertIfNegative val="0"/>
          <c:cat>
            <c:strRef>
              <c:f>Sheet1!$A$2:$A$5</c:f>
              <c:strCache>
                <c:ptCount val="4"/>
                <c:pt idx="0">
                  <c:v>Jan</c:v>
                </c:pt>
                <c:pt idx="1">
                  <c:v>Feb</c:v>
                </c:pt>
                <c:pt idx="2">
                  <c:v>March</c:v>
                </c:pt>
                <c:pt idx="3">
                  <c:v>April</c:v>
                </c:pt>
              </c:strCache>
            </c:strRef>
          </c:cat>
          <c:val>
            <c:numRef>
              <c:f>Sheet1!$D$2:$D$5</c:f>
              <c:numCache>
                <c:formatCode>General</c:formatCode>
                <c:ptCount val="4"/>
              </c:numCache>
            </c:numRef>
          </c:val>
          <c:extLst xmlns:c16r2="http://schemas.microsoft.com/office/drawing/2015/06/chart">
            <c:ext xmlns:c16="http://schemas.microsoft.com/office/drawing/2014/chart" uri="{C3380CC4-5D6E-409C-BE32-E72D297353CC}">
              <c16:uniqueId val="{00000002-4BE7-4DFD-9725-14565E875E06}"/>
            </c:ext>
          </c:extLst>
        </c:ser>
        <c:dLbls>
          <c:showLegendKey val="0"/>
          <c:showVal val="0"/>
          <c:showCatName val="0"/>
          <c:showSerName val="0"/>
          <c:showPercent val="0"/>
          <c:showBubbleSize val="0"/>
        </c:dLbls>
        <c:gapWidth val="219"/>
        <c:overlap val="-27"/>
        <c:axId val="-829784944"/>
        <c:axId val="-827666400"/>
      </c:barChart>
      <c:catAx>
        <c:axId val="-829784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pPr>
            <a:endParaRPr lang="en-US"/>
          </a:p>
        </c:txPr>
        <c:crossAx val="-827666400"/>
        <c:crosses val="autoZero"/>
        <c:auto val="1"/>
        <c:lblAlgn val="ctr"/>
        <c:lblOffset val="100"/>
        <c:noMultiLvlLbl val="0"/>
      </c:catAx>
      <c:valAx>
        <c:axId val="-827666400"/>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829784944"/>
        <c:crosses val="autoZero"/>
        <c:crossBetween val="between"/>
      </c:valAx>
      <c:spPr>
        <a:noFill/>
        <a:ln w="25400">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CACE9E24-29CA-4475-8FEB-A2BC87A9696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a:extLst>
              <a:ext uri="{FF2B5EF4-FFF2-40B4-BE49-F238E27FC236}">
                <a16:creationId xmlns:a16="http://schemas.microsoft.com/office/drawing/2014/main" xmlns="" id="{0B214543-184C-4E16-8161-276C6D9D8C0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B0BA717-5A16-4180-B3DE-7E239409765D}" type="datetimeFigureOut">
              <a:rPr lang="en-ID" smtClean="0"/>
              <a:t>14/10/21</a:t>
            </a:fld>
            <a:endParaRPr lang="en-ID"/>
          </a:p>
        </p:txBody>
      </p:sp>
      <p:sp>
        <p:nvSpPr>
          <p:cNvPr id="4" name="Footer Placeholder 3">
            <a:extLst>
              <a:ext uri="{FF2B5EF4-FFF2-40B4-BE49-F238E27FC236}">
                <a16:creationId xmlns:a16="http://schemas.microsoft.com/office/drawing/2014/main" xmlns="" id="{259EA2B6-1239-4B77-B677-A7AC8598E5A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5" name="Slide Number Placeholder 4">
            <a:extLst>
              <a:ext uri="{FF2B5EF4-FFF2-40B4-BE49-F238E27FC236}">
                <a16:creationId xmlns:a16="http://schemas.microsoft.com/office/drawing/2014/main" xmlns="" id="{ED292E6C-2BB1-43C1-976A-D92CE96801E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C4475A7-236F-4D37-B062-E512B3777AA7}" type="slidenum">
              <a:rPr lang="en-ID" smtClean="0"/>
              <a:t>‹#›</a:t>
            </a:fld>
            <a:endParaRPr lang="en-ID"/>
          </a:p>
        </p:txBody>
      </p:sp>
    </p:spTree>
    <p:extLst>
      <p:ext uri="{BB962C8B-B14F-4D97-AF65-F5344CB8AC3E}">
        <p14:creationId xmlns:p14="http://schemas.microsoft.com/office/powerpoint/2010/main" val="295985920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
    <p:bg>
      <p:bgPr>
        <a:gradFill flip="none" rotWithShape="1">
          <a:gsLst>
            <a:gs pos="0">
              <a:srgbClr val="66646E"/>
            </a:gs>
            <a:gs pos="73000">
              <a:srgbClr val="3D3C42"/>
            </a:gs>
          </a:gsLst>
          <a:lin ang="5400000" scaled="1"/>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007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xmlns="" id="{FC22D6A5-1A54-4760-9044-EE89AB904F67}"/>
              </a:ext>
            </a:extLst>
          </p:cNvPr>
          <p:cNvSpPr>
            <a:spLocks noGrp="1"/>
          </p:cNvSpPr>
          <p:nvPr>
            <p:ph type="pic" sz="quarter" idx="10"/>
          </p:nvPr>
        </p:nvSpPr>
        <p:spPr>
          <a:xfrm>
            <a:off x="3235536" y="449001"/>
            <a:ext cx="2690596" cy="4068706"/>
          </a:xfrm>
          <a:custGeom>
            <a:avLst/>
            <a:gdLst>
              <a:gd name="connsiteX0" fmla="*/ 0 w 7174922"/>
              <a:gd name="connsiteY0" fmla="*/ 0 h 10849882"/>
              <a:gd name="connsiteX1" fmla="*/ 7174922 w 7174922"/>
              <a:gd name="connsiteY1" fmla="*/ 0 h 10849882"/>
              <a:gd name="connsiteX2" fmla="*/ 7174922 w 7174922"/>
              <a:gd name="connsiteY2" fmla="*/ 10849882 h 10849882"/>
              <a:gd name="connsiteX3" fmla="*/ 0 w 7174922"/>
              <a:gd name="connsiteY3" fmla="*/ 10849882 h 10849882"/>
            </a:gdLst>
            <a:ahLst/>
            <a:cxnLst>
              <a:cxn ang="0">
                <a:pos x="connsiteX0" y="connsiteY0"/>
              </a:cxn>
              <a:cxn ang="0">
                <a:pos x="connsiteX1" y="connsiteY1"/>
              </a:cxn>
              <a:cxn ang="0">
                <a:pos x="connsiteX2" y="connsiteY2"/>
              </a:cxn>
              <a:cxn ang="0">
                <a:pos x="connsiteX3" y="connsiteY3"/>
              </a:cxn>
            </a:cxnLst>
            <a:rect l="l" t="t" r="r" b="b"/>
            <a:pathLst>
              <a:path w="7174922" h="10849882">
                <a:moveTo>
                  <a:pt x="0" y="0"/>
                </a:moveTo>
                <a:lnTo>
                  <a:pt x="7174922" y="0"/>
                </a:lnTo>
                <a:lnTo>
                  <a:pt x="7174922" y="10849882"/>
                </a:lnTo>
                <a:lnTo>
                  <a:pt x="0" y="10849882"/>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13424664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xmlns="" id="{B3087347-6136-4C55-8FE9-F1132795284C}"/>
              </a:ext>
            </a:extLst>
          </p:cNvPr>
          <p:cNvSpPr>
            <a:spLocks noGrp="1"/>
          </p:cNvSpPr>
          <p:nvPr>
            <p:ph type="pic" sz="quarter" idx="10"/>
          </p:nvPr>
        </p:nvSpPr>
        <p:spPr>
          <a:xfrm>
            <a:off x="5585952" y="0"/>
            <a:ext cx="3558048" cy="4365426"/>
          </a:xfrm>
          <a:custGeom>
            <a:avLst/>
            <a:gdLst>
              <a:gd name="connsiteX0" fmla="*/ 0 w 9488129"/>
              <a:gd name="connsiteY0" fmla="*/ 0 h 11641137"/>
              <a:gd name="connsiteX1" fmla="*/ 9488129 w 9488129"/>
              <a:gd name="connsiteY1" fmla="*/ 0 h 11641137"/>
              <a:gd name="connsiteX2" fmla="*/ 9488129 w 9488129"/>
              <a:gd name="connsiteY2" fmla="*/ 11641137 h 11641137"/>
              <a:gd name="connsiteX3" fmla="*/ 0 w 9488129"/>
              <a:gd name="connsiteY3" fmla="*/ 11641137 h 11641137"/>
            </a:gdLst>
            <a:ahLst/>
            <a:cxnLst>
              <a:cxn ang="0">
                <a:pos x="connsiteX0" y="connsiteY0"/>
              </a:cxn>
              <a:cxn ang="0">
                <a:pos x="connsiteX1" y="connsiteY1"/>
              </a:cxn>
              <a:cxn ang="0">
                <a:pos x="connsiteX2" y="connsiteY2"/>
              </a:cxn>
              <a:cxn ang="0">
                <a:pos x="connsiteX3" y="connsiteY3"/>
              </a:cxn>
            </a:cxnLst>
            <a:rect l="l" t="t" r="r" b="b"/>
            <a:pathLst>
              <a:path w="9488129" h="11641137">
                <a:moveTo>
                  <a:pt x="0" y="0"/>
                </a:moveTo>
                <a:lnTo>
                  <a:pt x="9488129" y="0"/>
                </a:lnTo>
                <a:lnTo>
                  <a:pt x="9488129" y="11641137"/>
                </a:lnTo>
                <a:lnTo>
                  <a:pt x="0" y="11641137"/>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13711356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xmlns="" id="{6ABB3F01-4DD3-4822-84F6-B13C69A31D07}"/>
              </a:ext>
            </a:extLst>
          </p:cNvPr>
          <p:cNvSpPr>
            <a:spLocks noGrp="1"/>
          </p:cNvSpPr>
          <p:nvPr>
            <p:ph type="pic" sz="quarter" idx="10"/>
          </p:nvPr>
        </p:nvSpPr>
        <p:spPr>
          <a:xfrm>
            <a:off x="2054421" y="1"/>
            <a:ext cx="2768121" cy="4659179"/>
          </a:xfrm>
          <a:custGeom>
            <a:avLst/>
            <a:gdLst>
              <a:gd name="connsiteX0" fmla="*/ 0 w 7381656"/>
              <a:gd name="connsiteY0" fmla="*/ 0 h 12424476"/>
              <a:gd name="connsiteX1" fmla="*/ 7381656 w 7381656"/>
              <a:gd name="connsiteY1" fmla="*/ 0 h 12424476"/>
              <a:gd name="connsiteX2" fmla="*/ 7381656 w 7381656"/>
              <a:gd name="connsiteY2" fmla="*/ 12424476 h 12424476"/>
              <a:gd name="connsiteX3" fmla="*/ 0 w 7381656"/>
              <a:gd name="connsiteY3" fmla="*/ 12424476 h 12424476"/>
            </a:gdLst>
            <a:ahLst/>
            <a:cxnLst>
              <a:cxn ang="0">
                <a:pos x="connsiteX0" y="connsiteY0"/>
              </a:cxn>
              <a:cxn ang="0">
                <a:pos x="connsiteX1" y="connsiteY1"/>
              </a:cxn>
              <a:cxn ang="0">
                <a:pos x="connsiteX2" y="connsiteY2"/>
              </a:cxn>
              <a:cxn ang="0">
                <a:pos x="connsiteX3" y="connsiteY3"/>
              </a:cxn>
            </a:cxnLst>
            <a:rect l="l" t="t" r="r" b="b"/>
            <a:pathLst>
              <a:path w="7381656" h="12424476">
                <a:moveTo>
                  <a:pt x="0" y="0"/>
                </a:moveTo>
                <a:lnTo>
                  <a:pt x="7381656" y="0"/>
                </a:lnTo>
                <a:lnTo>
                  <a:pt x="7381656" y="12424476"/>
                </a:lnTo>
                <a:lnTo>
                  <a:pt x="0" y="12424476"/>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300552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xmlns="" id="{DD9B2072-D6FF-4A76-B3A5-C6BDD5A7DA04}"/>
              </a:ext>
            </a:extLst>
          </p:cNvPr>
          <p:cNvSpPr>
            <a:spLocks noGrp="1"/>
          </p:cNvSpPr>
          <p:nvPr>
            <p:ph type="pic" sz="quarter" idx="10"/>
          </p:nvPr>
        </p:nvSpPr>
        <p:spPr>
          <a:xfrm>
            <a:off x="5019571" y="192520"/>
            <a:ext cx="2690596" cy="4689326"/>
          </a:xfrm>
          <a:custGeom>
            <a:avLst/>
            <a:gdLst>
              <a:gd name="connsiteX0" fmla="*/ 0 w 7174922"/>
              <a:gd name="connsiteY0" fmla="*/ 0 h 12504868"/>
              <a:gd name="connsiteX1" fmla="*/ 7174922 w 7174922"/>
              <a:gd name="connsiteY1" fmla="*/ 0 h 12504868"/>
              <a:gd name="connsiteX2" fmla="*/ 7174922 w 7174922"/>
              <a:gd name="connsiteY2" fmla="*/ 12504868 h 12504868"/>
              <a:gd name="connsiteX3" fmla="*/ 0 w 7174922"/>
              <a:gd name="connsiteY3" fmla="*/ 12504868 h 12504868"/>
            </a:gdLst>
            <a:ahLst/>
            <a:cxnLst>
              <a:cxn ang="0">
                <a:pos x="connsiteX0" y="connsiteY0"/>
              </a:cxn>
              <a:cxn ang="0">
                <a:pos x="connsiteX1" y="connsiteY1"/>
              </a:cxn>
              <a:cxn ang="0">
                <a:pos x="connsiteX2" y="connsiteY2"/>
              </a:cxn>
              <a:cxn ang="0">
                <a:pos x="connsiteX3" y="connsiteY3"/>
              </a:cxn>
            </a:cxnLst>
            <a:rect l="l" t="t" r="r" b="b"/>
            <a:pathLst>
              <a:path w="7174922" h="12504868">
                <a:moveTo>
                  <a:pt x="0" y="0"/>
                </a:moveTo>
                <a:lnTo>
                  <a:pt x="7174922" y="0"/>
                </a:lnTo>
                <a:lnTo>
                  <a:pt x="7174922" y="12504868"/>
                </a:lnTo>
                <a:lnTo>
                  <a:pt x="0" y="12504868"/>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4803834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xmlns="" id="{2AE34358-0D3B-4FBE-8777-33C4CAFB2DFD}"/>
              </a:ext>
            </a:extLst>
          </p:cNvPr>
          <p:cNvSpPr>
            <a:spLocks noGrp="1"/>
          </p:cNvSpPr>
          <p:nvPr>
            <p:ph type="pic" sz="quarter" idx="10"/>
          </p:nvPr>
        </p:nvSpPr>
        <p:spPr>
          <a:xfrm>
            <a:off x="174309" y="230628"/>
            <a:ext cx="5665597" cy="2690596"/>
          </a:xfrm>
          <a:custGeom>
            <a:avLst/>
            <a:gdLst>
              <a:gd name="connsiteX0" fmla="*/ 0 w 15108259"/>
              <a:gd name="connsiteY0" fmla="*/ 0 h 7174922"/>
              <a:gd name="connsiteX1" fmla="*/ 15108259 w 15108259"/>
              <a:gd name="connsiteY1" fmla="*/ 0 h 7174922"/>
              <a:gd name="connsiteX2" fmla="*/ 15108259 w 15108259"/>
              <a:gd name="connsiteY2" fmla="*/ 7174922 h 7174922"/>
              <a:gd name="connsiteX3" fmla="*/ 0 w 15108259"/>
              <a:gd name="connsiteY3" fmla="*/ 7174922 h 7174922"/>
            </a:gdLst>
            <a:ahLst/>
            <a:cxnLst>
              <a:cxn ang="0">
                <a:pos x="connsiteX0" y="connsiteY0"/>
              </a:cxn>
              <a:cxn ang="0">
                <a:pos x="connsiteX1" y="connsiteY1"/>
              </a:cxn>
              <a:cxn ang="0">
                <a:pos x="connsiteX2" y="connsiteY2"/>
              </a:cxn>
              <a:cxn ang="0">
                <a:pos x="connsiteX3" y="connsiteY3"/>
              </a:cxn>
            </a:cxnLst>
            <a:rect l="l" t="t" r="r" b="b"/>
            <a:pathLst>
              <a:path w="15108259" h="7174922">
                <a:moveTo>
                  <a:pt x="0" y="0"/>
                </a:moveTo>
                <a:lnTo>
                  <a:pt x="15108259" y="0"/>
                </a:lnTo>
                <a:lnTo>
                  <a:pt x="15108259" y="7174922"/>
                </a:lnTo>
                <a:lnTo>
                  <a:pt x="0" y="7174922"/>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14143545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xmlns="" id="{C1307F27-71B4-4727-B25D-D6061F0CE2E9}"/>
              </a:ext>
            </a:extLst>
          </p:cNvPr>
          <p:cNvSpPr>
            <a:spLocks noGrp="1"/>
          </p:cNvSpPr>
          <p:nvPr>
            <p:ph type="pic" sz="quarter" idx="11"/>
          </p:nvPr>
        </p:nvSpPr>
        <p:spPr>
          <a:xfrm>
            <a:off x="5837721" y="2763094"/>
            <a:ext cx="2395054" cy="2398786"/>
          </a:xfrm>
          <a:custGeom>
            <a:avLst/>
            <a:gdLst>
              <a:gd name="connsiteX0" fmla="*/ 0 w 6386811"/>
              <a:gd name="connsiteY0" fmla="*/ 0 h 6396762"/>
              <a:gd name="connsiteX1" fmla="*/ 6386811 w 6386811"/>
              <a:gd name="connsiteY1" fmla="*/ 0 h 6396762"/>
              <a:gd name="connsiteX2" fmla="*/ 6386811 w 6386811"/>
              <a:gd name="connsiteY2" fmla="*/ 6396762 h 6396762"/>
              <a:gd name="connsiteX3" fmla="*/ 0 w 6386811"/>
              <a:gd name="connsiteY3" fmla="*/ 6396762 h 6396762"/>
            </a:gdLst>
            <a:ahLst/>
            <a:cxnLst>
              <a:cxn ang="0">
                <a:pos x="connsiteX0" y="connsiteY0"/>
              </a:cxn>
              <a:cxn ang="0">
                <a:pos x="connsiteX1" y="connsiteY1"/>
              </a:cxn>
              <a:cxn ang="0">
                <a:pos x="connsiteX2" y="connsiteY2"/>
              </a:cxn>
              <a:cxn ang="0">
                <a:pos x="connsiteX3" y="connsiteY3"/>
              </a:cxn>
            </a:cxnLst>
            <a:rect l="l" t="t" r="r" b="b"/>
            <a:pathLst>
              <a:path w="6386811" h="6396762">
                <a:moveTo>
                  <a:pt x="0" y="0"/>
                </a:moveTo>
                <a:lnTo>
                  <a:pt x="6386811" y="0"/>
                </a:lnTo>
                <a:lnTo>
                  <a:pt x="6386811" y="6396762"/>
                </a:lnTo>
                <a:lnTo>
                  <a:pt x="0" y="6396762"/>
                </a:lnTo>
                <a:close/>
              </a:path>
            </a:pathLst>
          </a:custGeom>
          <a:solidFill>
            <a:schemeClr val="bg1">
              <a:lumMod val="85000"/>
            </a:schemeClr>
          </a:solidFill>
        </p:spPr>
        <p:txBody>
          <a:bodyPr wrap="square">
            <a:noAutofit/>
          </a:bodyPr>
          <a:lstStyle/>
          <a:p>
            <a:endParaRPr lang="en-ID"/>
          </a:p>
        </p:txBody>
      </p:sp>
      <p:sp>
        <p:nvSpPr>
          <p:cNvPr id="6" name="Picture Placeholder 5">
            <a:extLst>
              <a:ext uri="{FF2B5EF4-FFF2-40B4-BE49-F238E27FC236}">
                <a16:creationId xmlns:a16="http://schemas.microsoft.com/office/drawing/2014/main" xmlns="" id="{23A73227-C03F-42ED-BCAB-B5261DBA379C}"/>
              </a:ext>
            </a:extLst>
          </p:cNvPr>
          <p:cNvSpPr>
            <a:spLocks noGrp="1"/>
          </p:cNvSpPr>
          <p:nvPr>
            <p:ph type="pic" sz="quarter" idx="10"/>
          </p:nvPr>
        </p:nvSpPr>
        <p:spPr>
          <a:xfrm>
            <a:off x="0" y="1645836"/>
            <a:ext cx="5208513" cy="2783482"/>
          </a:xfrm>
          <a:custGeom>
            <a:avLst/>
            <a:gdLst>
              <a:gd name="connsiteX0" fmla="*/ 0 w 13889369"/>
              <a:gd name="connsiteY0" fmla="*/ 0 h 7422619"/>
              <a:gd name="connsiteX1" fmla="*/ 13889369 w 13889369"/>
              <a:gd name="connsiteY1" fmla="*/ 0 h 7422619"/>
              <a:gd name="connsiteX2" fmla="*/ 13889369 w 13889369"/>
              <a:gd name="connsiteY2" fmla="*/ 7422619 h 7422619"/>
              <a:gd name="connsiteX3" fmla="*/ 0 w 13889369"/>
              <a:gd name="connsiteY3" fmla="*/ 7422619 h 7422619"/>
            </a:gdLst>
            <a:ahLst/>
            <a:cxnLst>
              <a:cxn ang="0">
                <a:pos x="connsiteX0" y="connsiteY0"/>
              </a:cxn>
              <a:cxn ang="0">
                <a:pos x="connsiteX1" y="connsiteY1"/>
              </a:cxn>
              <a:cxn ang="0">
                <a:pos x="connsiteX2" y="connsiteY2"/>
              </a:cxn>
              <a:cxn ang="0">
                <a:pos x="connsiteX3" y="connsiteY3"/>
              </a:cxn>
            </a:cxnLst>
            <a:rect l="l" t="t" r="r" b="b"/>
            <a:pathLst>
              <a:path w="13889369" h="7422619">
                <a:moveTo>
                  <a:pt x="0" y="0"/>
                </a:moveTo>
                <a:lnTo>
                  <a:pt x="13889369" y="0"/>
                </a:lnTo>
                <a:lnTo>
                  <a:pt x="13889369" y="7422619"/>
                </a:lnTo>
                <a:lnTo>
                  <a:pt x="0" y="7422619"/>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5610214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xmlns="" id="{8F1C8084-5BE7-402E-B72B-89E210D12AD1}"/>
              </a:ext>
            </a:extLst>
          </p:cNvPr>
          <p:cNvSpPr>
            <a:spLocks noGrp="1"/>
          </p:cNvSpPr>
          <p:nvPr>
            <p:ph type="pic" sz="quarter" idx="10"/>
          </p:nvPr>
        </p:nvSpPr>
        <p:spPr>
          <a:xfrm>
            <a:off x="6375894" y="2941"/>
            <a:ext cx="2768121" cy="4195981"/>
          </a:xfrm>
          <a:custGeom>
            <a:avLst/>
            <a:gdLst>
              <a:gd name="connsiteX0" fmla="*/ 0 w 7381656"/>
              <a:gd name="connsiteY0" fmla="*/ 0 h 11189283"/>
              <a:gd name="connsiteX1" fmla="*/ 7381656 w 7381656"/>
              <a:gd name="connsiteY1" fmla="*/ 0 h 11189283"/>
              <a:gd name="connsiteX2" fmla="*/ 7381656 w 7381656"/>
              <a:gd name="connsiteY2" fmla="*/ 11189283 h 11189283"/>
              <a:gd name="connsiteX3" fmla="*/ 0 w 7381656"/>
              <a:gd name="connsiteY3" fmla="*/ 11189283 h 11189283"/>
            </a:gdLst>
            <a:ahLst/>
            <a:cxnLst>
              <a:cxn ang="0">
                <a:pos x="connsiteX0" y="connsiteY0"/>
              </a:cxn>
              <a:cxn ang="0">
                <a:pos x="connsiteX1" y="connsiteY1"/>
              </a:cxn>
              <a:cxn ang="0">
                <a:pos x="connsiteX2" y="connsiteY2"/>
              </a:cxn>
              <a:cxn ang="0">
                <a:pos x="connsiteX3" y="connsiteY3"/>
              </a:cxn>
            </a:cxnLst>
            <a:rect l="l" t="t" r="r" b="b"/>
            <a:pathLst>
              <a:path w="7381656" h="11189283">
                <a:moveTo>
                  <a:pt x="0" y="0"/>
                </a:moveTo>
                <a:lnTo>
                  <a:pt x="7381656" y="0"/>
                </a:lnTo>
                <a:lnTo>
                  <a:pt x="7381656" y="11189283"/>
                </a:lnTo>
                <a:lnTo>
                  <a:pt x="0" y="11189283"/>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1634333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9">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36" name="Picture Placeholder 35">
            <a:extLst>
              <a:ext uri="{FF2B5EF4-FFF2-40B4-BE49-F238E27FC236}">
                <a16:creationId xmlns:a16="http://schemas.microsoft.com/office/drawing/2014/main" xmlns="" id="{6F1683AE-0684-46ED-88EA-9B9D620D5324}"/>
              </a:ext>
            </a:extLst>
          </p:cNvPr>
          <p:cNvSpPr>
            <a:spLocks noGrp="1"/>
          </p:cNvSpPr>
          <p:nvPr>
            <p:ph type="pic" sz="quarter" idx="10"/>
          </p:nvPr>
        </p:nvSpPr>
        <p:spPr>
          <a:xfrm>
            <a:off x="3417325" y="1"/>
            <a:ext cx="5737122" cy="2831550"/>
          </a:xfrm>
          <a:custGeom>
            <a:avLst/>
            <a:gdLst>
              <a:gd name="connsiteX0" fmla="*/ 0 w 15298993"/>
              <a:gd name="connsiteY0" fmla="*/ 0 h 7550801"/>
              <a:gd name="connsiteX1" fmla="*/ 15298993 w 15298993"/>
              <a:gd name="connsiteY1" fmla="*/ 0 h 7550801"/>
              <a:gd name="connsiteX2" fmla="*/ 15298993 w 15298993"/>
              <a:gd name="connsiteY2" fmla="*/ 7550801 h 7550801"/>
              <a:gd name="connsiteX3" fmla="*/ 1 w 15298993"/>
              <a:gd name="connsiteY3" fmla="*/ 7550801 h 7550801"/>
            </a:gdLst>
            <a:ahLst/>
            <a:cxnLst>
              <a:cxn ang="0">
                <a:pos x="connsiteX0" y="connsiteY0"/>
              </a:cxn>
              <a:cxn ang="0">
                <a:pos x="connsiteX1" y="connsiteY1"/>
              </a:cxn>
              <a:cxn ang="0">
                <a:pos x="connsiteX2" y="connsiteY2"/>
              </a:cxn>
              <a:cxn ang="0">
                <a:pos x="connsiteX3" y="connsiteY3"/>
              </a:cxn>
            </a:cxnLst>
            <a:rect l="l" t="t" r="r" b="b"/>
            <a:pathLst>
              <a:path w="15298993" h="7550801">
                <a:moveTo>
                  <a:pt x="0" y="0"/>
                </a:moveTo>
                <a:lnTo>
                  <a:pt x="15298993" y="0"/>
                </a:lnTo>
                <a:lnTo>
                  <a:pt x="15298993" y="7550801"/>
                </a:lnTo>
                <a:lnTo>
                  <a:pt x="1" y="7550801"/>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19261801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0">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xmlns="" id="{EEE550D5-9CD4-42BD-9A0E-D48D07E254A1}"/>
              </a:ext>
            </a:extLst>
          </p:cNvPr>
          <p:cNvSpPr>
            <a:spLocks noGrp="1"/>
          </p:cNvSpPr>
          <p:nvPr>
            <p:ph type="pic" sz="quarter" idx="10"/>
          </p:nvPr>
        </p:nvSpPr>
        <p:spPr>
          <a:xfrm>
            <a:off x="3089574" y="2407347"/>
            <a:ext cx="6058809" cy="2783482"/>
          </a:xfrm>
          <a:custGeom>
            <a:avLst/>
            <a:gdLst>
              <a:gd name="connsiteX0" fmla="*/ 0 w 16156823"/>
              <a:gd name="connsiteY0" fmla="*/ 0 h 7422619"/>
              <a:gd name="connsiteX1" fmla="*/ 16156823 w 16156823"/>
              <a:gd name="connsiteY1" fmla="*/ 0 h 7422619"/>
              <a:gd name="connsiteX2" fmla="*/ 16156823 w 16156823"/>
              <a:gd name="connsiteY2" fmla="*/ 7422619 h 7422619"/>
              <a:gd name="connsiteX3" fmla="*/ 0 w 16156823"/>
              <a:gd name="connsiteY3" fmla="*/ 7422619 h 7422619"/>
            </a:gdLst>
            <a:ahLst/>
            <a:cxnLst>
              <a:cxn ang="0">
                <a:pos x="connsiteX0" y="connsiteY0"/>
              </a:cxn>
              <a:cxn ang="0">
                <a:pos x="connsiteX1" y="connsiteY1"/>
              </a:cxn>
              <a:cxn ang="0">
                <a:pos x="connsiteX2" y="connsiteY2"/>
              </a:cxn>
              <a:cxn ang="0">
                <a:pos x="connsiteX3" y="connsiteY3"/>
              </a:cxn>
            </a:cxnLst>
            <a:rect l="l" t="t" r="r" b="b"/>
            <a:pathLst>
              <a:path w="16156823" h="7422619">
                <a:moveTo>
                  <a:pt x="0" y="0"/>
                </a:moveTo>
                <a:lnTo>
                  <a:pt x="16156823" y="0"/>
                </a:lnTo>
                <a:lnTo>
                  <a:pt x="16156823" y="7422619"/>
                </a:lnTo>
                <a:lnTo>
                  <a:pt x="0" y="7422619"/>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21405802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1">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xmlns="" id="{DCC48AF0-DFAB-466C-8465-DE5EF5B1C4B5}"/>
              </a:ext>
            </a:extLst>
          </p:cNvPr>
          <p:cNvSpPr>
            <a:spLocks noGrp="1"/>
          </p:cNvSpPr>
          <p:nvPr>
            <p:ph type="pic" sz="quarter" idx="10"/>
          </p:nvPr>
        </p:nvSpPr>
        <p:spPr>
          <a:xfrm>
            <a:off x="0" y="0"/>
            <a:ext cx="5886450" cy="2839689"/>
          </a:xfrm>
          <a:custGeom>
            <a:avLst/>
            <a:gdLst>
              <a:gd name="connsiteX0" fmla="*/ 0 w 15697200"/>
              <a:gd name="connsiteY0" fmla="*/ 0 h 7572503"/>
              <a:gd name="connsiteX1" fmla="*/ 15697200 w 15697200"/>
              <a:gd name="connsiteY1" fmla="*/ 0 h 7572503"/>
              <a:gd name="connsiteX2" fmla="*/ 15697200 w 15697200"/>
              <a:gd name="connsiteY2" fmla="*/ 7572503 h 7572503"/>
              <a:gd name="connsiteX3" fmla="*/ 0 w 15697200"/>
              <a:gd name="connsiteY3" fmla="*/ 7572503 h 7572503"/>
            </a:gdLst>
            <a:ahLst/>
            <a:cxnLst>
              <a:cxn ang="0">
                <a:pos x="connsiteX0" y="connsiteY0"/>
              </a:cxn>
              <a:cxn ang="0">
                <a:pos x="connsiteX1" y="connsiteY1"/>
              </a:cxn>
              <a:cxn ang="0">
                <a:pos x="connsiteX2" y="connsiteY2"/>
              </a:cxn>
              <a:cxn ang="0">
                <a:pos x="connsiteX3" y="connsiteY3"/>
              </a:cxn>
            </a:cxnLst>
            <a:rect l="l" t="t" r="r" b="b"/>
            <a:pathLst>
              <a:path w="15697200" h="7572503">
                <a:moveTo>
                  <a:pt x="0" y="0"/>
                </a:moveTo>
                <a:lnTo>
                  <a:pt x="15697200" y="0"/>
                </a:lnTo>
                <a:lnTo>
                  <a:pt x="15697200" y="7572503"/>
                </a:lnTo>
                <a:lnTo>
                  <a:pt x="0" y="7572503"/>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20866778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2">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xmlns="" id="{867CE83E-4F9E-4033-937E-F4FFBCE1DAE0}"/>
              </a:ext>
            </a:extLst>
          </p:cNvPr>
          <p:cNvSpPr>
            <a:spLocks noGrp="1"/>
          </p:cNvSpPr>
          <p:nvPr>
            <p:ph type="pic" sz="quarter" idx="11"/>
          </p:nvPr>
        </p:nvSpPr>
        <p:spPr>
          <a:xfrm>
            <a:off x="5837721" y="2763094"/>
            <a:ext cx="2395054" cy="2398786"/>
          </a:xfrm>
          <a:custGeom>
            <a:avLst/>
            <a:gdLst>
              <a:gd name="connsiteX0" fmla="*/ 0 w 6386811"/>
              <a:gd name="connsiteY0" fmla="*/ 0 h 6396762"/>
              <a:gd name="connsiteX1" fmla="*/ 6386811 w 6386811"/>
              <a:gd name="connsiteY1" fmla="*/ 0 h 6396762"/>
              <a:gd name="connsiteX2" fmla="*/ 6386811 w 6386811"/>
              <a:gd name="connsiteY2" fmla="*/ 6396762 h 6396762"/>
              <a:gd name="connsiteX3" fmla="*/ 0 w 6386811"/>
              <a:gd name="connsiteY3" fmla="*/ 6396762 h 6396762"/>
            </a:gdLst>
            <a:ahLst/>
            <a:cxnLst>
              <a:cxn ang="0">
                <a:pos x="connsiteX0" y="connsiteY0"/>
              </a:cxn>
              <a:cxn ang="0">
                <a:pos x="connsiteX1" y="connsiteY1"/>
              </a:cxn>
              <a:cxn ang="0">
                <a:pos x="connsiteX2" y="connsiteY2"/>
              </a:cxn>
              <a:cxn ang="0">
                <a:pos x="connsiteX3" y="connsiteY3"/>
              </a:cxn>
            </a:cxnLst>
            <a:rect l="l" t="t" r="r" b="b"/>
            <a:pathLst>
              <a:path w="6386811" h="6396762">
                <a:moveTo>
                  <a:pt x="0" y="0"/>
                </a:moveTo>
                <a:lnTo>
                  <a:pt x="6386811" y="0"/>
                </a:lnTo>
                <a:lnTo>
                  <a:pt x="6386811" y="6396762"/>
                </a:lnTo>
                <a:lnTo>
                  <a:pt x="0" y="6396762"/>
                </a:lnTo>
                <a:close/>
              </a:path>
            </a:pathLst>
          </a:custGeom>
          <a:solidFill>
            <a:schemeClr val="bg1">
              <a:lumMod val="85000"/>
            </a:schemeClr>
          </a:solidFill>
        </p:spPr>
        <p:txBody>
          <a:bodyPr wrap="square">
            <a:noAutofit/>
          </a:bodyPr>
          <a:lstStyle/>
          <a:p>
            <a:endParaRPr lang="en-ID"/>
          </a:p>
        </p:txBody>
      </p:sp>
      <p:sp>
        <p:nvSpPr>
          <p:cNvPr id="6" name="Picture Placeholder 5">
            <a:extLst>
              <a:ext uri="{FF2B5EF4-FFF2-40B4-BE49-F238E27FC236}">
                <a16:creationId xmlns:a16="http://schemas.microsoft.com/office/drawing/2014/main" xmlns="" id="{5988ED24-FD31-4EA3-B8D0-E87A8CD69249}"/>
              </a:ext>
            </a:extLst>
          </p:cNvPr>
          <p:cNvSpPr>
            <a:spLocks noGrp="1"/>
          </p:cNvSpPr>
          <p:nvPr>
            <p:ph type="pic" sz="quarter" idx="10"/>
          </p:nvPr>
        </p:nvSpPr>
        <p:spPr>
          <a:xfrm>
            <a:off x="0" y="1179985"/>
            <a:ext cx="5206779" cy="2783482"/>
          </a:xfrm>
          <a:custGeom>
            <a:avLst/>
            <a:gdLst>
              <a:gd name="connsiteX0" fmla="*/ 0 w 13884743"/>
              <a:gd name="connsiteY0" fmla="*/ 0 h 7422619"/>
              <a:gd name="connsiteX1" fmla="*/ 13884743 w 13884743"/>
              <a:gd name="connsiteY1" fmla="*/ 0 h 7422619"/>
              <a:gd name="connsiteX2" fmla="*/ 13884743 w 13884743"/>
              <a:gd name="connsiteY2" fmla="*/ 7422619 h 7422619"/>
              <a:gd name="connsiteX3" fmla="*/ 0 w 13884743"/>
              <a:gd name="connsiteY3" fmla="*/ 7422619 h 7422619"/>
            </a:gdLst>
            <a:ahLst/>
            <a:cxnLst>
              <a:cxn ang="0">
                <a:pos x="connsiteX0" y="connsiteY0"/>
              </a:cxn>
              <a:cxn ang="0">
                <a:pos x="connsiteX1" y="connsiteY1"/>
              </a:cxn>
              <a:cxn ang="0">
                <a:pos x="connsiteX2" y="connsiteY2"/>
              </a:cxn>
              <a:cxn ang="0">
                <a:pos x="connsiteX3" y="connsiteY3"/>
              </a:cxn>
            </a:cxnLst>
            <a:rect l="l" t="t" r="r" b="b"/>
            <a:pathLst>
              <a:path w="13884743" h="7422619">
                <a:moveTo>
                  <a:pt x="0" y="0"/>
                </a:moveTo>
                <a:lnTo>
                  <a:pt x="13884743" y="0"/>
                </a:lnTo>
                <a:lnTo>
                  <a:pt x="13884743" y="7422619"/>
                </a:lnTo>
                <a:lnTo>
                  <a:pt x="0" y="7422619"/>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2383790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3">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xmlns="" id="{A089A218-BB31-4EAE-BAA0-B132CE933489}"/>
              </a:ext>
            </a:extLst>
          </p:cNvPr>
          <p:cNvSpPr>
            <a:spLocks noGrp="1"/>
          </p:cNvSpPr>
          <p:nvPr>
            <p:ph type="pic" sz="quarter" idx="12"/>
          </p:nvPr>
        </p:nvSpPr>
        <p:spPr>
          <a:xfrm>
            <a:off x="5800148" y="657569"/>
            <a:ext cx="1449673" cy="1868463"/>
          </a:xfrm>
          <a:custGeom>
            <a:avLst/>
            <a:gdLst>
              <a:gd name="connsiteX0" fmla="*/ 0 w 3865795"/>
              <a:gd name="connsiteY0" fmla="*/ 0 h 4982567"/>
              <a:gd name="connsiteX1" fmla="*/ 3865795 w 3865795"/>
              <a:gd name="connsiteY1" fmla="*/ 0 h 4982567"/>
              <a:gd name="connsiteX2" fmla="*/ 3865795 w 3865795"/>
              <a:gd name="connsiteY2" fmla="*/ 4982567 h 4982567"/>
              <a:gd name="connsiteX3" fmla="*/ 0 w 3865795"/>
              <a:gd name="connsiteY3" fmla="*/ 4982567 h 4982567"/>
            </a:gdLst>
            <a:ahLst/>
            <a:cxnLst>
              <a:cxn ang="0">
                <a:pos x="connsiteX0" y="connsiteY0"/>
              </a:cxn>
              <a:cxn ang="0">
                <a:pos x="connsiteX1" y="connsiteY1"/>
              </a:cxn>
              <a:cxn ang="0">
                <a:pos x="connsiteX2" y="connsiteY2"/>
              </a:cxn>
              <a:cxn ang="0">
                <a:pos x="connsiteX3" y="connsiteY3"/>
              </a:cxn>
            </a:cxnLst>
            <a:rect l="l" t="t" r="r" b="b"/>
            <a:pathLst>
              <a:path w="3865795" h="4982567">
                <a:moveTo>
                  <a:pt x="0" y="0"/>
                </a:moveTo>
                <a:lnTo>
                  <a:pt x="3865795" y="0"/>
                </a:lnTo>
                <a:lnTo>
                  <a:pt x="3865795" y="4982567"/>
                </a:lnTo>
                <a:lnTo>
                  <a:pt x="0" y="4982567"/>
                </a:lnTo>
                <a:close/>
              </a:path>
            </a:pathLst>
          </a:custGeom>
          <a:solidFill>
            <a:schemeClr val="bg1">
              <a:lumMod val="85000"/>
            </a:schemeClr>
          </a:solidFill>
        </p:spPr>
        <p:txBody>
          <a:bodyPr wrap="square">
            <a:noAutofit/>
          </a:bodyPr>
          <a:lstStyle/>
          <a:p>
            <a:endParaRPr lang="en-ID"/>
          </a:p>
        </p:txBody>
      </p:sp>
      <p:sp>
        <p:nvSpPr>
          <p:cNvPr id="10" name="Picture Placeholder 9">
            <a:extLst>
              <a:ext uri="{FF2B5EF4-FFF2-40B4-BE49-F238E27FC236}">
                <a16:creationId xmlns:a16="http://schemas.microsoft.com/office/drawing/2014/main" xmlns="" id="{95B6C597-CCEC-4801-9084-AD5297DE79EC}"/>
              </a:ext>
            </a:extLst>
          </p:cNvPr>
          <p:cNvSpPr>
            <a:spLocks noGrp="1"/>
          </p:cNvSpPr>
          <p:nvPr>
            <p:ph type="pic" sz="quarter" idx="11"/>
          </p:nvPr>
        </p:nvSpPr>
        <p:spPr>
          <a:xfrm>
            <a:off x="3492143" y="833450"/>
            <a:ext cx="2091716" cy="2808447"/>
          </a:xfrm>
          <a:custGeom>
            <a:avLst/>
            <a:gdLst>
              <a:gd name="connsiteX0" fmla="*/ 0 w 5577908"/>
              <a:gd name="connsiteY0" fmla="*/ 0 h 7489193"/>
              <a:gd name="connsiteX1" fmla="*/ 5577908 w 5577908"/>
              <a:gd name="connsiteY1" fmla="*/ 0 h 7489193"/>
              <a:gd name="connsiteX2" fmla="*/ 5577908 w 5577908"/>
              <a:gd name="connsiteY2" fmla="*/ 7489193 h 7489193"/>
              <a:gd name="connsiteX3" fmla="*/ 0 w 5577908"/>
              <a:gd name="connsiteY3" fmla="*/ 7489193 h 7489193"/>
            </a:gdLst>
            <a:ahLst/>
            <a:cxnLst>
              <a:cxn ang="0">
                <a:pos x="connsiteX0" y="connsiteY0"/>
              </a:cxn>
              <a:cxn ang="0">
                <a:pos x="connsiteX1" y="connsiteY1"/>
              </a:cxn>
              <a:cxn ang="0">
                <a:pos x="connsiteX2" y="connsiteY2"/>
              </a:cxn>
              <a:cxn ang="0">
                <a:pos x="connsiteX3" y="connsiteY3"/>
              </a:cxn>
            </a:cxnLst>
            <a:rect l="l" t="t" r="r" b="b"/>
            <a:pathLst>
              <a:path w="5577908" h="7489193">
                <a:moveTo>
                  <a:pt x="0" y="0"/>
                </a:moveTo>
                <a:lnTo>
                  <a:pt x="5577908" y="0"/>
                </a:lnTo>
                <a:lnTo>
                  <a:pt x="5577908" y="7489193"/>
                </a:lnTo>
                <a:lnTo>
                  <a:pt x="0" y="7489193"/>
                </a:lnTo>
                <a:close/>
              </a:path>
            </a:pathLst>
          </a:custGeom>
          <a:solidFill>
            <a:schemeClr val="bg1">
              <a:lumMod val="85000"/>
            </a:schemeClr>
          </a:solidFill>
        </p:spPr>
        <p:txBody>
          <a:bodyPr wrap="square">
            <a:noAutofit/>
          </a:bodyPr>
          <a:lstStyle/>
          <a:p>
            <a:endParaRPr lang="en-ID"/>
          </a:p>
        </p:txBody>
      </p:sp>
      <p:sp>
        <p:nvSpPr>
          <p:cNvPr id="7" name="Picture Placeholder 6">
            <a:extLst>
              <a:ext uri="{FF2B5EF4-FFF2-40B4-BE49-F238E27FC236}">
                <a16:creationId xmlns:a16="http://schemas.microsoft.com/office/drawing/2014/main" xmlns="" id="{5D5FF707-762C-495B-9155-7D4EC0845D76}"/>
              </a:ext>
            </a:extLst>
          </p:cNvPr>
          <p:cNvSpPr>
            <a:spLocks noGrp="1"/>
          </p:cNvSpPr>
          <p:nvPr>
            <p:ph type="pic" sz="quarter" idx="10"/>
          </p:nvPr>
        </p:nvSpPr>
        <p:spPr>
          <a:xfrm>
            <a:off x="1859957" y="2227013"/>
            <a:ext cx="1449673" cy="1868463"/>
          </a:xfrm>
          <a:custGeom>
            <a:avLst/>
            <a:gdLst>
              <a:gd name="connsiteX0" fmla="*/ 0 w 3865795"/>
              <a:gd name="connsiteY0" fmla="*/ 0 h 4982567"/>
              <a:gd name="connsiteX1" fmla="*/ 3865795 w 3865795"/>
              <a:gd name="connsiteY1" fmla="*/ 0 h 4982567"/>
              <a:gd name="connsiteX2" fmla="*/ 3865795 w 3865795"/>
              <a:gd name="connsiteY2" fmla="*/ 4982567 h 4982567"/>
              <a:gd name="connsiteX3" fmla="*/ 0 w 3865795"/>
              <a:gd name="connsiteY3" fmla="*/ 4982567 h 4982567"/>
            </a:gdLst>
            <a:ahLst/>
            <a:cxnLst>
              <a:cxn ang="0">
                <a:pos x="connsiteX0" y="connsiteY0"/>
              </a:cxn>
              <a:cxn ang="0">
                <a:pos x="connsiteX1" y="connsiteY1"/>
              </a:cxn>
              <a:cxn ang="0">
                <a:pos x="connsiteX2" y="connsiteY2"/>
              </a:cxn>
              <a:cxn ang="0">
                <a:pos x="connsiteX3" y="connsiteY3"/>
              </a:cxn>
            </a:cxnLst>
            <a:rect l="l" t="t" r="r" b="b"/>
            <a:pathLst>
              <a:path w="3865795" h="4982567">
                <a:moveTo>
                  <a:pt x="0" y="0"/>
                </a:moveTo>
                <a:lnTo>
                  <a:pt x="3865795" y="0"/>
                </a:lnTo>
                <a:lnTo>
                  <a:pt x="3865795" y="4982567"/>
                </a:lnTo>
                <a:lnTo>
                  <a:pt x="0" y="4982567"/>
                </a:lnTo>
                <a:close/>
              </a:path>
            </a:pathLst>
          </a:custGeom>
          <a:solidFill>
            <a:schemeClr val="bg1">
              <a:lumMod val="85000"/>
            </a:schemeClr>
          </a:solidFill>
        </p:spPr>
        <p:txBody>
          <a:bodyPr wrap="square">
            <a:noAutofit/>
          </a:bodyPr>
          <a:lstStyle/>
          <a:p>
            <a:endParaRPr lang="en-ID" dirty="0"/>
          </a:p>
        </p:txBody>
      </p:sp>
    </p:spTree>
    <p:extLst>
      <p:ext uri="{BB962C8B-B14F-4D97-AF65-F5344CB8AC3E}">
        <p14:creationId xmlns:p14="http://schemas.microsoft.com/office/powerpoint/2010/main" val="13798093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4">
    <p:bg>
      <p:bgPr>
        <a:gradFill flip="none" rotWithShape="1">
          <a:gsLst>
            <a:gs pos="0">
              <a:srgbClr val="66646E"/>
            </a:gs>
            <a:gs pos="73000">
              <a:srgbClr val="3D3C42"/>
            </a:gs>
          </a:gsLst>
          <a:lin ang="5400000" scaled="1"/>
          <a:tileRect/>
        </a:gra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xmlns="" id="{F66A7C1F-A107-421F-8287-718972BBC545}"/>
              </a:ext>
            </a:extLst>
          </p:cNvPr>
          <p:cNvSpPr>
            <a:spLocks noGrp="1"/>
          </p:cNvSpPr>
          <p:nvPr>
            <p:ph type="pic" sz="quarter" idx="10"/>
          </p:nvPr>
        </p:nvSpPr>
        <p:spPr>
          <a:xfrm>
            <a:off x="3406879" y="0"/>
            <a:ext cx="5737122" cy="2690596"/>
          </a:xfrm>
          <a:custGeom>
            <a:avLst/>
            <a:gdLst>
              <a:gd name="connsiteX0" fmla="*/ 0 w 15298991"/>
              <a:gd name="connsiteY0" fmla="*/ 0 h 7174922"/>
              <a:gd name="connsiteX1" fmla="*/ 15298991 w 15298991"/>
              <a:gd name="connsiteY1" fmla="*/ 0 h 7174922"/>
              <a:gd name="connsiteX2" fmla="*/ 15298991 w 15298991"/>
              <a:gd name="connsiteY2" fmla="*/ 7174922 h 7174922"/>
              <a:gd name="connsiteX3" fmla="*/ 0 w 15298991"/>
              <a:gd name="connsiteY3" fmla="*/ 7174922 h 7174922"/>
            </a:gdLst>
            <a:ahLst/>
            <a:cxnLst>
              <a:cxn ang="0">
                <a:pos x="connsiteX0" y="connsiteY0"/>
              </a:cxn>
              <a:cxn ang="0">
                <a:pos x="connsiteX1" y="connsiteY1"/>
              </a:cxn>
              <a:cxn ang="0">
                <a:pos x="connsiteX2" y="connsiteY2"/>
              </a:cxn>
              <a:cxn ang="0">
                <a:pos x="connsiteX3" y="connsiteY3"/>
              </a:cxn>
            </a:cxnLst>
            <a:rect l="l" t="t" r="r" b="b"/>
            <a:pathLst>
              <a:path w="15298991" h="7174922">
                <a:moveTo>
                  <a:pt x="0" y="0"/>
                </a:moveTo>
                <a:lnTo>
                  <a:pt x="15298991" y="0"/>
                </a:lnTo>
                <a:lnTo>
                  <a:pt x="15298991" y="7174922"/>
                </a:lnTo>
                <a:lnTo>
                  <a:pt x="0" y="7174922"/>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19272243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5">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xmlns="" id="{F7120BEF-6143-4DD0-9D53-041CFD5F71A8}"/>
              </a:ext>
            </a:extLst>
          </p:cNvPr>
          <p:cNvSpPr>
            <a:spLocks noGrp="1"/>
          </p:cNvSpPr>
          <p:nvPr>
            <p:ph type="pic" sz="quarter" idx="10"/>
          </p:nvPr>
        </p:nvSpPr>
        <p:spPr>
          <a:xfrm>
            <a:off x="750713" y="1006901"/>
            <a:ext cx="2358532" cy="3626242"/>
          </a:xfrm>
          <a:custGeom>
            <a:avLst/>
            <a:gdLst>
              <a:gd name="connsiteX0" fmla="*/ 0 w 6289419"/>
              <a:gd name="connsiteY0" fmla="*/ 0 h 9669978"/>
              <a:gd name="connsiteX1" fmla="*/ 6289419 w 6289419"/>
              <a:gd name="connsiteY1" fmla="*/ 0 h 9669978"/>
              <a:gd name="connsiteX2" fmla="*/ 6289419 w 6289419"/>
              <a:gd name="connsiteY2" fmla="*/ 9669978 h 9669978"/>
              <a:gd name="connsiteX3" fmla="*/ 0 w 6289419"/>
              <a:gd name="connsiteY3" fmla="*/ 9669978 h 9669978"/>
            </a:gdLst>
            <a:ahLst/>
            <a:cxnLst>
              <a:cxn ang="0">
                <a:pos x="connsiteX0" y="connsiteY0"/>
              </a:cxn>
              <a:cxn ang="0">
                <a:pos x="connsiteX1" y="connsiteY1"/>
              </a:cxn>
              <a:cxn ang="0">
                <a:pos x="connsiteX2" y="connsiteY2"/>
              </a:cxn>
              <a:cxn ang="0">
                <a:pos x="connsiteX3" y="connsiteY3"/>
              </a:cxn>
            </a:cxnLst>
            <a:rect l="l" t="t" r="r" b="b"/>
            <a:pathLst>
              <a:path w="6289419" h="9669978">
                <a:moveTo>
                  <a:pt x="0" y="0"/>
                </a:moveTo>
                <a:lnTo>
                  <a:pt x="6289419" y="0"/>
                </a:lnTo>
                <a:lnTo>
                  <a:pt x="6289419" y="9669978"/>
                </a:lnTo>
                <a:lnTo>
                  <a:pt x="0" y="9669978"/>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3629960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6">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xmlns="" id="{BAEFC2D0-316A-4294-A85B-687CD3069C75}"/>
              </a:ext>
            </a:extLst>
          </p:cNvPr>
          <p:cNvSpPr>
            <a:spLocks noGrp="1"/>
          </p:cNvSpPr>
          <p:nvPr>
            <p:ph type="pic" sz="quarter" idx="10"/>
          </p:nvPr>
        </p:nvSpPr>
        <p:spPr>
          <a:xfrm>
            <a:off x="2" y="-1087"/>
            <a:ext cx="4204783" cy="5144588"/>
          </a:xfrm>
          <a:custGeom>
            <a:avLst/>
            <a:gdLst>
              <a:gd name="connsiteX0" fmla="*/ 0 w 11212755"/>
              <a:gd name="connsiteY0" fmla="*/ 0 h 13718901"/>
              <a:gd name="connsiteX1" fmla="*/ 3446688 w 11212755"/>
              <a:gd name="connsiteY1" fmla="*/ 0 h 13718901"/>
              <a:gd name="connsiteX2" fmla="*/ 3446688 w 11212755"/>
              <a:gd name="connsiteY2" fmla="*/ 13716000 h 13718901"/>
              <a:gd name="connsiteX3" fmla="*/ 3637040 w 11212755"/>
              <a:gd name="connsiteY3" fmla="*/ 13716000 h 13718901"/>
              <a:gd name="connsiteX4" fmla="*/ 3637040 w 11212755"/>
              <a:gd name="connsiteY4" fmla="*/ 0 h 13718901"/>
              <a:gd name="connsiteX5" fmla="*/ 11212755 w 11212755"/>
              <a:gd name="connsiteY5" fmla="*/ 0 h 13718901"/>
              <a:gd name="connsiteX6" fmla="*/ 11212755 w 11212755"/>
              <a:gd name="connsiteY6" fmla="*/ 13718901 h 13718901"/>
              <a:gd name="connsiteX7" fmla="*/ 7592320 w 11212755"/>
              <a:gd name="connsiteY7" fmla="*/ 13718901 h 13718901"/>
              <a:gd name="connsiteX8" fmla="*/ 7592320 w 11212755"/>
              <a:gd name="connsiteY8" fmla="*/ 2901 h 13718901"/>
              <a:gd name="connsiteX9" fmla="*/ 7401968 w 11212755"/>
              <a:gd name="connsiteY9" fmla="*/ 2901 h 13718901"/>
              <a:gd name="connsiteX10" fmla="*/ 7401968 w 11212755"/>
              <a:gd name="connsiteY10" fmla="*/ 13718901 h 13718901"/>
              <a:gd name="connsiteX11" fmla="*/ 0 w 11212755"/>
              <a:gd name="connsiteY11" fmla="*/ 13718901 h 13718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212755" h="13718901">
                <a:moveTo>
                  <a:pt x="0" y="0"/>
                </a:moveTo>
                <a:lnTo>
                  <a:pt x="3446688" y="0"/>
                </a:lnTo>
                <a:lnTo>
                  <a:pt x="3446688" y="13716000"/>
                </a:lnTo>
                <a:lnTo>
                  <a:pt x="3637040" y="13716000"/>
                </a:lnTo>
                <a:lnTo>
                  <a:pt x="3637040" y="0"/>
                </a:lnTo>
                <a:lnTo>
                  <a:pt x="11212755" y="0"/>
                </a:lnTo>
                <a:lnTo>
                  <a:pt x="11212755" y="13718901"/>
                </a:lnTo>
                <a:lnTo>
                  <a:pt x="7592320" y="13718901"/>
                </a:lnTo>
                <a:lnTo>
                  <a:pt x="7592320" y="2901"/>
                </a:lnTo>
                <a:lnTo>
                  <a:pt x="7401968" y="2901"/>
                </a:lnTo>
                <a:lnTo>
                  <a:pt x="7401968" y="13718901"/>
                </a:lnTo>
                <a:lnTo>
                  <a:pt x="0" y="13718901"/>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20204330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7">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xmlns="" id="{619E1E9F-79BF-42E0-8488-C58F8EFAADAD}"/>
              </a:ext>
            </a:extLst>
          </p:cNvPr>
          <p:cNvSpPr>
            <a:spLocks noGrp="1"/>
          </p:cNvSpPr>
          <p:nvPr>
            <p:ph type="pic" sz="quarter" idx="10"/>
          </p:nvPr>
        </p:nvSpPr>
        <p:spPr>
          <a:xfrm>
            <a:off x="1019368" y="1839152"/>
            <a:ext cx="5054940" cy="3315411"/>
          </a:xfrm>
          <a:custGeom>
            <a:avLst/>
            <a:gdLst>
              <a:gd name="connsiteX0" fmla="*/ 6925632 w 13479840"/>
              <a:gd name="connsiteY0" fmla="*/ 29497 h 8841097"/>
              <a:gd name="connsiteX1" fmla="*/ 13479840 w 13479840"/>
              <a:gd name="connsiteY1" fmla="*/ 29497 h 8841097"/>
              <a:gd name="connsiteX2" fmla="*/ 13479840 w 13479840"/>
              <a:gd name="connsiteY2" fmla="*/ 8841097 h 8841097"/>
              <a:gd name="connsiteX3" fmla="*/ 6925632 w 13479840"/>
              <a:gd name="connsiteY3" fmla="*/ 8841097 h 8841097"/>
              <a:gd name="connsiteX4" fmla="*/ 0 w 13479840"/>
              <a:gd name="connsiteY4" fmla="*/ 0 h 8841097"/>
              <a:gd name="connsiteX5" fmla="*/ 6554208 w 13479840"/>
              <a:gd name="connsiteY5" fmla="*/ 0 h 8841097"/>
              <a:gd name="connsiteX6" fmla="*/ 6554208 w 13479840"/>
              <a:gd name="connsiteY6" fmla="*/ 8811600 h 8841097"/>
              <a:gd name="connsiteX7" fmla="*/ 0 w 13479840"/>
              <a:gd name="connsiteY7" fmla="*/ 8811600 h 8841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79840" h="8841097">
                <a:moveTo>
                  <a:pt x="6925632" y="29497"/>
                </a:moveTo>
                <a:lnTo>
                  <a:pt x="13479840" y="29497"/>
                </a:lnTo>
                <a:lnTo>
                  <a:pt x="13479840" y="8841097"/>
                </a:lnTo>
                <a:lnTo>
                  <a:pt x="6925632" y="8841097"/>
                </a:lnTo>
                <a:close/>
                <a:moveTo>
                  <a:pt x="0" y="0"/>
                </a:moveTo>
                <a:lnTo>
                  <a:pt x="6554208" y="0"/>
                </a:lnTo>
                <a:lnTo>
                  <a:pt x="6554208" y="8811600"/>
                </a:lnTo>
                <a:lnTo>
                  <a:pt x="0" y="8811600"/>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14061895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8">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xmlns="" id="{87B5F7CB-AFB6-4173-9B16-9A6DE2C41B71}"/>
              </a:ext>
            </a:extLst>
          </p:cNvPr>
          <p:cNvSpPr>
            <a:spLocks noGrp="1"/>
          </p:cNvSpPr>
          <p:nvPr>
            <p:ph type="pic" sz="quarter" idx="10"/>
          </p:nvPr>
        </p:nvSpPr>
        <p:spPr>
          <a:xfrm>
            <a:off x="395202" y="924133"/>
            <a:ext cx="2780120" cy="3295153"/>
          </a:xfrm>
          <a:custGeom>
            <a:avLst/>
            <a:gdLst>
              <a:gd name="connsiteX0" fmla="*/ 0 w 7413654"/>
              <a:gd name="connsiteY0" fmla="*/ 0 h 8787075"/>
              <a:gd name="connsiteX1" fmla="*/ 7413654 w 7413654"/>
              <a:gd name="connsiteY1" fmla="*/ 0 h 8787075"/>
              <a:gd name="connsiteX2" fmla="*/ 7413654 w 7413654"/>
              <a:gd name="connsiteY2" fmla="*/ 8787075 h 8787075"/>
              <a:gd name="connsiteX3" fmla="*/ 0 w 7413654"/>
              <a:gd name="connsiteY3" fmla="*/ 8787075 h 8787075"/>
            </a:gdLst>
            <a:ahLst/>
            <a:cxnLst>
              <a:cxn ang="0">
                <a:pos x="connsiteX0" y="connsiteY0"/>
              </a:cxn>
              <a:cxn ang="0">
                <a:pos x="connsiteX1" y="connsiteY1"/>
              </a:cxn>
              <a:cxn ang="0">
                <a:pos x="connsiteX2" y="connsiteY2"/>
              </a:cxn>
              <a:cxn ang="0">
                <a:pos x="connsiteX3" y="connsiteY3"/>
              </a:cxn>
            </a:cxnLst>
            <a:rect l="l" t="t" r="r" b="b"/>
            <a:pathLst>
              <a:path w="7413654" h="8787075">
                <a:moveTo>
                  <a:pt x="0" y="0"/>
                </a:moveTo>
                <a:lnTo>
                  <a:pt x="7413654" y="0"/>
                </a:lnTo>
                <a:lnTo>
                  <a:pt x="7413654" y="8787075"/>
                </a:lnTo>
                <a:lnTo>
                  <a:pt x="0" y="8787075"/>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769609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10/14/21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9">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xmlns="" id="{F263482D-FC37-450A-BC84-9C36E24D1954}"/>
              </a:ext>
            </a:extLst>
          </p:cNvPr>
          <p:cNvSpPr>
            <a:spLocks noGrp="1"/>
          </p:cNvSpPr>
          <p:nvPr>
            <p:ph type="pic" sz="quarter" idx="10"/>
          </p:nvPr>
        </p:nvSpPr>
        <p:spPr>
          <a:xfrm>
            <a:off x="529370" y="129440"/>
            <a:ext cx="3107734" cy="4680434"/>
          </a:xfrm>
          <a:custGeom>
            <a:avLst/>
            <a:gdLst>
              <a:gd name="connsiteX0" fmla="*/ 0 w 8287291"/>
              <a:gd name="connsiteY0" fmla="*/ 0 h 12481157"/>
              <a:gd name="connsiteX1" fmla="*/ 8287291 w 8287291"/>
              <a:gd name="connsiteY1" fmla="*/ 0 h 12481157"/>
              <a:gd name="connsiteX2" fmla="*/ 8287291 w 8287291"/>
              <a:gd name="connsiteY2" fmla="*/ 12481157 h 12481157"/>
              <a:gd name="connsiteX3" fmla="*/ 0 w 8287291"/>
              <a:gd name="connsiteY3" fmla="*/ 12481157 h 12481157"/>
            </a:gdLst>
            <a:ahLst/>
            <a:cxnLst>
              <a:cxn ang="0">
                <a:pos x="connsiteX0" y="connsiteY0"/>
              </a:cxn>
              <a:cxn ang="0">
                <a:pos x="connsiteX1" y="connsiteY1"/>
              </a:cxn>
              <a:cxn ang="0">
                <a:pos x="connsiteX2" y="connsiteY2"/>
              </a:cxn>
              <a:cxn ang="0">
                <a:pos x="connsiteX3" y="connsiteY3"/>
              </a:cxn>
            </a:cxnLst>
            <a:rect l="l" t="t" r="r" b="b"/>
            <a:pathLst>
              <a:path w="8287291" h="12481157">
                <a:moveTo>
                  <a:pt x="0" y="0"/>
                </a:moveTo>
                <a:lnTo>
                  <a:pt x="8287291" y="0"/>
                </a:lnTo>
                <a:lnTo>
                  <a:pt x="8287291" y="12481157"/>
                </a:lnTo>
                <a:lnTo>
                  <a:pt x="0" y="12481157"/>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53716321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0">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xmlns="" id="{4BE257EF-E880-4E00-BE6A-B8105708E978}"/>
              </a:ext>
            </a:extLst>
          </p:cNvPr>
          <p:cNvSpPr>
            <a:spLocks noGrp="1"/>
          </p:cNvSpPr>
          <p:nvPr>
            <p:ph type="pic" sz="quarter" idx="10"/>
          </p:nvPr>
        </p:nvSpPr>
        <p:spPr>
          <a:xfrm>
            <a:off x="798922" y="0"/>
            <a:ext cx="3454643" cy="5143500"/>
          </a:xfrm>
          <a:custGeom>
            <a:avLst/>
            <a:gdLst>
              <a:gd name="connsiteX0" fmla="*/ 0 w 9212382"/>
              <a:gd name="connsiteY0" fmla="*/ 0 h 13716000"/>
              <a:gd name="connsiteX1" fmla="*/ 9212382 w 9212382"/>
              <a:gd name="connsiteY1" fmla="*/ 0 h 13716000"/>
              <a:gd name="connsiteX2" fmla="*/ 9212382 w 9212382"/>
              <a:gd name="connsiteY2" fmla="*/ 13716000 h 13716000"/>
              <a:gd name="connsiteX3" fmla="*/ 0 w 9212382"/>
              <a:gd name="connsiteY3" fmla="*/ 13716000 h 13716000"/>
            </a:gdLst>
            <a:ahLst/>
            <a:cxnLst>
              <a:cxn ang="0">
                <a:pos x="connsiteX0" y="connsiteY0"/>
              </a:cxn>
              <a:cxn ang="0">
                <a:pos x="connsiteX1" y="connsiteY1"/>
              </a:cxn>
              <a:cxn ang="0">
                <a:pos x="connsiteX2" y="connsiteY2"/>
              </a:cxn>
              <a:cxn ang="0">
                <a:pos x="connsiteX3" y="connsiteY3"/>
              </a:cxn>
            </a:cxnLst>
            <a:rect l="l" t="t" r="r" b="b"/>
            <a:pathLst>
              <a:path w="9212382" h="13716000">
                <a:moveTo>
                  <a:pt x="0" y="0"/>
                </a:moveTo>
                <a:lnTo>
                  <a:pt x="9212382" y="0"/>
                </a:lnTo>
                <a:lnTo>
                  <a:pt x="9212382" y="13716000"/>
                </a:lnTo>
                <a:lnTo>
                  <a:pt x="0" y="13716000"/>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808352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1">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xmlns="" id="{C6DAEC64-DEF3-4B3D-A636-29FA63F40C6C}"/>
              </a:ext>
            </a:extLst>
          </p:cNvPr>
          <p:cNvSpPr>
            <a:spLocks noGrp="1"/>
          </p:cNvSpPr>
          <p:nvPr>
            <p:ph type="pic" sz="quarter" idx="12"/>
          </p:nvPr>
        </p:nvSpPr>
        <p:spPr>
          <a:xfrm>
            <a:off x="6606585" y="1921836"/>
            <a:ext cx="2308287" cy="1719198"/>
          </a:xfrm>
          <a:custGeom>
            <a:avLst/>
            <a:gdLst>
              <a:gd name="connsiteX0" fmla="*/ 0 w 6155432"/>
              <a:gd name="connsiteY0" fmla="*/ 0 h 4584529"/>
              <a:gd name="connsiteX1" fmla="*/ 6155432 w 6155432"/>
              <a:gd name="connsiteY1" fmla="*/ 0 h 4584529"/>
              <a:gd name="connsiteX2" fmla="*/ 6155432 w 6155432"/>
              <a:gd name="connsiteY2" fmla="*/ 4584529 h 4584529"/>
              <a:gd name="connsiteX3" fmla="*/ 0 w 6155432"/>
              <a:gd name="connsiteY3" fmla="*/ 4584529 h 4584529"/>
            </a:gdLst>
            <a:ahLst/>
            <a:cxnLst>
              <a:cxn ang="0">
                <a:pos x="connsiteX0" y="connsiteY0"/>
              </a:cxn>
              <a:cxn ang="0">
                <a:pos x="connsiteX1" y="connsiteY1"/>
              </a:cxn>
              <a:cxn ang="0">
                <a:pos x="connsiteX2" y="connsiteY2"/>
              </a:cxn>
              <a:cxn ang="0">
                <a:pos x="connsiteX3" y="connsiteY3"/>
              </a:cxn>
            </a:cxnLst>
            <a:rect l="l" t="t" r="r" b="b"/>
            <a:pathLst>
              <a:path w="6155432" h="4584529">
                <a:moveTo>
                  <a:pt x="0" y="0"/>
                </a:moveTo>
                <a:lnTo>
                  <a:pt x="6155432" y="0"/>
                </a:lnTo>
                <a:lnTo>
                  <a:pt x="6155432" y="4584529"/>
                </a:lnTo>
                <a:lnTo>
                  <a:pt x="0" y="4584529"/>
                </a:lnTo>
                <a:close/>
              </a:path>
            </a:pathLst>
          </a:custGeom>
          <a:solidFill>
            <a:schemeClr val="bg1">
              <a:lumMod val="85000"/>
            </a:schemeClr>
          </a:solidFill>
        </p:spPr>
        <p:txBody>
          <a:bodyPr wrap="square">
            <a:noAutofit/>
          </a:bodyPr>
          <a:lstStyle/>
          <a:p>
            <a:endParaRPr lang="en-ID"/>
          </a:p>
        </p:txBody>
      </p:sp>
      <p:sp>
        <p:nvSpPr>
          <p:cNvPr id="10" name="Picture Placeholder 9">
            <a:extLst>
              <a:ext uri="{FF2B5EF4-FFF2-40B4-BE49-F238E27FC236}">
                <a16:creationId xmlns:a16="http://schemas.microsoft.com/office/drawing/2014/main" xmlns="" id="{2A205F2F-5180-47FC-A11D-FC0B6573FBED}"/>
              </a:ext>
            </a:extLst>
          </p:cNvPr>
          <p:cNvSpPr>
            <a:spLocks noGrp="1"/>
          </p:cNvSpPr>
          <p:nvPr>
            <p:ph type="pic" sz="quarter" idx="11"/>
          </p:nvPr>
        </p:nvSpPr>
        <p:spPr>
          <a:xfrm>
            <a:off x="3758352" y="1921836"/>
            <a:ext cx="2308287" cy="1719198"/>
          </a:xfrm>
          <a:custGeom>
            <a:avLst/>
            <a:gdLst>
              <a:gd name="connsiteX0" fmla="*/ 0 w 6155432"/>
              <a:gd name="connsiteY0" fmla="*/ 0 h 4584529"/>
              <a:gd name="connsiteX1" fmla="*/ 6155432 w 6155432"/>
              <a:gd name="connsiteY1" fmla="*/ 0 h 4584529"/>
              <a:gd name="connsiteX2" fmla="*/ 6155432 w 6155432"/>
              <a:gd name="connsiteY2" fmla="*/ 4584529 h 4584529"/>
              <a:gd name="connsiteX3" fmla="*/ 0 w 6155432"/>
              <a:gd name="connsiteY3" fmla="*/ 4584529 h 4584529"/>
            </a:gdLst>
            <a:ahLst/>
            <a:cxnLst>
              <a:cxn ang="0">
                <a:pos x="connsiteX0" y="connsiteY0"/>
              </a:cxn>
              <a:cxn ang="0">
                <a:pos x="connsiteX1" y="connsiteY1"/>
              </a:cxn>
              <a:cxn ang="0">
                <a:pos x="connsiteX2" y="connsiteY2"/>
              </a:cxn>
              <a:cxn ang="0">
                <a:pos x="connsiteX3" y="connsiteY3"/>
              </a:cxn>
            </a:cxnLst>
            <a:rect l="l" t="t" r="r" b="b"/>
            <a:pathLst>
              <a:path w="6155432" h="4584529">
                <a:moveTo>
                  <a:pt x="0" y="0"/>
                </a:moveTo>
                <a:lnTo>
                  <a:pt x="6155432" y="0"/>
                </a:lnTo>
                <a:lnTo>
                  <a:pt x="6155432" y="4584529"/>
                </a:lnTo>
                <a:lnTo>
                  <a:pt x="0" y="4584529"/>
                </a:lnTo>
                <a:close/>
              </a:path>
            </a:pathLst>
          </a:custGeom>
          <a:solidFill>
            <a:schemeClr val="bg1">
              <a:lumMod val="85000"/>
            </a:schemeClr>
          </a:solidFill>
        </p:spPr>
        <p:txBody>
          <a:bodyPr wrap="square">
            <a:noAutofit/>
          </a:bodyPr>
          <a:lstStyle/>
          <a:p>
            <a:endParaRPr lang="en-ID"/>
          </a:p>
        </p:txBody>
      </p:sp>
      <p:sp>
        <p:nvSpPr>
          <p:cNvPr id="7" name="Picture Placeholder 6">
            <a:extLst>
              <a:ext uri="{FF2B5EF4-FFF2-40B4-BE49-F238E27FC236}">
                <a16:creationId xmlns:a16="http://schemas.microsoft.com/office/drawing/2014/main" xmlns="" id="{ACDCB97A-4D7E-4304-B181-577883114678}"/>
              </a:ext>
            </a:extLst>
          </p:cNvPr>
          <p:cNvSpPr>
            <a:spLocks noGrp="1"/>
          </p:cNvSpPr>
          <p:nvPr>
            <p:ph type="pic" sz="quarter" idx="10"/>
          </p:nvPr>
        </p:nvSpPr>
        <p:spPr>
          <a:xfrm>
            <a:off x="910116" y="1922337"/>
            <a:ext cx="2308287" cy="1719199"/>
          </a:xfrm>
          <a:custGeom>
            <a:avLst/>
            <a:gdLst>
              <a:gd name="connsiteX0" fmla="*/ 0 w 6155431"/>
              <a:gd name="connsiteY0" fmla="*/ 0 h 4584530"/>
              <a:gd name="connsiteX1" fmla="*/ 6155431 w 6155431"/>
              <a:gd name="connsiteY1" fmla="*/ 0 h 4584530"/>
              <a:gd name="connsiteX2" fmla="*/ 6155431 w 6155431"/>
              <a:gd name="connsiteY2" fmla="*/ 4584529 h 4584530"/>
              <a:gd name="connsiteX3" fmla="*/ 0 w 6155431"/>
              <a:gd name="connsiteY3" fmla="*/ 4584530 h 4584530"/>
            </a:gdLst>
            <a:ahLst/>
            <a:cxnLst>
              <a:cxn ang="0">
                <a:pos x="connsiteX0" y="connsiteY0"/>
              </a:cxn>
              <a:cxn ang="0">
                <a:pos x="connsiteX1" y="connsiteY1"/>
              </a:cxn>
              <a:cxn ang="0">
                <a:pos x="connsiteX2" y="connsiteY2"/>
              </a:cxn>
              <a:cxn ang="0">
                <a:pos x="connsiteX3" y="connsiteY3"/>
              </a:cxn>
            </a:cxnLst>
            <a:rect l="l" t="t" r="r" b="b"/>
            <a:pathLst>
              <a:path w="6155431" h="4584530">
                <a:moveTo>
                  <a:pt x="0" y="0"/>
                </a:moveTo>
                <a:lnTo>
                  <a:pt x="6155431" y="0"/>
                </a:lnTo>
                <a:lnTo>
                  <a:pt x="6155431" y="4584529"/>
                </a:lnTo>
                <a:lnTo>
                  <a:pt x="0" y="4584530"/>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13890373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2">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xmlns="" id="{C37F8FAC-EDE9-4A9D-996F-0EA1FBE564C2}"/>
              </a:ext>
            </a:extLst>
          </p:cNvPr>
          <p:cNvSpPr>
            <a:spLocks noGrp="1"/>
          </p:cNvSpPr>
          <p:nvPr>
            <p:ph type="pic" sz="quarter" idx="11"/>
          </p:nvPr>
        </p:nvSpPr>
        <p:spPr>
          <a:xfrm>
            <a:off x="3474194" y="2464692"/>
            <a:ext cx="1719199" cy="2025353"/>
          </a:xfrm>
          <a:custGeom>
            <a:avLst/>
            <a:gdLst>
              <a:gd name="connsiteX0" fmla="*/ 0 w 4584530"/>
              <a:gd name="connsiteY0" fmla="*/ 0 h 5400940"/>
              <a:gd name="connsiteX1" fmla="*/ 4584530 w 4584530"/>
              <a:gd name="connsiteY1" fmla="*/ 0 h 5400940"/>
              <a:gd name="connsiteX2" fmla="*/ 4584530 w 4584530"/>
              <a:gd name="connsiteY2" fmla="*/ 5400940 h 5400940"/>
              <a:gd name="connsiteX3" fmla="*/ 0 w 4584530"/>
              <a:gd name="connsiteY3" fmla="*/ 5400940 h 5400940"/>
            </a:gdLst>
            <a:ahLst/>
            <a:cxnLst>
              <a:cxn ang="0">
                <a:pos x="connsiteX0" y="connsiteY0"/>
              </a:cxn>
              <a:cxn ang="0">
                <a:pos x="connsiteX1" y="connsiteY1"/>
              </a:cxn>
              <a:cxn ang="0">
                <a:pos x="connsiteX2" y="connsiteY2"/>
              </a:cxn>
              <a:cxn ang="0">
                <a:pos x="connsiteX3" y="connsiteY3"/>
              </a:cxn>
            </a:cxnLst>
            <a:rect l="l" t="t" r="r" b="b"/>
            <a:pathLst>
              <a:path w="4584530" h="5400940">
                <a:moveTo>
                  <a:pt x="0" y="0"/>
                </a:moveTo>
                <a:lnTo>
                  <a:pt x="4584530" y="0"/>
                </a:lnTo>
                <a:lnTo>
                  <a:pt x="4584530" y="5400940"/>
                </a:lnTo>
                <a:lnTo>
                  <a:pt x="0" y="5400940"/>
                </a:lnTo>
                <a:close/>
              </a:path>
            </a:pathLst>
          </a:custGeom>
          <a:solidFill>
            <a:schemeClr val="bg1">
              <a:lumMod val="85000"/>
            </a:schemeClr>
          </a:solidFill>
        </p:spPr>
        <p:txBody>
          <a:bodyPr wrap="square">
            <a:noAutofit/>
          </a:bodyPr>
          <a:lstStyle/>
          <a:p>
            <a:endParaRPr lang="en-ID"/>
          </a:p>
        </p:txBody>
      </p:sp>
      <p:sp>
        <p:nvSpPr>
          <p:cNvPr id="6" name="Picture Placeholder 5">
            <a:extLst>
              <a:ext uri="{FF2B5EF4-FFF2-40B4-BE49-F238E27FC236}">
                <a16:creationId xmlns:a16="http://schemas.microsoft.com/office/drawing/2014/main" xmlns="" id="{0A77A6D3-4B1E-4741-8A0F-7DB4C4C88A27}"/>
              </a:ext>
            </a:extLst>
          </p:cNvPr>
          <p:cNvSpPr>
            <a:spLocks noGrp="1"/>
          </p:cNvSpPr>
          <p:nvPr>
            <p:ph type="pic" sz="quarter" idx="10"/>
          </p:nvPr>
        </p:nvSpPr>
        <p:spPr>
          <a:xfrm>
            <a:off x="5783639" y="251306"/>
            <a:ext cx="2625307" cy="3092820"/>
          </a:xfrm>
          <a:custGeom>
            <a:avLst/>
            <a:gdLst>
              <a:gd name="connsiteX0" fmla="*/ 0 w 7000818"/>
              <a:gd name="connsiteY0" fmla="*/ 0 h 8247519"/>
              <a:gd name="connsiteX1" fmla="*/ 7000818 w 7000818"/>
              <a:gd name="connsiteY1" fmla="*/ 0 h 8247519"/>
              <a:gd name="connsiteX2" fmla="*/ 7000818 w 7000818"/>
              <a:gd name="connsiteY2" fmla="*/ 8247519 h 8247519"/>
              <a:gd name="connsiteX3" fmla="*/ 0 w 7000818"/>
              <a:gd name="connsiteY3" fmla="*/ 8247519 h 8247519"/>
            </a:gdLst>
            <a:ahLst/>
            <a:cxnLst>
              <a:cxn ang="0">
                <a:pos x="connsiteX0" y="connsiteY0"/>
              </a:cxn>
              <a:cxn ang="0">
                <a:pos x="connsiteX1" y="connsiteY1"/>
              </a:cxn>
              <a:cxn ang="0">
                <a:pos x="connsiteX2" y="connsiteY2"/>
              </a:cxn>
              <a:cxn ang="0">
                <a:pos x="connsiteX3" y="connsiteY3"/>
              </a:cxn>
            </a:cxnLst>
            <a:rect l="l" t="t" r="r" b="b"/>
            <a:pathLst>
              <a:path w="7000818" h="8247519">
                <a:moveTo>
                  <a:pt x="0" y="0"/>
                </a:moveTo>
                <a:lnTo>
                  <a:pt x="7000818" y="0"/>
                </a:lnTo>
                <a:lnTo>
                  <a:pt x="7000818" y="8247519"/>
                </a:lnTo>
                <a:lnTo>
                  <a:pt x="0" y="8247519"/>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25549389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3">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xmlns="" id="{AF0064C5-1F97-4C9D-B05E-5F316342801A}"/>
              </a:ext>
            </a:extLst>
          </p:cNvPr>
          <p:cNvSpPr>
            <a:spLocks noGrp="1"/>
          </p:cNvSpPr>
          <p:nvPr>
            <p:ph type="pic" sz="quarter" idx="10"/>
          </p:nvPr>
        </p:nvSpPr>
        <p:spPr>
          <a:xfrm>
            <a:off x="5753034" y="0"/>
            <a:ext cx="2712332" cy="5143444"/>
          </a:xfrm>
          <a:custGeom>
            <a:avLst/>
            <a:gdLst>
              <a:gd name="connsiteX0" fmla="*/ 0 w 7232885"/>
              <a:gd name="connsiteY0" fmla="*/ 0 h 13715850"/>
              <a:gd name="connsiteX1" fmla="*/ 7232885 w 7232885"/>
              <a:gd name="connsiteY1" fmla="*/ 0 h 13715850"/>
              <a:gd name="connsiteX2" fmla="*/ 7232885 w 7232885"/>
              <a:gd name="connsiteY2" fmla="*/ 13715850 h 13715850"/>
              <a:gd name="connsiteX3" fmla="*/ 0 w 7232885"/>
              <a:gd name="connsiteY3" fmla="*/ 13715850 h 13715850"/>
            </a:gdLst>
            <a:ahLst/>
            <a:cxnLst>
              <a:cxn ang="0">
                <a:pos x="connsiteX0" y="connsiteY0"/>
              </a:cxn>
              <a:cxn ang="0">
                <a:pos x="connsiteX1" y="connsiteY1"/>
              </a:cxn>
              <a:cxn ang="0">
                <a:pos x="connsiteX2" y="connsiteY2"/>
              </a:cxn>
              <a:cxn ang="0">
                <a:pos x="connsiteX3" y="connsiteY3"/>
              </a:cxn>
            </a:cxnLst>
            <a:rect l="l" t="t" r="r" b="b"/>
            <a:pathLst>
              <a:path w="7232885" h="13715850">
                <a:moveTo>
                  <a:pt x="0" y="0"/>
                </a:moveTo>
                <a:lnTo>
                  <a:pt x="7232885" y="0"/>
                </a:lnTo>
                <a:lnTo>
                  <a:pt x="7232885" y="13715850"/>
                </a:lnTo>
                <a:lnTo>
                  <a:pt x="0" y="13715850"/>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126609971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4">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000275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5">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125549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6">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71064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7">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95156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8">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xmlns="" id="{51D8ED3E-B543-46B7-9F86-AB69449A9264}"/>
              </a:ext>
            </a:extLst>
          </p:cNvPr>
          <p:cNvSpPr>
            <a:spLocks noGrp="1"/>
          </p:cNvSpPr>
          <p:nvPr>
            <p:ph type="pic" sz="quarter" idx="10"/>
          </p:nvPr>
        </p:nvSpPr>
        <p:spPr>
          <a:xfrm>
            <a:off x="1104304" y="163782"/>
            <a:ext cx="3185929" cy="4277595"/>
          </a:xfrm>
          <a:custGeom>
            <a:avLst/>
            <a:gdLst>
              <a:gd name="connsiteX0" fmla="*/ 0 w 8495810"/>
              <a:gd name="connsiteY0" fmla="*/ 0 h 11406921"/>
              <a:gd name="connsiteX1" fmla="*/ 8495810 w 8495810"/>
              <a:gd name="connsiteY1" fmla="*/ 0 h 11406921"/>
              <a:gd name="connsiteX2" fmla="*/ 8495810 w 8495810"/>
              <a:gd name="connsiteY2" fmla="*/ 11406921 h 11406921"/>
              <a:gd name="connsiteX3" fmla="*/ 0 w 8495810"/>
              <a:gd name="connsiteY3" fmla="*/ 11406921 h 11406921"/>
            </a:gdLst>
            <a:ahLst/>
            <a:cxnLst>
              <a:cxn ang="0">
                <a:pos x="connsiteX0" y="connsiteY0"/>
              </a:cxn>
              <a:cxn ang="0">
                <a:pos x="connsiteX1" y="connsiteY1"/>
              </a:cxn>
              <a:cxn ang="0">
                <a:pos x="connsiteX2" y="connsiteY2"/>
              </a:cxn>
              <a:cxn ang="0">
                <a:pos x="connsiteX3" y="connsiteY3"/>
              </a:cxn>
            </a:cxnLst>
            <a:rect l="l" t="t" r="r" b="b"/>
            <a:pathLst>
              <a:path w="8495810" h="11406921">
                <a:moveTo>
                  <a:pt x="0" y="0"/>
                </a:moveTo>
                <a:lnTo>
                  <a:pt x="8495810" y="0"/>
                </a:lnTo>
                <a:lnTo>
                  <a:pt x="8495810" y="11406921"/>
                </a:lnTo>
                <a:lnTo>
                  <a:pt x="0" y="11406921"/>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1245441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10/14/21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9">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xmlns="" id="{DC542D91-30A2-4C0C-B571-878183665FF7}"/>
              </a:ext>
            </a:extLst>
          </p:cNvPr>
          <p:cNvSpPr>
            <a:spLocks noGrp="1"/>
          </p:cNvSpPr>
          <p:nvPr>
            <p:ph type="pic" sz="quarter" idx="11"/>
          </p:nvPr>
        </p:nvSpPr>
        <p:spPr>
          <a:xfrm>
            <a:off x="4971333" y="1850763"/>
            <a:ext cx="4138179" cy="2571750"/>
          </a:xfrm>
          <a:custGeom>
            <a:avLst/>
            <a:gdLst>
              <a:gd name="connsiteX0" fmla="*/ 0 w 11035145"/>
              <a:gd name="connsiteY0" fmla="*/ 0 h 6858000"/>
              <a:gd name="connsiteX1" fmla="*/ 11035145 w 11035145"/>
              <a:gd name="connsiteY1" fmla="*/ 0 h 6858000"/>
              <a:gd name="connsiteX2" fmla="*/ 11035145 w 11035145"/>
              <a:gd name="connsiteY2" fmla="*/ 6858000 h 6858000"/>
              <a:gd name="connsiteX3" fmla="*/ 0 w 11035145"/>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035145" h="6858000">
                <a:moveTo>
                  <a:pt x="0" y="0"/>
                </a:moveTo>
                <a:lnTo>
                  <a:pt x="11035145" y="0"/>
                </a:lnTo>
                <a:lnTo>
                  <a:pt x="11035145" y="6858000"/>
                </a:lnTo>
                <a:lnTo>
                  <a:pt x="0" y="6858000"/>
                </a:lnTo>
                <a:close/>
              </a:path>
            </a:pathLst>
          </a:custGeom>
          <a:solidFill>
            <a:schemeClr val="bg1">
              <a:lumMod val="85000"/>
            </a:schemeClr>
          </a:solidFill>
        </p:spPr>
        <p:txBody>
          <a:bodyPr wrap="square">
            <a:noAutofit/>
          </a:bodyPr>
          <a:lstStyle/>
          <a:p>
            <a:endParaRPr lang="en-ID"/>
          </a:p>
        </p:txBody>
      </p:sp>
      <p:sp>
        <p:nvSpPr>
          <p:cNvPr id="6" name="Picture Placeholder 5">
            <a:extLst>
              <a:ext uri="{FF2B5EF4-FFF2-40B4-BE49-F238E27FC236}">
                <a16:creationId xmlns:a16="http://schemas.microsoft.com/office/drawing/2014/main" xmlns="" id="{E4044844-5DF2-4F1C-B426-6638A8AC3D12}"/>
              </a:ext>
            </a:extLst>
          </p:cNvPr>
          <p:cNvSpPr>
            <a:spLocks noGrp="1"/>
          </p:cNvSpPr>
          <p:nvPr>
            <p:ph type="pic" sz="quarter" idx="10"/>
          </p:nvPr>
        </p:nvSpPr>
        <p:spPr>
          <a:xfrm>
            <a:off x="828676" y="0"/>
            <a:ext cx="4138179" cy="2571750"/>
          </a:xfrm>
          <a:custGeom>
            <a:avLst/>
            <a:gdLst>
              <a:gd name="connsiteX0" fmla="*/ 0 w 11035145"/>
              <a:gd name="connsiteY0" fmla="*/ 0 h 6858000"/>
              <a:gd name="connsiteX1" fmla="*/ 11035145 w 11035145"/>
              <a:gd name="connsiteY1" fmla="*/ 0 h 6858000"/>
              <a:gd name="connsiteX2" fmla="*/ 11035145 w 11035145"/>
              <a:gd name="connsiteY2" fmla="*/ 6858000 h 6858000"/>
              <a:gd name="connsiteX3" fmla="*/ 0 w 11035145"/>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035145" h="6858000">
                <a:moveTo>
                  <a:pt x="0" y="0"/>
                </a:moveTo>
                <a:lnTo>
                  <a:pt x="11035145" y="0"/>
                </a:lnTo>
                <a:lnTo>
                  <a:pt x="11035145" y="6858000"/>
                </a:lnTo>
                <a:lnTo>
                  <a:pt x="0" y="6858000"/>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60658646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30">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xmlns="" id="{6EB773AC-93DB-411B-8D45-6ACCB410A752}"/>
              </a:ext>
            </a:extLst>
          </p:cNvPr>
          <p:cNvSpPr>
            <a:spLocks noGrp="1"/>
          </p:cNvSpPr>
          <p:nvPr>
            <p:ph type="pic" sz="quarter" idx="10"/>
          </p:nvPr>
        </p:nvSpPr>
        <p:spPr>
          <a:xfrm>
            <a:off x="3175662" y="0"/>
            <a:ext cx="3596703" cy="5143500"/>
          </a:xfrm>
          <a:custGeom>
            <a:avLst/>
            <a:gdLst>
              <a:gd name="connsiteX0" fmla="*/ 0 w 9591209"/>
              <a:gd name="connsiteY0" fmla="*/ 0 h 13716000"/>
              <a:gd name="connsiteX1" fmla="*/ 9591209 w 9591209"/>
              <a:gd name="connsiteY1" fmla="*/ 0 h 13716000"/>
              <a:gd name="connsiteX2" fmla="*/ 9591209 w 9591209"/>
              <a:gd name="connsiteY2" fmla="*/ 13716000 h 13716000"/>
              <a:gd name="connsiteX3" fmla="*/ 0 w 9591209"/>
              <a:gd name="connsiteY3" fmla="*/ 13716000 h 13716000"/>
            </a:gdLst>
            <a:ahLst/>
            <a:cxnLst>
              <a:cxn ang="0">
                <a:pos x="connsiteX0" y="connsiteY0"/>
              </a:cxn>
              <a:cxn ang="0">
                <a:pos x="connsiteX1" y="connsiteY1"/>
              </a:cxn>
              <a:cxn ang="0">
                <a:pos x="connsiteX2" y="connsiteY2"/>
              </a:cxn>
              <a:cxn ang="0">
                <a:pos x="connsiteX3" y="connsiteY3"/>
              </a:cxn>
            </a:cxnLst>
            <a:rect l="l" t="t" r="r" b="b"/>
            <a:pathLst>
              <a:path w="9591209" h="13716000">
                <a:moveTo>
                  <a:pt x="0" y="0"/>
                </a:moveTo>
                <a:lnTo>
                  <a:pt x="9591209" y="0"/>
                </a:lnTo>
                <a:lnTo>
                  <a:pt x="9591209" y="13716000"/>
                </a:lnTo>
                <a:lnTo>
                  <a:pt x="0" y="13716000"/>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79376091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31">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xmlns="" id="{79C9CB28-E287-4F52-B6FF-EB1DF6B5E70A}"/>
              </a:ext>
            </a:extLst>
          </p:cNvPr>
          <p:cNvSpPr>
            <a:spLocks noGrp="1"/>
          </p:cNvSpPr>
          <p:nvPr>
            <p:ph type="pic" sz="quarter" idx="10"/>
          </p:nvPr>
        </p:nvSpPr>
        <p:spPr>
          <a:xfrm>
            <a:off x="807476" y="0"/>
            <a:ext cx="8336525" cy="5143500"/>
          </a:xfrm>
          <a:custGeom>
            <a:avLst/>
            <a:gdLst>
              <a:gd name="connsiteX0" fmla="*/ 0 w 22230734"/>
              <a:gd name="connsiteY0" fmla="*/ 0 h 13716000"/>
              <a:gd name="connsiteX1" fmla="*/ 22230734 w 22230734"/>
              <a:gd name="connsiteY1" fmla="*/ 0 h 13716000"/>
              <a:gd name="connsiteX2" fmla="*/ 22230734 w 22230734"/>
              <a:gd name="connsiteY2" fmla="*/ 13716000 h 13716000"/>
              <a:gd name="connsiteX3" fmla="*/ 0 w 22230734"/>
              <a:gd name="connsiteY3" fmla="*/ 13716000 h 13716000"/>
            </a:gdLst>
            <a:ahLst/>
            <a:cxnLst>
              <a:cxn ang="0">
                <a:pos x="connsiteX0" y="connsiteY0"/>
              </a:cxn>
              <a:cxn ang="0">
                <a:pos x="connsiteX1" y="connsiteY1"/>
              </a:cxn>
              <a:cxn ang="0">
                <a:pos x="connsiteX2" y="connsiteY2"/>
              </a:cxn>
              <a:cxn ang="0">
                <a:pos x="connsiteX3" y="connsiteY3"/>
              </a:cxn>
            </a:cxnLst>
            <a:rect l="l" t="t" r="r" b="b"/>
            <a:pathLst>
              <a:path w="22230734" h="13716000">
                <a:moveTo>
                  <a:pt x="0" y="0"/>
                </a:moveTo>
                <a:lnTo>
                  <a:pt x="22230734" y="0"/>
                </a:lnTo>
                <a:lnTo>
                  <a:pt x="22230734" y="13716000"/>
                </a:lnTo>
                <a:lnTo>
                  <a:pt x="0" y="13716000"/>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57121601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32">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xmlns="" id="{DBE00C02-AC94-4A95-9551-82DE2BFEABAF}"/>
              </a:ext>
            </a:extLst>
          </p:cNvPr>
          <p:cNvSpPr>
            <a:spLocks noGrp="1"/>
          </p:cNvSpPr>
          <p:nvPr>
            <p:ph type="pic" sz="quarter" idx="10"/>
          </p:nvPr>
        </p:nvSpPr>
        <p:spPr>
          <a:xfrm>
            <a:off x="0" y="3443288"/>
            <a:ext cx="9144000" cy="1700213"/>
          </a:xfrm>
          <a:custGeom>
            <a:avLst/>
            <a:gdLst>
              <a:gd name="connsiteX0" fmla="*/ 0 w 24384000"/>
              <a:gd name="connsiteY0" fmla="*/ 0 h 4533900"/>
              <a:gd name="connsiteX1" fmla="*/ 24384000 w 24384000"/>
              <a:gd name="connsiteY1" fmla="*/ 0 h 4533900"/>
              <a:gd name="connsiteX2" fmla="*/ 24384000 w 24384000"/>
              <a:gd name="connsiteY2" fmla="*/ 4533900 h 4533900"/>
              <a:gd name="connsiteX3" fmla="*/ 0 w 24384000"/>
              <a:gd name="connsiteY3" fmla="*/ 4533900 h 4533900"/>
            </a:gdLst>
            <a:ahLst/>
            <a:cxnLst>
              <a:cxn ang="0">
                <a:pos x="connsiteX0" y="connsiteY0"/>
              </a:cxn>
              <a:cxn ang="0">
                <a:pos x="connsiteX1" y="connsiteY1"/>
              </a:cxn>
              <a:cxn ang="0">
                <a:pos x="connsiteX2" y="connsiteY2"/>
              </a:cxn>
              <a:cxn ang="0">
                <a:pos x="connsiteX3" y="connsiteY3"/>
              </a:cxn>
            </a:cxnLst>
            <a:rect l="l" t="t" r="r" b="b"/>
            <a:pathLst>
              <a:path w="24384000" h="4533900">
                <a:moveTo>
                  <a:pt x="0" y="0"/>
                </a:moveTo>
                <a:lnTo>
                  <a:pt x="24384000" y="0"/>
                </a:lnTo>
                <a:lnTo>
                  <a:pt x="24384000" y="4533900"/>
                </a:lnTo>
                <a:lnTo>
                  <a:pt x="0" y="4533900"/>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117562840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33">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xmlns="" id="{410204D4-9D10-42D5-91CB-E4A7D8FA51A4}"/>
              </a:ext>
            </a:extLst>
          </p:cNvPr>
          <p:cNvSpPr>
            <a:spLocks noGrp="1"/>
          </p:cNvSpPr>
          <p:nvPr>
            <p:ph type="pic" sz="quarter" idx="10"/>
          </p:nvPr>
        </p:nvSpPr>
        <p:spPr>
          <a:xfrm>
            <a:off x="4632626" y="3605944"/>
            <a:ext cx="4291518" cy="1024650"/>
          </a:xfrm>
          <a:custGeom>
            <a:avLst/>
            <a:gdLst>
              <a:gd name="connsiteX0" fmla="*/ 6874135 w 11444047"/>
              <a:gd name="connsiteY0" fmla="*/ 0 h 2732400"/>
              <a:gd name="connsiteX1" fmla="*/ 11444047 w 11444047"/>
              <a:gd name="connsiteY1" fmla="*/ 0 h 2732400"/>
              <a:gd name="connsiteX2" fmla="*/ 11444047 w 11444047"/>
              <a:gd name="connsiteY2" fmla="*/ 2732400 h 2732400"/>
              <a:gd name="connsiteX3" fmla="*/ 6874135 w 11444047"/>
              <a:gd name="connsiteY3" fmla="*/ 2732400 h 2732400"/>
              <a:gd name="connsiteX4" fmla="*/ 2891162 w 11444047"/>
              <a:gd name="connsiteY4" fmla="*/ 0 h 2732400"/>
              <a:gd name="connsiteX5" fmla="*/ 6753047 w 11444047"/>
              <a:gd name="connsiteY5" fmla="*/ 0 h 2732400"/>
              <a:gd name="connsiteX6" fmla="*/ 6753047 w 11444047"/>
              <a:gd name="connsiteY6" fmla="*/ 2732400 h 2732400"/>
              <a:gd name="connsiteX7" fmla="*/ 2891162 w 11444047"/>
              <a:gd name="connsiteY7" fmla="*/ 2732400 h 2732400"/>
              <a:gd name="connsiteX8" fmla="*/ 0 w 11444047"/>
              <a:gd name="connsiteY8" fmla="*/ 0 h 2732400"/>
              <a:gd name="connsiteX9" fmla="*/ 2769923 w 11444047"/>
              <a:gd name="connsiteY9" fmla="*/ 0 h 2732400"/>
              <a:gd name="connsiteX10" fmla="*/ 2769923 w 11444047"/>
              <a:gd name="connsiteY10" fmla="*/ 2732400 h 2732400"/>
              <a:gd name="connsiteX11" fmla="*/ 0 w 11444047"/>
              <a:gd name="connsiteY11" fmla="*/ 2732400 h 273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44047" h="2732400">
                <a:moveTo>
                  <a:pt x="6874135" y="0"/>
                </a:moveTo>
                <a:lnTo>
                  <a:pt x="11444047" y="0"/>
                </a:lnTo>
                <a:lnTo>
                  <a:pt x="11444047" y="2732400"/>
                </a:lnTo>
                <a:lnTo>
                  <a:pt x="6874135" y="2732400"/>
                </a:lnTo>
                <a:close/>
                <a:moveTo>
                  <a:pt x="2891162" y="0"/>
                </a:moveTo>
                <a:lnTo>
                  <a:pt x="6753047" y="0"/>
                </a:lnTo>
                <a:lnTo>
                  <a:pt x="6753047" y="2732400"/>
                </a:lnTo>
                <a:lnTo>
                  <a:pt x="2891162" y="2732400"/>
                </a:lnTo>
                <a:close/>
                <a:moveTo>
                  <a:pt x="0" y="0"/>
                </a:moveTo>
                <a:lnTo>
                  <a:pt x="2769923" y="0"/>
                </a:lnTo>
                <a:lnTo>
                  <a:pt x="2769923" y="2732400"/>
                </a:lnTo>
                <a:lnTo>
                  <a:pt x="0" y="2732400"/>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19369832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34">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xmlns="" id="{2EEF4105-3E5D-4D41-83FA-962E1A2354B0}"/>
              </a:ext>
            </a:extLst>
          </p:cNvPr>
          <p:cNvSpPr>
            <a:spLocks noGrp="1"/>
          </p:cNvSpPr>
          <p:nvPr>
            <p:ph type="pic" sz="quarter" idx="10"/>
          </p:nvPr>
        </p:nvSpPr>
        <p:spPr>
          <a:xfrm>
            <a:off x="832638" y="671514"/>
            <a:ext cx="8311363" cy="2540863"/>
          </a:xfrm>
          <a:custGeom>
            <a:avLst/>
            <a:gdLst>
              <a:gd name="connsiteX0" fmla="*/ 0 w 22163635"/>
              <a:gd name="connsiteY0" fmla="*/ 0 h 6775635"/>
              <a:gd name="connsiteX1" fmla="*/ 22163635 w 22163635"/>
              <a:gd name="connsiteY1" fmla="*/ 0 h 6775635"/>
              <a:gd name="connsiteX2" fmla="*/ 22163635 w 22163635"/>
              <a:gd name="connsiteY2" fmla="*/ 6775635 h 6775635"/>
              <a:gd name="connsiteX3" fmla="*/ 0 w 22163635"/>
              <a:gd name="connsiteY3" fmla="*/ 6775635 h 6775635"/>
            </a:gdLst>
            <a:ahLst/>
            <a:cxnLst>
              <a:cxn ang="0">
                <a:pos x="connsiteX0" y="connsiteY0"/>
              </a:cxn>
              <a:cxn ang="0">
                <a:pos x="connsiteX1" y="connsiteY1"/>
              </a:cxn>
              <a:cxn ang="0">
                <a:pos x="connsiteX2" y="connsiteY2"/>
              </a:cxn>
              <a:cxn ang="0">
                <a:pos x="connsiteX3" y="connsiteY3"/>
              </a:cxn>
            </a:cxnLst>
            <a:rect l="l" t="t" r="r" b="b"/>
            <a:pathLst>
              <a:path w="22163635" h="6775635">
                <a:moveTo>
                  <a:pt x="0" y="0"/>
                </a:moveTo>
                <a:lnTo>
                  <a:pt x="22163635" y="0"/>
                </a:lnTo>
                <a:lnTo>
                  <a:pt x="22163635" y="6775635"/>
                </a:lnTo>
                <a:lnTo>
                  <a:pt x="0" y="6775635"/>
                </a:lnTo>
                <a:close/>
              </a:path>
            </a:pathLst>
          </a:custGeom>
          <a:solidFill>
            <a:schemeClr val="bg1">
              <a:lumMod val="85000"/>
            </a:schemeClr>
          </a:solidFill>
        </p:spPr>
        <p:txBody>
          <a:bodyPr wrap="square">
            <a:noAutofit/>
          </a:bodyPr>
          <a:lstStyle/>
          <a:p>
            <a:endParaRPr lang="en-ID"/>
          </a:p>
        </p:txBody>
      </p:sp>
    </p:spTree>
    <p:extLst>
      <p:ext uri="{BB962C8B-B14F-4D97-AF65-F5344CB8AC3E}">
        <p14:creationId xmlns:p14="http://schemas.microsoft.com/office/powerpoint/2010/main" val="117215517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35">
    <p:bg>
      <p:bgPr>
        <a:gradFill>
          <a:gsLst>
            <a:gs pos="0">
              <a:srgbClr val="66646E"/>
            </a:gs>
            <a:gs pos="73000">
              <a:srgbClr val="3D3C42"/>
            </a:gs>
          </a:gsLst>
          <a:lin ang="540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4549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10/14/21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10/14/21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10/14/21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46" Type="http://schemas.openxmlformats.org/officeDocument/2006/relationships/slideLayout" Target="../slideLayouts/slideLayout46.xml"/><Relationship Id="rId47" Type="http://schemas.openxmlformats.org/officeDocument/2006/relationships/theme" Target="../theme/theme1.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9" Type="http://schemas.openxmlformats.org/officeDocument/2006/relationships/slideLayout" Target="../slideLayouts/slideLayout9.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37" Type="http://schemas.openxmlformats.org/officeDocument/2006/relationships/slideLayout" Target="../slideLayouts/slideLayout37.xml"/><Relationship Id="rId38" Type="http://schemas.openxmlformats.org/officeDocument/2006/relationships/slideLayout" Target="../slideLayouts/slideLayout38.xml"/><Relationship Id="rId39" Type="http://schemas.openxmlformats.org/officeDocument/2006/relationships/slideLayout" Target="../slideLayouts/slideLayout39.xml"/><Relationship Id="rId40" Type="http://schemas.openxmlformats.org/officeDocument/2006/relationships/slideLayout" Target="../slideLayouts/slideLayout40.xml"/><Relationship Id="rId41" Type="http://schemas.openxmlformats.org/officeDocument/2006/relationships/slideLayout" Target="../slideLayouts/slideLayout41.xml"/><Relationship Id="rId42" Type="http://schemas.openxmlformats.org/officeDocument/2006/relationships/slideLayout" Target="../slideLayouts/slideLayout42.xml"/><Relationship Id="rId43" Type="http://schemas.openxmlformats.org/officeDocument/2006/relationships/slideLayout" Target="../slideLayouts/slideLayout43.xml"/><Relationship Id="rId44" Type="http://schemas.openxmlformats.org/officeDocument/2006/relationships/slideLayout" Target="../slideLayouts/slideLayout44.xml"/><Relationship Id="rId45"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dirty="0"/>
              <a:t>10/14/21</a:t>
            </a:fld>
            <a:endParaRPr lang="en-US" dirty="0"/>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49576929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 id="2147483714" r:id="rId18"/>
    <p:sldLayoutId id="2147483715" r:id="rId19"/>
    <p:sldLayoutId id="2147483716" r:id="rId20"/>
    <p:sldLayoutId id="2147483717" r:id="rId21"/>
    <p:sldLayoutId id="2147483718" r:id="rId22"/>
    <p:sldLayoutId id="2147483719" r:id="rId23"/>
    <p:sldLayoutId id="2147483720" r:id="rId24"/>
    <p:sldLayoutId id="2147483721" r:id="rId25"/>
    <p:sldLayoutId id="2147483722" r:id="rId26"/>
    <p:sldLayoutId id="2147483723" r:id="rId27"/>
    <p:sldLayoutId id="2147483724" r:id="rId28"/>
    <p:sldLayoutId id="2147483725" r:id="rId29"/>
    <p:sldLayoutId id="2147483726" r:id="rId30"/>
    <p:sldLayoutId id="2147483727" r:id="rId31"/>
    <p:sldLayoutId id="2147483728" r:id="rId32"/>
    <p:sldLayoutId id="2147483729" r:id="rId33"/>
    <p:sldLayoutId id="2147483730" r:id="rId34"/>
    <p:sldLayoutId id="2147483731" r:id="rId35"/>
    <p:sldLayoutId id="2147483732" r:id="rId36"/>
    <p:sldLayoutId id="2147483733" r:id="rId37"/>
    <p:sldLayoutId id="2147483734" r:id="rId38"/>
    <p:sldLayoutId id="2147483735" r:id="rId39"/>
    <p:sldLayoutId id="2147483736" r:id="rId40"/>
    <p:sldLayoutId id="2147483737" r:id="rId41"/>
    <p:sldLayoutId id="2147483738" r:id="rId42"/>
    <p:sldLayoutId id="2147483739" r:id="rId43"/>
    <p:sldLayoutId id="2147483740" r:id="rId44"/>
    <p:sldLayoutId id="2147483741" r:id="rId45"/>
    <p:sldLayoutId id="2147483742" r:id="rId4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4.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1" Type="http://schemas.openxmlformats.org/officeDocument/2006/relationships/slideLayout" Target="../slideLayouts/slideLayout35.xml"/><Relationship Id="rId2" Type="http://schemas.openxmlformats.org/officeDocument/2006/relationships/chart" Target="../charts/char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6.xml"/><Relationship Id="rId2" Type="http://schemas.openxmlformats.org/officeDocument/2006/relationships/chart" Target="../charts/char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chart" Target="../charts/char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xmlns="" id="{B14C492B-76E7-48C8-BCBB-8727325B548A}"/>
              </a:ext>
            </a:extLst>
          </p:cNvPr>
          <p:cNvSpPr txBox="1"/>
          <p:nvPr/>
        </p:nvSpPr>
        <p:spPr>
          <a:xfrm>
            <a:off x="3169622" y="3471409"/>
            <a:ext cx="7519914"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113" dirty="0" err="1">
                <a:solidFill>
                  <a:srgbClr val="66646E">
                    <a:alpha val="50000"/>
                  </a:srgbClr>
                </a:solidFill>
                <a:latin typeface="Montserrat Alternates Black" panose="00000A00000000000000" pitchFamily="50" charset="0"/>
                <a:cs typeface="Rajdhani" panose="02000000000000000000" pitchFamily="2" charset="0"/>
              </a:rPr>
              <a:t>scarlett</a:t>
            </a:r>
            <a:endParaRPr lang="en-US" sz="11250" kern="10000" spc="-113" dirty="0">
              <a:solidFill>
                <a:srgbClr val="66646E">
                  <a:alpha val="50000"/>
                </a:srgbClr>
              </a:solidFill>
              <a:latin typeface="Montserrat Alternates Black" panose="00000A00000000000000" pitchFamily="50" charset="0"/>
              <a:cs typeface="Rajdhani" panose="02000000000000000000" pitchFamily="2" charset="0"/>
            </a:endParaRPr>
          </a:p>
        </p:txBody>
      </p:sp>
      <p:sp>
        <p:nvSpPr>
          <p:cNvPr id="3" name="Graphic 50">
            <a:extLst>
              <a:ext uri="{FF2B5EF4-FFF2-40B4-BE49-F238E27FC236}">
                <a16:creationId xmlns:a16="http://schemas.microsoft.com/office/drawing/2014/main" xmlns="" id="{516C6AA8-EEFC-4C1D-9C0E-CF2B89DFF649}"/>
              </a:ext>
            </a:extLst>
          </p:cNvPr>
          <p:cNvSpPr/>
          <p:nvPr/>
        </p:nvSpPr>
        <p:spPr>
          <a:xfrm rot="14524345">
            <a:off x="6979713" y="1385190"/>
            <a:ext cx="2500016" cy="4426971"/>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8460000" algn="ctr" rotWithShape="0">
              <a:srgbClr val="000000">
                <a:alpha val="14000"/>
              </a:srgbClr>
            </a:outerShdw>
          </a:effectLst>
        </p:spPr>
        <p:txBody>
          <a:bodyPr rtlCol="0" anchor="ctr"/>
          <a:lstStyle/>
          <a:p>
            <a:endParaRPr lang="en-ID" sz="253"/>
          </a:p>
        </p:txBody>
      </p:sp>
      <p:sp>
        <p:nvSpPr>
          <p:cNvPr id="4" name="Graphic 52">
            <a:extLst>
              <a:ext uri="{FF2B5EF4-FFF2-40B4-BE49-F238E27FC236}">
                <a16:creationId xmlns:a16="http://schemas.microsoft.com/office/drawing/2014/main" xmlns="" id="{C92EC664-2F68-4E7E-A3DA-F9B4C768786F}"/>
              </a:ext>
            </a:extLst>
          </p:cNvPr>
          <p:cNvSpPr/>
          <p:nvPr/>
        </p:nvSpPr>
        <p:spPr>
          <a:xfrm rot="14524345">
            <a:off x="6857885" y="817394"/>
            <a:ext cx="3615223" cy="5645958"/>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1820000" algn="ctr" rotWithShape="0">
              <a:srgbClr val="000000">
                <a:alpha val="18000"/>
              </a:srgbClr>
            </a:outerShdw>
          </a:effectLst>
        </p:spPr>
        <p:txBody>
          <a:bodyPr rtlCol="0" anchor="ctr"/>
          <a:lstStyle/>
          <a:p>
            <a:endParaRPr lang="en-ID" sz="253"/>
          </a:p>
        </p:txBody>
      </p:sp>
      <p:sp>
        <p:nvSpPr>
          <p:cNvPr id="5" name="TextBox 5">
            <a:extLst>
              <a:ext uri="{FF2B5EF4-FFF2-40B4-BE49-F238E27FC236}">
                <a16:creationId xmlns:a16="http://schemas.microsoft.com/office/drawing/2014/main" xmlns="" id="{E6E349CF-EFBF-4D38-81CE-19F649EBDA12}"/>
              </a:ext>
            </a:extLst>
          </p:cNvPr>
          <p:cNvSpPr txBox="1"/>
          <p:nvPr/>
        </p:nvSpPr>
        <p:spPr>
          <a:xfrm>
            <a:off x="-24057" y="-204733"/>
            <a:ext cx="7519914"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113" dirty="0" err="1">
                <a:solidFill>
                  <a:srgbClr val="66646E">
                    <a:alpha val="50000"/>
                  </a:srgbClr>
                </a:solidFill>
                <a:latin typeface="Montserrat Alternates Black" panose="00000A00000000000000" pitchFamily="50" charset="0"/>
                <a:cs typeface="Rajdhani" panose="02000000000000000000" pitchFamily="2" charset="0"/>
              </a:rPr>
              <a:t>scarlett</a:t>
            </a:r>
            <a:endParaRPr lang="en-US" sz="11250" kern="10000" spc="-113" dirty="0">
              <a:solidFill>
                <a:srgbClr val="66646E">
                  <a:alpha val="50000"/>
                </a:srgbClr>
              </a:solidFill>
              <a:latin typeface="Montserrat Alternates Black" panose="00000A00000000000000" pitchFamily="50" charset="0"/>
              <a:cs typeface="Rajdhani" panose="02000000000000000000" pitchFamily="2" charset="0"/>
            </a:endParaRPr>
          </a:p>
        </p:txBody>
      </p:sp>
      <p:grpSp>
        <p:nvGrpSpPr>
          <p:cNvPr id="6" name="Graphic 48">
            <a:extLst>
              <a:ext uri="{FF2B5EF4-FFF2-40B4-BE49-F238E27FC236}">
                <a16:creationId xmlns:a16="http://schemas.microsoft.com/office/drawing/2014/main" xmlns="" id="{94E1DB02-2529-49DE-BB45-2B4D032A581A}"/>
              </a:ext>
            </a:extLst>
          </p:cNvPr>
          <p:cNvGrpSpPr/>
          <p:nvPr/>
        </p:nvGrpSpPr>
        <p:grpSpPr>
          <a:xfrm rot="19164553">
            <a:off x="6421111" y="-3903279"/>
            <a:ext cx="3832031" cy="10197965"/>
            <a:chOff x="16603803" y="-2559806"/>
            <a:chExt cx="2616147" cy="6962203"/>
          </a:xfrm>
          <a:solidFill>
            <a:srgbClr val="F0A89A"/>
          </a:solidFill>
        </p:grpSpPr>
        <p:sp>
          <p:nvSpPr>
            <p:cNvPr id="7" name="Graphic 48">
              <a:extLst>
                <a:ext uri="{FF2B5EF4-FFF2-40B4-BE49-F238E27FC236}">
                  <a16:creationId xmlns:a16="http://schemas.microsoft.com/office/drawing/2014/main" xmlns="" id="{71F849E2-04AD-4C81-BC36-FD8DDF49CCED}"/>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8" name="Graphic 48">
              <a:extLst>
                <a:ext uri="{FF2B5EF4-FFF2-40B4-BE49-F238E27FC236}">
                  <a16:creationId xmlns:a16="http://schemas.microsoft.com/office/drawing/2014/main" xmlns="" id="{1EB3C9ED-3E5D-4E2D-8A30-F0F9A43ECF35}"/>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9" name="Graphic 48">
              <a:extLst>
                <a:ext uri="{FF2B5EF4-FFF2-40B4-BE49-F238E27FC236}">
                  <a16:creationId xmlns:a16="http://schemas.microsoft.com/office/drawing/2014/main" xmlns="" id="{1880B0CE-0F4F-45D3-9E6D-B140C805FCA6}"/>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10" name="Graphic 48">
              <a:extLst>
                <a:ext uri="{FF2B5EF4-FFF2-40B4-BE49-F238E27FC236}">
                  <a16:creationId xmlns:a16="http://schemas.microsoft.com/office/drawing/2014/main" xmlns="" id="{7ECB867F-70D6-486D-B084-907CAE8CE2B0}"/>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11" name="Graphic 48">
              <a:extLst>
                <a:ext uri="{FF2B5EF4-FFF2-40B4-BE49-F238E27FC236}">
                  <a16:creationId xmlns:a16="http://schemas.microsoft.com/office/drawing/2014/main" xmlns="" id="{28117D20-2888-4C53-8CDA-BE3C77140E2F}"/>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12" name="Graphic 48">
              <a:extLst>
                <a:ext uri="{FF2B5EF4-FFF2-40B4-BE49-F238E27FC236}">
                  <a16:creationId xmlns:a16="http://schemas.microsoft.com/office/drawing/2014/main" xmlns="" id="{E2BB426D-75A2-47B1-9114-828A4452D016}"/>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13" name="Graphic 48">
              <a:extLst>
                <a:ext uri="{FF2B5EF4-FFF2-40B4-BE49-F238E27FC236}">
                  <a16:creationId xmlns:a16="http://schemas.microsoft.com/office/drawing/2014/main" xmlns="" id="{51A6FFC9-71EC-4B61-BDF3-7972CE323107}"/>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14" name="Graphic 50">
            <a:extLst>
              <a:ext uri="{FF2B5EF4-FFF2-40B4-BE49-F238E27FC236}">
                <a16:creationId xmlns:a16="http://schemas.microsoft.com/office/drawing/2014/main" xmlns="" id="{A94AA9F4-A553-4C4F-8F38-BE92A6CF938B}"/>
              </a:ext>
            </a:extLst>
          </p:cNvPr>
          <p:cNvSpPr/>
          <p:nvPr/>
        </p:nvSpPr>
        <p:spPr>
          <a:xfrm rot="1075445">
            <a:off x="-615918" y="432555"/>
            <a:ext cx="2500016" cy="4426971"/>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15" name="Graphic 52">
            <a:extLst>
              <a:ext uri="{FF2B5EF4-FFF2-40B4-BE49-F238E27FC236}">
                <a16:creationId xmlns:a16="http://schemas.microsoft.com/office/drawing/2014/main" xmlns="" id="{9DDC152B-0170-49F5-B755-AED01DC1D8FE}"/>
              </a:ext>
            </a:extLst>
          </p:cNvPr>
          <p:cNvSpPr/>
          <p:nvPr/>
        </p:nvSpPr>
        <p:spPr>
          <a:xfrm rot="1075445">
            <a:off x="-1515250" y="96668"/>
            <a:ext cx="3615223" cy="5645958"/>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sp>
        <p:nvSpPr>
          <p:cNvPr id="16" name="Oval 15">
            <a:extLst>
              <a:ext uri="{FF2B5EF4-FFF2-40B4-BE49-F238E27FC236}">
                <a16:creationId xmlns:a16="http://schemas.microsoft.com/office/drawing/2014/main" xmlns="" id="{130495F0-7300-4325-9538-DAD080519AD8}"/>
              </a:ext>
            </a:extLst>
          </p:cNvPr>
          <p:cNvSpPr/>
          <p:nvPr/>
        </p:nvSpPr>
        <p:spPr>
          <a:xfrm>
            <a:off x="5194284" y="440273"/>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nvGrpSpPr>
          <p:cNvPr id="17" name="Group 16">
            <a:extLst>
              <a:ext uri="{FF2B5EF4-FFF2-40B4-BE49-F238E27FC236}">
                <a16:creationId xmlns:a16="http://schemas.microsoft.com/office/drawing/2014/main" xmlns="" id="{B781A777-5CCC-45A8-BBB2-E26E1FBAC517}"/>
              </a:ext>
            </a:extLst>
          </p:cNvPr>
          <p:cNvGrpSpPr/>
          <p:nvPr/>
        </p:nvGrpSpPr>
        <p:grpSpPr>
          <a:xfrm>
            <a:off x="-125654" y="1997593"/>
            <a:ext cx="1640377" cy="1640377"/>
            <a:chOff x="16587367" y="11117008"/>
            <a:chExt cx="3701664" cy="3701664"/>
          </a:xfrm>
        </p:grpSpPr>
        <p:sp>
          <p:nvSpPr>
            <p:cNvPr id="18" name="Oval 17">
              <a:extLst>
                <a:ext uri="{FF2B5EF4-FFF2-40B4-BE49-F238E27FC236}">
                  <a16:creationId xmlns:a16="http://schemas.microsoft.com/office/drawing/2014/main" xmlns="" id="{6E0CA2DA-9A1C-4647-9384-9EC56CF1AB84}"/>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19" name="Oval 18">
              <a:extLst>
                <a:ext uri="{FF2B5EF4-FFF2-40B4-BE49-F238E27FC236}">
                  <a16:creationId xmlns:a16="http://schemas.microsoft.com/office/drawing/2014/main" xmlns="" id="{9D8A3683-54F0-4CE2-9367-B21ED75079A0}"/>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0" name="Oval 19">
              <a:extLst>
                <a:ext uri="{FF2B5EF4-FFF2-40B4-BE49-F238E27FC236}">
                  <a16:creationId xmlns:a16="http://schemas.microsoft.com/office/drawing/2014/main" xmlns="" id="{D8DCE046-3D3E-492B-83A4-031415DAE653}"/>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21" name="TextBox 5">
            <a:extLst>
              <a:ext uri="{FF2B5EF4-FFF2-40B4-BE49-F238E27FC236}">
                <a16:creationId xmlns:a16="http://schemas.microsoft.com/office/drawing/2014/main" xmlns="" id="{1F362454-951B-459F-8C77-A7BA804266CA}"/>
              </a:ext>
            </a:extLst>
          </p:cNvPr>
          <p:cNvSpPr txBox="1"/>
          <p:nvPr/>
        </p:nvSpPr>
        <p:spPr>
          <a:xfrm>
            <a:off x="3038186" y="1927745"/>
            <a:ext cx="3612021" cy="90022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5625" kern="10000" spc="-113" dirty="0" err="1">
                <a:solidFill>
                  <a:schemeClr val="bg1"/>
                </a:solidFill>
                <a:latin typeface="Montserrat Alternates Black" panose="00000A00000000000000" pitchFamily="50" charset="0"/>
                <a:cs typeface="Rajdhani" panose="02000000000000000000" pitchFamily="2" charset="0"/>
              </a:rPr>
              <a:t>scarlett</a:t>
            </a:r>
            <a:endParaRPr lang="en-US" sz="5625" kern="10000" spc="-113" dirty="0">
              <a:solidFill>
                <a:schemeClr val="bg1"/>
              </a:solidFill>
              <a:latin typeface="Montserrat Alternates Black" panose="00000A00000000000000" pitchFamily="50" charset="0"/>
              <a:cs typeface="Rajdhani" panose="02000000000000000000" pitchFamily="2" charset="0"/>
            </a:endParaRPr>
          </a:p>
        </p:txBody>
      </p:sp>
      <p:sp>
        <p:nvSpPr>
          <p:cNvPr id="22" name="TextBox 5">
            <a:extLst>
              <a:ext uri="{FF2B5EF4-FFF2-40B4-BE49-F238E27FC236}">
                <a16:creationId xmlns:a16="http://schemas.microsoft.com/office/drawing/2014/main" xmlns="" id="{7378E714-E541-454A-B204-A0ACB2387CA0}"/>
              </a:ext>
            </a:extLst>
          </p:cNvPr>
          <p:cNvSpPr txBox="1"/>
          <p:nvPr/>
        </p:nvSpPr>
        <p:spPr>
          <a:xfrm>
            <a:off x="3074593" y="2753740"/>
            <a:ext cx="3411479" cy="29435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688" kern="10000" spc="-113" dirty="0">
                <a:solidFill>
                  <a:schemeClr val="bg1"/>
                </a:solidFill>
                <a:latin typeface="Open Sans" panose="020B0606030504020204" pitchFamily="34" charset="0"/>
                <a:ea typeface="Open Sans" panose="020B0606030504020204" pitchFamily="34" charset="0"/>
                <a:cs typeface="Open Sans" panose="020B0606030504020204" pitchFamily="34" charset="0"/>
              </a:rPr>
              <a:t>cv resume presentation template</a:t>
            </a:r>
          </a:p>
        </p:txBody>
      </p:sp>
      <p:sp>
        <p:nvSpPr>
          <p:cNvPr id="23" name="Oval 22">
            <a:extLst>
              <a:ext uri="{FF2B5EF4-FFF2-40B4-BE49-F238E27FC236}">
                <a16:creationId xmlns:a16="http://schemas.microsoft.com/office/drawing/2014/main" xmlns="" id="{D8F8E7CB-9CCC-4DEF-953B-AB3B967EB30C}"/>
              </a:ext>
            </a:extLst>
          </p:cNvPr>
          <p:cNvSpPr/>
          <p:nvPr/>
        </p:nvSpPr>
        <p:spPr>
          <a:xfrm>
            <a:off x="7274544" y="440273"/>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4" name="Oval 23">
            <a:extLst>
              <a:ext uri="{FF2B5EF4-FFF2-40B4-BE49-F238E27FC236}">
                <a16:creationId xmlns:a16="http://schemas.microsoft.com/office/drawing/2014/main" xmlns="" id="{D1268830-CC4E-4CA6-98FE-F94A9E8B0AAB}"/>
              </a:ext>
            </a:extLst>
          </p:cNvPr>
          <p:cNvSpPr/>
          <p:nvPr/>
        </p:nvSpPr>
        <p:spPr>
          <a:xfrm>
            <a:off x="7274544" y="1479615"/>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5" name="Oval 24">
            <a:extLst>
              <a:ext uri="{FF2B5EF4-FFF2-40B4-BE49-F238E27FC236}">
                <a16:creationId xmlns:a16="http://schemas.microsoft.com/office/drawing/2014/main" xmlns="" id="{CD589DE2-B1BD-4542-B60C-88DD8D47B375}"/>
              </a:ext>
            </a:extLst>
          </p:cNvPr>
          <p:cNvSpPr/>
          <p:nvPr/>
        </p:nvSpPr>
        <p:spPr>
          <a:xfrm>
            <a:off x="8817594" y="840551"/>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nvGrpSpPr>
          <p:cNvPr id="26" name="Group 25">
            <a:extLst>
              <a:ext uri="{FF2B5EF4-FFF2-40B4-BE49-F238E27FC236}">
                <a16:creationId xmlns:a16="http://schemas.microsoft.com/office/drawing/2014/main" xmlns="" id="{E99B29E3-8A6C-453C-B588-C0BA1E3604B2}"/>
              </a:ext>
            </a:extLst>
          </p:cNvPr>
          <p:cNvGrpSpPr/>
          <p:nvPr/>
        </p:nvGrpSpPr>
        <p:grpSpPr>
          <a:xfrm>
            <a:off x="7956183" y="1687852"/>
            <a:ext cx="1640377" cy="1640377"/>
            <a:chOff x="16587367" y="11117008"/>
            <a:chExt cx="3701664" cy="3701664"/>
          </a:xfrm>
        </p:grpSpPr>
        <p:sp>
          <p:nvSpPr>
            <p:cNvPr id="27" name="Oval 26">
              <a:extLst>
                <a:ext uri="{FF2B5EF4-FFF2-40B4-BE49-F238E27FC236}">
                  <a16:creationId xmlns:a16="http://schemas.microsoft.com/office/drawing/2014/main" xmlns="" id="{A9A43AF7-48E9-41ED-ACB5-5F7D961C448A}"/>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8" name="Oval 27">
              <a:extLst>
                <a:ext uri="{FF2B5EF4-FFF2-40B4-BE49-F238E27FC236}">
                  <a16:creationId xmlns:a16="http://schemas.microsoft.com/office/drawing/2014/main" xmlns="" id="{2C99BFEA-1DE6-4DA6-8689-AC028DEB9931}"/>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9" name="Oval 28">
              <a:extLst>
                <a:ext uri="{FF2B5EF4-FFF2-40B4-BE49-F238E27FC236}">
                  <a16:creationId xmlns:a16="http://schemas.microsoft.com/office/drawing/2014/main" xmlns="" id="{0829BB1B-74CC-4BBA-B3FF-7AC1D370996B}"/>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grpSp>
        <p:nvGrpSpPr>
          <p:cNvPr id="30" name="Group 29">
            <a:extLst>
              <a:ext uri="{FF2B5EF4-FFF2-40B4-BE49-F238E27FC236}">
                <a16:creationId xmlns:a16="http://schemas.microsoft.com/office/drawing/2014/main" xmlns="" id="{D7ABB52B-E305-460D-998C-F42481E68912}"/>
              </a:ext>
            </a:extLst>
          </p:cNvPr>
          <p:cNvGrpSpPr/>
          <p:nvPr/>
        </p:nvGrpSpPr>
        <p:grpSpPr>
          <a:xfrm>
            <a:off x="204918" y="137704"/>
            <a:ext cx="1562808" cy="218453"/>
            <a:chOff x="546447" y="367207"/>
            <a:chExt cx="4167489" cy="582542"/>
          </a:xfrm>
        </p:grpSpPr>
        <p:sp>
          <p:nvSpPr>
            <p:cNvPr id="31" name="Google Shape;484;p91">
              <a:extLst>
                <a:ext uri="{FF2B5EF4-FFF2-40B4-BE49-F238E27FC236}">
                  <a16:creationId xmlns:a16="http://schemas.microsoft.com/office/drawing/2014/main" xmlns="" id="{5C0AE043-06B4-4640-9C15-29821B663788}"/>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32" name="Google Shape;484;p91">
              <a:extLst>
                <a:ext uri="{FF2B5EF4-FFF2-40B4-BE49-F238E27FC236}">
                  <a16:creationId xmlns:a16="http://schemas.microsoft.com/office/drawing/2014/main" xmlns="" id="{D157DEFD-F90B-4359-AC34-06B538524541}"/>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01</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33" name="Straight Connector 32">
              <a:extLst>
                <a:ext uri="{FF2B5EF4-FFF2-40B4-BE49-F238E27FC236}">
                  <a16:creationId xmlns:a16="http://schemas.microsoft.com/office/drawing/2014/main" xmlns="" id="{40181D7B-F0F6-46ED-99C4-BC8E9EF79737}"/>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55960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Picture Placeholder 34">
            <a:extLst>
              <a:ext uri="{FF2B5EF4-FFF2-40B4-BE49-F238E27FC236}">
                <a16:creationId xmlns:a16="http://schemas.microsoft.com/office/drawing/2014/main" xmlns="" id="{FD8CC584-78C3-4333-9079-ED69457B99CB}"/>
              </a:ext>
            </a:extLst>
          </p:cNvPr>
          <p:cNvSpPr>
            <a:spLocks noGrp="1"/>
          </p:cNvSpPr>
          <p:nvPr>
            <p:ph type="pic" sz="quarter" idx="10"/>
          </p:nvPr>
        </p:nvSpPr>
        <p:spPr/>
      </p:sp>
      <p:sp>
        <p:nvSpPr>
          <p:cNvPr id="2" name="TextBox 5">
            <a:extLst>
              <a:ext uri="{FF2B5EF4-FFF2-40B4-BE49-F238E27FC236}">
                <a16:creationId xmlns:a16="http://schemas.microsoft.com/office/drawing/2014/main" xmlns="" id="{0853509A-2C58-4491-8A30-6E531A716332}"/>
              </a:ext>
            </a:extLst>
          </p:cNvPr>
          <p:cNvSpPr txBox="1"/>
          <p:nvPr/>
        </p:nvSpPr>
        <p:spPr>
          <a:xfrm>
            <a:off x="0" y="-1247822"/>
            <a:ext cx="8658002" cy="3497093"/>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why choose me</a:t>
            </a:r>
          </a:p>
        </p:txBody>
      </p:sp>
      <p:sp>
        <p:nvSpPr>
          <p:cNvPr id="4" name="Google Shape;1255;p144">
            <a:extLst>
              <a:ext uri="{FF2B5EF4-FFF2-40B4-BE49-F238E27FC236}">
                <a16:creationId xmlns:a16="http://schemas.microsoft.com/office/drawing/2014/main" xmlns="" id="{1329FC4F-EB81-4527-8036-514F184A7761}"/>
              </a:ext>
            </a:extLst>
          </p:cNvPr>
          <p:cNvSpPr txBox="1"/>
          <p:nvPr/>
        </p:nvSpPr>
        <p:spPr>
          <a:xfrm>
            <a:off x="848992" y="3175902"/>
            <a:ext cx="2188638" cy="530658"/>
          </a:xfrm>
          <a:prstGeom prst="rect">
            <a:avLst/>
          </a:prstGeom>
          <a:noFill/>
          <a:ln>
            <a:noFill/>
          </a:ln>
        </p:spPr>
        <p:txBody>
          <a:bodyPr spcFirstLastPara="1" wrap="square" lIns="0" tIns="0" rIns="0" bIns="0" anchor="t" anchorCtr="0">
            <a:spAutoFit/>
          </a:bodyPr>
          <a:lstStyle/>
          <a:p>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Lorem ipsum dolor sit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amet</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consectetur</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adipiscing</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elit</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sed do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eiusmod</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tempor</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incididunt</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ut</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labore</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et dolore magna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aliqua</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t>
            </a:r>
            <a:endParaRPr sz="253"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Google Shape;1256;p144">
            <a:extLst>
              <a:ext uri="{FF2B5EF4-FFF2-40B4-BE49-F238E27FC236}">
                <a16:creationId xmlns:a16="http://schemas.microsoft.com/office/drawing/2014/main" xmlns="" id="{D576BD96-3E8B-4442-A427-92768F0D0839}"/>
              </a:ext>
            </a:extLst>
          </p:cNvPr>
          <p:cNvSpPr txBox="1"/>
          <p:nvPr/>
        </p:nvSpPr>
        <p:spPr>
          <a:xfrm>
            <a:off x="848992" y="3894301"/>
            <a:ext cx="2109026" cy="530658"/>
          </a:xfrm>
          <a:prstGeom prst="rect">
            <a:avLst/>
          </a:prstGeom>
          <a:noFill/>
          <a:ln>
            <a:noFill/>
          </a:ln>
        </p:spPr>
        <p:txBody>
          <a:bodyPr spcFirstLastPara="1" wrap="square" lIns="0" tIns="0" rIns="0" bIns="0" anchor="t" anchorCtr="0">
            <a:spAutoFit/>
          </a:bodyPr>
          <a:lstStyle/>
          <a:p>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Lorem ipsum dolor sit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amet</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consectetur</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adipiscing</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elit</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sed do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eiusmod</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tempor</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incididunt</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ut</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labore</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et dolore magna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aliqua</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t>
            </a:r>
            <a:endParaRPr sz="253"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Google Shape;1257;p144">
            <a:extLst>
              <a:ext uri="{FF2B5EF4-FFF2-40B4-BE49-F238E27FC236}">
                <a16:creationId xmlns:a16="http://schemas.microsoft.com/office/drawing/2014/main" xmlns="" id="{84E67334-2417-4E3F-AB6B-AFABC0DF4E2F}"/>
              </a:ext>
            </a:extLst>
          </p:cNvPr>
          <p:cNvSpPr/>
          <p:nvPr/>
        </p:nvSpPr>
        <p:spPr>
          <a:xfrm>
            <a:off x="838446" y="1296948"/>
            <a:ext cx="6750315" cy="1443739"/>
          </a:xfrm>
          <a:prstGeom prst="rect">
            <a:avLst/>
          </a:prstGeom>
          <a:solidFill>
            <a:srgbClr val="2D2C30"/>
          </a:solidFill>
          <a:ln>
            <a:noFill/>
          </a:ln>
          <a:effectLst>
            <a:outerShdw blurRad="1066800" dist="635000" dir="5400000" rotWithShape="0">
              <a:srgbClr val="000000">
                <a:alpha val="21568"/>
              </a:srgbClr>
            </a:outerShdw>
          </a:effectLst>
        </p:spPr>
        <p:txBody>
          <a:bodyPr spcFirstLastPara="1" wrap="square" lIns="0" tIns="0" rIns="0" bIns="0" anchor="ctr" anchorCtr="0">
            <a:noAutofit/>
          </a:bodyPr>
          <a:lstStyle/>
          <a:p>
            <a:endParaRPr sz="2323">
              <a:solidFill>
                <a:srgbClr val="000000"/>
              </a:solidFill>
              <a:latin typeface="Arial"/>
              <a:ea typeface="Arial"/>
              <a:cs typeface="Arial"/>
              <a:sym typeface="Arial"/>
            </a:endParaRPr>
          </a:p>
        </p:txBody>
      </p:sp>
      <p:sp>
        <p:nvSpPr>
          <p:cNvPr id="7" name="Google Shape;1258;p144">
            <a:extLst>
              <a:ext uri="{FF2B5EF4-FFF2-40B4-BE49-F238E27FC236}">
                <a16:creationId xmlns:a16="http://schemas.microsoft.com/office/drawing/2014/main" xmlns="" id="{95215B7F-A0DE-4F4C-91DE-ACD5152E1A5B}"/>
              </a:ext>
            </a:extLst>
          </p:cNvPr>
          <p:cNvSpPr txBox="1"/>
          <p:nvPr/>
        </p:nvSpPr>
        <p:spPr>
          <a:xfrm>
            <a:off x="1290846" y="1565696"/>
            <a:ext cx="1746784" cy="207442"/>
          </a:xfrm>
          <a:prstGeom prst="rect">
            <a:avLst/>
          </a:prstGeom>
          <a:noFill/>
          <a:ln>
            <a:noFill/>
          </a:ln>
        </p:spPr>
        <p:txBody>
          <a:bodyPr spcFirstLastPara="1" wrap="square" lIns="11278" tIns="11278" rIns="11278" bIns="11278" anchor="t" anchorCtr="0">
            <a:spAutoFit/>
          </a:bodyPr>
          <a:lstStyle/>
          <a:p>
            <a:pPr marL="0" lvl="3"/>
            <a:r>
              <a:rPr lang="en-US" sz="12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a:rPr>
              <a:t>Option 1</a:t>
            </a:r>
            <a:endParaRPr sz="12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Google Shape;1259;p144">
            <a:extLst>
              <a:ext uri="{FF2B5EF4-FFF2-40B4-BE49-F238E27FC236}">
                <a16:creationId xmlns:a16="http://schemas.microsoft.com/office/drawing/2014/main" xmlns="" id="{24195323-FC57-4311-9C71-139F1FCF2FA4}"/>
              </a:ext>
            </a:extLst>
          </p:cNvPr>
          <p:cNvSpPr txBox="1"/>
          <p:nvPr/>
        </p:nvSpPr>
        <p:spPr>
          <a:xfrm>
            <a:off x="1290846" y="1854675"/>
            <a:ext cx="1746784" cy="553434"/>
          </a:xfrm>
          <a:prstGeom prst="rect">
            <a:avLst/>
          </a:prstGeom>
          <a:noFill/>
          <a:ln>
            <a:noFill/>
          </a:ln>
        </p:spPr>
        <p:txBody>
          <a:bodyPr spcFirstLastPara="1" wrap="square" lIns="11278" tIns="11278" rIns="11278" bIns="11278" anchor="t" anchorCtr="0">
            <a:spAutoFit/>
          </a:bodyPr>
          <a:lstStyle/>
          <a:p>
            <a:pPr marL="0" lvl="3"/>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Lorem ipsum dolor sit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amet</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consectetur</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adipiscing</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elit</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sed do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eiusmod</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tempor</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incididunt</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ut</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labore</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et dolore magna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aliqua</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t>
            </a:r>
            <a:endParaRPr sz="253"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Google Shape;1261;p144">
            <a:extLst>
              <a:ext uri="{FF2B5EF4-FFF2-40B4-BE49-F238E27FC236}">
                <a16:creationId xmlns:a16="http://schemas.microsoft.com/office/drawing/2014/main" xmlns="" id="{A4D884C4-7F1A-465B-919E-A677E0BF723F}"/>
              </a:ext>
            </a:extLst>
          </p:cNvPr>
          <p:cNvSpPr txBox="1"/>
          <p:nvPr/>
        </p:nvSpPr>
        <p:spPr>
          <a:xfrm>
            <a:off x="3340211" y="1565696"/>
            <a:ext cx="1746784" cy="207442"/>
          </a:xfrm>
          <a:prstGeom prst="rect">
            <a:avLst/>
          </a:prstGeom>
          <a:noFill/>
          <a:ln>
            <a:noFill/>
          </a:ln>
        </p:spPr>
        <p:txBody>
          <a:bodyPr spcFirstLastPara="1" wrap="square" lIns="11278" tIns="11278" rIns="11278" bIns="11278" anchor="t" anchorCtr="0">
            <a:spAutoFit/>
          </a:bodyPr>
          <a:lstStyle/>
          <a:p>
            <a:pPr marL="0" lvl="3"/>
            <a:r>
              <a:rPr lang="en-US" sz="12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a:rPr>
              <a:t>Option 2</a:t>
            </a:r>
            <a:endParaRPr sz="12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Google Shape;1262;p144">
            <a:extLst>
              <a:ext uri="{FF2B5EF4-FFF2-40B4-BE49-F238E27FC236}">
                <a16:creationId xmlns:a16="http://schemas.microsoft.com/office/drawing/2014/main" xmlns="" id="{394E0459-AF90-46C7-B404-BA5E120521EA}"/>
              </a:ext>
            </a:extLst>
          </p:cNvPr>
          <p:cNvSpPr txBox="1"/>
          <p:nvPr/>
        </p:nvSpPr>
        <p:spPr>
          <a:xfrm>
            <a:off x="3340211" y="1854675"/>
            <a:ext cx="1746784" cy="553434"/>
          </a:xfrm>
          <a:prstGeom prst="rect">
            <a:avLst/>
          </a:prstGeom>
          <a:noFill/>
          <a:ln>
            <a:noFill/>
          </a:ln>
        </p:spPr>
        <p:txBody>
          <a:bodyPr spcFirstLastPara="1" wrap="square" lIns="11278" tIns="11278" rIns="11278" bIns="11278" anchor="t" anchorCtr="0">
            <a:spAutoFit/>
          </a:bodyPr>
          <a:lstStyle/>
          <a:p>
            <a:pPr marL="0" lvl="3"/>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Lorem ipsum dolor sit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amet</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consectetur</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adipiscing</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elit</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sed do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eiusmod</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tempor</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incididunt</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ut</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labore</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et dolore magna </a:t>
            </a:r>
            <a:r>
              <a:rPr lang="en-US" sz="862"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aliqua</a:t>
            </a:r>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t>
            </a:r>
            <a:endParaRPr sz="253"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Google Shape;1263;p144">
            <a:extLst>
              <a:ext uri="{FF2B5EF4-FFF2-40B4-BE49-F238E27FC236}">
                <a16:creationId xmlns:a16="http://schemas.microsoft.com/office/drawing/2014/main" xmlns="" id="{AA0AE160-D5ED-41C0-AB91-F674960D24AE}"/>
              </a:ext>
            </a:extLst>
          </p:cNvPr>
          <p:cNvSpPr txBox="1"/>
          <p:nvPr/>
        </p:nvSpPr>
        <p:spPr>
          <a:xfrm>
            <a:off x="5389577" y="1565696"/>
            <a:ext cx="1746784" cy="207442"/>
          </a:xfrm>
          <a:prstGeom prst="rect">
            <a:avLst/>
          </a:prstGeom>
          <a:noFill/>
          <a:ln>
            <a:noFill/>
          </a:ln>
        </p:spPr>
        <p:txBody>
          <a:bodyPr spcFirstLastPara="1" wrap="square" lIns="11278" tIns="11278" rIns="11278" bIns="11278" anchor="t" anchorCtr="0">
            <a:spAutoFit/>
          </a:bodyPr>
          <a:lstStyle/>
          <a:p>
            <a:pPr marL="0" lvl="3"/>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a:rPr>
              <a:t>Option 3</a:t>
            </a:r>
            <a:endParaRPr sz="120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Google Shape;1264;p144">
            <a:extLst>
              <a:ext uri="{FF2B5EF4-FFF2-40B4-BE49-F238E27FC236}">
                <a16:creationId xmlns:a16="http://schemas.microsoft.com/office/drawing/2014/main" xmlns="" id="{2E7B5AA6-4296-4E4F-B312-F4C36DFD5196}"/>
              </a:ext>
            </a:extLst>
          </p:cNvPr>
          <p:cNvSpPr txBox="1"/>
          <p:nvPr/>
        </p:nvSpPr>
        <p:spPr>
          <a:xfrm>
            <a:off x="5389577" y="1854675"/>
            <a:ext cx="1746784" cy="553434"/>
          </a:xfrm>
          <a:prstGeom prst="rect">
            <a:avLst/>
          </a:prstGeom>
          <a:noFill/>
          <a:ln>
            <a:noFill/>
          </a:ln>
        </p:spPr>
        <p:txBody>
          <a:bodyPr spcFirstLastPara="1" wrap="square" lIns="11278" tIns="11278" rIns="11278" bIns="11278" anchor="t" anchorCtr="0">
            <a:spAutoFit/>
          </a:bodyPr>
          <a:lstStyle/>
          <a:p>
            <a:pPr marL="0" lvl="3"/>
            <a:r>
              <a:rPr lang="en-US" sz="862">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Lorem ipsum dolor sit amet, consectetur adipiscing elit, sed do eiusmod tempor incididunt ut labore et dolore magna aliqua.</a:t>
            </a:r>
            <a:endParaRPr sz="253">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TextBox 5">
            <a:extLst>
              <a:ext uri="{FF2B5EF4-FFF2-40B4-BE49-F238E27FC236}">
                <a16:creationId xmlns:a16="http://schemas.microsoft.com/office/drawing/2014/main" xmlns="" id="{C5D0EFD4-B6D6-4D7A-BA04-AE5AB536C448}"/>
              </a:ext>
            </a:extLst>
          </p:cNvPr>
          <p:cNvSpPr txBox="1"/>
          <p:nvPr/>
        </p:nvSpPr>
        <p:spPr>
          <a:xfrm>
            <a:off x="838445" y="467653"/>
            <a:ext cx="4201068"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why choose me</a:t>
            </a:r>
          </a:p>
        </p:txBody>
      </p:sp>
      <p:sp>
        <p:nvSpPr>
          <p:cNvPr id="14" name="Google Shape;697;p111">
            <a:extLst>
              <a:ext uri="{FF2B5EF4-FFF2-40B4-BE49-F238E27FC236}">
                <a16:creationId xmlns:a16="http://schemas.microsoft.com/office/drawing/2014/main" xmlns="" id="{B1247E8B-5762-433E-ACBE-8CD8B82FEF01}"/>
              </a:ext>
            </a:extLst>
          </p:cNvPr>
          <p:cNvSpPr/>
          <p:nvPr/>
        </p:nvSpPr>
        <p:spPr>
          <a:xfrm>
            <a:off x="747005" y="1300520"/>
            <a:ext cx="93731" cy="1443739"/>
          </a:xfrm>
          <a:prstGeom prst="rect">
            <a:avLst/>
          </a:prstGeom>
          <a:solidFill>
            <a:srgbClr val="EB8975"/>
          </a:solidFill>
          <a:ln>
            <a:noFill/>
          </a:ln>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grpSp>
        <p:nvGrpSpPr>
          <p:cNvPr id="15" name="Graphic 48">
            <a:extLst>
              <a:ext uri="{FF2B5EF4-FFF2-40B4-BE49-F238E27FC236}">
                <a16:creationId xmlns:a16="http://schemas.microsoft.com/office/drawing/2014/main" xmlns="" id="{59C35E4C-B173-431E-85D6-F39A923A31BA}"/>
              </a:ext>
            </a:extLst>
          </p:cNvPr>
          <p:cNvGrpSpPr/>
          <p:nvPr/>
        </p:nvGrpSpPr>
        <p:grpSpPr>
          <a:xfrm rot="19803995">
            <a:off x="83784" y="2996884"/>
            <a:ext cx="2413414" cy="4017829"/>
            <a:chOff x="16603803" y="-2559806"/>
            <a:chExt cx="2616147" cy="6962203"/>
          </a:xfrm>
          <a:solidFill>
            <a:srgbClr val="F0A89A"/>
          </a:solidFill>
        </p:grpSpPr>
        <p:sp>
          <p:nvSpPr>
            <p:cNvPr id="16" name="Graphic 48">
              <a:extLst>
                <a:ext uri="{FF2B5EF4-FFF2-40B4-BE49-F238E27FC236}">
                  <a16:creationId xmlns:a16="http://schemas.microsoft.com/office/drawing/2014/main" xmlns="" id="{E0CC58EA-F43B-472B-9D55-1D6C08F6B022}"/>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17" name="Graphic 48">
              <a:extLst>
                <a:ext uri="{FF2B5EF4-FFF2-40B4-BE49-F238E27FC236}">
                  <a16:creationId xmlns:a16="http://schemas.microsoft.com/office/drawing/2014/main" xmlns="" id="{488AEE98-5C74-4D04-A0B6-0F86F6BCE535}"/>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18" name="Graphic 48">
              <a:extLst>
                <a:ext uri="{FF2B5EF4-FFF2-40B4-BE49-F238E27FC236}">
                  <a16:creationId xmlns:a16="http://schemas.microsoft.com/office/drawing/2014/main" xmlns="" id="{57222C42-400A-4259-A032-04168E63781F}"/>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19" name="Graphic 48">
              <a:extLst>
                <a:ext uri="{FF2B5EF4-FFF2-40B4-BE49-F238E27FC236}">
                  <a16:creationId xmlns:a16="http://schemas.microsoft.com/office/drawing/2014/main" xmlns="" id="{03879D65-7D36-4012-A1D5-F9D948C9925F}"/>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20" name="Graphic 48">
              <a:extLst>
                <a:ext uri="{FF2B5EF4-FFF2-40B4-BE49-F238E27FC236}">
                  <a16:creationId xmlns:a16="http://schemas.microsoft.com/office/drawing/2014/main" xmlns="" id="{756DCC23-98E3-4D4B-9AB2-B8221A22586D}"/>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21" name="Graphic 48">
              <a:extLst>
                <a:ext uri="{FF2B5EF4-FFF2-40B4-BE49-F238E27FC236}">
                  <a16:creationId xmlns:a16="http://schemas.microsoft.com/office/drawing/2014/main" xmlns="" id="{7DC45897-8BF2-49DE-9F67-F0A67F7ECB41}"/>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22" name="Graphic 48">
              <a:extLst>
                <a:ext uri="{FF2B5EF4-FFF2-40B4-BE49-F238E27FC236}">
                  <a16:creationId xmlns:a16="http://schemas.microsoft.com/office/drawing/2014/main" xmlns="" id="{CAE79C4F-FB83-425D-A302-A7100A331DCB}"/>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23" name="Graphic 50">
            <a:extLst>
              <a:ext uri="{FF2B5EF4-FFF2-40B4-BE49-F238E27FC236}">
                <a16:creationId xmlns:a16="http://schemas.microsoft.com/office/drawing/2014/main" xmlns="" id="{7C630341-32F1-44D5-8CB5-7F448AD8D5EE}"/>
              </a:ext>
            </a:extLst>
          </p:cNvPr>
          <p:cNvSpPr/>
          <p:nvPr/>
        </p:nvSpPr>
        <p:spPr>
          <a:xfrm rot="9508363">
            <a:off x="7241843" y="-703208"/>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24" name="Graphic 52">
            <a:extLst>
              <a:ext uri="{FF2B5EF4-FFF2-40B4-BE49-F238E27FC236}">
                <a16:creationId xmlns:a16="http://schemas.microsoft.com/office/drawing/2014/main" xmlns="" id="{F754676E-CEBB-46CB-9595-87E939DC1443}"/>
              </a:ext>
            </a:extLst>
          </p:cNvPr>
          <p:cNvSpPr/>
          <p:nvPr/>
        </p:nvSpPr>
        <p:spPr>
          <a:xfrm rot="9508363">
            <a:off x="6892523" y="-1478592"/>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25" name="Group 24">
            <a:extLst>
              <a:ext uri="{FF2B5EF4-FFF2-40B4-BE49-F238E27FC236}">
                <a16:creationId xmlns:a16="http://schemas.microsoft.com/office/drawing/2014/main" xmlns="" id="{E1EF0760-2851-49C9-9126-3EE7FC948144}"/>
              </a:ext>
            </a:extLst>
          </p:cNvPr>
          <p:cNvGrpSpPr/>
          <p:nvPr/>
        </p:nvGrpSpPr>
        <p:grpSpPr>
          <a:xfrm rot="15637786">
            <a:off x="6748899" y="-526381"/>
            <a:ext cx="1640377" cy="1640377"/>
            <a:chOff x="16587367" y="11117008"/>
            <a:chExt cx="3701664" cy="3701664"/>
          </a:xfrm>
        </p:grpSpPr>
        <p:sp>
          <p:nvSpPr>
            <p:cNvPr id="26" name="Oval 25">
              <a:extLst>
                <a:ext uri="{FF2B5EF4-FFF2-40B4-BE49-F238E27FC236}">
                  <a16:creationId xmlns:a16="http://schemas.microsoft.com/office/drawing/2014/main" xmlns="" id="{711287E6-1066-464F-837F-CD0496B8C18E}"/>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7" name="Oval 26">
              <a:extLst>
                <a:ext uri="{FF2B5EF4-FFF2-40B4-BE49-F238E27FC236}">
                  <a16:creationId xmlns:a16="http://schemas.microsoft.com/office/drawing/2014/main" xmlns="" id="{5A5836EC-2880-4E8D-91C0-B87CB6D9ABE7}"/>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8" name="Oval 27">
              <a:extLst>
                <a:ext uri="{FF2B5EF4-FFF2-40B4-BE49-F238E27FC236}">
                  <a16:creationId xmlns:a16="http://schemas.microsoft.com/office/drawing/2014/main" xmlns="" id="{C23DB5B2-E921-47C2-8626-FFEDCDF974AD}"/>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29" name="Oval 28">
            <a:extLst>
              <a:ext uri="{FF2B5EF4-FFF2-40B4-BE49-F238E27FC236}">
                <a16:creationId xmlns:a16="http://schemas.microsoft.com/office/drawing/2014/main" xmlns="" id="{E7B22ABE-386C-4ED9-B8E2-C0FF26E09DDD}"/>
              </a:ext>
            </a:extLst>
          </p:cNvPr>
          <p:cNvSpPr/>
          <p:nvPr/>
        </p:nvSpPr>
        <p:spPr>
          <a:xfrm>
            <a:off x="156639" y="4062959"/>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grpSp>
        <p:nvGrpSpPr>
          <p:cNvPr id="30" name="Group 29">
            <a:extLst>
              <a:ext uri="{FF2B5EF4-FFF2-40B4-BE49-F238E27FC236}">
                <a16:creationId xmlns:a16="http://schemas.microsoft.com/office/drawing/2014/main" xmlns="" id="{F3CCF6BD-77A8-4ECD-AF6D-A8D84503F353}"/>
              </a:ext>
            </a:extLst>
          </p:cNvPr>
          <p:cNvGrpSpPr/>
          <p:nvPr/>
        </p:nvGrpSpPr>
        <p:grpSpPr>
          <a:xfrm>
            <a:off x="204918" y="137704"/>
            <a:ext cx="1562808" cy="218453"/>
            <a:chOff x="546447" y="367207"/>
            <a:chExt cx="4167489" cy="582542"/>
          </a:xfrm>
        </p:grpSpPr>
        <p:sp>
          <p:nvSpPr>
            <p:cNvPr id="31" name="Google Shape;484;p91">
              <a:extLst>
                <a:ext uri="{FF2B5EF4-FFF2-40B4-BE49-F238E27FC236}">
                  <a16:creationId xmlns:a16="http://schemas.microsoft.com/office/drawing/2014/main" xmlns="" id="{3C66D6AC-C0E2-4F9F-BA41-08A5F806F313}"/>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32" name="Google Shape;484;p91">
              <a:extLst>
                <a:ext uri="{FF2B5EF4-FFF2-40B4-BE49-F238E27FC236}">
                  <a16:creationId xmlns:a16="http://schemas.microsoft.com/office/drawing/2014/main" xmlns="" id="{EA08597E-A691-48F8-BCE6-0B7F09CB2FB8}"/>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10</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33" name="Straight Connector 32">
              <a:extLst>
                <a:ext uri="{FF2B5EF4-FFF2-40B4-BE49-F238E27FC236}">
                  <a16:creationId xmlns:a16="http://schemas.microsoft.com/office/drawing/2014/main" xmlns="" id="{688B5797-145E-4422-86D3-7AA09E759ED5}"/>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4" name="Oval 33">
            <a:extLst>
              <a:ext uri="{FF2B5EF4-FFF2-40B4-BE49-F238E27FC236}">
                <a16:creationId xmlns:a16="http://schemas.microsoft.com/office/drawing/2014/main" xmlns="" id="{7B527CED-114C-48CA-8CAF-1E1387D156D3}"/>
              </a:ext>
            </a:extLst>
          </p:cNvPr>
          <p:cNvSpPr/>
          <p:nvPr/>
        </p:nvSpPr>
        <p:spPr>
          <a:xfrm>
            <a:off x="1025662" y="4884495"/>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Tree>
    <p:extLst>
      <p:ext uri="{BB962C8B-B14F-4D97-AF65-F5344CB8AC3E}">
        <p14:creationId xmlns:p14="http://schemas.microsoft.com/office/powerpoint/2010/main" val="2874840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5">
            <a:extLst>
              <a:ext uri="{FF2B5EF4-FFF2-40B4-BE49-F238E27FC236}">
                <a16:creationId xmlns:a16="http://schemas.microsoft.com/office/drawing/2014/main" xmlns="" id="{D0837D39-96AA-4781-B1F7-CEB5367CC469}"/>
              </a:ext>
            </a:extLst>
          </p:cNvPr>
          <p:cNvSpPr txBox="1"/>
          <p:nvPr/>
        </p:nvSpPr>
        <p:spPr>
          <a:xfrm>
            <a:off x="745332" y="1881786"/>
            <a:ext cx="8658002" cy="3497093"/>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why choose me</a:t>
            </a:r>
          </a:p>
        </p:txBody>
      </p:sp>
      <p:sp>
        <p:nvSpPr>
          <p:cNvPr id="40" name="Picture Placeholder 39">
            <a:extLst>
              <a:ext uri="{FF2B5EF4-FFF2-40B4-BE49-F238E27FC236}">
                <a16:creationId xmlns:a16="http://schemas.microsoft.com/office/drawing/2014/main" xmlns="" id="{F2212C63-A823-4633-98C7-CCA621EAFFE0}"/>
              </a:ext>
            </a:extLst>
          </p:cNvPr>
          <p:cNvSpPr>
            <a:spLocks noGrp="1"/>
          </p:cNvSpPr>
          <p:nvPr>
            <p:ph type="pic" sz="quarter" idx="10"/>
          </p:nvPr>
        </p:nvSpPr>
        <p:spPr/>
      </p:sp>
      <p:grpSp>
        <p:nvGrpSpPr>
          <p:cNvPr id="2" name="Graphic 48">
            <a:extLst>
              <a:ext uri="{FF2B5EF4-FFF2-40B4-BE49-F238E27FC236}">
                <a16:creationId xmlns:a16="http://schemas.microsoft.com/office/drawing/2014/main" xmlns="" id="{102B3DE9-CBD0-4F1F-89C0-E6E6A535D3F0}"/>
              </a:ext>
            </a:extLst>
          </p:cNvPr>
          <p:cNvGrpSpPr/>
          <p:nvPr/>
        </p:nvGrpSpPr>
        <p:grpSpPr>
          <a:xfrm rot="19803995">
            <a:off x="6658191" y="-1363627"/>
            <a:ext cx="2413414" cy="4017829"/>
            <a:chOff x="16603803" y="-2559806"/>
            <a:chExt cx="2616147" cy="6962203"/>
          </a:xfrm>
          <a:solidFill>
            <a:srgbClr val="F0A89A"/>
          </a:solidFill>
        </p:grpSpPr>
        <p:sp>
          <p:nvSpPr>
            <p:cNvPr id="3" name="Graphic 48">
              <a:extLst>
                <a:ext uri="{FF2B5EF4-FFF2-40B4-BE49-F238E27FC236}">
                  <a16:creationId xmlns:a16="http://schemas.microsoft.com/office/drawing/2014/main" xmlns="" id="{A394C966-4A16-46B3-BC62-2A1CB456E031}"/>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4" name="Graphic 48">
              <a:extLst>
                <a:ext uri="{FF2B5EF4-FFF2-40B4-BE49-F238E27FC236}">
                  <a16:creationId xmlns:a16="http://schemas.microsoft.com/office/drawing/2014/main" xmlns="" id="{F22BDE30-4160-47E2-ADBB-06EB03FC024A}"/>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5" name="Graphic 48">
              <a:extLst>
                <a:ext uri="{FF2B5EF4-FFF2-40B4-BE49-F238E27FC236}">
                  <a16:creationId xmlns:a16="http://schemas.microsoft.com/office/drawing/2014/main" xmlns="" id="{21AFC24D-9841-4767-B4AD-E92E71B77D72}"/>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6" name="Graphic 48">
              <a:extLst>
                <a:ext uri="{FF2B5EF4-FFF2-40B4-BE49-F238E27FC236}">
                  <a16:creationId xmlns:a16="http://schemas.microsoft.com/office/drawing/2014/main" xmlns="" id="{3EF2011E-8470-43CD-A642-49716560E13C}"/>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7" name="Graphic 48">
              <a:extLst>
                <a:ext uri="{FF2B5EF4-FFF2-40B4-BE49-F238E27FC236}">
                  <a16:creationId xmlns:a16="http://schemas.microsoft.com/office/drawing/2014/main" xmlns="" id="{4D94E8ED-EC53-4113-AA26-8C85B3B047EA}"/>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8" name="Graphic 48">
              <a:extLst>
                <a:ext uri="{FF2B5EF4-FFF2-40B4-BE49-F238E27FC236}">
                  <a16:creationId xmlns:a16="http://schemas.microsoft.com/office/drawing/2014/main" xmlns="" id="{56E65693-ADBA-47B6-928E-823E1A486E4A}"/>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9" name="Graphic 48">
              <a:extLst>
                <a:ext uri="{FF2B5EF4-FFF2-40B4-BE49-F238E27FC236}">
                  <a16:creationId xmlns:a16="http://schemas.microsoft.com/office/drawing/2014/main" xmlns="" id="{CF1193C2-E8EA-4D7E-9B3B-AFC06BC75D83}"/>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12" name="Google Shape;1352;p148">
            <a:extLst>
              <a:ext uri="{FF2B5EF4-FFF2-40B4-BE49-F238E27FC236}">
                <a16:creationId xmlns:a16="http://schemas.microsoft.com/office/drawing/2014/main" xmlns="" id="{86D94473-8EE8-4920-B803-DAB74042A1C9}"/>
              </a:ext>
            </a:extLst>
          </p:cNvPr>
          <p:cNvSpPr/>
          <p:nvPr/>
        </p:nvSpPr>
        <p:spPr>
          <a:xfrm>
            <a:off x="7222628" y="1004465"/>
            <a:ext cx="1911489" cy="2246381"/>
          </a:xfrm>
          <a:prstGeom prst="rect">
            <a:avLst/>
          </a:prstGeom>
          <a:solidFill>
            <a:srgbClr val="706E78"/>
          </a:solidFill>
          <a:ln>
            <a:noFill/>
          </a:ln>
        </p:spPr>
        <p:txBody>
          <a:bodyPr spcFirstLastPara="1" wrap="square" lIns="0" tIns="0" rIns="0" bIns="0" anchor="ctr" anchorCtr="0">
            <a:noAutofit/>
          </a:bodyPr>
          <a:lstStyle/>
          <a:p>
            <a:pPr algn="ctr"/>
            <a:endParaRPr sz="824">
              <a:solidFill>
                <a:srgbClr val="000000"/>
              </a:solidFill>
              <a:latin typeface="Arial"/>
              <a:ea typeface="Arial"/>
              <a:cs typeface="Arial"/>
              <a:sym typeface="Arial"/>
            </a:endParaRPr>
          </a:p>
        </p:txBody>
      </p:sp>
      <p:sp>
        <p:nvSpPr>
          <p:cNvPr id="13" name="Google Shape;1354;p148">
            <a:extLst>
              <a:ext uri="{FF2B5EF4-FFF2-40B4-BE49-F238E27FC236}">
                <a16:creationId xmlns:a16="http://schemas.microsoft.com/office/drawing/2014/main" xmlns="" id="{0F6B2EA6-E84A-46FD-8351-A9E652D55331}"/>
              </a:ext>
            </a:extLst>
          </p:cNvPr>
          <p:cNvSpPr txBox="1"/>
          <p:nvPr/>
        </p:nvSpPr>
        <p:spPr>
          <a:xfrm>
            <a:off x="1197035" y="4126983"/>
            <a:ext cx="2966225" cy="397994"/>
          </a:xfrm>
          <a:prstGeom prst="rect">
            <a:avLst/>
          </a:prstGeom>
          <a:noFill/>
          <a:ln>
            <a:noFill/>
          </a:ln>
        </p:spPr>
        <p:txBody>
          <a:bodyPr spcFirstLastPara="1" wrap="square" lIns="0" tIns="0" rIns="0" bIns="0" anchor="t" anchorCtr="0">
            <a:spAutoFit/>
          </a:bodyPr>
          <a:lstStyle/>
          <a:p>
            <a:r>
              <a:rPr lang="en-US" sz="862"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Time for another Keynote presentation? Or maybe it's your first one, and your hands are already sweating at the thought of having to speak in front of a crowd.</a:t>
            </a:r>
            <a:endParaRPr sz="253"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4" name="Google Shape;1355;p148">
            <a:extLst>
              <a:ext uri="{FF2B5EF4-FFF2-40B4-BE49-F238E27FC236}">
                <a16:creationId xmlns:a16="http://schemas.microsoft.com/office/drawing/2014/main" xmlns="" id="{F7BF41F5-2104-4E64-842B-BD7CE44A7A3C}"/>
              </a:ext>
            </a:extLst>
          </p:cNvPr>
          <p:cNvSpPr/>
          <p:nvPr/>
        </p:nvSpPr>
        <p:spPr>
          <a:xfrm>
            <a:off x="3413646" y="1004465"/>
            <a:ext cx="1911489" cy="2246381"/>
          </a:xfrm>
          <a:prstGeom prst="rect">
            <a:avLst/>
          </a:prstGeom>
          <a:solidFill>
            <a:srgbClr val="706E78"/>
          </a:solidFill>
          <a:ln>
            <a:noFill/>
          </a:ln>
        </p:spPr>
        <p:txBody>
          <a:bodyPr spcFirstLastPara="1" wrap="square" lIns="0" tIns="0" rIns="0" bIns="0" anchor="ctr" anchorCtr="0">
            <a:noAutofit/>
          </a:bodyPr>
          <a:lstStyle/>
          <a:p>
            <a:pPr algn="ctr"/>
            <a:endParaRPr sz="824">
              <a:solidFill>
                <a:srgbClr val="000000"/>
              </a:solidFill>
              <a:latin typeface="Arial"/>
              <a:ea typeface="Arial"/>
              <a:cs typeface="Arial"/>
              <a:sym typeface="Arial"/>
            </a:endParaRPr>
          </a:p>
        </p:txBody>
      </p:sp>
      <p:sp>
        <p:nvSpPr>
          <p:cNvPr id="15" name="Google Shape;1356;p148">
            <a:extLst>
              <a:ext uri="{FF2B5EF4-FFF2-40B4-BE49-F238E27FC236}">
                <a16:creationId xmlns:a16="http://schemas.microsoft.com/office/drawing/2014/main" xmlns="" id="{BC374CFA-D352-40B2-BD99-CB246CBB3750}"/>
              </a:ext>
            </a:extLst>
          </p:cNvPr>
          <p:cNvSpPr txBox="1"/>
          <p:nvPr/>
        </p:nvSpPr>
        <p:spPr>
          <a:xfrm>
            <a:off x="3616550" y="1337496"/>
            <a:ext cx="1483556" cy="345685"/>
          </a:xfrm>
          <a:prstGeom prst="rect">
            <a:avLst/>
          </a:prstGeom>
          <a:noFill/>
          <a:ln>
            <a:noFill/>
          </a:ln>
        </p:spPr>
        <p:txBody>
          <a:bodyPr spcFirstLastPara="1" wrap="square" lIns="11278" tIns="11278" rIns="11278" bIns="11278" anchor="t" anchorCtr="0">
            <a:spAutoFit/>
          </a:bodyPr>
          <a:lstStyle/>
          <a:p>
            <a:pPr marL="0" lvl="3"/>
            <a:r>
              <a:rPr lang="en-US" sz="1049" b="1">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a:rPr>
              <a:t>Lorem ipsum dolor</a:t>
            </a:r>
            <a:endParaRPr sz="253">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marL="0" lvl="3"/>
            <a:r>
              <a:rPr lang="en-US" sz="1049" b="1">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a:rPr>
              <a:t>sit amet</a:t>
            </a:r>
            <a:endParaRPr sz="253">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6" name="Google Shape;1357;p148">
            <a:extLst>
              <a:ext uri="{FF2B5EF4-FFF2-40B4-BE49-F238E27FC236}">
                <a16:creationId xmlns:a16="http://schemas.microsoft.com/office/drawing/2014/main" xmlns="" id="{3C711E03-27AD-4BD4-9459-FC4B2D2555BC}"/>
              </a:ext>
            </a:extLst>
          </p:cNvPr>
          <p:cNvSpPr txBox="1"/>
          <p:nvPr/>
        </p:nvSpPr>
        <p:spPr>
          <a:xfrm>
            <a:off x="3616550" y="1802371"/>
            <a:ext cx="1483556" cy="420770"/>
          </a:xfrm>
          <a:prstGeom prst="rect">
            <a:avLst/>
          </a:prstGeom>
          <a:noFill/>
          <a:ln>
            <a:noFill/>
          </a:ln>
        </p:spPr>
        <p:txBody>
          <a:bodyPr spcFirstLastPara="1" wrap="square" lIns="11278" tIns="11278" rIns="11278" bIns="11278" anchor="t" anchorCtr="0">
            <a:spAutoFit/>
          </a:bodyPr>
          <a:lstStyle/>
          <a:p>
            <a:pPr marL="0" lvl="3"/>
            <a:r>
              <a:rPr lang="en-US" sz="862">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Lorem ipsum dolor sit amet, consectetur adipiscing elit, sed do eiusmod tempor..</a:t>
            </a:r>
            <a:endParaRPr sz="253">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7" name="Google Shape;1358;p148">
            <a:extLst>
              <a:ext uri="{FF2B5EF4-FFF2-40B4-BE49-F238E27FC236}">
                <a16:creationId xmlns:a16="http://schemas.microsoft.com/office/drawing/2014/main" xmlns="" id="{C0DD513A-0B76-4C51-869A-6BC722BB2FAD}"/>
              </a:ext>
            </a:extLst>
          </p:cNvPr>
          <p:cNvSpPr txBox="1"/>
          <p:nvPr/>
        </p:nvSpPr>
        <p:spPr>
          <a:xfrm>
            <a:off x="3616550" y="2419488"/>
            <a:ext cx="1483556" cy="420770"/>
          </a:xfrm>
          <a:prstGeom prst="rect">
            <a:avLst/>
          </a:prstGeom>
          <a:noFill/>
          <a:ln>
            <a:noFill/>
          </a:ln>
        </p:spPr>
        <p:txBody>
          <a:bodyPr spcFirstLastPara="1" wrap="square" lIns="11278" tIns="11278" rIns="11278" bIns="11278" anchor="t" anchorCtr="0">
            <a:spAutoFit/>
          </a:bodyPr>
          <a:lstStyle/>
          <a:p>
            <a:pPr marL="0" lvl="3"/>
            <a:r>
              <a:rPr lang="en-US" sz="862">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Lorem ipsum dolor sit amet, consectetur adipiscing elit, sed do eiusmod tempor..</a:t>
            </a:r>
            <a:endParaRPr sz="253">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8" name="Google Shape;1359;p148">
            <a:extLst>
              <a:ext uri="{FF2B5EF4-FFF2-40B4-BE49-F238E27FC236}">
                <a16:creationId xmlns:a16="http://schemas.microsoft.com/office/drawing/2014/main" xmlns="" id="{22538552-DB40-4B0F-BAF2-74A1EE7BDB1D}"/>
              </a:ext>
            </a:extLst>
          </p:cNvPr>
          <p:cNvSpPr/>
          <p:nvPr/>
        </p:nvSpPr>
        <p:spPr>
          <a:xfrm>
            <a:off x="5314985" y="1290576"/>
            <a:ext cx="1911489" cy="2246381"/>
          </a:xfrm>
          <a:prstGeom prst="rect">
            <a:avLst/>
          </a:prstGeom>
          <a:solidFill>
            <a:srgbClr val="2D2C30"/>
          </a:solidFill>
          <a:ln>
            <a:noFill/>
          </a:ln>
        </p:spPr>
        <p:txBody>
          <a:bodyPr spcFirstLastPara="1" wrap="square" lIns="0" tIns="0" rIns="0" bIns="0" anchor="ctr" anchorCtr="0">
            <a:noAutofit/>
          </a:bodyPr>
          <a:lstStyle/>
          <a:p>
            <a:pPr algn="ctr"/>
            <a:endParaRPr sz="525">
              <a:solidFill>
                <a:srgbClr val="000000"/>
              </a:solidFill>
              <a:latin typeface="Arial"/>
              <a:ea typeface="Arial"/>
              <a:cs typeface="Arial"/>
              <a:sym typeface="Arial"/>
            </a:endParaRPr>
          </a:p>
        </p:txBody>
      </p:sp>
      <p:sp>
        <p:nvSpPr>
          <p:cNvPr id="19" name="Google Shape;1360;p148">
            <a:extLst>
              <a:ext uri="{FF2B5EF4-FFF2-40B4-BE49-F238E27FC236}">
                <a16:creationId xmlns:a16="http://schemas.microsoft.com/office/drawing/2014/main" xmlns="" id="{7B5BB5B3-8535-4FF0-9228-EEE448699F93}"/>
              </a:ext>
            </a:extLst>
          </p:cNvPr>
          <p:cNvSpPr txBox="1"/>
          <p:nvPr/>
        </p:nvSpPr>
        <p:spPr>
          <a:xfrm>
            <a:off x="5528951" y="1623607"/>
            <a:ext cx="1483556" cy="345685"/>
          </a:xfrm>
          <a:prstGeom prst="rect">
            <a:avLst/>
          </a:prstGeom>
          <a:noFill/>
          <a:ln>
            <a:noFill/>
          </a:ln>
        </p:spPr>
        <p:txBody>
          <a:bodyPr spcFirstLastPara="1" wrap="square" lIns="11278" tIns="11278" rIns="11278" bIns="11278" anchor="t" anchorCtr="0">
            <a:spAutoFit/>
          </a:bodyPr>
          <a:lstStyle/>
          <a:p>
            <a:pPr marL="0" lvl="3"/>
            <a:r>
              <a:rPr lang="en-US" sz="1049" b="1">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a:rPr>
              <a:t>Lorem ipsum dolor</a:t>
            </a:r>
            <a:endParaRPr sz="253">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marL="0" lvl="3"/>
            <a:r>
              <a:rPr lang="en-US" sz="1049" b="1">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a:rPr>
              <a:t>sit amet</a:t>
            </a:r>
            <a:endParaRPr sz="253">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0" name="Google Shape;1361;p148">
            <a:extLst>
              <a:ext uri="{FF2B5EF4-FFF2-40B4-BE49-F238E27FC236}">
                <a16:creationId xmlns:a16="http://schemas.microsoft.com/office/drawing/2014/main" xmlns="" id="{01896CF1-1AEB-4FAC-835D-4327FFAB14FA}"/>
              </a:ext>
            </a:extLst>
          </p:cNvPr>
          <p:cNvSpPr txBox="1"/>
          <p:nvPr/>
        </p:nvSpPr>
        <p:spPr>
          <a:xfrm>
            <a:off x="5528951" y="2088483"/>
            <a:ext cx="1483556" cy="420770"/>
          </a:xfrm>
          <a:prstGeom prst="rect">
            <a:avLst/>
          </a:prstGeom>
          <a:noFill/>
          <a:ln>
            <a:noFill/>
          </a:ln>
        </p:spPr>
        <p:txBody>
          <a:bodyPr spcFirstLastPara="1" wrap="square" lIns="11278" tIns="11278" rIns="11278" bIns="11278" anchor="t" anchorCtr="0">
            <a:spAutoFit/>
          </a:bodyPr>
          <a:lstStyle/>
          <a:p>
            <a:pPr marL="0" lvl="3"/>
            <a:r>
              <a:rPr lang="en-US" sz="862">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Lorem ipsum dolor sit amet, consectetur adipiscing elit, sed do eiusmod tempor..</a:t>
            </a:r>
            <a:endParaRPr sz="253">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1" name="Google Shape;1362;p148">
            <a:extLst>
              <a:ext uri="{FF2B5EF4-FFF2-40B4-BE49-F238E27FC236}">
                <a16:creationId xmlns:a16="http://schemas.microsoft.com/office/drawing/2014/main" xmlns="" id="{BB62D0F1-8229-4538-974D-3D433E03713C}"/>
              </a:ext>
            </a:extLst>
          </p:cNvPr>
          <p:cNvSpPr txBox="1"/>
          <p:nvPr/>
        </p:nvSpPr>
        <p:spPr>
          <a:xfrm>
            <a:off x="5528951" y="2705598"/>
            <a:ext cx="1483556" cy="420770"/>
          </a:xfrm>
          <a:prstGeom prst="rect">
            <a:avLst/>
          </a:prstGeom>
          <a:noFill/>
          <a:ln>
            <a:noFill/>
          </a:ln>
        </p:spPr>
        <p:txBody>
          <a:bodyPr spcFirstLastPara="1" wrap="square" lIns="11278" tIns="11278" rIns="11278" bIns="11278" anchor="t" anchorCtr="0">
            <a:spAutoFit/>
          </a:bodyPr>
          <a:lstStyle/>
          <a:p>
            <a:pPr marL="0" lvl="3"/>
            <a:r>
              <a:rPr lang="en-US" sz="862">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Lorem ipsum dolor sit amet, consectetur adipiscing elit, sed do eiusmod tempor..</a:t>
            </a:r>
            <a:endParaRPr sz="253">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2" name="Google Shape;1363;p148">
            <a:extLst>
              <a:ext uri="{FF2B5EF4-FFF2-40B4-BE49-F238E27FC236}">
                <a16:creationId xmlns:a16="http://schemas.microsoft.com/office/drawing/2014/main" xmlns="" id="{822430B3-0F68-4709-A92D-7E18F751D417}"/>
              </a:ext>
            </a:extLst>
          </p:cNvPr>
          <p:cNvSpPr txBox="1"/>
          <p:nvPr/>
        </p:nvSpPr>
        <p:spPr>
          <a:xfrm>
            <a:off x="7436595" y="1337496"/>
            <a:ext cx="1483555" cy="345685"/>
          </a:xfrm>
          <a:prstGeom prst="rect">
            <a:avLst/>
          </a:prstGeom>
          <a:noFill/>
          <a:ln>
            <a:noFill/>
          </a:ln>
        </p:spPr>
        <p:txBody>
          <a:bodyPr spcFirstLastPara="1" wrap="square" lIns="11278" tIns="11278" rIns="11278" bIns="11278" anchor="t" anchorCtr="0">
            <a:spAutoFit/>
          </a:bodyPr>
          <a:lstStyle/>
          <a:p>
            <a:pPr marL="0" lvl="3"/>
            <a:r>
              <a:rPr lang="en-US" sz="1049" b="1">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a:rPr>
              <a:t>Lorem ipsum dolor</a:t>
            </a:r>
            <a:endParaRPr sz="253">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marL="0" lvl="3"/>
            <a:r>
              <a:rPr lang="en-US" sz="1049" b="1">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a:rPr>
              <a:t>sit amet</a:t>
            </a:r>
            <a:endParaRPr sz="253">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3" name="Google Shape;1364;p148">
            <a:extLst>
              <a:ext uri="{FF2B5EF4-FFF2-40B4-BE49-F238E27FC236}">
                <a16:creationId xmlns:a16="http://schemas.microsoft.com/office/drawing/2014/main" xmlns="" id="{D7384224-3054-47B2-9489-15EBAF89930F}"/>
              </a:ext>
            </a:extLst>
          </p:cNvPr>
          <p:cNvSpPr txBox="1"/>
          <p:nvPr/>
        </p:nvSpPr>
        <p:spPr>
          <a:xfrm>
            <a:off x="7436595" y="1802371"/>
            <a:ext cx="1483555" cy="420770"/>
          </a:xfrm>
          <a:prstGeom prst="rect">
            <a:avLst/>
          </a:prstGeom>
          <a:noFill/>
          <a:ln>
            <a:noFill/>
          </a:ln>
        </p:spPr>
        <p:txBody>
          <a:bodyPr spcFirstLastPara="1" wrap="square" lIns="11278" tIns="11278" rIns="11278" bIns="11278" anchor="t" anchorCtr="0">
            <a:spAutoFit/>
          </a:bodyPr>
          <a:lstStyle/>
          <a:p>
            <a:pPr marL="0" lvl="3"/>
            <a:r>
              <a:rPr lang="en-US" sz="862">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Lorem ipsum dolor sit amet, consectetur adipiscing elit, sed do eiusmod tempor..</a:t>
            </a:r>
            <a:endParaRPr sz="253">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4" name="Google Shape;1365;p148">
            <a:extLst>
              <a:ext uri="{FF2B5EF4-FFF2-40B4-BE49-F238E27FC236}">
                <a16:creationId xmlns:a16="http://schemas.microsoft.com/office/drawing/2014/main" xmlns="" id="{AA4F2753-B4DF-41C9-B818-3F8071586177}"/>
              </a:ext>
            </a:extLst>
          </p:cNvPr>
          <p:cNvSpPr txBox="1"/>
          <p:nvPr/>
        </p:nvSpPr>
        <p:spPr>
          <a:xfrm>
            <a:off x="7436595" y="2419488"/>
            <a:ext cx="1483555" cy="420770"/>
          </a:xfrm>
          <a:prstGeom prst="rect">
            <a:avLst/>
          </a:prstGeom>
          <a:noFill/>
          <a:ln>
            <a:noFill/>
          </a:ln>
        </p:spPr>
        <p:txBody>
          <a:bodyPr spcFirstLastPara="1" wrap="square" lIns="11278" tIns="11278" rIns="11278" bIns="11278" anchor="t" anchorCtr="0">
            <a:spAutoFit/>
          </a:bodyPr>
          <a:lstStyle/>
          <a:p>
            <a:pPr marL="0" lvl="3"/>
            <a:r>
              <a:rPr lang="en-US" sz="862">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Lorem ipsum dolor sit amet, consectetur adipiscing elit, sed do eiusmod tempor..</a:t>
            </a:r>
            <a:endParaRPr sz="253">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5" name="Google Shape;1366;p148">
            <a:extLst>
              <a:ext uri="{FF2B5EF4-FFF2-40B4-BE49-F238E27FC236}">
                <a16:creationId xmlns:a16="http://schemas.microsoft.com/office/drawing/2014/main" xmlns="" id="{8FF679B5-9DC8-4F25-A869-5EFE160CF3CF}"/>
              </a:ext>
            </a:extLst>
          </p:cNvPr>
          <p:cNvSpPr txBox="1"/>
          <p:nvPr/>
        </p:nvSpPr>
        <p:spPr>
          <a:xfrm>
            <a:off x="4503544" y="4126983"/>
            <a:ext cx="2966225" cy="397994"/>
          </a:xfrm>
          <a:prstGeom prst="rect">
            <a:avLst/>
          </a:prstGeom>
          <a:noFill/>
          <a:ln>
            <a:noFill/>
          </a:ln>
        </p:spPr>
        <p:txBody>
          <a:bodyPr spcFirstLastPara="1" wrap="square" lIns="0" tIns="0" rIns="0" bIns="0" anchor="t" anchorCtr="0">
            <a:spAutoFit/>
          </a:bodyPr>
          <a:lstStyle/>
          <a:p>
            <a:r>
              <a:rPr lang="en-US" sz="862">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Time for another Keynote presentation? Or maybe it's your first one, and your hands are already sweating at the thought of having to speak in front of a crowd.</a:t>
            </a:r>
            <a:endParaRPr sz="253">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6" name="TextBox 5">
            <a:extLst>
              <a:ext uri="{FF2B5EF4-FFF2-40B4-BE49-F238E27FC236}">
                <a16:creationId xmlns:a16="http://schemas.microsoft.com/office/drawing/2014/main" xmlns="" id="{D83C4F7F-1A78-4052-BEBB-A5F4445E7DF4}"/>
              </a:ext>
            </a:extLst>
          </p:cNvPr>
          <p:cNvSpPr txBox="1"/>
          <p:nvPr/>
        </p:nvSpPr>
        <p:spPr>
          <a:xfrm>
            <a:off x="1113004" y="3369636"/>
            <a:ext cx="4201068"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why choose me</a:t>
            </a:r>
          </a:p>
        </p:txBody>
      </p:sp>
      <p:sp>
        <p:nvSpPr>
          <p:cNvPr id="27" name="Graphic 50">
            <a:extLst>
              <a:ext uri="{FF2B5EF4-FFF2-40B4-BE49-F238E27FC236}">
                <a16:creationId xmlns:a16="http://schemas.microsoft.com/office/drawing/2014/main" xmlns="" id="{3DE2EC7D-0D61-49FB-BFB4-CD3DFA6EF455}"/>
              </a:ext>
            </a:extLst>
          </p:cNvPr>
          <p:cNvSpPr/>
          <p:nvPr/>
        </p:nvSpPr>
        <p:spPr>
          <a:xfrm rot="20870577">
            <a:off x="-556351" y="2373073"/>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28" name="Graphic 52">
            <a:extLst>
              <a:ext uri="{FF2B5EF4-FFF2-40B4-BE49-F238E27FC236}">
                <a16:creationId xmlns:a16="http://schemas.microsoft.com/office/drawing/2014/main" xmlns="" id="{DD73D7ED-CCFC-474A-AAFF-3A991C271ACC}"/>
              </a:ext>
            </a:extLst>
          </p:cNvPr>
          <p:cNvSpPr/>
          <p:nvPr/>
        </p:nvSpPr>
        <p:spPr>
          <a:xfrm rot="20870577">
            <a:off x="-1091376" y="2222572"/>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29" name="Group 28">
            <a:extLst>
              <a:ext uri="{FF2B5EF4-FFF2-40B4-BE49-F238E27FC236}">
                <a16:creationId xmlns:a16="http://schemas.microsoft.com/office/drawing/2014/main" xmlns="" id="{7C2DCB59-878A-48E0-9CF5-FC63B79EAEC2}"/>
              </a:ext>
            </a:extLst>
          </p:cNvPr>
          <p:cNvGrpSpPr/>
          <p:nvPr/>
        </p:nvGrpSpPr>
        <p:grpSpPr>
          <a:xfrm rot="5400000">
            <a:off x="-484538" y="2968462"/>
            <a:ext cx="1640377" cy="1640377"/>
            <a:chOff x="16587367" y="11117008"/>
            <a:chExt cx="3701664" cy="3701664"/>
          </a:xfrm>
        </p:grpSpPr>
        <p:sp>
          <p:nvSpPr>
            <p:cNvPr id="30" name="Oval 29">
              <a:extLst>
                <a:ext uri="{FF2B5EF4-FFF2-40B4-BE49-F238E27FC236}">
                  <a16:creationId xmlns:a16="http://schemas.microsoft.com/office/drawing/2014/main" xmlns="" id="{FBDF8C52-D5E8-484C-A1E3-274D8739EEC0}"/>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31" name="Oval 30">
              <a:extLst>
                <a:ext uri="{FF2B5EF4-FFF2-40B4-BE49-F238E27FC236}">
                  <a16:creationId xmlns:a16="http://schemas.microsoft.com/office/drawing/2014/main" xmlns="" id="{16A12EC3-AE9F-4F3A-B21A-20539D918988}"/>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32" name="Oval 31">
              <a:extLst>
                <a:ext uri="{FF2B5EF4-FFF2-40B4-BE49-F238E27FC236}">
                  <a16:creationId xmlns:a16="http://schemas.microsoft.com/office/drawing/2014/main" xmlns="" id="{2C63599F-BDCC-49CF-A775-27CFF195ABE1}"/>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33" name="Oval 32">
            <a:extLst>
              <a:ext uri="{FF2B5EF4-FFF2-40B4-BE49-F238E27FC236}">
                <a16:creationId xmlns:a16="http://schemas.microsoft.com/office/drawing/2014/main" xmlns="" id="{5DDB08D8-EEF5-4B88-8336-7C555209B076}"/>
              </a:ext>
            </a:extLst>
          </p:cNvPr>
          <p:cNvSpPr/>
          <p:nvPr/>
        </p:nvSpPr>
        <p:spPr>
          <a:xfrm>
            <a:off x="6571924" y="351278"/>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grpSp>
        <p:nvGrpSpPr>
          <p:cNvPr id="34" name="Group 33">
            <a:extLst>
              <a:ext uri="{FF2B5EF4-FFF2-40B4-BE49-F238E27FC236}">
                <a16:creationId xmlns:a16="http://schemas.microsoft.com/office/drawing/2014/main" xmlns="" id="{26FC66B4-7632-482E-A63D-95FD1A2366FE}"/>
              </a:ext>
            </a:extLst>
          </p:cNvPr>
          <p:cNvGrpSpPr/>
          <p:nvPr/>
        </p:nvGrpSpPr>
        <p:grpSpPr>
          <a:xfrm>
            <a:off x="7406885" y="137704"/>
            <a:ext cx="1562808" cy="218453"/>
            <a:chOff x="546447" y="367207"/>
            <a:chExt cx="4167489" cy="582542"/>
          </a:xfrm>
        </p:grpSpPr>
        <p:sp>
          <p:nvSpPr>
            <p:cNvPr id="35" name="Google Shape;484;p91">
              <a:extLst>
                <a:ext uri="{FF2B5EF4-FFF2-40B4-BE49-F238E27FC236}">
                  <a16:creationId xmlns:a16="http://schemas.microsoft.com/office/drawing/2014/main" xmlns="" id="{99BCA822-45DC-4F21-B314-7C24D84A0CCC}"/>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36" name="Google Shape;484;p91">
              <a:extLst>
                <a:ext uri="{FF2B5EF4-FFF2-40B4-BE49-F238E27FC236}">
                  <a16:creationId xmlns:a16="http://schemas.microsoft.com/office/drawing/2014/main" xmlns="" id="{B5650F2D-91FC-4CE5-A8FD-2490283FBA9D}"/>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11</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37" name="Straight Connector 36">
              <a:extLst>
                <a:ext uri="{FF2B5EF4-FFF2-40B4-BE49-F238E27FC236}">
                  <a16:creationId xmlns:a16="http://schemas.microsoft.com/office/drawing/2014/main" xmlns="" id="{9BC57BC2-0C72-4FB7-BCAC-846A29631467}"/>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8" name="Oval 37">
            <a:extLst>
              <a:ext uri="{FF2B5EF4-FFF2-40B4-BE49-F238E27FC236}">
                <a16:creationId xmlns:a16="http://schemas.microsoft.com/office/drawing/2014/main" xmlns="" id="{2CE1B598-3B33-45A3-9DFF-EB9785F50046}"/>
              </a:ext>
            </a:extLst>
          </p:cNvPr>
          <p:cNvSpPr/>
          <p:nvPr/>
        </p:nvSpPr>
        <p:spPr>
          <a:xfrm>
            <a:off x="7334123" y="408495"/>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39" name="Oval 38">
            <a:extLst>
              <a:ext uri="{FF2B5EF4-FFF2-40B4-BE49-F238E27FC236}">
                <a16:creationId xmlns:a16="http://schemas.microsoft.com/office/drawing/2014/main" xmlns="" id="{3E57EEB5-A9A2-46C7-B436-8E27B205BDDD}"/>
              </a:ext>
            </a:extLst>
          </p:cNvPr>
          <p:cNvSpPr/>
          <p:nvPr/>
        </p:nvSpPr>
        <p:spPr>
          <a:xfrm>
            <a:off x="8513576" y="708429"/>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Tree>
    <p:extLst>
      <p:ext uri="{BB962C8B-B14F-4D97-AF65-F5344CB8AC3E}">
        <p14:creationId xmlns:p14="http://schemas.microsoft.com/office/powerpoint/2010/main" val="4244893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xmlns="" id="{ACAFCAAD-5162-4500-91CD-4D380803E86A}"/>
              </a:ext>
            </a:extLst>
          </p:cNvPr>
          <p:cNvSpPr txBox="1"/>
          <p:nvPr/>
        </p:nvSpPr>
        <p:spPr>
          <a:xfrm>
            <a:off x="146143" y="3260132"/>
            <a:ext cx="8658002"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my gallery</a:t>
            </a:r>
          </a:p>
        </p:txBody>
      </p:sp>
      <p:sp>
        <p:nvSpPr>
          <p:cNvPr id="33" name="Picture Placeholder 32">
            <a:extLst>
              <a:ext uri="{FF2B5EF4-FFF2-40B4-BE49-F238E27FC236}">
                <a16:creationId xmlns:a16="http://schemas.microsoft.com/office/drawing/2014/main" xmlns="" id="{B4355CBE-78AA-4CA5-B171-C05EF26FC792}"/>
              </a:ext>
            </a:extLst>
          </p:cNvPr>
          <p:cNvSpPr>
            <a:spLocks noGrp="1"/>
          </p:cNvSpPr>
          <p:nvPr>
            <p:ph type="pic" sz="quarter" idx="11"/>
          </p:nvPr>
        </p:nvSpPr>
        <p:spPr/>
      </p:sp>
      <p:sp>
        <p:nvSpPr>
          <p:cNvPr id="32" name="Picture Placeholder 31">
            <a:extLst>
              <a:ext uri="{FF2B5EF4-FFF2-40B4-BE49-F238E27FC236}">
                <a16:creationId xmlns:a16="http://schemas.microsoft.com/office/drawing/2014/main" xmlns="" id="{9A8644D5-293B-4036-96C5-93511CBCDA42}"/>
              </a:ext>
            </a:extLst>
          </p:cNvPr>
          <p:cNvSpPr>
            <a:spLocks noGrp="1"/>
          </p:cNvSpPr>
          <p:nvPr>
            <p:ph type="pic" sz="quarter" idx="10"/>
          </p:nvPr>
        </p:nvSpPr>
        <p:spPr/>
      </p:sp>
      <p:sp>
        <p:nvSpPr>
          <p:cNvPr id="5" name="Google Shape;630;p105">
            <a:extLst>
              <a:ext uri="{FF2B5EF4-FFF2-40B4-BE49-F238E27FC236}">
                <a16:creationId xmlns:a16="http://schemas.microsoft.com/office/drawing/2014/main" xmlns="" id="{6A713D04-4EB5-4862-B726-221FDE09CAA4}"/>
              </a:ext>
            </a:extLst>
          </p:cNvPr>
          <p:cNvSpPr txBox="1"/>
          <p:nvPr/>
        </p:nvSpPr>
        <p:spPr>
          <a:xfrm>
            <a:off x="2083210" y="4317506"/>
            <a:ext cx="3081709" cy="397994"/>
          </a:xfrm>
          <a:prstGeom prst="rect">
            <a:avLst/>
          </a:prstGeom>
          <a:noFill/>
          <a:ln>
            <a:noFill/>
          </a:ln>
        </p:spPr>
        <p:txBody>
          <a:bodyPr spcFirstLastPara="1" wrap="square" lIns="0" tIns="0" rIns="0" bIns="0" anchor="t" anchorCtr="0">
            <a:spAutoFit/>
          </a:bodyPr>
          <a:lstStyle/>
          <a:p>
            <a:r>
              <a:rPr lang="en-US" sz="862" dirty="0">
                <a:solidFill>
                  <a:schemeClr val="bg1"/>
                </a:solidFill>
                <a:latin typeface="Open Sans"/>
                <a:ea typeface="Open Sans"/>
                <a:cs typeface="Open Sans"/>
                <a:sym typeface="Open Sans"/>
              </a:rPr>
              <a:t>Lorem ipsum dolor sit </a:t>
            </a:r>
            <a:r>
              <a:rPr lang="en-US" sz="862" dirty="0" err="1">
                <a:solidFill>
                  <a:schemeClr val="bg1"/>
                </a:solidFill>
                <a:latin typeface="Open Sans"/>
                <a:ea typeface="Open Sans"/>
                <a:cs typeface="Open Sans"/>
                <a:sym typeface="Open Sans"/>
              </a:rPr>
              <a:t>amet</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consectetur</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adipiscing</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elit</a:t>
            </a:r>
            <a:r>
              <a:rPr lang="en-US" sz="862" dirty="0">
                <a:solidFill>
                  <a:schemeClr val="bg1"/>
                </a:solidFill>
                <a:latin typeface="Open Sans"/>
                <a:ea typeface="Open Sans"/>
                <a:cs typeface="Open Sans"/>
                <a:sym typeface="Open Sans"/>
              </a:rPr>
              <a:t>, sed do </a:t>
            </a:r>
            <a:r>
              <a:rPr lang="en-US" sz="862" dirty="0" err="1">
                <a:solidFill>
                  <a:schemeClr val="bg1"/>
                </a:solidFill>
                <a:latin typeface="Open Sans"/>
                <a:ea typeface="Open Sans"/>
                <a:cs typeface="Open Sans"/>
                <a:sym typeface="Open Sans"/>
              </a:rPr>
              <a:t>eiusmod</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tempor</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incididunt</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ut</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labore</a:t>
            </a:r>
            <a:r>
              <a:rPr lang="en-US" sz="862" dirty="0">
                <a:solidFill>
                  <a:schemeClr val="bg1"/>
                </a:solidFill>
                <a:latin typeface="Open Sans"/>
                <a:ea typeface="Open Sans"/>
                <a:cs typeface="Open Sans"/>
                <a:sym typeface="Open Sans"/>
              </a:rPr>
              <a:t> et dolore magna </a:t>
            </a:r>
            <a:r>
              <a:rPr lang="en-US" sz="862" dirty="0" err="1">
                <a:solidFill>
                  <a:schemeClr val="bg1"/>
                </a:solidFill>
                <a:latin typeface="Open Sans"/>
                <a:ea typeface="Open Sans"/>
                <a:cs typeface="Open Sans"/>
                <a:sym typeface="Open Sans"/>
              </a:rPr>
              <a:t>aliqua</a:t>
            </a:r>
            <a:r>
              <a:rPr lang="en-US" sz="862" dirty="0">
                <a:solidFill>
                  <a:schemeClr val="bg1"/>
                </a:solidFill>
                <a:latin typeface="Open Sans"/>
                <a:ea typeface="Open Sans"/>
                <a:cs typeface="Open Sans"/>
                <a:sym typeface="Open Sans"/>
              </a:rPr>
              <a:t>. Ut </a:t>
            </a:r>
            <a:r>
              <a:rPr lang="en-US" sz="862" dirty="0" err="1">
                <a:solidFill>
                  <a:schemeClr val="bg1"/>
                </a:solidFill>
                <a:latin typeface="Open Sans"/>
                <a:ea typeface="Open Sans"/>
                <a:cs typeface="Open Sans"/>
                <a:sym typeface="Open Sans"/>
              </a:rPr>
              <a:t>enim</a:t>
            </a:r>
            <a:r>
              <a:rPr lang="en-US" sz="862" dirty="0">
                <a:solidFill>
                  <a:schemeClr val="bg1"/>
                </a:solidFill>
                <a:latin typeface="Open Sans"/>
                <a:ea typeface="Open Sans"/>
                <a:cs typeface="Open Sans"/>
                <a:sym typeface="Open Sans"/>
              </a:rPr>
              <a:t> ad minim </a:t>
            </a:r>
            <a:r>
              <a:rPr lang="en-US" sz="862" dirty="0" err="1">
                <a:solidFill>
                  <a:schemeClr val="bg1"/>
                </a:solidFill>
                <a:latin typeface="Open Sans"/>
                <a:ea typeface="Open Sans"/>
                <a:cs typeface="Open Sans"/>
                <a:sym typeface="Open Sans"/>
              </a:rPr>
              <a:t>veniam</a:t>
            </a:r>
            <a:r>
              <a:rPr lang="en-US" sz="862" dirty="0">
                <a:solidFill>
                  <a:schemeClr val="bg1"/>
                </a:solidFill>
                <a:latin typeface="Open Sans"/>
                <a:ea typeface="Open Sans"/>
                <a:cs typeface="Open Sans"/>
                <a:sym typeface="Open Sans"/>
              </a:rPr>
              <a:t>.</a:t>
            </a:r>
            <a:endParaRPr sz="253" dirty="0">
              <a:solidFill>
                <a:schemeClr val="bg1"/>
              </a:solidFill>
            </a:endParaRPr>
          </a:p>
        </p:txBody>
      </p:sp>
      <p:sp>
        <p:nvSpPr>
          <p:cNvPr id="6" name="Google Shape;633;p105">
            <a:extLst>
              <a:ext uri="{FF2B5EF4-FFF2-40B4-BE49-F238E27FC236}">
                <a16:creationId xmlns:a16="http://schemas.microsoft.com/office/drawing/2014/main" xmlns="" id="{5E0339E5-B6C6-4065-8BD2-48822DDB935A}"/>
              </a:ext>
            </a:extLst>
          </p:cNvPr>
          <p:cNvSpPr/>
          <p:nvPr/>
        </p:nvSpPr>
        <p:spPr>
          <a:xfrm>
            <a:off x="4090182" y="1518991"/>
            <a:ext cx="4534497" cy="794640"/>
          </a:xfrm>
          <a:prstGeom prst="rect">
            <a:avLst/>
          </a:prstGeom>
          <a:solidFill>
            <a:srgbClr val="2D2C30"/>
          </a:solidFill>
          <a:ln>
            <a:noFill/>
          </a:ln>
          <a:effectLst>
            <a:outerShdw blurRad="1066800" dist="635000" dir="5400000" rotWithShape="0">
              <a:srgbClr val="000000">
                <a:alpha val="21568"/>
              </a:srgbClr>
            </a:outerShdw>
          </a:effectLst>
        </p:spPr>
        <p:txBody>
          <a:bodyPr spcFirstLastPara="1" wrap="square" lIns="0" tIns="0" rIns="0" bIns="0" anchor="ctr" anchorCtr="0">
            <a:noAutofit/>
          </a:bodyPr>
          <a:lstStyle/>
          <a:p>
            <a:endParaRPr sz="2323">
              <a:solidFill>
                <a:srgbClr val="000000"/>
              </a:solidFill>
              <a:latin typeface="Arial"/>
              <a:ea typeface="Arial"/>
              <a:cs typeface="Arial"/>
              <a:sym typeface="Arial"/>
            </a:endParaRPr>
          </a:p>
        </p:txBody>
      </p:sp>
      <p:sp>
        <p:nvSpPr>
          <p:cNvPr id="7" name="Google Shape;635;p105">
            <a:extLst>
              <a:ext uri="{FF2B5EF4-FFF2-40B4-BE49-F238E27FC236}">
                <a16:creationId xmlns:a16="http://schemas.microsoft.com/office/drawing/2014/main" xmlns="" id="{B65D96DB-FF1C-47D3-96CE-79D4871D89EF}"/>
              </a:ext>
            </a:extLst>
          </p:cNvPr>
          <p:cNvSpPr txBox="1"/>
          <p:nvPr/>
        </p:nvSpPr>
        <p:spPr>
          <a:xfrm>
            <a:off x="4721124" y="1700029"/>
            <a:ext cx="3272612" cy="432566"/>
          </a:xfrm>
          <a:prstGeom prst="rect">
            <a:avLst/>
          </a:prstGeom>
          <a:noFill/>
          <a:ln>
            <a:noFill/>
          </a:ln>
        </p:spPr>
        <p:txBody>
          <a:bodyPr spcFirstLastPara="1" wrap="square" lIns="17119" tIns="17119" rIns="17119" bIns="17119" anchor="ctr" anchorCtr="0">
            <a:spAutoFit/>
          </a:bodyPr>
          <a:lstStyle/>
          <a:p>
            <a:r>
              <a:rPr lang="en-US" sz="862" dirty="0">
                <a:solidFill>
                  <a:schemeClr val="bg1"/>
                </a:solidFill>
                <a:latin typeface="Open Sans"/>
                <a:ea typeface="Open Sans"/>
                <a:cs typeface="Open Sans"/>
                <a:sym typeface="Open Sans"/>
              </a:rPr>
              <a:t>Lorem ipsum dolor sit </a:t>
            </a:r>
            <a:r>
              <a:rPr lang="en-US" sz="862" dirty="0" err="1">
                <a:solidFill>
                  <a:schemeClr val="bg1"/>
                </a:solidFill>
                <a:latin typeface="Open Sans"/>
                <a:ea typeface="Open Sans"/>
                <a:cs typeface="Open Sans"/>
                <a:sym typeface="Open Sans"/>
              </a:rPr>
              <a:t>amet</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consectetur</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adipiscing</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elit</a:t>
            </a:r>
            <a:r>
              <a:rPr lang="en-US" sz="862" dirty="0">
                <a:solidFill>
                  <a:schemeClr val="bg1"/>
                </a:solidFill>
                <a:latin typeface="Open Sans"/>
                <a:ea typeface="Open Sans"/>
                <a:cs typeface="Open Sans"/>
                <a:sym typeface="Open Sans"/>
              </a:rPr>
              <a:t>, sed do </a:t>
            </a:r>
            <a:r>
              <a:rPr lang="en-US" sz="862" dirty="0" err="1">
                <a:solidFill>
                  <a:schemeClr val="bg1"/>
                </a:solidFill>
                <a:latin typeface="Open Sans"/>
                <a:ea typeface="Open Sans"/>
                <a:cs typeface="Open Sans"/>
                <a:sym typeface="Open Sans"/>
              </a:rPr>
              <a:t>eiusmod</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tempor</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incididunt</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ut</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labore</a:t>
            </a:r>
            <a:r>
              <a:rPr lang="en-US" sz="862" dirty="0">
                <a:solidFill>
                  <a:schemeClr val="bg1"/>
                </a:solidFill>
                <a:latin typeface="Open Sans"/>
                <a:ea typeface="Open Sans"/>
                <a:cs typeface="Open Sans"/>
                <a:sym typeface="Open Sans"/>
              </a:rPr>
              <a:t> et dolore magna </a:t>
            </a:r>
            <a:r>
              <a:rPr lang="en-US" sz="862" dirty="0" err="1">
                <a:solidFill>
                  <a:schemeClr val="bg1"/>
                </a:solidFill>
                <a:latin typeface="Open Sans"/>
                <a:ea typeface="Open Sans"/>
                <a:cs typeface="Open Sans"/>
                <a:sym typeface="Open Sans"/>
              </a:rPr>
              <a:t>aliqua</a:t>
            </a:r>
            <a:r>
              <a:rPr lang="en-US" sz="862" dirty="0">
                <a:solidFill>
                  <a:schemeClr val="bg1"/>
                </a:solidFill>
                <a:latin typeface="Open Sans"/>
                <a:ea typeface="Open Sans"/>
                <a:cs typeface="Open Sans"/>
                <a:sym typeface="Open Sans"/>
              </a:rPr>
              <a:t>. Ut </a:t>
            </a:r>
            <a:r>
              <a:rPr lang="en-US" sz="862" dirty="0" err="1">
                <a:solidFill>
                  <a:schemeClr val="bg1"/>
                </a:solidFill>
                <a:latin typeface="Open Sans"/>
                <a:ea typeface="Open Sans"/>
                <a:cs typeface="Open Sans"/>
                <a:sym typeface="Open Sans"/>
              </a:rPr>
              <a:t>enim</a:t>
            </a:r>
            <a:r>
              <a:rPr lang="en-US" sz="862" dirty="0">
                <a:solidFill>
                  <a:schemeClr val="bg1"/>
                </a:solidFill>
                <a:latin typeface="Open Sans"/>
                <a:ea typeface="Open Sans"/>
                <a:cs typeface="Open Sans"/>
                <a:sym typeface="Open Sans"/>
              </a:rPr>
              <a:t> ad minim </a:t>
            </a:r>
            <a:r>
              <a:rPr lang="en-US" sz="862" dirty="0" err="1">
                <a:solidFill>
                  <a:schemeClr val="bg1"/>
                </a:solidFill>
                <a:latin typeface="Open Sans"/>
                <a:ea typeface="Open Sans"/>
                <a:cs typeface="Open Sans"/>
                <a:sym typeface="Open Sans"/>
              </a:rPr>
              <a:t>veniam</a:t>
            </a:r>
            <a:r>
              <a:rPr lang="en-US" sz="862" dirty="0">
                <a:solidFill>
                  <a:schemeClr val="bg1"/>
                </a:solidFill>
                <a:latin typeface="Open Sans"/>
                <a:ea typeface="Open Sans"/>
                <a:cs typeface="Open Sans"/>
                <a:sym typeface="Open Sans"/>
              </a:rPr>
              <a:t>.</a:t>
            </a:r>
            <a:endParaRPr sz="253" dirty="0">
              <a:solidFill>
                <a:schemeClr val="bg1"/>
              </a:solidFill>
            </a:endParaRPr>
          </a:p>
        </p:txBody>
      </p:sp>
      <p:sp>
        <p:nvSpPr>
          <p:cNvPr id="8" name="TextBox 5">
            <a:extLst>
              <a:ext uri="{FF2B5EF4-FFF2-40B4-BE49-F238E27FC236}">
                <a16:creationId xmlns:a16="http://schemas.microsoft.com/office/drawing/2014/main" xmlns="" id="{2AA35A4F-57F0-4BE3-9B0C-C40600CE3992}"/>
              </a:ext>
            </a:extLst>
          </p:cNvPr>
          <p:cNvSpPr txBox="1"/>
          <p:nvPr/>
        </p:nvSpPr>
        <p:spPr>
          <a:xfrm>
            <a:off x="449828" y="294196"/>
            <a:ext cx="3491382"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my gallery</a:t>
            </a:r>
          </a:p>
        </p:txBody>
      </p:sp>
      <p:sp>
        <p:nvSpPr>
          <p:cNvPr id="9" name="Google Shape;697;p111">
            <a:extLst>
              <a:ext uri="{FF2B5EF4-FFF2-40B4-BE49-F238E27FC236}">
                <a16:creationId xmlns:a16="http://schemas.microsoft.com/office/drawing/2014/main" xmlns="" id="{8050188C-2C75-426A-BFAF-BDE474DAFFC1}"/>
              </a:ext>
            </a:extLst>
          </p:cNvPr>
          <p:cNvSpPr/>
          <p:nvPr/>
        </p:nvSpPr>
        <p:spPr>
          <a:xfrm>
            <a:off x="3996451" y="1518991"/>
            <a:ext cx="93731" cy="794640"/>
          </a:xfrm>
          <a:prstGeom prst="rect">
            <a:avLst/>
          </a:prstGeom>
          <a:solidFill>
            <a:srgbClr val="EB8975"/>
          </a:solidFill>
          <a:ln>
            <a:noFill/>
          </a:ln>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grpSp>
        <p:nvGrpSpPr>
          <p:cNvPr id="10" name="Graphic 48">
            <a:extLst>
              <a:ext uri="{FF2B5EF4-FFF2-40B4-BE49-F238E27FC236}">
                <a16:creationId xmlns:a16="http://schemas.microsoft.com/office/drawing/2014/main" xmlns="" id="{1712475D-55E4-49C2-A5FC-A3E6EC32AF5F}"/>
              </a:ext>
            </a:extLst>
          </p:cNvPr>
          <p:cNvGrpSpPr/>
          <p:nvPr/>
        </p:nvGrpSpPr>
        <p:grpSpPr>
          <a:xfrm rot="20108342" flipH="1">
            <a:off x="7614032" y="-1096719"/>
            <a:ext cx="3569765" cy="6297908"/>
            <a:chOff x="16603803" y="-2559806"/>
            <a:chExt cx="2616147" cy="6962203"/>
          </a:xfrm>
          <a:solidFill>
            <a:srgbClr val="F0A89A"/>
          </a:solidFill>
        </p:grpSpPr>
        <p:sp>
          <p:nvSpPr>
            <p:cNvPr id="11" name="Graphic 48">
              <a:extLst>
                <a:ext uri="{FF2B5EF4-FFF2-40B4-BE49-F238E27FC236}">
                  <a16:creationId xmlns:a16="http://schemas.microsoft.com/office/drawing/2014/main" xmlns="" id="{3C7F9297-2CB7-4829-A4E7-E6AC8084B710}"/>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12" name="Graphic 48">
              <a:extLst>
                <a:ext uri="{FF2B5EF4-FFF2-40B4-BE49-F238E27FC236}">
                  <a16:creationId xmlns:a16="http://schemas.microsoft.com/office/drawing/2014/main" xmlns="" id="{90A68B0C-A625-48B1-AC36-EF9D0A9468AC}"/>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13" name="Graphic 48">
              <a:extLst>
                <a:ext uri="{FF2B5EF4-FFF2-40B4-BE49-F238E27FC236}">
                  <a16:creationId xmlns:a16="http://schemas.microsoft.com/office/drawing/2014/main" xmlns="" id="{03EC581A-0CFA-4A3C-8195-D50F3D36AD74}"/>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14" name="Graphic 48">
              <a:extLst>
                <a:ext uri="{FF2B5EF4-FFF2-40B4-BE49-F238E27FC236}">
                  <a16:creationId xmlns:a16="http://schemas.microsoft.com/office/drawing/2014/main" xmlns="" id="{32FB619B-E66F-46E6-9139-E433E4619B4B}"/>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15" name="Graphic 48">
              <a:extLst>
                <a:ext uri="{FF2B5EF4-FFF2-40B4-BE49-F238E27FC236}">
                  <a16:creationId xmlns:a16="http://schemas.microsoft.com/office/drawing/2014/main" xmlns="" id="{8FBF3313-656E-44FC-B1C0-1E5264ABF5F2}"/>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16" name="Graphic 48">
              <a:extLst>
                <a:ext uri="{FF2B5EF4-FFF2-40B4-BE49-F238E27FC236}">
                  <a16:creationId xmlns:a16="http://schemas.microsoft.com/office/drawing/2014/main" xmlns="" id="{797A42D2-3B63-4466-B401-AF9BAAB12F43}"/>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17" name="Graphic 48">
              <a:extLst>
                <a:ext uri="{FF2B5EF4-FFF2-40B4-BE49-F238E27FC236}">
                  <a16:creationId xmlns:a16="http://schemas.microsoft.com/office/drawing/2014/main" xmlns="" id="{5CE08CD4-13DE-42FA-B0CC-0E1DD3107CDE}"/>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18" name="Graphic 50">
            <a:extLst>
              <a:ext uri="{FF2B5EF4-FFF2-40B4-BE49-F238E27FC236}">
                <a16:creationId xmlns:a16="http://schemas.microsoft.com/office/drawing/2014/main" xmlns="" id="{AAC31694-383F-48FD-89D3-4EA2B5781DBB}"/>
              </a:ext>
            </a:extLst>
          </p:cNvPr>
          <p:cNvSpPr/>
          <p:nvPr/>
        </p:nvSpPr>
        <p:spPr>
          <a:xfrm rot="7081816">
            <a:off x="4146965" y="-1497266"/>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19" name="Graphic 52">
            <a:extLst>
              <a:ext uri="{FF2B5EF4-FFF2-40B4-BE49-F238E27FC236}">
                <a16:creationId xmlns:a16="http://schemas.microsoft.com/office/drawing/2014/main" xmlns="" id="{E7AE3986-2CDA-407D-AC09-D8DB70F1C51D}"/>
              </a:ext>
            </a:extLst>
          </p:cNvPr>
          <p:cNvSpPr/>
          <p:nvPr/>
        </p:nvSpPr>
        <p:spPr>
          <a:xfrm rot="7081816">
            <a:off x="3573965" y="-2239798"/>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20" name="Group 19">
            <a:extLst>
              <a:ext uri="{FF2B5EF4-FFF2-40B4-BE49-F238E27FC236}">
                <a16:creationId xmlns:a16="http://schemas.microsoft.com/office/drawing/2014/main" xmlns="" id="{02C11AF6-93FB-4A44-AB56-BB81F1228325}"/>
              </a:ext>
            </a:extLst>
          </p:cNvPr>
          <p:cNvGrpSpPr/>
          <p:nvPr/>
        </p:nvGrpSpPr>
        <p:grpSpPr>
          <a:xfrm rot="13211239">
            <a:off x="3341646" y="-518965"/>
            <a:ext cx="1640377" cy="1640377"/>
            <a:chOff x="16587367" y="11117008"/>
            <a:chExt cx="3701664" cy="3701664"/>
          </a:xfrm>
        </p:grpSpPr>
        <p:sp>
          <p:nvSpPr>
            <p:cNvPr id="21" name="Oval 20">
              <a:extLst>
                <a:ext uri="{FF2B5EF4-FFF2-40B4-BE49-F238E27FC236}">
                  <a16:creationId xmlns:a16="http://schemas.microsoft.com/office/drawing/2014/main" xmlns="" id="{3AEC2168-3693-435C-823E-E89F01A7C308}"/>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2" name="Oval 21">
              <a:extLst>
                <a:ext uri="{FF2B5EF4-FFF2-40B4-BE49-F238E27FC236}">
                  <a16:creationId xmlns:a16="http://schemas.microsoft.com/office/drawing/2014/main" xmlns="" id="{4C9464BC-E47F-424C-AF22-A9C59F8820C1}"/>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3" name="Oval 22">
              <a:extLst>
                <a:ext uri="{FF2B5EF4-FFF2-40B4-BE49-F238E27FC236}">
                  <a16:creationId xmlns:a16="http://schemas.microsoft.com/office/drawing/2014/main" xmlns="" id="{942EF30D-69AF-493E-B9D5-877293959D45}"/>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24" name="Oval 23">
            <a:extLst>
              <a:ext uri="{FF2B5EF4-FFF2-40B4-BE49-F238E27FC236}">
                <a16:creationId xmlns:a16="http://schemas.microsoft.com/office/drawing/2014/main" xmlns="" id="{EA4CCFB6-DE3B-4BBC-8485-791DC52D1B67}"/>
              </a:ext>
            </a:extLst>
          </p:cNvPr>
          <p:cNvSpPr/>
          <p:nvPr/>
        </p:nvSpPr>
        <p:spPr>
          <a:xfrm>
            <a:off x="8477507" y="3974234"/>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grpSp>
        <p:nvGrpSpPr>
          <p:cNvPr id="25" name="Group 24">
            <a:extLst>
              <a:ext uri="{FF2B5EF4-FFF2-40B4-BE49-F238E27FC236}">
                <a16:creationId xmlns:a16="http://schemas.microsoft.com/office/drawing/2014/main" xmlns="" id="{E8EF23D0-130A-4046-9174-4F48AEFCEE44}"/>
              </a:ext>
            </a:extLst>
          </p:cNvPr>
          <p:cNvGrpSpPr/>
          <p:nvPr/>
        </p:nvGrpSpPr>
        <p:grpSpPr>
          <a:xfrm>
            <a:off x="7406885" y="137704"/>
            <a:ext cx="1562808" cy="218453"/>
            <a:chOff x="546447" y="367207"/>
            <a:chExt cx="4167489" cy="582542"/>
          </a:xfrm>
        </p:grpSpPr>
        <p:sp>
          <p:nvSpPr>
            <p:cNvPr id="26" name="Google Shape;484;p91">
              <a:extLst>
                <a:ext uri="{FF2B5EF4-FFF2-40B4-BE49-F238E27FC236}">
                  <a16:creationId xmlns:a16="http://schemas.microsoft.com/office/drawing/2014/main" xmlns="" id="{2BC796F5-6AB3-454B-B656-2B6D1744F701}"/>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27" name="Google Shape;484;p91">
              <a:extLst>
                <a:ext uri="{FF2B5EF4-FFF2-40B4-BE49-F238E27FC236}">
                  <a16:creationId xmlns:a16="http://schemas.microsoft.com/office/drawing/2014/main" xmlns="" id="{46AAC7DB-6AD5-4C3D-A0A1-EA2273F9F7CD}"/>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12</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28" name="Straight Connector 27">
              <a:extLst>
                <a:ext uri="{FF2B5EF4-FFF2-40B4-BE49-F238E27FC236}">
                  <a16:creationId xmlns:a16="http://schemas.microsoft.com/office/drawing/2014/main" xmlns="" id="{556ADF32-02ED-48F1-A907-1E59CFE31092}"/>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9" name="Oval 28">
            <a:extLst>
              <a:ext uri="{FF2B5EF4-FFF2-40B4-BE49-F238E27FC236}">
                <a16:creationId xmlns:a16="http://schemas.microsoft.com/office/drawing/2014/main" xmlns="" id="{D1BC3445-665B-4AE3-9381-447F96E4D1F1}"/>
              </a:ext>
            </a:extLst>
          </p:cNvPr>
          <p:cNvSpPr/>
          <p:nvPr/>
        </p:nvSpPr>
        <p:spPr>
          <a:xfrm>
            <a:off x="8819407" y="2475167"/>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30" name="Oval 29">
            <a:extLst>
              <a:ext uri="{FF2B5EF4-FFF2-40B4-BE49-F238E27FC236}">
                <a16:creationId xmlns:a16="http://schemas.microsoft.com/office/drawing/2014/main" xmlns="" id="{327B0B27-4F66-4A88-937B-CF9640F3A175}"/>
              </a:ext>
            </a:extLst>
          </p:cNvPr>
          <p:cNvSpPr/>
          <p:nvPr/>
        </p:nvSpPr>
        <p:spPr>
          <a:xfrm>
            <a:off x="8929011" y="3302721"/>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31" name="Oval 30">
            <a:extLst>
              <a:ext uri="{FF2B5EF4-FFF2-40B4-BE49-F238E27FC236}">
                <a16:creationId xmlns:a16="http://schemas.microsoft.com/office/drawing/2014/main" xmlns="" id="{56125080-F68D-4D1E-AE03-584E54C8BA7F}"/>
              </a:ext>
            </a:extLst>
          </p:cNvPr>
          <p:cNvSpPr/>
          <p:nvPr/>
        </p:nvSpPr>
        <p:spPr>
          <a:xfrm>
            <a:off x="8730034" y="4317505"/>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Tree>
    <p:extLst>
      <p:ext uri="{BB962C8B-B14F-4D97-AF65-F5344CB8AC3E}">
        <p14:creationId xmlns:p14="http://schemas.microsoft.com/office/powerpoint/2010/main" val="2196706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xmlns="" id="{43D6B968-ACED-4F54-A396-E894A092E82E}"/>
              </a:ext>
            </a:extLst>
          </p:cNvPr>
          <p:cNvSpPr txBox="1"/>
          <p:nvPr/>
        </p:nvSpPr>
        <p:spPr>
          <a:xfrm>
            <a:off x="-96147" y="3703371"/>
            <a:ext cx="8658002"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my gallery</a:t>
            </a:r>
          </a:p>
        </p:txBody>
      </p:sp>
      <p:sp>
        <p:nvSpPr>
          <p:cNvPr id="3" name="Google Shape;484;p91">
            <a:extLst>
              <a:ext uri="{FF2B5EF4-FFF2-40B4-BE49-F238E27FC236}">
                <a16:creationId xmlns:a16="http://schemas.microsoft.com/office/drawing/2014/main" xmlns="" id="{1398072B-C718-4FB5-8719-E092C81EF66E}"/>
              </a:ext>
            </a:extLst>
          </p:cNvPr>
          <p:cNvSpPr txBox="1"/>
          <p:nvPr/>
        </p:nvSpPr>
        <p:spPr>
          <a:xfrm>
            <a:off x="5847141" y="2842675"/>
            <a:ext cx="2392131" cy="928007"/>
          </a:xfrm>
          <a:prstGeom prst="rect">
            <a:avLst/>
          </a:prstGeom>
          <a:noFill/>
          <a:ln>
            <a:noFill/>
          </a:ln>
        </p:spPr>
        <p:txBody>
          <a:bodyPr spcFirstLastPara="1" wrap="square" lIns="12853" tIns="12853" rIns="12853" bIns="12853" anchor="ctr" anchorCtr="0">
            <a:noAutofit/>
          </a:bodyPr>
          <a:lstStyle/>
          <a:p>
            <a:pPr>
              <a:lnSpc>
                <a:spcPct val="115000"/>
              </a:lnSpc>
            </a:pPr>
            <a:r>
              <a:rPr lang="en-US"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Lorem Ipsum has been the industry's standard dummy text ever since the 1500s, when an unknown printer took a galley of type and scrambled it to make a type specimen book.</a:t>
            </a:r>
            <a:endParaRPr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7" name="Google Shape;484;p91">
            <a:extLst>
              <a:ext uri="{FF2B5EF4-FFF2-40B4-BE49-F238E27FC236}">
                <a16:creationId xmlns:a16="http://schemas.microsoft.com/office/drawing/2014/main" xmlns="" id="{9865DA31-BB22-4121-8FF7-5D0201DBCB3E}"/>
              </a:ext>
            </a:extLst>
          </p:cNvPr>
          <p:cNvSpPr txBox="1"/>
          <p:nvPr/>
        </p:nvSpPr>
        <p:spPr>
          <a:xfrm>
            <a:off x="698115" y="1630391"/>
            <a:ext cx="2392131" cy="547986"/>
          </a:xfrm>
          <a:prstGeom prst="rect">
            <a:avLst/>
          </a:prstGeom>
          <a:noFill/>
          <a:ln>
            <a:noFill/>
          </a:ln>
        </p:spPr>
        <p:txBody>
          <a:bodyPr spcFirstLastPara="1" wrap="square" lIns="12853" tIns="12853" rIns="12853" bIns="12853" anchor="ctr" anchorCtr="0">
            <a:noAutofit/>
          </a:bodyPr>
          <a:lstStyle/>
          <a:p>
            <a:pPr>
              <a:lnSpc>
                <a:spcPct val="115000"/>
              </a:lnSpc>
            </a:pPr>
            <a:r>
              <a:rPr lang="en-US"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Lorem Ipsum has been the industry's standard dummy text ever since the 1500s.</a:t>
            </a:r>
            <a:endParaRPr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8" name="TextBox 5">
            <a:extLst>
              <a:ext uri="{FF2B5EF4-FFF2-40B4-BE49-F238E27FC236}">
                <a16:creationId xmlns:a16="http://schemas.microsoft.com/office/drawing/2014/main" xmlns="" id="{703639FA-B7A3-4DA0-8C44-E22C02A7008A}"/>
              </a:ext>
            </a:extLst>
          </p:cNvPr>
          <p:cNvSpPr txBox="1"/>
          <p:nvPr/>
        </p:nvSpPr>
        <p:spPr>
          <a:xfrm>
            <a:off x="610448" y="829574"/>
            <a:ext cx="3491382"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my gallery</a:t>
            </a:r>
          </a:p>
        </p:txBody>
      </p:sp>
      <p:grpSp>
        <p:nvGrpSpPr>
          <p:cNvPr id="9" name="Graphic 48">
            <a:extLst>
              <a:ext uri="{FF2B5EF4-FFF2-40B4-BE49-F238E27FC236}">
                <a16:creationId xmlns:a16="http://schemas.microsoft.com/office/drawing/2014/main" xmlns="" id="{E1D0EB7D-CF3F-4DF6-9671-E8E05798A190}"/>
              </a:ext>
            </a:extLst>
          </p:cNvPr>
          <p:cNvGrpSpPr/>
          <p:nvPr/>
        </p:nvGrpSpPr>
        <p:grpSpPr>
          <a:xfrm rot="19803995">
            <a:off x="6709036" y="-1816280"/>
            <a:ext cx="2413414" cy="4017829"/>
            <a:chOff x="16603803" y="-2559806"/>
            <a:chExt cx="2616147" cy="6962203"/>
          </a:xfrm>
          <a:solidFill>
            <a:srgbClr val="F0A89A"/>
          </a:solidFill>
        </p:grpSpPr>
        <p:sp>
          <p:nvSpPr>
            <p:cNvPr id="10" name="Graphic 48">
              <a:extLst>
                <a:ext uri="{FF2B5EF4-FFF2-40B4-BE49-F238E27FC236}">
                  <a16:creationId xmlns:a16="http://schemas.microsoft.com/office/drawing/2014/main" xmlns="" id="{8A857285-2510-49B6-AB2F-CF0FCB8F864D}"/>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11" name="Graphic 48">
              <a:extLst>
                <a:ext uri="{FF2B5EF4-FFF2-40B4-BE49-F238E27FC236}">
                  <a16:creationId xmlns:a16="http://schemas.microsoft.com/office/drawing/2014/main" xmlns="" id="{14A39237-FC66-40F6-99D1-DF93F08107BA}"/>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12" name="Graphic 48">
              <a:extLst>
                <a:ext uri="{FF2B5EF4-FFF2-40B4-BE49-F238E27FC236}">
                  <a16:creationId xmlns:a16="http://schemas.microsoft.com/office/drawing/2014/main" xmlns="" id="{5467EA52-400F-4A23-A687-2721BA4DEEB1}"/>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13" name="Graphic 48">
              <a:extLst>
                <a:ext uri="{FF2B5EF4-FFF2-40B4-BE49-F238E27FC236}">
                  <a16:creationId xmlns:a16="http://schemas.microsoft.com/office/drawing/2014/main" xmlns="" id="{D2D73483-7535-49FE-80ED-3042981C524C}"/>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14" name="Graphic 48">
              <a:extLst>
                <a:ext uri="{FF2B5EF4-FFF2-40B4-BE49-F238E27FC236}">
                  <a16:creationId xmlns:a16="http://schemas.microsoft.com/office/drawing/2014/main" xmlns="" id="{8C8F6CAC-805D-459B-809B-F3FFE29580D2}"/>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15" name="Graphic 48">
              <a:extLst>
                <a:ext uri="{FF2B5EF4-FFF2-40B4-BE49-F238E27FC236}">
                  <a16:creationId xmlns:a16="http://schemas.microsoft.com/office/drawing/2014/main" xmlns="" id="{5A652D31-2D75-48B6-B51D-5A2D25E4D61C}"/>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16" name="Graphic 48">
              <a:extLst>
                <a:ext uri="{FF2B5EF4-FFF2-40B4-BE49-F238E27FC236}">
                  <a16:creationId xmlns:a16="http://schemas.microsoft.com/office/drawing/2014/main" xmlns="" id="{D756811A-1F65-4A16-94D3-5CA55D4C516C}"/>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17" name="Graphic 50">
            <a:extLst>
              <a:ext uri="{FF2B5EF4-FFF2-40B4-BE49-F238E27FC236}">
                <a16:creationId xmlns:a16="http://schemas.microsoft.com/office/drawing/2014/main" xmlns="" id="{1EEDA456-55D3-4C89-9A3F-0624C3A56929}"/>
              </a:ext>
            </a:extLst>
          </p:cNvPr>
          <p:cNvSpPr/>
          <p:nvPr/>
        </p:nvSpPr>
        <p:spPr>
          <a:xfrm rot="11964878">
            <a:off x="7949637" y="1707873"/>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18" name="Graphic 52">
            <a:extLst>
              <a:ext uri="{FF2B5EF4-FFF2-40B4-BE49-F238E27FC236}">
                <a16:creationId xmlns:a16="http://schemas.microsoft.com/office/drawing/2014/main" xmlns="" id="{B442B010-7085-411B-9231-1A927982BB0D}"/>
              </a:ext>
            </a:extLst>
          </p:cNvPr>
          <p:cNvSpPr/>
          <p:nvPr/>
        </p:nvSpPr>
        <p:spPr>
          <a:xfrm rot="11964878">
            <a:off x="7793594" y="1054848"/>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19" name="Group 18">
            <a:extLst>
              <a:ext uri="{FF2B5EF4-FFF2-40B4-BE49-F238E27FC236}">
                <a16:creationId xmlns:a16="http://schemas.microsoft.com/office/drawing/2014/main" xmlns="" id="{1678B426-0248-46F1-9F05-DA36588D18DF}"/>
              </a:ext>
            </a:extLst>
          </p:cNvPr>
          <p:cNvGrpSpPr/>
          <p:nvPr/>
        </p:nvGrpSpPr>
        <p:grpSpPr>
          <a:xfrm rot="18094301">
            <a:off x="8244221" y="2167262"/>
            <a:ext cx="1640377" cy="1640377"/>
            <a:chOff x="16587367" y="11117008"/>
            <a:chExt cx="3701664" cy="3701664"/>
          </a:xfrm>
        </p:grpSpPr>
        <p:sp>
          <p:nvSpPr>
            <p:cNvPr id="20" name="Oval 19">
              <a:extLst>
                <a:ext uri="{FF2B5EF4-FFF2-40B4-BE49-F238E27FC236}">
                  <a16:creationId xmlns:a16="http://schemas.microsoft.com/office/drawing/2014/main" xmlns="" id="{04CD1B0E-2A6A-4EF2-9936-329B269BB2FD}"/>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1" name="Oval 20">
              <a:extLst>
                <a:ext uri="{FF2B5EF4-FFF2-40B4-BE49-F238E27FC236}">
                  <a16:creationId xmlns:a16="http://schemas.microsoft.com/office/drawing/2014/main" xmlns="" id="{77A60DF9-2241-467B-AC05-7564CB8E0360}"/>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2" name="Oval 21">
              <a:extLst>
                <a:ext uri="{FF2B5EF4-FFF2-40B4-BE49-F238E27FC236}">
                  <a16:creationId xmlns:a16="http://schemas.microsoft.com/office/drawing/2014/main" xmlns="" id="{0004EA2A-8F46-4407-BC53-CA5905059555}"/>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23" name="Oval 22">
            <a:extLst>
              <a:ext uri="{FF2B5EF4-FFF2-40B4-BE49-F238E27FC236}">
                <a16:creationId xmlns:a16="http://schemas.microsoft.com/office/drawing/2014/main" xmlns="" id="{61BD6B20-6FDD-4EA0-B7DD-FB0D899EE8B5}"/>
              </a:ext>
            </a:extLst>
          </p:cNvPr>
          <p:cNvSpPr/>
          <p:nvPr/>
        </p:nvSpPr>
        <p:spPr>
          <a:xfrm>
            <a:off x="7600491" y="307395"/>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grpSp>
        <p:nvGrpSpPr>
          <p:cNvPr id="24" name="Group 23">
            <a:extLst>
              <a:ext uri="{FF2B5EF4-FFF2-40B4-BE49-F238E27FC236}">
                <a16:creationId xmlns:a16="http://schemas.microsoft.com/office/drawing/2014/main" xmlns="" id="{D34A2EA2-FE91-4672-9206-FF2F0603C25E}"/>
              </a:ext>
            </a:extLst>
          </p:cNvPr>
          <p:cNvGrpSpPr/>
          <p:nvPr/>
        </p:nvGrpSpPr>
        <p:grpSpPr>
          <a:xfrm>
            <a:off x="204918" y="137704"/>
            <a:ext cx="1562808" cy="218453"/>
            <a:chOff x="546447" y="367207"/>
            <a:chExt cx="4167489" cy="582542"/>
          </a:xfrm>
        </p:grpSpPr>
        <p:sp>
          <p:nvSpPr>
            <p:cNvPr id="25" name="Google Shape;484;p91">
              <a:extLst>
                <a:ext uri="{FF2B5EF4-FFF2-40B4-BE49-F238E27FC236}">
                  <a16:creationId xmlns:a16="http://schemas.microsoft.com/office/drawing/2014/main" xmlns="" id="{02431ED1-DF4F-461F-9F9F-5CA4A0F46BCB}"/>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26" name="Google Shape;484;p91">
              <a:extLst>
                <a:ext uri="{FF2B5EF4-FFF2-40B4-BE49-F238E27FC236}">
                  <a16:creationId xmlns:a16="http://schemas.microsoft.com/office/drawing/2014/main" xmlns="" id="{511E8A72-EF0E-4DA0-ACCB-4E8E1003C5B1}"/>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13</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27" name="Straight Connector 26">
              <a:extLst>
                <a:ext uri="{FF2B5EF4-FFF2-40B4-BE49-F238E27FC236}">
                  <a16:creationId xmlns:a16="http://schemas.microsoft.com/office/drawing/2014/main" xmlns="" id="{E0E6C35E-402D-4B43-89CD-1F2A2CA92FDB}"/>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8" name="Oval 27">
            <a:extLst>
              <a:ext uri="{FF2B5EF4-FFF2-40B4-BE49-F238E27FC236}">
                <a16:creationId xmlns:a16="http://schemas.microsoft.com/office/drawing/2014/main" xmlns="" id="{807B9AE0-DF44-42A2-AFFD-DD505D351D3A}"/>
              </a:ext>
            </a:extLst>
          </p:cNvPr>
          <p:cNvSpPr/>
          <p:nvPr/>
        </p:nvSpPr>
        <p:spPr>
          <a:xfrm>
            <a:off x="8513576" y="150372"/>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9" name="Oval 28">
            <a:extLst>
              <a:ext uri="{FF2B5EF4-FFF2-40B4-BE49-F238E27FC236}">
                <a16:creationId xmlns:a16="http://schemas.microsoft.com/office/drawing/2014/main" xmlns="" id="{D0D3764C-9D23-4B69-8BD0-205C18958023}"/>
              </a:ext>
            </a:extLst>
          </p:cNvPr>
          <p:cNvSpPr/>
          <p:nvPr/>
        </p:nvSpPr>
        <p:spPr>
          <a:xfrm>
            <a:off x="6643229" y="204881"/>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30" name="Oval 29">
            <a:extLst>
              <a:ext uri="{FF2B5EF4-FFF2-40B4-BE49-F238E27FC236}">
                <a16:creationId xmlns:a16="http://schemas.microsoft.com/office/drawing/2014/main" xmlns="" id="{AC67CA3E-E649-45B1-A6A8-901841DCBE6A}"/>
              </a:ext>
            </a:extLst>
          </p:cNvPr>
          <p:cNvSpPr/>
          <p:nvPr/>
        </p:nvSpPr>
        <p:spPr>
          <a:xfrm>
            <a:off x="8786534" y="468363"/>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33" name="Picture Placeholder 32">
            <a:extLst>
              <a:ext uri="{FF2B5EF4-FFF2-40B4-BE49-F238E27FC236}">
                <a16:creationId xmlns:a16="http://schemas.microsoft.com/office/drawing/2014/main" xmlns="" id="{AAFC15F0-13E5-47BD-BF8C-BDC85F538402}"/>
              </a:ext>
            </a:extLst>
          </p:cNvPr>
          <p:cNvSpPr>
            <a:spLocks noGrp="1"/>
          </p:cNvSpPr>
          <p:nvPr>
            <p:ph type="pic" sz="quarter" idx="12"/>
          </p:nvPr>
        </p:nvSpPr>
        <p:spPr/>
      </p:sp>
      <p:sp>
        <p:nvSpPr>
          <p:cNvPr id="32" name="Picture Placeholder 31">
            <a:extLst>
              <a:ext uri="{FF2B5EF4-FFF2-40B4-BE49-F238E27FC236}">
                <a16:creationId xmlns:a16="http://schemas.microsoft.com/office/drawing/2014/main" xmlns="" id="{EE80DD5B-1DBF-4D04-9949-597289ED73D4}"/>
              </a:ext>
            </a:extLst>
          </p:cNvPr>
          <p:cNvSpPr>
            <a:spLocks noGrp="1"/>
          </p:cNvSpPr>
          <p:nvPr>
            <p:ph type="pic" sz="quarter" idx="11"/>
          </p:nvPr>
        </p:nvSpPr>
        <p:spPr/>
      </p:sp>
      <p:sp>
        <p:nvSpPr>
          <p:cNvPr id="31" name="Picture Placeholder 30">
            <a:extLst>
              <a:ext uri="{FF2B5EF4-FFF2-40B4-BE49-F238E27FC236}">
                <a16:creationId xmlns:a16="http://schemas.microsoft.com/office/drawing/2014/main" xmlns="" id="{868CB35A-BC55-4B55-B3F1-195291287625}"/>
              </a:ext>
            </a:extLst>
          </p:cNvPr>
          <p:cNvSpPr>
            <a:spLocks noGrp="1"/>
          </p:cNvSpPr>
          <p:nvPr>
            <p:ph type="pic" sz="quarter" idx="10"/>
          </p:nvPr>
        </p:nvSpPr>
        <p:spPr/>
      </p:sp>
    </p:spTree>
    <p:extLst>
      <p:ext uri="{BB962C8B-B14F-4D97-AF65-F5344CB8AC3E}">
        <p14:creationId xmlns:p14="http://schemas.microsoft.com/office/powerpoint/2010/main" val="49074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raphic 50">
            <a:extLst>
              <a:ext uri="{FF2B5EF4-FFF2-40B4-BE49-F238E27FC236}">
                <a16:creationId xmlns:a16="http://schemas.microsoft.com/office/drawing/2014/main" xmlns="" id="{9BB4131C-457A-46A8-8A74-6F517D4D30DB}"/>
              </a:ext>
            </a:extLst>
          </p:cNvPr>
          <p:cNvSpPr/>
          <p:nvPr/>
        </p:nvSpPr>
        <p:spPr>
          <a:xfrm rot="94129">
            <a:off x="-541517" y="2760876"/>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3" name="Graphic 52">
            <a:extLst>
              <a:ext uri="{FF2B5EF4-FFF2-40B4-BE49-F238E27FC236}">
                <a16:creationId xmlns:a16="http://schemas.microsoft.com/office/drawing/2014/main" xmlns="" id="{4C104EE0-C95A-42BB-B5CF-818ACFC38FB8}"/>
              </a:ext>
            </a:extLst>
          </p:cNvPr>
          <p:cNvSpPr/>
          <p:nvPr/>
        </p:nvSpPr>
        <p:spPr>
          <a:xfrm rot="94129">
            <a:off x="-1145488" y="2573564"/>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4" name="Graphic 48">
            <a:extLst>
              <a:ext uri="{FF2B5EF4-FFF2-40B4-BE49-F238E27FC236}">
                <a16:creationId xmlns:a16="http://schemas.microsoft.com/office/drawing/2014/main" xmlns="" id="{0E09C24A-208A-44C4-9EA8-0C21EF56F83F}"/>
              </a:ext>
            </a:extLst>
          </p:cNvPr>
          <p:cNvGrpSpPr/>
          <p:nvPr/>
        </p:nvGrpSpPr>
        <p:grpSpPr>
          <a:xfrm rot="19803995">
            <a:off x="8200806" y="1445310"/>
            <a:ext cx="2413414" cy="4017829"/>
            <a:chOff x="16603803" y="-2559806"/>
            <a:chExt cx="2616147" cy="6962203"/>
          </a:xfrm>
          <a:solidFill>
            <a:srgbClr val="F0A89A"/>
          </a:solidFill>
        </p:grpSpPr>
        <p:sp>
          <p:nvSpPr>
            <p:cNvPr id="5" name="Graphic 48">
              <a:extLst>
                <a:ext uri="{FF2B5EF4-FFF2-40B4-BE49-F238E27FC236}">
                  <a16:creationId xmlns:a16="http://schemas.microsoft.com/office/drawing/2014/main" xmlns="" id="{15031195-D35D-4133-8986-AC6A44E1A0EB}"/>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6" name="Graphic 48">
              <a:extLst>
                <a:ext uri="{FF2B5EF4-FFF2-40B4-BE49-F238E27FC236}">
                  <a16:creationId xmlns:a16="http://schemas.microsoft.com/office/drawing/2014/main" xmlns="" id="{54B79D6C-2FEA-405A-B60A-E1B08DE2BE11}"/>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7" name="Graphic 48">
              <a:extLst>
                <a:ext uri="{FF2B5EF4-FFF2-40B4-BE49-F238E27FC236}">
                  <a16:creationId xmlns:a16="http://schemas.microsoft.com/office/drawing/2014/main" xmlns="" id="{D7894AA2-E98E-4784-9D55-7C54A8435536}"/>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8" name="Graphic 48">
              <a:extLst>
                <a:ext uri="{FF2B5EF4-FFF2-40B4-BE49-F238E27FC236}">
                  <a16:creationId xmlns:a16="http://schemas.microsoft.com/office/drawing/2014/main" xmlns="" id="{C892CC9E-7303-4338-91CC-DCBB0D10BEBC}"/>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9" name="Graphic 48">
              <a:extLst>
                <a:ext uri="{FF2B5EF4-FFF2-40B4-BE49-F238E27FC236}">
                  <a16:creationId xmlns:a16="http://schemas.microsoft.com/office/drawing/2014/main" xmlns="" id="{2F0F3DBD-968E-4825-91F3-2A84C718D608}"/>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10" name="Graphic 48">
              <a:extLst>
                <a:ext uri="{FF2B5EF4-FFF2-40B4-BE49-F238E27FC236}">
                  <a16:creationId xmlns:a16="http://schemas.microsoft.com/office/drawing/2014/main" xmlns="" id="{3EDF2BC1-BB15-4FCA-8DD2-2E28B8902AC4}"/>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11" name="Graphic 48">
              <a:extLst>
                <a:ext uri="{FF2B5EF4-FFF2-40B4-BE49-F238E27FC236}">
                  <a16:creationId xmlns:a16="http://schemas.microsoft.com/office/drawing/2014/main" xmlns="" id="{897BC7E2-CEB6-4A21-9CA0-FD8444D908DA}"/>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12" name="TextBox 5">
            <a:extLst>
              <a:ext uri="{FF2B5EF4-FFF2-40B4-BE49-F238E27FC236}">
                <a16:creationId xmlns:a16="http://schemas.microsoft.com/office/drawing/2014/main" xmlns="" id="{8AB015A5-5118-4FB5-B523-8282D569A7EC}"/>
              </a:ext>
            </a:extLst>
          </p:cNvPr>
          <p:cNvSpPr txBox="1"/>
          <p:nvPr/>
        </p:nvSpPr>
        <p:spPr>
          <a:xfrm>
            <a:off x="1457741" y="3761027"/>
            <a:ext cx="8658002"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my gallery</a:t>
            </a:r>
          </a:p>
        </p:txBody>
      </p:sp>
      <p:sp>
        <p:nvSpPr>
          <p:cNvPr id="13" name="Google Shape;484;p91">
            <a:extLst>
              <a:ext uri="{FF2B5EF4-FFF2-40B4-BE49-F238E27FC236}">
                <a16:creationId xmlns:a16="http://schemas.microsoft.com/office/drawing/2014/main" xmlns="" id="{AEDD78F8-22BE-4D0C-90E4-A32F22D911E6}"/>
              </a:ext>
            </a:extLst>
          </p:cNvPr>
          <p:cNvSpPr txBox="1"/>
          <p:nvPr/>
        </p:nvSpPr>
        <p:spPr>
          <a:xfrm>
            <a:off x="503742" y="1760405"/>
            <a:ext cx="2392131" cy="1014408"/>
          </a:xfrm>
          <a:prstGeom prst="rect">
            <a:avLst/>
          </a:prstGeom>
          <a:noFill/>
          <a:ln>
            <a:noFill/>
          </a:ln>
        </p:spPr>
        <p:txBody>
          <a:bodyPr spcFirstLastPara="1" wrap="square" lIns="12853" tIns="12853" rIns="12853" bIns="12853" anchor="ctr" anchorCtr="0">
            <a:noAutofit/>
          </a:bodyPr>
          <a:lstStyle/>
          <a:p>
            <a:pPr>
              <a:lnSpc>
                <a:spcPct val="115000"/>
              </a:lnSpc>
            </a:pPr>
            <a:r>
              <a:rPr lang="en-US"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Lorem Ipsum has been the industry's standard dummy text ever since the 1500s, when an unknown printer took a galley of type and scrambled it to make a type specimen book.</a:t>
            </a:r>
            <a:endParaRPr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15" name="Google Shape;620;p104">
            <a:extLst>
              <a:ext uri="{FF2B5EF4-FFF2-40B4-BE49-F238E27FC236}">
                <a16:creationId xmlns:a16="http://schemas.microsoft.com/office/drawing/2014/main" xmlns="" id="{B9AF31BC-BFDB-4B1C-94AA-E2D1F1C9FC9B}"/>
              </a:ext>
            </a:extLst>
          </p:cNvPr>
          <p:cNvSpPr/>
          <p:nvPr/>
        </p:nvSpPr>
        <p:spPr>
          <a:xfrm>
            <a:off x="503742" y="3261941"/>
            <a:ext cx="4396411" cy="770460"/>
          </a:xfrm>
          <a:prstGeom prst="rect">
            <a:avLst/>
          </a:prstGeom>
          <a:solidFill>
            <a:srgbClr val="2D2C30"/>
          </a:solidFill>
          <a:ln>
            <a:noFill/>
          </a:ln>
          <a:effectLst>
            <a:outerShdw blurRad="495300" dist="368300" dir="5400000" sx="102000" sy="102000" rotWithShape="0">
              <a:srgbClr val="000000">
                <a:alpha val="20000"/>
              </a:srgbClr>
            </a:outerShdw>
          </a:effectLst>
        </p:spPr>
        <p:txBody>
          <a:bodyPr spcFirstLastPara="1" wrap="square" lIns="0" tIns="0" rIns="0" bIns="0" anchor="ctr" anchorCtr="0">
            <a:noAutofit/>
          </a:bodyPr>
          <a:lstStyle/>
          <a:p>
            <a:endParaRPr sz="871"/>
          </a:p>
        </p:txBody>
      </p:sp>
      <p:sp>
        <p:nvSpPr>
          <p:cNvPr id="16" name="Google Shape;622;p104">
            <a:extLst>
              <a:ext uri="{FF2B5EF4-FFF2-40B4-BE49-F238E27FC236}">
                <a16:creationId xmlns:a16="http://schemas.microsoft.com/office/drawing/2014/main" xmlns="" id="{219E5C62-3C0F-47DE-9E66-5F57F7BC2689}"/>
              </a:ext>
            </a:extLst>
          </p:cNvPr>
          <p:cNvSpPr txBox="1"/>
          <p:nvPr/>
        </p:nvSpPr>
        <p:spPr>
          <a:xfrm>
            <a:off x="1101057" y="3454128"/>
            <a:ext cx="3173034" cy="411358"/>
          </a:xfrm>
          <a:prstGeom prst="rect">
            <a:avLst/>
          </a:prstGeom>
          <a:noFill/>
          <a:ln>
            <a:noFill/>
          </a:ln>
        </p:spPr>
        <p:txBody>
          <a:bodyPr spcFirstLastPara="1" wrap="square" lIns="6420" tIns="6427" rIns="6420" bIns="6427" anchor="ctr" anchorCtr="0">
            <a:spAutoFit/>
          </a:bodyPr>
          <a:lstStyle/>
          <a:p>
            <a:r>
              <a:rPr lang="en-US" sz="863" dirty="0">
                <a:solidFill>
                  <a:schemeClr val="bg1"/>
                </a:solidFill>
                <a:latin typeface="Open Sans"/>
                <a:ea typeface="Open Sans"/>
                <a:cs typeface="Open Sans"/>
                <a:sym typeface="Open Sans"/>
              </a:rPr>
              <a:t>Lorem ipsum dolor sit </a:t>
            </a:r>
            <a:r>
              <a:rPr lang="en-US" sz="863" dirty="0" err="1">
                <a:solidFill>
                  <a:schemeClr val="bg1"/>
                </a:solidFill>
                <a:latin typeface="Open Sans"/>
                <a:ea typeface="Open Sans"/>
                <a:cs typeface="Open Sans"/>
                <a:sym typeface="Open Sans"/>
              </a:rPr>
              <a:t>amet</a:t>
            </a:r>
            <a:r>
              <a:rPr lang="en-US" sz="863" dirty="0">
                <a:solidFill>
                  <a:schemeClr val="bg1"/>
                </a:solidFill>
                <a:latin typeface="Open Sans"/>
                <a:ea typeface="Open Sans"/>
                <a:cs typeface="Open Sans"/>
                <a:sym typeface="Open Sans"/>
              </a:rPr>
              <a:t>, </a:t>
            </a:r>
            <a:r>
              <a:rPr lang="en-US" sz="863" dirty="0" err="1">
                <a:solidFill>
                  <a:schemeClr val="bg1"/>
                </a:solidFill>
                <a:latin typeface="Open Sans"/>
                <a:ea typeface="Open Sans"/>
                <a:cs typeface="Open Sans"/>
                <a:sym typeface="Open Sans"/>
              </a:rPr>
              <a:t>consectetur</a:t>
            </a:r>
            <a:r>
              <a:rPr lang="en-US" sz="863" dirty="0">
                <a:solidFill>
                  <a:schemeClr val="bg1"/>
                </a:solidFill>
                <a:latin typeface="Open Sans"/>
                <a:ea typeface="Open Sans"/>
                <a:cs typeface="Open Sans"/>
                <a:sym typeface="Open Sans"/>
              </a:rPr>
              <a:t> </a:t>
            </a:r>
            <a:r>
              <a:rPr lang="en-US" sz="863" dirty="0" err="1">
                <a:solidFill>
                  <a:schemeClr val="bg1"/>
                </a:solidFill>
                <a:latin typeface="Open Sans"/>
                <a:ea typeface="Open Sans"/>
                <a:cs typeface="Open Sans"/>
                <a:sym typeface="Open Sans"/>
              </a:rPr>
              <a:t>adipiscing</a:t>
            </a:r>
            <a:r>
              <a:rPr lang="en-US" sz="863" dirty="0">
                <a:solidFill>
                  <a:schemeClr val="bg1"/>
                </a:solidFill>
                <a:latin typeface="Open Sans"/>
                <a:ea typeface="Open Sans"/>
                <a:cs typeface="Open Sans"/>
                <a:sym typeface="Open Sans"/>
              </a:rPr>
              <a:t> </a:t>
            </a:r>
            <a:r>
              <a:rPr lang="en-US" sz="863" dirty="0" err="1">
                <a:solidFill>
                  <a:schemeClr val="bg1"/>
                </a:solidFill>
                <a:latin typeface="Open Sans"/>
                <a:ea typeface="Open Sans"/>
                <a:cs typeface="Open Sans"/>
                <a:sym typeface="Open Sans"/>
              </a:rPr>
              <a:t>elit</a:t>
            </a:r>
            <a:r>
              <a:rPr lang="en-US" sz="863" dirty="0">
                <a:solidFill>
                  <a:schemeClr val="bg1"/>
                </a:solidFill>
                <a:latin typeface="Open Sans"/>
                <a:ea typeface="Open Sans"/>
                <a:cs typeface="Open Sans"/>
                <a:sym typeface="Open Sans"/>
              </a:rPr>
              <a:t>, sed do </a:t>
            </a:r>
            <a:r>
              <a:rPr lang="en-US" sz="863" dirty="0" err="1">
                <a:solidFill>
                  <a:schemeClr val="bg1"/>
                </a:solidFill>
                <a:latin typeface="Open Sans"/>
                <a:ea typeface="Open Sans"/>
                <a:cs typeface="Open Sans"/>
                <a:sym typeface="Open Sans"/>
              </a:rPr>
              <a:t>eiusmod</a:t>
            </a:r>
            <a:r>
              <a:rPr lang="en-US" sz="863" dirty="0">
                <a:solidFill>
                  <a:schemeClr val="bg1"/>
                </a:solidFill>
                <a:latin typeface="Open Sans"/>
                <a:ea typeface="Open Sans"/>
                <a:cs typeface="Open Sans"/>
                <a:sym typeface="Open Sans"/>
              </a:rPr>
              <a:t> </a:t>
            </a:r>
            <a:r>
              <a:rPr lang="en-US" sz="863" dirty="0" err="1">
                <a:solidFill>
                  <a:schemeClr val="bg1"/>
                </a:solidFill>
                <a:latin typeface="Open Sans"/>
                <a:ea typeface="Open Sans"/>
                <a:cs typeface="Open Sans"/>
                <a:sym typeface="Open Sans"/>
              </a:rPr>
              <a:t>tempor</a:t>
            </a:r>
            <a:r>
              <a:rPr lang="en-US" sz="863" dirty="0">
                <a:solidFill>
                  <a:schemeClr val="bg1"/>
                </a:solidFill>
                <a:latin typeface="Open Sans"/>
                <a:ea typeface="Open Sans"/>
                <a:cs typeface="Open Sans"/>
                <a:sym typeface="Open Sans"/>
              </a:rPr>
              <a:t> </a:t>
            </a:r>
            <a:r>
              <a:rPr lang="en-US" sz="863" dirty="0" err="1">
                <a:solidFill>
                  <a:schemeClr val="bg1"/>
                </a:solidFill>
                <a:latin typeface="Open Sans"/>
                <a:ea typeface="Open Sans"/>
                <a:cs typeface="Open Sans"/>
                <a:sym typeface="Open Sans"/>
              </a:rPr>
              <a:t>incididunt</a:t>
            </a:r>
            <a:r>
              <a:rPr lang="en-US" sz="863" dirty="0">
                <a:solidFill>
                  <a:schemeClr val="bg1"/>
                </a:solidFill>
                <a:latin typeface="Open Sans"/>
                <a:ea typeface="Open Sans"/>
                <a:cs typeface="Open Sans"/>
                <a:sym typeface="Open Sans"/>
              </a:rPr>
              <a:t> </a:t>
            </a:r>
            <a:r>
              <a:rPr lang="en-US" sz="863" dirty="0" err="1">
                <a:solidFill>
                  <a:schemeClr val="bg1"/>
                </a:solidFill>
                <a:latin typeface="Open Sans"/>
                <a:ea typeface="Open Sans"/>
                <a:cs typeface="Open Sans"/>
                <a:sym typeface="Open Sans"/>
              </a:rPr>
              <a:t>ut</a:t>
            </a:r>
            <a:r>
              <a:rPr lang="en-US" sz="863" dirty="0">
                <a:solidFill>
                  <a:schemeClr val="bg1"/>
                </a:solidFill>
                <a:latin typeface="Open Sans"/>
                <a:ea typeface="Open Sans"/>
                <a:cs typeface="Open Sans"/>
                <a:sym typeface="Open Sans"/>
              </a:rPr>
              <a:t> </a:t>
            </a:r>
            <a:r>
              <a:rPr lang="en-US" sz="863" dirty="0" err="1">
                <a:solidFill>
                  <a:schemeClr val="bg1"/>
                </a:solidFill>
                <a:latin typeface="Open Sans"/>
                <a:ea typeface="Open Sans"/>
                <a:cs typeface="Open Sans"/>
                <a:sym typeface="Open Sans"/>
              </a:rPr>
              <a:t>labore</a:t>
            </a:r>
            <a:r>
              <a:rPr lang="en-US" sz="863" dirty="0">
                <a:solidFill>
                  <a:schemeClr val="bg1"/>
                </a:solidFill>
                <a:latin typeface="Open Sans"/>
                <a:ea typeface="Open Sans"/>
                <a:cs typeface="Open Sans"/>
                <a:sym typeface="Open Sans"/>
              </a:rPr>
              <a:t> et dolore magna </a:t>
            </a:r>
            <a:r>
              <a:rPr lang="en-US" sz="863" dirty="0" err="1">
                <a:solidFill>
                  <a:schemeClr val="bg1"/>
                </a:solidFill>
                <a:latin typeface="Open Sans"/>
                <a:ea typeface="Open Sans"/>
                <a:cs typeface="Open Sans"/>
                <a:sym typeface="Open Sans"/>
              </a:rPr>
              <a:t>aliqua</a:t>
            </a:r>
            <a:r>
              <a:rPr lang="en-US" sz="863" dirty="0">
                <a:solidFill>
                  <a:schemeClr val="bg1"/>
                </a:solidFill>
                <a:latin typeface="Open Sans"/>
                <a:ea typeface="Open Sans"/>
                <a:cs typeface="Open Sans"/>
                <a:sym typeface="Open Sans"/>
              </a:rPr>
              <a:t>. Ut </a:t>
            </a:r>
            <a:r>
              <a:rPr lang="en-US" sz="863" dirty="0" err="1">
                <a:solidFill>
                  <a:schemeClr val="bg1"/>
                </a:solidFill>
                <a:latin typeface="Open Sans"/>
                <a:ea typeface="Open Sans"/>
                <a:cs typeface="Open Sans"/>
                <a:sym typeface="Open Sans"/>
              </a:rPr>
              <a:t>enim</a:t>
            </a:r>
            <a:r>
              <a:rPr lang="en-US" sz="863" dirty="0">
                <a:solidFill>
                  <a:schemeClr val="bg1"/>
                </a:solidFill>
                <a:latin typeface="Open Sans"/>
                <a:ea typeface="Open Sans"/>
                <a:cs typeface="Open Sans"/>
                <a:sym typeface="Open Sans"/>
              </a:rPr>
              <a:t> ad minim </a:t>
            </a:r>
            <a:r>
              <a:rPr lang="en-US" sz="863" dirty="0" err="1">
                <a:solidFill>
                  <a:schemeClr val="bg1"/>
                </a:solidFill>
                <a:latin typeface="Open Sans"/>
                <a:ea typeface="Open Sans"/>
                <a:cs typeface="Open Sans"/>
                <a:sym typeface="Open Sans"/>
              </a:rPr>
              <a:t>veniam</a:t>
            </a:r>
            <a:r>
              <a:rPr lang="en-US" sz="863" dirty="0">
                <a:solidFill>
                  <a:schemeClr val="bg1"/>
                </a:solidFill>
                <a:latin typeface="Open Sans"/>
                <a:ea typeface="Open Sans"/>
                <a:cs typeface="Open Sans"/>
                <a:sym typeface="Open Sans"/>
              </a:rPr>
              <a:t>.</a:t>
            </a:r>
            <a:endParaRPr sz="863" dirty="0">
              <a:solidFill>
                <a:schemeClr val="bg1"/>
              </a:solidFill>
            </a:endParaRPr>
          </a:p>
        </p:txBody>
      </p:sp>
      <p:sp>
        <p:nvSpPr>
          <p:cNvPr id="17" name="Google Shape;484;p91">
            <a:extLst>
              <a:ext uri="{FF2B5EF4-FFF2-40B4-BE49-F238E27FC236}">
                <a16:creationId xmlns:a16="http://schemas.microsoft.com/office/drawing/2014/main" xmlns="" id="{8F1FB7B2-DF1A-4605-ABDA-7CAE75ECF7DF}"/>
              </a:ext>
            </a:extLst>
          </p:cNvPr>
          <p:cNvSpPr txBox="1"/>
          <p:nvPr/>
        </p:nvSpPr>
        <p:spPr>
          <a:xfrm>
            <a:off x="5568035" y="3178865"/>
            <a:ext cx="2392131" cy="1014408"/>
          </a:xfrm>
          <a:prstGeom prst="rect">
            <a:avLst/>
          </a:prstGeom>
          <a:noFill/>
          <a:ln>
            <a:noFill/>
          </a:ln>
        </p:spPr>
        <p:txBody>
          <a:bodyPr spcFirstLastPara="1" wrap="square" lIns="12853" tIns="12853" rIns="12853" bIns="12853" anchor="ctr" anchorCtr="0">
            <a:noAutofit/>
          </a:bodyPr>
          <a:lstStyle/>
          <a:p>
            <a:pPr>
              <a:lnSpc>
                <a:spcPct val="115000"/>
              </a:lnSpc>
            </a:pPr>
            <a:r>
              <a:rPr lang="en-US"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Lorem Ipsum has been the industry's standard dummy text ever since the 1500s, when an unknown printer took a galley of type and scrambled it to make a type specimen book.</a:t>
            </a:r>
            <a:endParaRPr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18" name="TextBox 5">
            <a:extLst>
              <a:ext uri="{FF2B5EF4-FFF2-40B4-BE49-F238E27FC236}">
                <a16:creationId xmlns:a16="http://schemas.microsoft.com/office/drawing/2014/main" xmlns="" id="{721C02BA-BF5B-4D82-8932-AEB05553B476}"/>
              </a:ext>
            </a:extLst>
          </p:cNvPr>
          <p:cNvSpPr txBox="1"/>
          <p:nvPr/>
        </p:nvSpPr>
        <p:spPr>
          <a:xfrm>
            <a:off x="503741" y="746733"/>
            <a:ext cx="3491382"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my gallery</a:t>
            </a:r>
          </a:p>
        </p:txBody>
      </p:sp>
      <p:sp>
        <p:nvSpPr>
          <p:cNvPr id="19" name="Google Shape;697;p111">
            <a:extLst>
              <a:ext uri="{FF2B5EF4-FFF2-40B4-BE49-F238E27FC236}">
                <a16:creationId xmlns:a16="http://schemas.microsoft.com/office/drawing/2014/main" xmlns="" id="{19A07A56-4FE3-4925-8CC2-76A06D3B15E8}"/>
              </a:ext>
            </a:extLst>
          </p:cNvPr>
          <p:cNvSpPr/>
          <p:nvPr/>
        </p:nvSpPr>
        <p:spPr>
          <a:xfrm>
            <a:off x="410011" y="3261941"/>
            <a:ext cx="93731" cy="770460"/>
          </a:xfrm>
          <a:prstGeom prst="rect">
            <a:avLst/>
          </a:prstGeom>
          <a:solidFill>
            <a:srgbClr val="EB8975"/>
          </a:solidFill>
          <a:ln>
            <a:noFill/>
          </a:ln>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grpSp>
        <p:nvGrpSpPr>
          <p:cNvPr id="20" name="Group 19">
            <a:extLst>
              <a:ext uri="{FF2B5EF4-FFF2-40B4-BE49-F238E27FC236}">
                <a16:creationId xmlns:a16="http://schemas.microsoft.com/office/drawing/2014/main" xmlns="" id="{9F8505B4-B124-455D-99A9-04F98812DAE1}"/>
              </a:ext>
            </a:extLst>
          </p:cNvPr>
          <p:cNvGrpSpPr/>
          <p:nvPr/>
        </p:nvGrpSpPr>
        <p:grpSpPr>
          <a:xfrm rot="5847581">
            <a:off x="-681442" y="3403581"/>
            <a:ext cx="1640377" cy="1640377"/>
            <a:chOff x="16587367" y="11117008"/>
            <a:chExt cx="3701664" cy="3701664"/>
          </a:xfrm>
        </p:grpSpPr>
        <p:sp>
          <p:nvSpPr>
            <p:cNvPr id="21" name="Oval 20">
              <a:extLst>
                <a:ext uri="{FF2B5EF4-FFF2-40B4-BE49-F238E27FC236}">
                  <a16:creationId xmlns:a16="http://schemas.microsoft.com/office/drawing/2014/main" xmlns="" id="{73DB4F2E-4242-4660-879B-8F2F4FB8EA5C}"/>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2" name="Oval 21">
              <a:extLst>
                <a:ext uri="{FF2B5EF4-FFF2-40B4-BE49-F238E27FC236}">
                  <a16:creationId xmlns:a16="http://schemas.microsoft.com/office/drawing/2014/main" xmlns="" id="{716B93C6-33F6-4024-BCA3-59A5752618F8}"/>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3" name="Oval 22">
              <a:extLst>
                <a:ext uri="{FF2B5EF4-FFF2-40B4-BE49-F238E27FC236}">
                  <a16:creationId xmlns:a16="http://schemas.microsoft.com/office/drawing/2014/main" xmlns="" id="{6A2A73A5-91BE-4E5D-8B13-A33DC322BE56}"/>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24" name="Oval 23">
            <a:extLst>
              <a:ext uri="{FF2B5EF4-FFF2-40B4-BE49-F238E27FC236}">
                <a16:creationId xmlns:a16="http://schemas.microsoft.com/office/drawing/2014/main" xmlns="" id="{882578FA-6E23-4C64-87AB-5ACF759A924A}"/>
              </a:ext>
            </a:extLst>
          </p:cNvPr>
          <p:cNvSpPr/>
          <p:nvPr/>
        </p:nvSpPr>
        <p:spPr>
          <a:xfrm>
            <a:off x="8135389" y="3162842"/>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grpSp>
        <p:nvGrpSpPr>
          <p:cNvPr id="25" name="Group 24">
            <a:extLst>
              <a:ext uri="{FF2B5EF4-FFF2-40B4-BE49-F238E27FC236}">
                <a16:creationId xmlns:a16="http://schemas.microsoft.com/office/drawing/2014/main" xmlns="" id="{66F40166-EA0C-4F57-BD2F-4DC4AB5F200B}"/>
              </a:ext>
            </a:extLst>
          </p:cNvPr>
          <p:cNvGrpSpPr/>
          <p:nvPr/>
        </p:nvGrpSpPr>
        <p:grpSpPr>
          <a:xfrm>
            <a:off x="204918" y="137704"/>
            <a:ext cx="1562808" cy="218453"/>
            <a:chOff x="546447" y="367207"/>
            <a:chExt cx="4167489" cy="582542"/>
          </a:xfrm>
        </p:grpSpPr>
        <p:sp>
          <p:nvSpPr>
            <p:cNvPr id="26" name="Google Shape;484;p91">
              <a:extLst>
                <a:ext uri="{FF2B5EF4-FFF2-40B4-BE49-F238E27FC236}">
                  <a16:creationId xmlns:a16="http://schemas.microsoft.com/office/drawing/2014/main" xmlns="" id="{089998D2-C395-4C1B-BE87-867EA3A7402F}"/>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27" name="Google Shape;484;p91">
              <a:extLst>
                <a:ext uri="{FF2B5EF4-FFF2-40B4-BE49-F238E27FC236}">
                  <a16:creationId xmlns:a16="http://schemas.microsoft.com/office/drawing/2014/main" xmlns="" id="{82FD553F-EBB3-4B6F-8262-919856DC036B}"/>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14</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28" name="Straight Connector 27">
              <a:extLst>
                <a:ext uri="{FF2B5EF4-FFF2-40B4-BE49-F238E27FC236}">
                  <a16:creationId xmlns:a16="http://schemas.microsoft.com/office/drawing/2014/main" xmlns="" id="{9700F0D4-4B91-44ED-BD71-95562BF41F06}"/>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9" name="Oval 28">
            <a:extLst>
              <a:ext uri="{FF2B5EF4-FFF2-40B4-BE49-F238E27FC236}">
                <a16:creationId xmlns:a16="http://schemas.microsoft.com/office/drawing/2014/main" xmlns="" id="{AE7CB88C-7746-4DEA-90F0-E9497078D9DF}"/>
              </a:ext>
            </a:extLst>
          </p:cNvPr>
          <p:cNvSpPr/>
          <p:nvPr/>
        </p:nvSpPr>
        <p:spPr>
          <a:xfrm>
            <a:off x="7734458" y="2906680"/>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30" name="Oval 29">
            <a:extLst>
              <a:ext uri="{FF2B5EF4-FFF2-40B4-BE49-F238E27FC236}">
                <a16:creationId xmlns:a16="http://schemas.microsoft.com/office/drawing/2014/main" xmlns="" id="{C72009B3-5061-4F38-92EF-A0539EC38E90}"/>
              </a:ext>
            </a:extLst>
          </p:cNvPr>
          <p:cNvSpPr/>
          <p:nvPr/>
        </p:nvSpPr>
        <p:spPr>
          <a:xfrm>
            <a:off x="8792614" y="3020745"/>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31" name="Oval 30">
            <a:extLst>
              <a:ext uri="{FF2B5EF4-FFF2-40B4-BE49-F238E27FC236}">
                <a16:creationId xmlns:a16="http://schemas.microsoft.com/office/drawing/2014/main" xmlns="" id="{D13E0998-A74B-4892-A407-52556FE8E25E}"/>
              </a:ext>
            </a:extLst>
          </p:cNvPr>
          <p:cNvSpPr/>
          <p:nvPr/>
        </p:nvSpPr>
        <p:spPr>
          <a:xfrm>
            <a:off x="8990184" y="3480800"/>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32" name="Picture Placeholder 31">
            <a:extLst>
              <a:ext uri="{FF2B5EF4-FFF2-40B4-BE49-F238E27FC236}">
                <a16:creationId xmlns:a16="http://schemas.microsoft.com/office/drawing/2014/main" xmlns="" id="{0A5319DA-3357-4221-AC64-BD53D52B176A}"/>
              </a:ext>
            </a:extLst>
          </p:cNvPr>
          <p:cNvSpPr>
            <a:spLocks noGrp="1"/>
          </p:cNvSpPr>
          <p:nvPr>
            <p:ph type="pic" sz="quarter" idx="10"/>
          </p:nvPr>
        </p:nvSpPr>
        <p:spPr/>
      </p:sp>
    </p:spTree>
    <p:extLst>
      <p:ext uri="{BB962C8B-B14F-4D97-AF65-F5344CB8AC3E}">
        <p14:creationId xmlns:p14="http://schemas.microsoft.com/office/powerpoint/2010/main" val="2384275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B7C42777-FDCA-4D12-8D23-C5AAF9712A7D}"/>
              </a:ext>
            </a:extLst>
          </p:cNvPr>
          <p:cNvSpPr/>
          <p:nvPr/>
        </p:nvSpPr>
        <p:spPr>
          <a:xfrm>
            <a:off x="0" y="0"/>
            <a:ext cx="9144000" cy="2971800"/>
          </a:xfrm>
          <a:prstGeom prst="rect">
            <a:avLst/>
          </a:prstGeom>
          <a:solidFill>
            <a:srgbClr val="2D2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nvGrpSpPr>
          <p:cNvPr id="3" name="Graphic 48">
            <a:extLst>
              <a:ext uri="{FF2B5EF4-FFF2-40B4-BE49-F238E27FC236}">
                <a16:creationId xmlns:a16="http://schemas.microsoft.com/office/drawing/2014/main" xmlns="" id="{319ECF11-422D-404E-8B9F-D7BA6C04AB7E}"/>
              </a:ext>
            </a:extLst>
          </p:cNvPr>
          <p:cNvGrpSpPr/>
          <p:nvPr/>
        </p:nvGrpSpPr>
        <p:grpSpPr>
          <a:xfrm rot="15933652">
            <a:off x="588909" y="-2251749"/>
            <a:ext cx="3355320" cy="5652162"/>
            <a:chOff x="16603803" y="-2559806"/>
            <a:chExt cx="2616147" cy="6962203"/>
          </a:xfrm>
          <a:solidFill>
            <a:srgbClr val="F0A89A"/>
          </a:solidFill>
        </p:grpSpPr>
        <p:sp>
          <p:nvSpPr>
            <p:cNvPr id="4" name="Graphic 48">
              <a:extLst>
                <a:ext uri="{FF2B5EF4-FFF2-40B4-BE49-F238E27FC236}">
                  <a16:creationId xmlns:a16="http://schemas.microsoft.com/office/drawing/2014/main" xmlns="" id="{DE034A00-2D95-4EA9-B5AB-67C4176EB913}"/>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5" name="Graphic 48">
              <a:extLst>
                <a:ext uri="{FF2B5EF4-FFF2-40B4-BE49-F238E27FC236}">
                  <a16:creationId xmlns:a16="http://schemas.microsoft.com/office/drawing/2014/main" xmlns="" id="{3B29233E-2250-4F81-896E-1527263E72CA}"/>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6" name="Graphic 48">
              <a:extLst>
                <a:ext uri="{FF2B5EF4-FFF2-40B4-BE49-F238E27FC236}">
                  <a16:creationId xmlns:a16="http://schemas.microsoft.com/office/drawing/2014/main" xmlns="" id="{8CF8A8C8-E1AD-4F57-9F47-5A9EE7F427FA}"/>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7" name="Graphic 48">
              <a:extLst>
                <a:ext uri="{FF2B5EF4-FFF2-40B4-BE49-F238E27FC236}">
                  <a16:creationId xmlns:a16="http://schemas.microsoft.com/office/drawing/2014/main" xmlns="" id="{5D04F7F3-8F83-4710-88E3-04E3BE939E9C}"/>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8" name="Graphic 48">
              <a:extLst>
                <a:ext uri="{FF2B5EF4-FFF2-40B4-BE49-F238E27FC236}">
                  <a16:creationId xmlns:a16="http://schemas.microsoft.com/office/drawing/2014/main" xmlns="" id="{5C89072A-943F-49DB-9B2A-2A2FE0CFF0FB}"/>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9" name="Graphic 48">
              <a:extLst>
                <a:ext uri="{FF2B5EF4-FFF2-40B4-BE49-F238E27FC236}">
                  <a16:creationId xmlns:a16="http://schemas.microsoft.com/office/drawing/2014/main" xmlns="" id="{5A800324-A641-475F-910C-D00D531A54DD}"/>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10" name="Graphic 48">
              <a:extLst>
                <a:ext uri="{FF2B5EF4-FFF2-40B4-BE49-F238E27FC236}">
                  <a16:creationId xmlns:a16="http://schemas.microsoft.com/office/drawing/2014/main" xmlns="" id="{92F71144-BFF4-41D4-9E82-76CBF650E0BB}"/>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11" name="TextBox 5">
            <a:extLst>
              <a:ext uri="{FF2B5EF4-FFF2-40B4-BE49-F238E27FC236}">
                <a16:creationId xmlns:a16="http://schemas.microsoft.com/office/drawing/2014/main" xmlns="" id="{9D9D42BD-79C5-43E1-A1FD-09607478E8C6}"/>
              </a:ext>
            </a:extLst>
          </p:cNvPr>
          <p:cNvSpPr txBox="1"/>
          <p:nvPr/>
        </p:nvSpPr>
        <p:spPr>
          <a:xfrm>
            <a:off x="145979" y="1932991"/>
            <a:ext cx="8658002"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my gallery</a:t>
            </a:r>
          </a:p>
        </p:txBody>
      </p:sp>
      <p:sp>
        <p:nvSpPr>
          <p:cNvPr id="12" name="Google Shape;707;p112">
            <a:extLst>
              <a:ext uri="{FF2B5EF4-FFF2-40B4-BE49-F238E27FC236}">
                <a16:creationId xmlns:a16="http://schemas.microsoft.com/office/drawing/2014/main" xmlns="" id="{BDC64986-A43A-41F4-85B5-6F98BCB66F5C}"/>
              </a:ext>
            </a:extLst>
          </p:cNvPr>
          <p:cNvSpPr txBox="1"/>
          <p:nvPr/>
        </p:nvSpPr>
        <p:spPr>
          <a:xfrm>
            <a:off x="3811147" y="3671125"/>
            <a:ext cx="1790585" cy="961857"/>
          </a:xfrm>
          <a:prstGeom prst="rect">
            <a:avLst/>
          </a:prstGeom>
          <a:noFill/>
          <a:ln>
            <a:noFill/>
          </a:ln>
        </p:spPr>
        <p:txBody>
          <a:bodyPr spcFirstLastPara="1" wrap="square" lIns="34238" tIns="17109" rIns="34238" bIns="17109" anchor="ctr" anchorCtr="0">
            <a:spAutoFit/>
          </a:bodyPr>
          <a:lstStyle/>
          <a:p>
            <a:r>
              <a:rPr lang="en-US" sz="861" dirty="0" err="1">
                <a:solidFill>
                  <a:schemeClr val="bg1"/>
                </a:solidFill>
                <a:latin typeface="Open Sans"/>
                <a:ea typeface="Open Sans"/>
                <a:cs typeface="Open Sans"/>
                <a:sym typeface="Open Sans"/>
              </a:rPr>
              <a:t>AboLorem</a:t>
            </a:r>
            <a:r>
              <a:rPr lang="en-US" sz="861" dirty="0">
                <a:solidFill>
                  <a:schemeClr val="bg1"/>
                </a:solidFill>
                <a:latin typeface="Open Sans"/>
                <a:ea typeface="Open Sans"/>
                <a:cs typeface="Open Sans"/>
                <a:sym typeface="Open Sans"/>
              </a:rPr>
              <a:t> ipsum dolor sit </a:t>
            </a:r>
            <a:r>
              <a:rPr lang="en-US" sz="861" dirty="0" err="1">
                <a:solidFill>
                  <a:schemeClr val="bg1"/>
                </a:solidFill>
                <a:latin typeface="Open Sans"/>
                <a:ea typeface="Open Sans"/>
                <a:cs typeface="Open Sans"/>
                <a:sym typeface="Open Sans"/>
              </a:rPr>
              <a:t>amet</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consectetur</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adipiscing</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elit</a:t>
            </a:r>
            <a:r>
              <a:rPr lang="en-US" sz="861" dirty="0">
                <a:solidFill>
                  <a:schemeClr val="bg1"/>
                </a:solidFill>
                <a:latin typeface="Open Sans"/>
                <a:ea typeface="Open Sans"/>
                <a:cs typeface="Open Sans"/>
                <a:sym typeface="Open Sans"/>
              </a:rPr>
              <a:t>, sed do </a:t>
            </a:r>
            <a:r>
              <a:rPr lang="en-US" sz="861" dirty="0" err="1">
                <a:solidFill>
                  <a:schemeClr val="bg1"/>
                </a:solidFill>
                <a:latin typeface="Open Sans"/>
                <a:ea typeface="Open Sans"/>
                <a:cs typeface="Open Sans"/>
                <a:sym typeface="Open Sans"/>
              </a:rPr>
              <a:t>eiusmod</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tempor</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incididunt</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ut</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labore</a:t>
            </a:r>
            <a:r>
              <a:rPr lang="en-US" sz="861" dirty="0">
                <a:solidFill>
                  <a:schemeClr val="bg1"/>
                </a:solidFill>
                <a:latin typeface="Open Sans"/>
                <a:ea typeface="Open Sans"/>
                <a:cs typeface="Open Sans"/>
                <a:sym typeface="Open Sans"/>
              </a:rPr>
              <a:t> et dolore magna </a:t>
            </a:r>
            <a:r>
              <a:rPr lang="en-US" sz="861" dirty="0" err="1">
                <a:solidFill>
                  <a:schemeClr val="bg1"/>
                </a:solidFill>
                <a:latin typeface="Open Sans"/>
                <a:ea typeface="Open Sans"/>
                <a:cs typeface="Open Sans"/>
                <a:sym typeface="Open Sans"/>
              </a:rPr>
              <a:t>aliqua</a:t>
            </a:r>
            <a:r>
              <a:rPr lang="en-US" sz="861" dirty="0">
                <a:solidFill>
                  <a:schemeClr val="bg1"/>
                </a:solidFill>
                <a:latin typeface="Open Sans"/>
                <a:ea typeface="Open Sans"/>
                <a:cs typeface="Open Sans"/>
                <a:sym typeface="Open Sans"/>
              </a:rPr>
              <a:t>. Ut </a:t>
            </a:r>
            <a:r>
              <a:rPr lang="en-US" sz="861" dirty="0" err="1">
                <a:solidFill>
                  <a:schemeClr val="bg1"/>
                </a:solidFill>
                <a:latin typeface="Open Sans"/>
                <a:ea typeface="Open Sans"/>
                <a:cs typeface="Open Sans"/>
                <a:sym typeface="Open Sans"/>
              </a:rPr>
              <a:t>enim</a:t>
            </a:r>
            <a:r>
              <a:rPr lang="en-US" sz="861" dirty="0">
                <a:solidFill>
                  <a:schemeClr val="bg1"/>
                </a:solidFill>
                <a:latin typeface="Open Sans"/>
                <a:ea typeface="Open Sans"/>
                <a:cs typeface="Open Sans"/>
                <a:sym typeface="Open Sans"/>
              </a:rPr>
              <a:t> ad minim </a:t>
            </a:r>
            <a:r>
              <a:rPr lang="en-US" sz="861" dirty="0" err="1">
                <a:solidFill>
                  <a:schemeClr val="bg1"/>
                </a:solidFill>
                <a:latin typeface="Open Sans"/>
                <a:ea typeface="Open Sans"/>
                <a:cs typeface="Open Sans"/>
                <a:sym typeface="Open Sans"/>
              </a:rPr>
              <a:t>veniam</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quis</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nostrud</a:t>
            </a:r>
            <a:r>
              <a:rPr lang="en-US" sz="861" dirty="0">
                <a:solidFill>
                  <a:schemeClr val="bg1"/>
                </a:solidFill>
                <a:latin typeface="Open Sans"/>
                <a:ea typeface="Open Sans"/>
                <a:cs typeface="Open Sans"/>
                <a:sym typeface="Open Sans"/>
              </a:rPr>
              <a:t> exercitation </a:t>
            </a:r>
            <a:r>
              <a:rPr lang="en-US" sz="861" dirty="0" err="1">
                <a:solidFill>
                  <a:schemeClr val="bg1"/>
                </a:solidFill>
                <a:latin typeface="Open Sans"/>
                <a:ea typeface="Open Sans"/>
                <a:cs typeface="Open Sans"/>
                <a:sym typeface="Open Sans"/>
              </a:rPr>
              <a:t>ullamco</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laboris</a:t>
            </a:r>
            <a:r>
              <a:rPr lang="en-US" sz="861" dirty="0">
                <a:solidFill>
                  <a:schemeClr val="bg1"/>
                </a:solidFill>
                <a:latin typeface="Open Sans"/>
                <a:ea typeface="Open Sans"/>
                <a:cs typeface="Open Sans"/>
                <a:sym typeface="Open Sans"/>
              </a:rPr>
              <a:t> nisi </a:t>
            </a:r>
            <a:r>
              <a:rPr lang="en-US" sz="861" dirty="0" err="1">
                <a:solidFill>
                  <a:schemeClr val="bg1"/>
                </a:solidFill>
                <a:latin typeface="Open Sans"/>
                <a:ea typeface="Open Sans"/>
                <a:cs typeface="Open Sans"/>
                <a:sym typeface="Open Sans"/>
              </a:rPr>
              <a:t>ut</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aliquip</a:t>
            </a:r>
            <a:r>
              <a:rPr lang="en-US" sz="861" dirty="0">
                <a:solidFill>
                  <a:schemeClr val="bg1"/>
                </a:solidFill>
                <a:latin typeface="Open Sans"/>
                <a:ea typeface="Open Sans"/>
                <a:cs typeface="Open Sans"/>
                <a:sym typeface="Open Sans"/>
              </a:rPr>
              <a:t> ex </a:t>
            </a:r>
            <a:endParaRPr sz="861" dirty="0">
              <a:solidFill>
                <a:schemeClr val="bg1"/>
              </a:solidFill>
              <a:latin typeface="Open Sans"/>
              <a:ea typeface="Open Sans"/>
              <a:cs typeface="Open Sans"/>
              <a:sym typeface="Open Sans"/>
            </a:endParaRPr>
          </a:p>
        </p:txBody>
      </p:sp>
      <p:sp>
        <p:nvSpPr>
          <p:cNvPr id="13" name="Google Shape;708;p112">
            <a:extLst>
              <a:ext uri="{FF2B5EF4-FFF2-40B4-BE49-F238E27FC236}">
                <a16:creationId xmlns:a16="http://schemas.microsoft.com/office/drawing/2014/main" xmlns="" id="{E09AC8FA-D6F5-4A2D-829F-4400551DE9E3}"/>
              </a:ext>
            </a:extLst>
          </p:cNvPr>
          <p:cNvSpPr txBox="1"/>
          <p:nvPr/>
        </p:nvSpPr>
        <p:spPr>
          <a:xfrm>
            <a:off x="5754317" y="3671125"/>
            <a:ext cx="1917328" cy="961857"/>
          </a:xfrm>
          <a:prstGeom prst="rect">
            <a:avLst/>
          </a:prstGeom>
          <a:noFill/>
          <a:ln>
            <a:noFill/>
          </a:ln>
        </p:spPr>
        <p:txBody>
          <a:bodyPr spcFirstLastPara="1" wrap="square" lIns="34238" tIns="17109" rIns="34238" bIns="17109" anchor="ctr" anchorCtr="0">
            <a:spAutoFit/>
          </a:bodyPr>
          <a:lstStyle/>
          <a:p>
            <a:r>
              <a:rPr lang="en-US" sz="861">
                <a:solidFill>
                  <a:schemeClr val="bg1"/>
                </a:solidFill>
                <a:latin typeface="Open Sans"/>
                <a:ea typeface="Open Sans"/>
                <a:cs typeface="Open Sans"/>
                <a:sym typeface="Open Sans"/>
              </a:rPr>
              <a:t>AboLorem ipsum dolor sit amet, consectetur adipiscing elit, sed do eiusmod tempor incididunt ut labore et dolore magna aliqua. Ut enim ad minim veniam, quis nostrud exercitation ullamco laboris nisi ut aliquip ex </a:t>
            </a:r>
            <a:endParaRPr sz="861">
              <a:solidFill>
                <a:schemeClr val="bg1"/>
              </a:solidFill>
              <a:latin typeface="Open Sans"/>
              <a:ea typeface="Open Sans"/>
              <a:cs typeface="Open Sans"/>
              <a:sym typeface="Open Sans"/>
            </a:endParaRPr>
          </a:p>
        </p:txBody>
      </p:sp>
      <p:sp>
        <p:nvSpPr>
          <p:cNvPr id="15" name="TextBox 5">
            <a:extLst>
              <a:ext uri="{FF2B5EF4-FFF2-40B4-BE49-F238E27FC236}">
                <a16:creationId xmlns:a16="http://schemas.microsoft.com/office/drawing/2014/main" xmlns="" id="{867BB7BC-07DF-4FC6-B09B-D2086DDA6DA1}"/>
              </a:ext>
            </a:extLst>
          </p:cNvPr>
          <p:cNvSpPr txBox="1"/>
          <p:nvPr/>
        </p:nvSpPr>
        <p:spPr>
          <a:xfrm>
            <a:off x="4380931" y="2514179"/>
            <a:ext cx="3491382"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my gallery</a:t>
            </a:r>
          </a:p>
        </p:txBody>
      </p:sp>
      <p:sp>
        <p:nvSpPr>
          <p:cNvPr id="16" name="Graphic 50">
            <a:extLst>
              <a:ext uri="{FF2B5EF4-FFF2-40B4-BE49-F238E27FC236}">
                <a16:creationId xmlns:a16="http://schemas.microsoft.com/office/drawing/2014/main" xmlns="" id="{DFDDF00B-64F0-4ACC-BF02-20D4563C31A7}"/>
              </a:ext>
            </a:extLst>
          </p:cNvPr>
          <p:cNvSpPr/>
          <p:nvPr/>
        </p:nvSpPr>
        <p:spPr>
          <a:xfrm rot="10514445">
            <a:off x="7425247" y="-550539"/>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17" name="Graphic 52">
            <a:extLst>
              <a:ext uri="{FF2B5EF4-FFF2-40B4-BE49-F238E27FC236}">
                <a16:creationId xmlns:a16="http://schemas.microsoft.com/office/drawing/2014/main" xmlns="" id="{1911D323-D085-47D4-9A2D-4C117FD25D8C}"/>
              </a:ext>
            </a:extLst>
          </p:cNvPr>
          <p:cNvSpPr/>
          <p:nvPr/>
        </p:nvSpPr>
        <p:spPr>
          <a:xfrm rot="10514445">
            <a:off x="7165402" y="-1292913"/>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18" name="Group 17">
            <a:extLst>
              <a:ext uri="{FF2B5EF4-FFF2-40B4-BE49-F238E27FC236}">
                <a16:creationId xmlns:a16="http://schemas.microsoft.com/office/drawing/2014/main" xmlns="" id="{890C6683-A1FB-435D-8484-0758241E8344}"/>
              </a:ext>
            </a:extLst>
          </p:cNvPr>
          <p:cNvGrpSpPr/>
          <p:nvPr/>
        </p:nvGrpSpPr>
        <p:grpSpPr>
          <a:xfrm rot="16643868">
            <a:off x="7049163" y="-321178"/>
            <a:ext cx="1640377" cy="1640377"/>
            <a:chOff x="16587367" y="11117008"/>
            <a:chExt cx="3701664" cy="3701664"/>
          </a:xfrm>
        </p:grpSpPr>
        <p:sp>
          <p:nvSpPr>
            <p:cNvPr id="19" name="Oval 18">
              <a:extLst>
                <a:ext uri="{FF2B5EF4-FFF2-40B4-BE49-F238E27FC236}">
                  <a16:creationId xmlns:a16="http://schemas.microsoft.com/office/drawing/2014/main" xmlns="" id="{3689569A-F7B7-4EB8-B8B6-BA74A5C8C7BC}"/>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0" name="Oval 19">
              <a:extLst>
                <a:ext uri="{FF2B5EF4-FFF2-40B4-BE49-F238E27FC236}">
                  <a16:creationId xmlns:a16="http://schemas.microsoft.com/office/drawing/2014/main" xmlns="" id="{4FC1B1D8-4F6A-487F-92C6-496EE1CDEAC9}"/>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1" name="Oval 20">
              <a:extLst>
                <a:ext uri="{FF2B5EF4-FFF2-40B4-BE49-F238E27FC236}">
                  <a16:creationId xmlns:a16="http://schemas.microsoft.com/office/drawing/2014/main" xmlns="" id="{034E0D9B-E980-4F2C-AE01-ABD1CCB2325A}"/>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22" name="Oval 21">
            <a:extLst>
              <a:ext uri="{FF2B5EF4-FFF2-40B4-BE49-F238E27FC236}">
                <a16:creationId xmlns:a16="http://schemas.microsoft.com/office/drawing/2014/main" xmlns="" id="{A99C14AC-30EA-4128-8A34-1BA845D8F90B}"/>
              </a:ext>
            </a:extLst>
          </p:cNvPr>
          <p:cNvSpPr/>
          <p:nvPr/>
        </p:nvSpPr>
        <p:spPr>
          <a:xfrm>
            <a:off x="2469838" y="319487"/>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grpSp>
        <p:nvGrpSpPr>
          <p:cNvPr id="23" name="Group 22">
            <a:extLst>
              <a:ext uri="{FF2B5EF4-FFF2-40B4-BE49-F238E27FC236}">
                <a16:creationId xmlns:a16="http://schemas.microsoft.com/office/drawing/2014/main" xmlns="" id="{0A239E79-00C6-4B5C-9924-F24F16EDAD6E}"/>
              </a:ext>
            </a:extLst>
          </p:cNvPr>
          <p:cNvGrpSpPr/>
          <p:nvPr/>
        </p:nvGrpSpPr>
        <p:grpSpPr>
          <a:xfrm>
            <a:off x="204918" y="137704"/>
            <a:ext cx="1562808" cy="218453"/>
            <a:chOff x="546447" y="367207"/>
            <a:chExt cx="4167489" cy="582542"/>
          </a:xfrm>
        </p:grpSpPr>
        <p:sp>
          <p:nvSpPr>
            <p:cNvPr id="24" name="Google Shape;484;p91">
              <a:extLst>
                <a:ext uri="{FF2B5EF4-FFF2-40B4-BE49-F238E27FC236}">
                  <a16:creationId xmlns:a16="http://schemas.microsoft.com/office/drawing/2014/main" xmlns="" id="{5E5A6023-CF73-44BC-B480-46742D3EE4BF}"/>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25" name="Google Shape;484;p91">
              <a:extLst>
                <a:ext uri="{FF2B5EF4-FFF2-40B4-BE49-F238E27FC236}">
                  <a16:creationId xmlns:a16="http://schemas.microsoft.com/office/drawing/2014/main" xmlns="" id="{6100A155-0330-4954-ADE3-0BC3D089084E}"/>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15</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26" name="Straight Connector 25">
              <a:extLst>
                <a:ext uri="{FF2B5EF4-FFF2-40B4-BE49-F238E27FC236}">
                  <a16:creationId xmlns:a16="http://schemas.microsoft.com/office/drawing/2014/main" xmlns="" id="{58B540A4-A27E-4804-AAF7-1D734E919EB2}"/>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7" name="Oval 26">
            <a:extLst>
              <a:ext uri="{FF2B5EF4-FFF2-40B4-BE49-F238E27FC236}">
                <a16:creationId xmlns:a16="http://schemas.microsoft.com/office/drawing/2014/main" xmlns="" id="{070892E4-0F5E-4193-BCD8-9238E96895A2}"/>
              </a:ext>
            </a:extLst>
          </p:cNvPr>
          <p:cNvSpPr/>
          <p:nvPr/>
        </p:nvSpPr>
        <p:spPr>
          <a:xfrm>
            <a:off x="1719447" y="805131"/>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8" name="Oval 27">
            <a:extLst>
              <a:ext uri="{FF2B5EF4-FFF2-40B4-BE49-F238E27FC236}">
                <a16:creationId xmlns:a16="http://schemas.microsoft.com/office/drawing/2014/main" xmlns="" id="{EE2E45CB-239C-4588-AE2F-0B6CFA5636E6}"/>
              </a:ext>
            </a:extLst>
          </p:cNvPr>
          <p:cNvSpPr/>
          <p:nvPr/>
        </p:nvSpPr>
        <p:spPr>
          <a:xfrm>
            <a:off x="400067" y="1510122"/>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9" name="Oval 28">
            <a:extLst>
              <a:ext uri="{FF2B5EF4-FFF2-40B4-BE49-F238E27FC236}">
                <a16:creationId xmlns:a16="http://schemas.microsoft.com/office/drawing/2014/main" xmlns="" id="{F217EE82-FB78-4FB6-812C-500B60BB5BF9}"/>
              </a:ext>
            </a:extLst>
          </p:cNvPr>
          <p:cNvSpPr/>
          <p:nvPr/>
        </p:nvSpPr>
        <p:spPr>
          <a:xfrm>
            <a:off x="554340" y="2204920"/>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30" name="Picture Placeholder 29">
            <a:extLst>
              <a:ext uri="{FF2B5EF4-FFF2-40B4-BE49-F238E27FC236}">
                <a16:creationId xmlns:a16="http://schemas.microsoft.com/office/drawing/2014/main" xmlns="" id="{16297432-6D87-4952-98C5-3A5038D366E3}"/>
              </a:ext>
            </a:extLst>
          </p:cNvPr>
          <p:cNvSpPr>
            <a:spLocks noGrp="1"/>
          </p:cNvSpPr>
          <p:nvPr>
            <p:ph type="pic" sz="quarter" idx="10"/>
          </p:nvPr>
        </p:nvSpPr>
        <p:spPr/>
      </p:sp>
    </p:spTree>
    <p:extLst>
      <p:ext uri="{BB962C8B-B14F-4D97-AF65-F5344CB8AC3E}">
        <p14:creationId xmlns:p14="http://schemas.microsoft.com/office/powerpoint/2010/main" val="40375168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5">
            <a:extLst>
              <a:ext uri="{FF2B5EF4-FFF2-40B4-BE49-F238E27FC236}">
                <a16:creationId xmlns:a16="http://schemas.microsoft.com/office/drawing/2014/main" xmlns="" id="{0290C6E5-6B0D-4437-BBF3-DDD02262B1F0}"/>
              </a:ext>
            </a:extLst>
          </p:cNvPr>
          <p:cNvSpPr txBox="1"/>
          <p:nvPr/>
        </p:nvSpPr>
        <p:spPr>
          <a:xfrm rot="16200000">
            <a:off x="-628047" y="-791560"/>
            <a:ext cx="8658002" cy="3497093"/>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my </a:t>
            </a:r>
          </a:p>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gallery</a:t>
            </a:r>
          </a:p>
        </p:txBody>
      </p:sp>
      <p:sp>
        <p:nvSpPr>
          <p:cNvPr id="32" name="Picture Placeholder 31">
            <a:extLst>
              <a:ext uri="{FF2B5EF4-FFF2-40B4-BE49-F238E27FC236}">
                <a16:creationId xmlns:a16="http://schemas.microsoft.com/office/drawing/2014/main" xmlns="" id="{022FD17E-6260-4757-96EE-16451C6D09A1}"/>
              </a:ext>
            </a:extLst>
          </p:cNvPr>
          <p:cNvSpPr>
            <a:spLocks noGrp="1"/>
          </p:cNvSpPr>
          <p:nvPr>
            <p:ph type="pic" sz="quarter" idx="10"/>
          </p:nvPr>
        </p:nvSpPr>
        <p:spPr/>
      </p:sp>
      <p:grpSp>
        <p:nvGrpSpPr>
          <p:cNvPr id="2" name="Graphic 48">
            <a:extLst>
              <a:ext uri="{FF2B5EF4-FFF2-40B4-BE49-F238E27FC236}">
                <a16:creationId xmlns:a16="http://schemas.microsoft.com/office/drawing/2014/main" xmlns="" id="{49AF03B6-3487-4CD9-A9EE-DB49E3134757}"/>
              </a:ext>
            </a:extLst>
          </p:cNvPr>
          <p:cNvGrpSpPr/>
          <p:nvPr/>
        </p:nvGrpSpPr>
        <p:grpSpPr>
          <a:xfrm rot="19803995">
            <a:off x="6724765" y="-1686402"/>
            <a:ext cx="2794433" cy="4408742"/>
            <a:chOff x="16603803" y="-2559806"/>
            <a:chExt cx="2616147" cy="6962203"/>
          </a:xfrm>
          <a:solidFill>
            <a:srgbClr val="F0A89A"/>
          </a:solidFill>
        </p:grpSpPr>
        <p:sp>
          <p:nvSpPr>
            <p:cNvPr id="3" name="Graphic 48">
              <a:extLst>
                <a:ext uri="{FF2B5EF4-FFF2-40B4-BE49-F238E27FC236}">
                  <a16:creationId xmlns:a16="http://schemas.microsoft.com/office/drawing/2014/main" xmlns="" id="{AC6ED45B-A710-411E-A985-7E086C75F4E5}"/>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4" name="Graphic 48">
              <a:extLst>
                <a:ext uri="{FF2B5EF4-FFF2-40B4-BE49-F238E27FC236}">
                  <a16:creationId xmlns:a16="http://schemas.microsoft.com/office/drawing/2014/main" xmlns="" id="{94469679-73DA-4C02-A520-75FBA33CD2D0}"/>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5" name="Graphic 48">
              <a:extLst>
                <a:ext uri="{FF2B5EF4-FFF2-40B4-BE49-F238E27FC236}">
                  <a16:creationId xmlns:a16="http://schemas.microsoft.com/office/drawing/2014/main" xmlns="" id="{C01EF417-9724-4761-9E07-7AE499FD9284}"/>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6" name="Graphic 48">
              <a:extLst>
                <a:ext uri="{FF2B5EF4-FFF2-40B4-BE49-F238E27FC236}">
                  <a16:creationId xmlns:a16="http://schemas.microsoft.com/office/drawing/2014/main" xmlns="" id="{669C738B-3284-4512-9BE0-4A6469F4FC25}"/>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7" name="Graphic 48">
              <a:extLst>
                <a:ext uri="{FF2B5EF4-FFF2-40B4-BE49-F238E27FC236}">
                  <a16:creationId xmlns:a16="http://schemas.microsoft.com/office/drawing/2014/main" xmlns="" id="{B461088A-DFC3-48AF-8243-F67BD8580952}"/>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8" name="Graphic 48">
              <a:extLst>
                <a:ext uri="{FF2B5EF4-FFF2-40B4-BE49-F238E27FC236}">
                  <a16:creationId xmlns:a16="http://schemas.microsoft.com/office/drawing/2014/main" xmlns="" id="{1458009B-C4A1-4144-B3F0-1CE494193020}"/>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9" name="Graphic 48">
              <a:extLst>
                <a:ext uri="{FF2B5EF4-FFF2-40B4-BE49-F238E27FC236}">
                  <a16:creationId xmlns:a16="http://schemas.microsoft.com/office/drawing/2014/main" xmlns="" id="{495ADAC9-EE66-4CB1-9F8B-A66F3FEBBF6E}"/>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12" name="Google Shape;730;p114">
            <a:extLst>
              <a:ext uri="{FF2B5EF4-FFF2-40B4-BE49-F238E27FC236}">
                <a16:creationId xmlns:a16="http://schemas.microsoft.com/office/drawing/2014/main" xmlns="" id="{737F609D-8A89-44E4-AB0B-F2C3AD87BFF4}"/>
              </a:ext>
            </a:extLst>
          </p:cNvPr>
          <p:cNvSpPr txBox="1"/>
          <p:nvPr/>
        </p:nvSpPr>
        <p:spPr>
          <a:xfrm>
            <a:off x="5746266" y="1820138"/>
            <a:ext cx="2330817" cy="564441"/>
          </a:xfrm>
          <a:prstGeom prst="rect">
            <a:avLst/>
          </a:prstGeom>
          <a:noFill/>
          <a:ln>
            <a:noFill/>
          </a:ln>
        </p:spPr>
        <p:txBody>
          <a:bodyPr spcFirstLastPara="1" wrap="square" lIns="34238" tIns="17109" rIns="34238" bIns="17109" anchor="ctr" anchorCtr="0">
            <a:spAutoFit/>
          </a:bodyPr>
          <a:lstStyle/>
          <a:p>
            <a:r>
              <a:rPr lang="en-US" sz="861" dirty="0" err="1">
                <a:solidFill>
                  <a:schemeClr val="bg1"/>
                </a:solidFill>
                <a:latin typeface="Open Sans"/>
                <a:ea typeface="Open Sans"/>
                <a:cs typeface="Open Sans"/>
                <a:sym typeface="Open Sans"/>
              </a:rPr>
              <a:t>AboLorem</a:t>
            </a:r>
            <a:r>
              <a:rPr lang="en-US" sz="861" dirty="0">
                <a:solidFill>
                  <a:schemeClr val="bg1"/>
                </a:solidFill>
                <a:latin typeface="Open Sans"/>
                <a:ea typeface="Open Sans"/>
                <a:cs typeface="Open Sans"/>
                <a:sym typeface="Open Sans"/>
              </a:rPr>
              <a:t> ipsum dolor sit </a:t>
            </a:r>
            <a:r>
              <a:rPr lang="en-US" sz="861" dirty="0" err="1">
                <a:solidFill>
                  <a:schemeClr val="bg1"/>
                </a:solidFill>
                <a:latin typeface="Open Sans"/>
                <a:ea typeface="Open Sans"/>
                <a:cs typeface="Open Sans"/>
                <a:sym typeface="Open Sans"/>
              </a:rPr>
              <a:t>amet</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consectetur</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adipiscing</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elit</a:t>
            </a:r>
            <a:r>
              <a:rPr lang="en-US" sz="861" dirty="0">
                <a:solidFill>
                  <a:schemeClr val="bg1"/>
                </a:solidFill>
                <a:latin typeface="Open Sans"/>
                <a:ea typeface="Open Sans"/>
                <a:cs typeface="Open Sans"/>
                <a:sym typeface="Open Sans"/>
              </a:rPr>
              <a:t>, sed do </a:t>
            </a:r>
            <a:r>
              <a:rPr lang="en-US" sz="861" dirty="0" err="1">
                <a:solidFill>
                  <a:schemeClr val="bg1"/>
                </a:solidFill>
                <a:latin typeface="Open Sans"/>
                <a:ea typeface="Open Sans"/>
                <a:cs typeface="Open Sans"/>
                <a:sym typeface="Open Sans"/>
              </a:rPr>
              <a:t>eiusmod</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tempor</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incididunt</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ut</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labore</a:t>
            </a:r>
            <a:r>
              <a:rPr lang="en-US" sz="861" dirty="0">
                <a:solidFill>
                  <a:schemeClr val="bg1"/>
                </a:solidFill>
                <a:latin typeface="Open Sans"/>
                <a:ea typeface="Open Sans"/>
                <a:cs typeface="Open Sans"/>
                <a:sym typeface="Open Sans"/>
              </a:rPr>
              <a:t> et dolore magna </a:t>
            </a:r>
            <a:r>
              <a:rPr lang="en-US" sz="861" dirty="0" err="1">
                <a:solidFill>
                  <a:schemeClr val="bg1"/>
                </a:solidFill>
                <a:latin typeface="Open Sans"/>
                <a:ea typeface="Open Sans"/>
                <a:cs typeface="Open Sans"/>
                <a:sym typeface="Open Sans"/>
              </a:rPr>
              <a:t>aliqua</a:t>
            </a:r>
            <a:r>
              <a:rPr lang="en-US" sz="861" dirty="0">
                <a:solidFill>
                  <a:schemeClr val="bg1"/>
                </a:solidFill>
                <a:latin typeface="Open Sans"/>
                <a:ea typeface="Open Sans"/>
                <a:cs typeface="Open Sans"/>
                <a:sym typeface="Open Sans"/>
              </a:rPr>
              <a:t>. Ut </a:t>
            </a:r>
            <a:r>
              <a:rPr lang="en-US" sz="861" dirty="0" err="1">
                <a:solidFill>
                  <a:schemeClr val="bg1"/>
                </a:solidFill>
                <a:latin typeface="Open Sans"/>
                <a:ea typeface="Open Sans"/>
                <a:cs typeface="Open Sans"/>
                <a:sym typeface="Open Sans"/>
              </a:rPr>
              <a:t>enim</a:t>
            </a:r>
            <a:r>
              <a:rPr lang="en-US" sz="861" dirty="0">
                <a:solidFill>
                  <a:schemeClr val="bg1"/>
                </a:solidFill>
                <a:latin typeface="Open Sans"/>
                <a:ea typeface="Open Sans"/>
                <a:cs typeface="Open Sans"/>
                <a:sym typeface="Open Sans"/>
              </a:rPr>
              <a:t> ad minim </a:t>
            </a:r>
            <a:r>
              <a:rPr lang="en-US" sz="861" dirty="0" err="1">
                <a:solidFill>
                  <a:schemeClr val="bg1"/>
                </a:solidFill>
                <a:latin typeface="Open Sans"/>
                <a:ea typeface="Open Sans"/>
                <a:cs typeface="Open Sans"/>
                <a:sym typeface="Open Sans"/>
              </a:rPr>
              <a:t>veniam</a:t>
            </a:r>
            <a:r>
              <a:rPr lang="en-US" sz="861" dirty="0">
                <a:solidFill>
                  <a:schemeClr val="bg1"/>
                </a:solidFill>
                <a:latin typeface="Open Sans"/>
                <a:ea typeface="Open Sans"/>
                <a:cs typeface="Open Sans"/>
                <a:sym typeface="Open Sans"/>
              </a:rPr>
              <a:t>.</a:t>
            </a:r>
            <a:endParaRPr sz="861" dirty="0">
              <a:solidFill>
                <a:schemeClr val="bg1"/>
              </a:solidFill>
              <a:latin typeface="Open Sans"/>
              <a:ea typeface="Open Sans"/>
              <a:cs typeface="Open Sans"/>
              <a:sym typeface="Open Sans"/>
            </a:endParaRPr>
          </a:p>
        </p:txBody>
      </p:sp>
      <p:sp>
        <p:nvSpPr>
          <p:cNvPr id="13" name="Google Shape;731;p114">
            <a:extLst>
              <a:ext uri="{FF2B5EF4-FFF2-40B4-BE49-F238E27FC236}">
                <a16:creationId xmlns:a16="http://schemas.microsoft.com/office/drawing/2014/main" xmlns="" id="{DBD0360C-F2CA-4866-8A3D-EA146F9CE674}"/>
              </a:ext>
            </a:extLst>
          </p:cNvPr>
          <p:cNvSpPr txBox="1"/>
          <p:nvPr/>
        </p:nvSpPr>
        <p:spPr>
          <a:xfrm>
            <a:off x="5746266" y="2649793"/>
            <a:ext cx="2330817" cy="564441"/>
          </a:xfrm>
          <a:prstGeom prst="rect">
            <a:avLst/>
          </a:prstGeom>
          <a:noFill/>
          <a:ln>
            <a:noFill/>
          </a:ln>
        </p:spPr>
        <p:txBody>
          <a:bodyPr spcFirstLastPara="1" wrap="square" lIns="34238" tIns="17109" rIns="34238" bIns="17109" anchor="ctr" anchorCtr="0">
            <a:spAutoFit/>
          </a:bodyPr>
          <a:lstStyle/>
          <a:p>
            <a:r>
              <a:rPr lang="en-US" sz="861">
                <a:solidFill>
                  <a:schemeClr val="bg1"/>
                </a:solidFill>
                <a:latin typeface="Open Sans"/>
                <a:ea typeface="Open Sans"/>
                <a:cs typeface="Open Sans"/>
                <a:sym typeface="Open Sans"/>
              </a:rPr>
              <a:t>AboLorem ipsum dolor sit amet, consectetur adipiscing elit, sed do eiusmod tempor incididunt ut labore et dolore magna aliqua. Ut enim ad minim veniam.</a:t>
            </a:r>
            <a:endParaRPr sz="861">
              <a:solidFill>
                <a:schemeClr val="bg1"/>
              </a:solidFill>
              <a:latin typeface="Open Sans"/>
              <a:ea typeface="Open Sans"/>
              <a:cs typeface="Open Sans"/>
              <a:sym typeface="Open Sans"/>
            </a:endParaRPr>
          </a:p>
        </p:txBody>
      </p:sp>
      <p:sp>
        <p:nvSpPr>
          <p:cNvPr id="14" name="Google Shape;732;p114">
            <a:extLst>
              <a:ext uri="{FF2B5EF4-FFF2-40B4-BE49-F238E27FC236}">
                <a16:creationId xmlns:a16="http://schemas.microsoft.com/office/drawing/2014/main" xmlns="" id="{0730E487-27F1-4FCF-B302-5110E6D88A35}"/>
              </a:ext>
            </a:extLst>
          </p:cNvPr>
          <p:cNvSpPr/>
          <p:nvPr/>
        </p:nvSpPr>
        <p:spPr>
          <a:xfrm>
            <a:off x="2145094" y="3493578"/>
            <a:ext cx="4740960" cy="883270"/>
          </a:xfrm>
          <a:prstGeom prst="rect">
            <a:avLst/>
          </a:prstGeom>
          <a:solidFill>
            <a:srgbClr val="2D2C30"/>
          </a:solidFill>
          <a:ln>
            <a:noFill/>
          </a:ln>
        </p:spPr>
        <p:txBody>
          <a:bodyPr spcFirstLastPara="1" wrap="square" lIns="68484" tIns="34238" rIns="68484" bIns="34238" anchor="ctr" anchorCtr="0">
            <a:noAutofit/>
          </a:bodyPr>
          <a:lstStyle/>
          <a:p>
            <a:pPr algn="ctr"/>
            <a:endParaRPr sz="2699">
              <a:solidFill>
                <a:schemeClr val="lt1"/>
              </a:solidFill>
              <a:latin typeface="Calibri"/>
              <a:ea typeface="Calibri"/>
              <a:cs typeface="Calibri"/>
              <a:sym typeface="Calibri"/>
            </a:endParaRPr>
          </a:p>
        </p:txBody>
      </p:sp>
      <p:sp>
        <p:nvSpPr>
          <p:cNvPr id="15" name="Google Shape;733;p114">
            <a:extLst>
              <a:ext uri="{FF2B5EF4-FFF2-40B4-BE49-F238E27FC236}">
                <a16:creationId xmlns:a16="http://schemas.microsoft.com/office/drawing/2014/main" xmlns="" id="{EACF8268-0FE5-47B0-BD81-3BC0A609D233}"/>
              </a:ext>
            </a:extLst>
          </p:cNvPr>
          <p:cNvSpPr txBox="1"/>
          <p:nvPr/>
        </p:nvSpPr>
        <p:spPr>
          <a:xfrm>
            <a:off x="2768360" y="3701279"/>
            <a:ext cx="3608586" cy="481919"/>
          </a:xfrm>
          <a:prstGeom prst="rect">
            <a:avLst/>
          </a:prstGeom>
          <a:noFill/>
          <a:ln>
            <a:noFill/>
          </a:ln>
        </p:spPr>
        <p:txBody>
          <a:bodyPr spcFirstLastPara="1" wrap="square" lIns="34238" tIns="17109" rIns="34238" bIns="17109" anchor="ctr" anchorCtr="0">
            <a:spAutoFit/>
          </a:bodyPr>
          <a:lstStyle/>
          <a:p>
            <a:pPr>
              <a:lnSpc>
                <a:spcPct val="90000"/>
              </a:lnSpc>
              <a:spcBef>
                <a:spcPts val="749"/>
              </a:spcBef>
            </a:pPr>
            <a:r>
              <a:rPr lang="en-US" sz="861" dirty="0">
                <a:solidFill>
                  <a:schemeClr val="bg1"/>
                </a:solidFill>
                <a:latin typeface="Open Sans"/>
                <a:ea typeface="Open Sans"/>
                <a:cs typeface="Open Sans"/>
                <a:sym typeface="Open Sans"/>
              </a:rPr>
              <a:t>Time for another Keynote presentation? Or maybe it's your first one, and your hands are already sweating at the thought of having to speak in front of a crowd.</a:t>
            </a:r>
            <a:endParaRPr sz="861" dirty="0">
              <a:solidFill>
                <a:schemeClr val="bg1"/>
              </a:solidFill>
              <a:latin typeface="Open Sans"/>
              <a:ea typeface="Open Sans"/>
              <a:cs typeface="Open Sans"/>
              <a:sym typeface="Open Sans"/>
            </a:endParaRPr>
          </a:p>
        </p:txBody>
      </p:sp>
      <p:sp>
        <p:nvSpPr>
          <p:cNvPr id="16" name="TextBox 5">
            <a:extLst>
              <a:ext uri="{FF2B5EF4-FFF2-40B4-BE49-F238E27FC236}">
                <a16:creationId xmlns:a16="http://schemas.microsoft.com/office/drawing/2014/main" xmlns="" id="{76EEE34C-BB4E-403E-9180-1A43C6908F68}"/>
              </a:ext>
            </a:extLst>
          </p:cNvPr>
          <p:cNvSpPr txBox="1"/>
          <p:nvPr/>
        </p:nvSpPr>
        <p:spPr>
          <a:xfrm>
            <a:off x="5542367" y="651144"/>
            <a:ext cx="3491382"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my gallery</a:t>
            </a:r>
          </a:p>
        </p:txBody>
      </p:sp>
      <p:sp>
        <p:nvSpPr>
          <p:cNvPr id="17" name="Google Shape;697;p111">
            <a:extLst>
              <a:ext uri="{FF2B5EF4-FFF2-40B4-BE49-F238E27FC236}">
                <a16:creationId xmlns:a16="http://schemas.microsoft.com/office/drawing/2014/main" xmlns="" id="{14E8701A-A6A0-4C00-8E84-84F5A4B90E22}"/>
              </a:ext>
            </a:extLst>
          </p:cNvPr>
          <p:cNvSpPr/>
          <p:nvPr/>
        </p:nvSpPr>
        <p:spPr>
          <a:xfrm>
            <a:off x="2055527" y="3493578"/>
            <a:ext cx="93731" cy="883270"/>
          </a:xfrm>
          <a:prstGeom prst="rect">
            <a:avLst/>
          </a:prstGeom>
          <a:solidFill>
            <a:srgbClr val="EB8975"/>
          </a:solidFill>
          <a:ln>
            <a:noFill/>
          </a:ln>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sp>
        <p:nvSpPr>
          <p:cNvPr id="18" name="Graphic 50">
            <a:extLst>
              <a:ext uri="{FF2B5EF4-FFF2-40B4-BE49-F238E27FC236}">
                <a16:creationId xmlns:a16="http://schemas.microsoft.com/office/drawing/2014/main" xmlns="" id="{9BB0B5B1-B522-4C18-A9F5-64ADDE5C7B65}"/>
              </a:ext>
            </a:extLst>
          </p:cNvPr>
          <p:cNvSpPr/>
          <p:nvPr/>
        </p:nvSpPr>
        <p:spPr>
          <a:xfrm rot="15470577">
            <a:off x="7628017" y="2507901"/>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19" name="Graphic 52">
            <a:extLst>
              <a:ext uri="{FF2B5EF4-FFF2-40B4-BE49-F238E27FC236}">
                <a16:creationId xmlns:a16="http://schemas.microsoft.com/office/drawing/2014/main" xmlns="" id="{F1DF6B35-8BCC-4D5F-B172-3CF8A31E4CE2}"/>
              </a:ext>
            </a:extLst>
          </p:cNvPr>
          <p:cNvSpPr/>
          <p:nvPr/>
        </p:nvSpPr>
        <p:spPr>
          <a:xfrm rot="15470577">
            <a:off x="7516282" y="2171028"/>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20" name="Group 19">
            <a:extLst>
              <a:ext uri="{FF2B5EF4-FFF2-40B4-BE49-F238E27FC236}">
                <a16:creationId xmlns:a16="http://schemas.microsoft.com/office/drawing/2014/main" xmlns="" id="{C118C2A3-A169-4E38-8C01-06BD1E34FCF3}"/>
              </a:ext>
            </a:extLst>
          </p:cNvPr>
          <p:cNvGrpSpPr/>
          <p:nvPr/>
        </p:nvGrpSpPr>
        <p:grpSpPr>
          <a:xfrm>
            <a:off x="7503624" y="3383173"/>
            <a:ext cx="1640377" cy="1640377"/>
            <a:chOff x="16587367" y="11117008"/>
            <a:chExt cx="3701664" cy="3701664"/>
          </a:xfrm>
        </p:grpSpPr>
        <p:sp>
          <p:nvSpPr>
            <p:cNvPr id="21" name="Oval 20">
              <a:extLst>
                <a:ext uri="{FF2B5EF4-FFF2-40B4-BE49-F238E27FC236}">
                  <a16:creationId xmlns:a16="http://schemas.microsoft.com/office/drawing/2014/main" xmlns="" id="{E751014C-6FF8-4594-8E32-4F470E7FC3E4}"/>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2" name="Oval 21">
              <a:extLst>
                <a:ext uri="{FF2B5EF4-FFF2-40B4-BE49-F238E27FC236}">
                  <a16:creationId xmlns:a16="http://schemas.microsoft.com/office/drawing/2014/main" xmlns="" id="{08183E77-7FDC-456F-BD60-F5C1B888097C}"/>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3" name="Oval 22">
              <a:extLst>
                <a:ext uri="{FF2B5EF4-FFF2-40B4-BE49-F238E27FC236}">
                  <a16:creationId xmlns:a16="http://schemas.microsoft.com/office/drawing/2014/main" xmlns="" id="{50AB4BF6-FE29-49CF-96CD-05AAD6F90672}"/>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24" name="Oval 23">
            <a:extLst>
              <a:ext uri="{FF2B5EF4-FFF2-40B4-BE49-F238E27FC236}">
                <a16:creationId xmlns:a16="http://schemas.microsoft.com/office/drawing/2014/main" xmlns="" id="{5EF10671-8FA3-472E-B69F-42C88702BBCB}"/>
              </a:ext>
            </a:extLst>
          </p:cNvPr>
          <p:cNvSpPr/>
          <p:nvPr/>
        </p:nvSpPr>
        <p:spPr>
          <a:xfrm>
            <a:off x="8388953" y="577033"/>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grpSp>
        <p:nvGrpSpPr>
          <p:cNvPr id="25" name="Group 24">
            <a:extLst>
              <a:ext uri="{FF2B5EF4-FFF2-40B4-BE49-F238E27FC236}">
                <a16:creationId xmlns:a16="http://schemas.microsoft.com/office/drawing/2014/main" xmlns="" id="{430E2F71-89AB-48F3-B42F-18E996AAD9A6}"/>
              </a:ext>
            </a:extLst>
          </p:cNvPr>
          <p:cNvGrpSpPr/>
          <p:nvPr/>
        </p:nvGrpSpPr>
        <p:grpSpPr>
          <a:xfrm>
            <a:off x="7406885" y="137704"/>
            <a:ext cx="1562808" cy="218453"/>
            <a:chOff x="546447" y="367207"/>
            <a:chExt cx="4167489" cy="582542"/>
          </a:xfrm>
        </p:grpSpPr>
        <p:sp>
          <p:nvSpPr>
            <p:cNvPr id="26" name="Google Shape;484;p91">
              <a:extLst>
                <a:ext uri="{FF2B5EF4-FFF2-40B4-BE49-F238E27FC236}">
                  <a16:creationId xmlns:a16="http://schemas.microsoft.com/office/drawing/2014/main" xmlns="" id="{FEADC256-284B-4311-AD2B-67AC3C80E014}"/>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27" name="Google Shape;484;p91">
              <a:extLst>
                <a:ext uri="{FF2B5EF4-FFF2-40B4-BE49-F238E27FC236}">
                  <a16:creationId xmlns:a16="http://schemas.microsoft.com/office/drawing/2014/main" xmlns="" id="{A0FECA69-7F8D-4A08-B21A-768D4C8E006C}"/>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16</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28" name="Straight Connector 27">
              <a:extLst>
                <a:ext uri="{FF2B5EF4-FFF2-40B4-BE49-F238E27FC236}">
                  <a16:creationId xmlns:a16="http://schemas.microsoft.com/office/drawing/2014/main" xmlns="" id="{2093BCF2-14BA-46D1-A215-7805B651F2AE}"/>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9" name="Oval 28">
            <a:extLst>
              <a:ext uri="{FF2B5EF4-FFF2-40B4-BE49-F238E27FC236}">
                <a16:creationId xmlns:a16="http://schemas.microsoft.com/office/drawing/2014/main" xmlns="" id="{29283ED5-3519-4E20-A67A-66640D6ED391}"/>
              </a:ext>
            </a:extLst>
          </p:cNvPr>
          <p:cNvSpPr/>
          <p:nvPr/>
        </p:nvSpPr>
        <p:spPr>
          <a:xfrm>
            <a:off x="6870229" y="89424"/>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30" name="Oval 29">
            <a:extLst>
              <a:ext uri="{FF2B5EF4-FFF2-40B4-BE49-F238E27FC236}">
                <a16:creationId xmlns:a16="http://schemas.microsoft.com/office/drawing/2014/main" xmlns="" id="{325973C1-4BB1-4874-80EE-444404DB0526}"/>
              </a:ext>
            </a:extLst>
          </p:cNvPr>
          <p:cNvSpPr/>
          <p:nvPr/>
        </p:nvSpPr>
        <p:spPr>
          <a:xfrm>
            <a:off x="6597319" y="548388"/>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31" name="Oval 30">
            <a:extLst>
              <a:ext uri="{FF2B5EF4-FFF2-40B4-BE49-F238E27FC236}">
                <a16:creationId xmlns:a16="http://schemas.microsoft.com/office/drawing/2014/main" xmlns="" id="{5983B2B5-60C2-4668-90DF-B57ABA7F9DD2}"/>
              </a:ext>
            </a:extLst>
          </p:cNvPr>
          <p:cNvSpPr/>
          <p:nvPr/>
        </p:nvSpPr>
        <p:spPr>
          <a:xfrm>
            <a:off x="8895037" y="464823"/>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Tree>
    <p:extLst>
      <p:ext uri="{BB962C8B-B14F-4D97-AF65-F5344CB8AC3E}">
        <p14:creationId xmlns:p14="http://schemas.microsoft.com/office/powerpoint/2010/main" val="3260615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xmlns="" id="{E647A8FF-4143-4042-973C-74A43BACD47C}"/>
              </a:ext>
            </a:extLst>
          </p:cNvPr>
          <p:cNvSpPr txBox="1"/>
          <p:nvPr/>
        </p:nvSpPr>
        <p:spPr>
          <a:xfrm>
            <a:off x="-204127" y="718036"/>
            <a:ext cx="10417615"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my services</a:t>
            </a:r>
          </a:p>
        </p:txBody>
      </p:sp>
      <p:sp>
        <p:nvSpPr>
          <p:cNvPr id="38" name="Picture Placeholder 37">
            <a:extLst>
              <a:ext uri="{FF2B5EF4-FFF2-40B4-BE49-F238E27FC236}">
                <a16:creationId xmlns:a16="http://schemas.microsoft.com/office/drawing/2014/main" xmlns="" id="{7E4A1771-A16A-45B6-8356-4CF068FAE2D6}"/>
              </a:ext>
            </a:extLst>
          </p:cNvPr>
          <p:cNvSpPr>
            <a:spLocks noGrp="1"/>
          </p:cNvSpPr>
          <p:nvPr>
            <p:ph type="pic" sz="quarter" idx="10"/>
          </p:nvPr>
        </p:nvSpPr>
        <p:spPr/>
      </p:sp>
      <p:sp>
        <p:nvSpPr>
          <p:cNvPr id="3" name="Google Shape;963;p128">
            <a:extLst>
              <a:ext uri="{FF2B5EF4-FFF2-40B4-BE49-F238E27FC236}">
                <a16:creationId xmlns:a16="http://schemas.microsoft.com/office/drawing/2014/main" xmlns="" id="{4963EB72-B648-42AD-919A-D8448BDD7083}"/>
              </a:ext>
            </a:extLst>
          </p:cNvPr>
          <p:cNvSpPr/>
          <p:nvPr/>
        </p:nvSpPr>
        <p:spPr>
          <a:xfrm>
            <a:off x="5263946" y="645588"/>
            <a:ext cx="3787017" cy="983644"/>
          </a:xfrm>
          <a:prstGeom prst="rect">
            <a:avLst/>
          </a:prstGeom>
          <a:solidFill>
            <a:srgbClr val="2D2C30"/>
          </a:solidFill>
          <a:ln>
            <a:noFill/>
          </a:ln>
          <a:effectLst>
            <a:outerShdw blurRad="1066800" dist="635000" dir="5400000" rotWithShape="0">
              <a:srgbClr val="000000">
                <a:alpha val="21568"/>
              </a:srgbClr>
            </a:outerShdw>
          </a:effectLst>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sp>
        <p:nvSpPr>
          <p:cNvPr id="6" name="Google Shape;828;p121">
            <a:extLst>
              <a:ext uri="{FF2B5EF4-FFF2-40B4-BE49-F238E27FC236}">
                <a16:creationId xmlns:a16="http://schemas.microsoft.com/office/drawing/2014/main" xmlns="" id="{73DC77BE-CDC6-4DFE-A8BD-66E3064B2878}"/>
              </a:ext>
            </a:extLst>
          </p:cNvPr>
          <p:cNvSpPr txBox="1">
            <a:spLocks/>
          </p:cNvSpPr>
          <p:nvPr/>
        </p:nvSpPr>
        <p:spPr>
          <a:xfrm>
            <a:off x="6405483" y="2687531"/>
            <a:ext cx="990238" cy="182250"/>
          </a:xfrm>
          <a:prstGeom prst="rect">
            <a:avLst/>
          </a:prstGeom>
          <a:noFill/>
          <a:ln>
            <a:noFill/>
          </a:ln>
        </p:spPr>
        <p:txBody>
          <a:bodyPr spcFirstLastPara="1" wrap="square" lIns="11288" tIns="11288" rIns="11288" bIns="11288" anchor="ctr" anchorCtr="0">
            <a:no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lnSpc>
                <a:spcPct val="100000"/>
              </a:lnSpc>
              <a:spcBef>
                <a:spcPts val="0"/>
              </a:spcBef>
              <a:buClr>
                <a:srgbClr val="01313E"/>
              </a:buClr>
              <a:buSzPts val="6200"/>
              <a:buNone/>
            </a:pPr>
            <a:r>
              <a:rPr lang="en-US" sz="1049"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Black"/>
              </a:rPr>
              <a:t>Jupiter</a:t>
            </a:r>
          </a:p>
        </p:txBody>
      </p:sp>
      <p:sp>
        <p:nvSpPr>
          <p:cNvPr id="7" name="Google Shape;829;p121">
            <a:extLst>
              <a:ext uri="{FF2B5EF4-FFF2-40B4-BE49-F238E27FC236}">
                <a16:creationId xmlns:a16="http://schemas.microsoft.com/office/drawing/2014/main" xmlns="" id="{4E874BC7-5F8B-4403-B21D-95DD2FACF918}"/>
              </a:ext>
            </a:extLst>
          </p:cNvPr>
          <p:cNvSpPr txBox="1">
            <a:spLocks/>
          </p:cNvSpPr>
          <p:nvPr/>
        </p:nvSpPr>
        <p:spPr>
          <a:xfrm>
            <a:off x="6400815" y="2983095"/>
            <a:ext cx="2271715" cy="701704"/>
          </a:xfrm>
          <a:prstGeom prst="rect">
            <a:avLst/>
          </a:prstGeom>
          <a:noFill/>
          <a:ln>
            <a:noFill/>
          </a:ln>
        </p:spPr>
        <p:txBody>
          <a:bodyPr spcFirstLastPara="1" wrap="square" lIns="11288" tIns="11288" rIns="11288" bIns="11288" anchor="ctr" anchorCtr="0">
            <a:no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30917" indent="0">
              <a:lnSpc>
                <a:spcPct val="100000"/>
              </a:lnSpc>
              <a:spcBef>
                <a:spcPts val="0"/>
              </a:spcBef>
              <a:buSzPts val="6200"/>
              <a:buNone/>
            </a:pPr>
            <a:r>
              <a:rPr lang="en-US" sz="863" dirty="0">
                <a:solidFill>
                  <a:schemeClr val="bg1"/>
                </a:solidFill>
                <a:latin typeface="Open Sans"/>
                <a:ea typeface="Open Sans"/>
                <a:cs typeface="Open Sans"/>
                <a:sym typeface="Open Sans"/>
              </a:rPr>
              <a:t>Lorem Ipsum has been the industry's standard dummy text ever since the 1500s, when an unknown printer took a galley of type.</a:t>
            </a:r>
          </a:p>
        </p:txBody>
      </p:sp>
      <p:sp>
        <p:nvSpPr>
          <p:cNvPr id="8" name="Google Shape;830;p121">
            <a:extLst>
              <a:ext uri="{FF2B5EF4-FFF2-40B4-BE49-F238E27FC236}">
                <a16:creationId xmlns:a16="http://schemas.microsoft.com/office/drawing/2014/main" xmlns="" id="{B5176295-9A06-421A-A354-48EF374AC517}"/>
              </a:ext>
            </a:extLst>
          </p:cNvPr>
          <p:cNvSpPr txBox="1">
            <a:spLocks/>
          </p:cNvSpPr>
          <p:nvPr/>
        </p:nvSpPr>
        <p:spPr>
          <a:xfrm>
            <a:off x="6405483" y="4012603"/>
            <a:ext cx="990238" cy="182250"/>
          </a:xfrm>
          <a:prstGeom prst="rect">
            <a:avLst/>
          </a:prstGeom>
          <a:noFill/>
          <a:ln>
            <a:noFill/>
          </a:ln>
        </p:spPr>
        <p:txBody>
          <a:bodyPr spcFirstLastPara="1" wrap="square" lIns="11288" tIns="11288" rIns="11288" bIns="11288" anchor="ctr" anchorCtr="0">
            <a:no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a:lnSpc>
                <a:spcPct val="100000"/>
              </a:lnSpc>
              <a:spcBef>
                <a:spcPts val="0"/>
              </a:spcBef>
              <a:buClr>
                <a:srgbClr val="01313E"/>
              </a:buClr>
              <a:buSzPts val="6200"/>
              <a:buNone/>
            </a:pPr>
            <a:r>
              <a:rPr lang="en-US" sz="1049" b="1">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Black"/>
              </a:rPr>
              <a:t>Mars</a:t>
            </a:r>
          </a:p>
        </p:txBody>
      </p:sp>
      <p:sp>
        <p:nvSpPr>
          <p:cNvPr id="9" name="Google Shape;831;p121">
            <a:extLst>
              <a:ext uri="{FF2B5EF4-FFF2-40B4-BE49-F238E27FC236}">
                <a16:creationId xmlns:a16="http://schemas.microsoft.com/office/drawing/2014/main" xmlns="" id="{AD6FEF2C-A0BC-4C87-AFF4-19707817E270}"/>
              </a:ext>
            </a:extLst>
          </p:cNvPr>
          <p:cNvSpPr txBox="1">
            <a:spLocks/>
          </p:cNvSpPr>
          <p:nvPr/>
        </p:nvSpPr>
        <p:spPr>
          <a:xfrm>
            <a:off x="6400814" y="4308676"/>
            <a:ext cx="2271715" cy="487688"/>
          </a:xfrm>
          <a:prstGeom prst="rect">
            <a:avLst/>
          </a:prstGeom>
          <a:noFill/>
          <a:ln>
            <a:noFill/>
          </a:ln>
        </p:spPr>
        <p:txBody>
          <a:bodyPr spcFirstLastPara="1" wrap="square" lIns="11288" tIns="11288" rIns="11288" bIns="11288" anchor="ctr" anchorCtr="0">
            <a:no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30917" indent="0">
              <a:lnSpc>
                <a:spcPct val="100000"/>
              </a:lnSpc>
              <a:spcBef>
                <a:spcPts val="0"/>
              </a:spcBef>
              <a:buSzPts val="6200"/>
              <a:buNone/>
            </a:pPr>
            <a:r>
              <a:rPr lang="en-US" sz="863">
                <a:solidFill>
                  <a:schemeClr val="bg1"/>
                </a:solidFill>
                <a:latin typeface="Open Sans"/>
                <a:ea typeface="Open Sans"/>
                <a:cs typeface="Open Sans"/>
                <a:sym typeface="Open Sans"/>
              </a:rPr>
              <a:t>Lorem Ipsum has been the industry's standard dummy text ever since the 1500s, when an unknown printer took a galley of type.</a:t>
            </a:r>
          </a:p>
        </p:txBody>
      </p:sp>
      <p:sp>
        <p:nvSpPr>
          <p:cNvPr id="10" name="Google Shape;835;p121">
            <a:extLst>
              <a:ext uri="{FF2B5EF4-FFF2-40B4-BE49-F238E27FC236}">
                <a16:creationId xmlns:a16="http://schemas.microsoft.com/office/drawing/2014/main" xmlns="" id="{0EA06A0D-61F8-47E5-BCFA-7D7B007864CF}"/>
              </a:ext>
            </a:extLst>
          </p:cNvPr>
          <p:cNvSpPr txBox="1"/>
          <p:nvPr/>
        </p:nvSpPr>
        <p:spPr>
          <a:xfrm>
            <a:off x="6405488" y="785617"/>
            <a:ext cx="2330817" cy="564441"/>
          </a:xfrm>
          <a:prstGeom prst="rect">
            <a:avLst/>
          </a:prstGeom>
          <a:noFill/>
          <a:ln>
            <a:noFill/>
          </a:ln>
        </p:spPr>
        <p:txBody>
          <a:bodyPr spcFirstLastPara="1" wrap="square" lIns="34238" tIns="17109" rIns="34238" bIns="17109" anchor="ctr" anchorCtr="0">
            <a:spAutoFit/>
          </a:bodyPr>
          <a:lstStyle/>
          <a:p>
            <a:r>
              <a:rPr lang="en-US" sz="861" dirty="0" err="1">
                <a:solidFill>
                  <a:schemeClr val="bg1"/>
                </a:solidFill>
                <a:latin typeface="Open Sans"/>
                <a:ea typeface="Open Sans"/>
                <a:cs typeface="Open Sans"/>
                <a:sym typeface="Open Sans"/>
              </a:rPr>
              <a:t>AboLorem</a:t>
            </a:r>
            <a:r>
              <a:rPr lang="en-US" sz="861" dirty="0">
                <a:solidFill>
                  <a:schemeClr val="bg1"/>
                </a:solidFill>
                <a:latin typeface="Open Sans"/>
                <a:ea typeface="Open Sans"/>
                <a:cs typeface="Open Sans"/>
                <a:sym typeface="Open Sans"/>
              </a:rPr>
              <a:t> ipsum dolor sit </a:t>
            </a:r>
            <a:r>
              <a:rPr lang="en-US" sz="861" dirty="0" err="1">
                <a:solidFill>
                  <a:schemeClr val="bg1"/>
                </a:solidFill>
                <a:latin typeface="Open Sans"/>
                <a:ea typeface="Open Sans"/>
                <a:cs typeface="Open Sans"/>
                <a:sym typeface="Open Sans"/>
              </a:rPr>
              <a:t>amet</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consectetur</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adipiscing</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elit</a:t>
            </a:r>
            <a:r>
              <a:rPr lang="en-US" sz="861" dirty="0">
                <a:solidFill>
                  <a:schemeClr val="bg1"/>
                </a:solidFill>
                <a:latin typeface="Open Sans"/>
                <a:ea typeface="Open Sans"/>
                <a:cs typeface="Open Sans"/>
                <a:sym typeface="Open Sans"/>
              </a:rPr>
              <a:t>, sed do </a:t>
            </a:r>
            <a:r>
              <a:rPr lang="en-US" sz="861" dirty="0" err="1">
                <a:solidFill>
                  <a:schemeClr val="bg1"/>
                </a:solidFill>
                <a:latin typeface="Open Sans"/>
                <a:ea typeface="Open Sans"/>
                <a:cs typeface="Open Sans"/>
                <a:sym typeface="Open Sans"/>
              </a:rPr>
              <a:t>eiusmod</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tempor</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incididunt</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ut</a:t>
            </a:r>
            <a:r>
              <a:rPr lang="en-US" sz="861" dirty="0">
                <a:solidFill>
                  <a:schemeClr val="bg1"/>
                </a:solidFill>
                <a:latin typeface="Open Sans"/>
                <a:ea typeface="Open Sans"/>
                <a:cs typeface="Open Sans"/>
                <a:sym typeface="Open Sans"/>
              </a:rPr>
              <a:t> </a:t>
            </a:r>
            <a:r>
              <a:rPr lang="en-US" sz="861" dirty="0" err="1">
                <a:solidFill>
                  <a:schemeClr val="bg1"/>
                </a:solidFill>
                <a:latin typeface="Open Sans"/>
                <a:ea typeface="Open Sans"/>
                <a:cs typeface="Open Sans"/>
                <a:sym typeface="Open Sans"/>
              </a:rPr>
              <a:t>labore</a:t>
            </a:r>
            <a:r>
              <a:rPr lang="en-US" sz="861" dirty="0">
                <a:solidFill>
                  <a:schemeClr val="bg1"/>
                </a:solidFill>
                <a:latin typeface="Open Sans"/>
                <a:ea typeface="Open Sans"/>
                <a:cs typeface="Open Sans"/>
                <a:sym typeface="Open Sans"/>
              </a:rPr>
              <a:t> et dolore magna </a:t>
            </a:r>
            <a:r>
              <a:rPr lang="en-US" sz="861" dirty="0" err="1">
                <a:solidFill>
                  <a:schemeClr val="bg1"/>
                </a:solidFill>
                <a:latin typeface="Open Sans"/>
                <a:ea typeface="Open Sans"/>
                <a:cs typeface="Open Sans"/>
                <a:sym typeface="Open Sans"/>
              </a:rPr>
              <a:t>aliqua</a:t>
            </a:r>
            <a:r>
              <a:rPr lang="en-US" sz="861" dirty="0">
                <a:solidFill>
                  <a:schemeClr val="bg1"/>
                </a:solidFill>
                <a:latin typeface="Open Sans"/>
                <a:ea typeface="Open Sans"/>
                <a:cs typeface="Open Sans"/>
                <a:sym typeface="Open Sans"/>
              </a:rPr>
              <a:t>. Ut </a:t>
            </a:r>
            <a:r>
              <a:rPr lang="en-US" sz="861" dirty="0" err="1">
                <a:solidFill>
                  <a:schemeClr val="bg1"/>
                </a:solidFill>
                <a:latin typeface="Open Sans"/>
                <a:ea typeface="Open Sans"/>
                <a:cs typeface="Open Sans"/>
                <a:sym typeface="Open Sans"/>
              </a:rPr>
              <a:t>enim</a:t>
            </a:r>
            <a:r>
              <a:rPr lang="en-US" sz="861" dirty="0">
                <a:solidFill>
                  <a:schemeClr val="bg1"/>
                </a:solidFill>
                <a:latin typeface="Open Sans"/>
                <a:ea typeface="Open Sans"/>
                <a:cs typeface="Open Sans"/>
                <a:sym typeface="Open Sans"/>
              </a:rPr>
              <a:t> ad minim </a:t>
            </a:r>
            <a:r>
              <a:rPr lang="en-US" sz="861" dirty="0" err="1">
                <a:solidFill>
                  <a:schemeClr val="bg1"/>
                </a:solidFill>
                <a:latin typeface="Open Sans"/>
                <a:ea typeface="Open Sans"/>
                <a:cs typeface="Open Sans"/>
                <a:sym typeface="Open Sans"/>
              </a:rPr>
              <a:t>veniam</a:t>
            </a:r>
            <a:r>
              <a:rPr lang="en-US" sz="861" dirty="0">
                <a:solidFill>
                  <a:schemeClr val="bg1"/>
                </a:solidFill>
                <a:latin typeface="Open Sans"/>
                <a:ea typeface="Open Sans"/>
                <a:cs typeface="Open Sans"/>
                <a:sym typeface="Open Sans"/>
              </a:rPr>
              <a:t>.</a:t>
            </a:r>
            <a:endParaRPr sz="861" dirty="0">
              <a:solidFill>
                <a:schemeClr val="bg1"/>
              </a:solidFill>
              <a:latin typeface="Open Sans"/>
              <a:ea typeface="Open Sans"/>
              <a:cs typeface="Open Sans"/>
              <a:sym typeface="Open Sans"/>
            </a:endParaRPr>
          </a:p>
        </p:txBody>
      </p:sp>
      <p:sp>
        <p:nvSpPr>
          <p:cNvPr id="11" name="Google Shape;836;p121">
            <a:extLst>
              <a:ext uri="{FF2B5EF4-FFF2-40B4-BE49-F238E27FC236}">
                <a16:creationId xmlns:a16="http://schemas.microsoft.com/office/drawing/2014/main" xmlns="" id="{000B2DEC-A08F-4656-B438-765F56837337}"/>
              </a:ext>
            </a:extLst>
          </p:cNvPr>
          <p:cNvSpPr/>
          <p:nvPr/>
        </p:nvSpPr>
        <p:spPr>
          <a:xfrm>
            <a:off x="5840207" y="2642142"/>
            <a:ext cx="487984" cy="487085"/>
          </a:xfrm>
          <a:prstGeom prst="rect">
            <a:avLst/>
          </a:prstGeom>
          <a:solidFill>
            <a:srgbClr val="2D2C30"/>
          </a:solidFill>
          <a:ln>
            <a:noFill/>
          </a:ln>
        </p:spPr>
        <p:txBody>
          <a:bodyPr spcFirstLastPara="1" wrap="square" lIns="68484" tIns="34238" rIns="68484" bIns="34238" anchor="ctr" anchorCtr="0">
            <a:noAutofit/>
          </a:bodyPr>
          <a:lstStyle/>
          <a:p>
            <a:pPr algn="ctr"/>
            <a:endParaRPr sz="2699">
              <a:solidFill>
                <a:schemeClr val="lt1"/>
              </a:solidFill>
              <a:latin typeface="Calibri"/>
              <a:ea typeface="Calibri"/>
              <a:cs typeface="Calibri"/>
              <a:sym typeface="Calibri"/>
            </a:endParaRPr>
          </a:p>
        </p:txBody>
      </p:sp>
      <p:sp>
        <p:nvSpPr>
          <p:cNvPr id="12" name="Google Shape;837;p121">
            <a:extLst>
              <a:ext uri="{FF2B5EF4-FFF2-40B4-BE49-F238E27FC236}">
                <a16:creationId xmlns:a16="http://schemas.microsoft.com/office/drawing/2014/main" xmlns="" id="{41D68B78-4C23-4307-8BFF-31B3B25D7820}"/>
              </a:ext>
            </a:extLst>
          </p:cNvPr>
          <p:cNvSpPr/>
          <p:nvPr/>
        </p:nvSpPr>
        <p:spPr>
          <a:xfrm>
            <a:off x="5840207" y="4010829"/>
            <a:ext cx="487984" cy="487085"/>
          </a:xfrm>
          <a:prstGeom prst="rect">
            <a:avLst/>
          </a:prstGeom>
          <a:solidFill>
            <a:srgbClr val="2D2C30"/>
          </a:solidFill>
          <a:ln>
            <a:noFill/>
          </a:ln>
        </p:spPr>
        <p:txBody>
          <a:bodyPr spcFirstLastPara="1" wrap="square" lIns="68484" tIns="34238" rIns="68484" bIns="34238" anchor="ctr" anchorCtr="0">
            <a:noAutofit/>
          </a:bodyPr>
          <a:lstStyle/>
          <a:p>
            <a:pPr algn="ctr"/>
            <a:endParaRPr sz="2699">
              <a:solidFill>
                <a:schemeClr val="lt1"/>
              </a:solidFill>
              <a:latin typeface="Calibri"/>
              <a:ea typeface="Calibri"/>
              <a:cs typeface="Calibri"/>
              <a:sym typeface="Calibri"/>
            </a:endParaRPr>
          </a:p>
        </p:txBody>
      </p:sp>
      <p:sp>
        <p:nvSpPr>
          <p:cNvPr id="13" name="Google Shape;960;p128">
            <a:extLst>
              <a:ext uri="{FF2B5EF4-FFF2-40B4-BE49-F238E27FC236}">
                <a16:creationId xmlns:a16="http://schemas.microsoft.com/office/drawing/2014/main" xmlns="" id="{A7D8D555-C61B-4FCD-B929-D3BEDFD9B866}"/>
              </a:ext>
            </a:extLst>
          </p:cNvPr>
          <p:cNvSpPr/>
          <p:nvPr/>
        </p:nvSpPr>
        <p:spPr>
          <a:xfrm>
            <a:off x="5992066" y="4163741"/>
            <a:ext cx="184266" cy="181259"/>
          </a:xfrm>
          <a:custGeom>
            <a:avLst/>
            <a:gdLst/>
            <a:ahLst/>
            <a:cxnLst/>
            <a:rect l="l" t="t" r="r" b="b"/>
            <a:pathLst>
              <a:path w="21600" h="21600" extrusionOk="0">
                <a:moveTo>
                  <a:pt x="21093" y="2752"/>
                </a:moveTo>
                <a:cubicBezTo>
                  <a:pt x="20687" y="2284"/>
                  <a:pt x="18406" y="467"/>
                  <a:pt x="17949" y="467"/>
                </a:cubicBezTo>
                <a:cubicBezTo>
                  <a:pt x="17949" y="0"/>
                  <a:pt x="17087" y="0"/>
                  <a:pt x="16631" y="0"/>
                </a:cubicBezTo>
                <a:cubicBezTo>
                  <a:pt x="4513" y="0"/>
                  <a:pt x="4513" y="0"/>
                  <a:pt x="4513" y="0"/>
                </a:cubicBezTo>
                <a:cubicBezTo>
                  <a:pt x="4513" y="0"/>
                  <a:pt x="3651" y="0"/>
                  <a:pt x="3144" y="467"/>
                </a:cubicBezTo>
                <a:cubicBezTo>
                  <a:pt x="3144" y="467"/>
                  <a:pt x="913" y="2284"/>
                  <a:pt x="456" y="2752"/>
                </a:cubicBezTo>
                <a:cubicBezTo>
                  <a:pt x="0" y="2752"/>
                  <a:pt x="0" y="3219"/>
                  <a:pt x="0" y="4154"/>
                </a:cubicBezTo>
                <a:cubicBezTo>
                  <a:pt x="0" y="4569"/>
                  <a:pt x="2231" y="20717"/>
                  <a:pt x="2231" y="20717"/>
                </a:cubicBezTo>
                <a:cubicBezTo>
                  <a:pt x="2687" y="21133"/>
                  <a:pt x="3144" y="21600"/>
                  <a:pt x="3651" y="21600"/>
                </a:cubicBezTo>
                <a:cubicBezTo>
                  <a:pt x="17949" y="21600"/>
                  <a:pt x="17949" y="21600"/>
                  <a:pt x="17949" y="21600"/>
                </a:cubicBezTo>
                <a:cubicBezTo>
                  <a:pt x="18406" y="21600"/>
                  <a:pt x="18862" y="21133"/>
                  <a:pt x="19318" y="20717"/>
                </a:cubicBezTo>
                <a:cubicBezTo>
                  <a:pt x="19318" y="20717"/>
                  <a:pt x="21600" y="4569"/>
                  <a:pt x="21600" y="4154"/>
                </a:cubicBezTo>
                <a:cubicBezTo>
                  <a:pt x="21600" y="3219"/>
                  <a:pt x="21093" y="2752"/>
                  <a:pt x="21093" y="2752"/>
                </a:cubicBezTo>
                <a:close/>
                <a:moveTo>
                  <a:pt x="10800" y="13811"/>
                </a:moveTo>
                <a:cubicBezTo>
                  <a:pt x="6744" y="13811"/>
                  <a:pt x="5882" y="7788"/>
                  <a:pt x="5425" y="6438"/>
                </a:cubicBezTo>
                <a:cubicBezTo>
                  <a:pt x="8113" y="6438"/>
                  <a:pt x="8113" y="6438"/>
                  <a:pt x="8113" y="6438"/>
                </a:cubicBezTo>
                <a:cubicBezTo>
                  <a:pt x="8113" y="8256"/>
                  <a:pt x="9025" y="11527"/>
                  <a:pt x="10800" y="11527"/>
                </a:cubicBezTo>
                <a:cubicBezTo>
                  <a:pt x="12575" y="11527"/>
                  <a:pt x="13031" y="8256"/>
                  <a:pt x="13487" y="6438"/>
                </a:cubicBezTo>
                <a:cubicBezTo>
                  <a:pt x="15718" y="6438"/>
                  <a:pt x="15718" y="6438"/>
                  <a:pt x="15718" y="6438"/>
                </a:cubicBezTo>
                <a:cubicBezTo>
                  <a:pt x="15718" y="7788"/>
                  <a:pt x="14856" y="13811"/>
                  <a:pt x="10800" y="13811"/>
                </a:cubicBezTo>
                <a:close/>
                <a:moveTo>
                  <a:pt x="1825" y="4154"/>
                </a:moveTo>
                <a:cubicBezTo>
                  <a:pt x="4513" y="1402"/>
                  <a:pt x="4513" y="1402"/>
                  <a:pt x="4513" y="1402"/>
                </a:cubicBezTo>
                <a:cubicBezTo>
                  <a:pt x="16631" y="1402"/>
                  <a:pt x="16631" y="1402"/>
                  <a:pt x="16631" y="1402"/>
                </a:cubicBezTo>
                <a:cubicBezTo>
                  <a:pt x="19825" y="4154"/>
                  <a:pt x="19825" y="4154"/>
                  <a:pt x="19825" y="4154"/>
                </a:cubicBezTo>
                <a:lnTo>
                  <a:pt x="1825" y="4154"/>
                </a:lnTo>
                <a:close/>
              </a:path>
            </a:pathLst>
          </a:custGeom>
          <a:solidFill>
            <a:schemeClr val="bg1"/>
          </a:solidFill>
          <a:ln>
            <a:noFill/>
          </a:ln>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sp>
        <p:nvSpPr>
          <p:cNvPr id="14" name="Google Shape;955;p128">
            <a:extLst>
              <a:ext uri="{FF2B5EF4-FFF2-40B4-BE49-F238E27FC236}">
                <a16:creationId xmlns:a16="http://schemas.microsoft.com/office/drawing/2014/main" xmlns="" id="{1557C37B-8485-4874-AD55-AEC014C74630}"/>
              </a:ext>
            </a:extLst>
          </p:cNvPr>
          <p:cNvSpPr/>
          <p:nvPr/>
        </p:nvSpPr>
        <p:spPr>
          <a:xfrm>
            <a:off x="6006811" y="2803769"/>
            <a:ext cx="207618" cy="163829"/>
          </a:xfrm>
          <a:custGeom>
            <a:avLst/>
            <a:gdLst/>
            <a:ahLst/>
            <a:cxnLst/>
            <a:rect l="l" t="t" r="r" b="b"/>
            <a:pathLst>
              <a:path w="20149" h="19002" extrusionOk="0">
                <a:moveTo>
                  <a:pt x="5060" y="2115"/>
                </a:moveTo>
                <a:cubicBezTo>
                  <a:pt x="844" y="4860"/>
                  <a:pt x="1235" y="9418"/>
                  <a:pt x="1235" y="11283"/>
                </a:cubicBezTo>
                <a:cubicBezTo>
                  <a:pt x="6581" y="3461"/>
                  <a:pt x="14708" y="3928"/>
                  <a:pt x="14708" y="3928"/>
                </a:cubicBezTo>
                <a:cubicBezTo>
                  <a:pt x="14708" y="3928"/>
                  <a:pt x="3148" y="8486"/>
                  <a:pt x="62" y="17706"/>
                </a:cubicBezTo>
                <a:cubicBezTo>
                  <a:pt x="-329" y="18638"/>
                  <a:pt x="1235" y="19519"/>
                  <a:pt x="1583" y="18638"/>
                </a:cubicBezTo>
                <a:cubicBezTo>
                  <a:pt x="2365" y="16307"/>
                  <a:pt x="3887" y="14028"/>
                  <a:pt x="3887" y="14028"/>
                </a:cubicBezTo>
                <a:cubicBezTo>
                  <a:pt x="6233" y="14961"/>
                  <a:pt x="9667" y="16307"/>
                  <a:pt x="12405" y="14028"/>
                </a:cubicBezTo>
                <a:cubicBezTo>
                  <a:pt x="15447" y="11283"/>
                  <a:pt x="15447" y="4860"/>
                  <a:pt x="20054" y="1648"/>
                </a:cubicBezTo>
                <a:cubicBezTo>
                  <a:pt x="21271" y="1182"/>
                  <a:pt x="10493" y="-2081"/>
                  <a:pt x="5060" y="2115"/>
                </a:cubicBezTo>
              </a:path>
            </a:pathLst>
          </a:custGeom>
          <a:solidFill>
            <a:schemeClr val="bg1"/>
          </a:solidFill>
          <a:ln>
            <a:noFill/>
          </a:ln>
        </p:spPr>
        <p:txBody>
          <a:bodyPr spcFirstLastPara="1" wrap="square" lIns="0" tIns="0" rIns="0" bIns="0" anchor="ctr" anchorCtr="0">
            <a:noAutofit/>
          </a:bodyPr>
          <a:lstStyle/>
          <a:p>
            <a:endParaRPr sz="525" dirty="0">
              <a:solidFill>
                <a:srgbClr val="000000"/>
              </a:solidFill>
              <a:latin typeface="Arial"/>
              <a:ea typeface="Arial"/>
              <a:cs typeface="Arial"/>
              <a:sym typeface="Arial"/>
            </a:endParaRPr>
          </a:p>
        </p:txBody>
      </p:sp>
      <p:sp>
        <p:nvSpPr>
          <p:cNvPr id="15" name="Google Shape;964;p128">
            <a:extLst>
              <a:ext uri="{FF2B5EF4-FFF2-40B4-BE49-F238E27FC236}">
                <a16:creationId xmlns:a16="http://schemas.microsoft.com/office/drawing/2014/main" xmlns="" id="{1AF81A34-5109-4167-B91C-BCC6585DF8DC}"/>
              </a:ext>
            </a:extLst>
          </p:cNvPr>
          <p:cNvSpPr/>
          <p:nvPr/>
        </p:nvSpPr>
        <p:spPr>
          <a:xfrm>
            <a:off x="5644583" y="915195"/>
            <a:ext cx="380266" cy="420062"/>
          </a:xfrm>
          <a:custGeom>
            <a:avLst/>
            <a:gdLst/>
            <a:ahLst/>
            <a:cxnLst/>
            <a:rect l="l" t="t" r="r" b="b"/>
            <a:pathLst>
              <a:path w="20044" h="20443" extrusionOk="0">
                <a:moveTo>
                  <a:pt x="15837" y="8388"/>
                </a:moveTo>
                <a:cubicBezTo>
                  <a:pt x="13144" y="2625"/>
                  <a:pt x="11314" y="516"/>
                  <a:pt x="6841" y="516"/>
                </a:cubicBezTo>
                <a:cubicBezTo>
                  <a:pt x="5012" y="516"/>
                  <a:pt x="5469" y="-327"/>
                  <a:pt x="4148" y="141"/>
                </a:cubicBezTo>
                <a:cubicBezTo>
                  <a:pt x="2776" y="516"/>
                  <a:pt x="4148" y="938"/>
                  <a:pt x="2776" y="2203"/>
                </a:cubicBezTo>
                <a:cubicBezTo>
                  <a:pt x="-782" y="4686"/>
                  <a:pt x="-376" y="7591"/>
                  <a:pt x="997" y="13401"/>
                </a:cubicBezTo>
                <a:cubicBezTo>
                  <a:pt x="1912" y="15885"/>
                  <a:pt x="-376" y="16260"/>
                  <a:pt x="539" y="18790"/>
                </a:cubicBezTo>
                <a:cubicBezTo>
                  <a:pt x="997" y="20476"/>
                  <a:pt x="6384" y="21273"/>
                  <a:pt x="11822" y="19211"/>
                </a:cubicBezTo>
                <a:cubicBezTo>
                  <a:pt x="17210" y="17571"/>
                  <a:pt x="20818" y="13776"/>
                  <a:pt x="19903" y="12136"/>
                </a:cubicBezTo>
                <a:cubicBezTo>
                  <a:pt x="18988" y="9653"/>
                  <a:pt x="17210" y="10871"/>
                  <a:pt x="15837" y="8388"/>
                </a:cubicBezTo>
                <a:close/>
                <a:moveTo>
                  <a:pt x="11314" y="17993"/>
                </a:moveTo>
                <a:cubicBezTo>
                  <a:pt x="6384" y="19633"/>
                  <a:pt x="2318" y="18368"/>
                  <a:pt x="1912" y="17993"/>
                </a:cubicBezTo>
                <a:cubicBezTo>
                  <a:pt x="1912" y="17571"/>
                  <a:pt x="3690" y="14620"/>
                  <a:pt x="9078" y="12980"/>
                </a:cubicBezTo>
                <a:cubicBezTo>
                  <a:pt x="14973" y="10871"/>
                  <a:pt x="18124" y="11715"/>
                  <a:pt x="18124" y="12558"/>
                </a:cubicBezTo>
                <a:cubicBezTo>
                  <a:pt x="18531" y="12980"/>
                  <a:pt x="16295" y="16260"/>
                  <a:pt x="11314" y="17993"/>
                </a:cubicBezTo>
                <a:close/>
                <a:moveTo>
                  <a:pt x="9535" y="13776"/>
                </a:moveTo>
                <a:cubicBezTo>
                  <a:pt x="6841" y="14620"/>
                  <a:pt x="5469" y="15463"/>
                  <a:pt x="4148" y="16681"/>
                </a:cubicBezTo>
                <a:cubicBezTo>
                  <a:pt x="5012" y="17150"/>
                  <a:pt x="6384" y="17571"/>
                  <a:pt x="7706" y="16681"/>
                </a:cubicBezTo>
                <a:cubicBezTo>
                  <a:pt x="9993" y="16260"/>
                  <a:pt x="10907" y="14620"/>
                  <a:pt x="10450" y="13401"/>
                </a:cubicBezTo>
                <a:cubicBezTo>
                  <a:pt x="10450" y="13401"/>
                  <a:pt x="9993" y="13776"/>
                  <a:pt x="9535" y="13776"/>
                </a:cubicBezTo>
                <a:close/>
              </a:path>
            </a:pathLst>
          </a:custGeom>
          <a:solidFill>
            <a:schemeClr val="bg1"/>
          </a:solidFill>
          <a:ln>
            <a:noFill/>
          </a:ln>
        </p:spPr>
        <p:txBody>
          <a:bodyPr spcFirstLastPara="1" wrap="square" lIns="0" tIns="0" rIns="0" bIns="0" anchor="ctr" anchorCtr="0">
            <a:noAutofit/>
          </a:bodyPr>
          <a:lstStyle/>
          <a:p>
            <a:pPr algn="ctr"/>
            <a:endParaRPr sz="525">
              <a:solidFill>
                <a:srgbClr val="000000"/>
              </a:solidFill>
              <a:latin typeface="Arial"/>
              <a:ea typeface="Arial"/>
              <a:cs typeface="Arial"/>
              <a:sym typeface="Arial"/>
            </a:endParaRPr>
          </a:p>
        </p:txBody>
      </p:sp>
      <p:sp>
        <p:nvSpPr>
          <p:cNvPr id="16" name="TextBox 5">
            <a:extLst>
              <a:ext uri="{FF2B5EF4-FFF2-40B4-BE49-F238E27FC236}">
                <a16:creationId xmlns:a16="http://schemas.microsoft.com/office/drawing/2014/main" xmlns="" id="{8374A491-FFE7-4D80-A32D-19A09E9AE98E}"/>
              </a:ext>
            </a:extLst>
          </p:cNvPr>
          <p:cNvSpPr txBox="1"/>
          <p:nvPr/>
        </p:nvSpPr>
        <p:spPr>
          <a:xfrm>
            <a:off x="1277131" y="645588"/>
            <a:ext cx="3491382"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my services</a:t>
            </a:r>
          </a:p>
        </p:txBody>
      </p:sp>
      <p:grpSp>
        <p:nvGrpSpPr>
          <p:cNvPr id="17" name="Graphic 48">
            <a:extLst>
              <a:ext uri="{FF2B5EF4-FFF2-40B4-BE49-F238E27FC236}">
                <a16:creationId xmlns:a16="http://schemas.microsoft.com/office/drawing/2014/main" xmlns="" id="{C7D7FE80-097A-4451-9371-20ADA66C1947}"/>
              </a:ext>
            </a:extLst>
          </p:cNvPr>
          <p:cNvGrpSpPr/>
          <p:nvPr/>
        </p:nvGrpSpPr>
        <p:grpSpPr>
          <a:xfrm rot="17464438">
            <a:off x="3474114" y="-2764761"/>
            <a:ext cx="3284862" cy="4481066"/>
            <a:chOff x="16603803" y="-2559806"/>
            <a:chExt cx="2616147" cy="6962203"/>
          </a:xfrm>
          <a:solidFill>
            <a:srgbClr val="F0A89A"/>
          </a:solidFill>
        </p:grpSpPr>
        <p:sp>
          <p:nvSpPr>
            <p:cNvPr id="18" name="Graphic 48">
              <a:extLst>
                <a:ext uri="{FF2B5EF4-FFF2-40B4-BE49-F238E27FC236}">
                  <a16:creationId xmlns:a16="http://schemas.microsoft.com/office/drawing/2014/main" xmlns="" id="{DD6E3A84-D6FE-4A89-BBEE-202A2C93A766}"/>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19" name="Graphic 48">
              <a:extLst>
                <a:ext uri="{FF2B5EF4-FFF2-40B4-BE49-F238E27FC236}">
                  <a16:creationId xmlns:a16="http://schemas.microsoft.com/office/drawing/2014/main" xmlns="" id="{AA800198-FE6E-470F-8BC6-B239C0C74634}"/>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20" name="Graphic 48">
              <a:extLst>
                <a:ext uri="{FF2B5EF4-FFF2-40B4-BE49-F238E27FC236}">
                  <a16:creationId xmlns:a16="http://schemas.microsoft.com/office/drawing/2014/main" xmlns="" id="{69C5205D-330F-421F-8403-0E91F0EF5E8F}"/>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21" name="Graphic 48">
              <a:extLst>
                <a:ext uri="{FF2B5EF4-FFF2-40B4-BE49-F238E27FC236}">
                  <a16:creationId xmlns:a16="http://schemas.microsoft.com/office/drawing/2014/main" xmlns="" id="{CD868472-1435-4337-9EE1-9FE9598D0691}"/>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22" name="Graphic 48">
              <a:extLst>
                <a:ext uri="{FF2B5EF4-FFF2-40B4-BE49-F238E27FC236}">
                  <a16:creationId xmlns:a16="http://schemas.microsoft.com/office/drawing/2014/main" xmlns="" id="{E7DD1159-C699-4BBF-B5B3-B3C527C2B298}"/>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23" name="Graphic 48">
              <a:extLst>
                <a:ext uri="{FF2B5EF4-FFF2-40B4-BE49-F238E27FC236}">
                  <a16:creationId xmlns:a16="http://schemas.microsoft.com/office/drawing/2014/main" xmlns="" id="{183E72AC-C805-40AC-A7CF-B16EAB60499C}"/>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24" name="Graphic 48">
              <a:extLst>
                <a:ext uri="{FF2B5EF4-FFF2-40B4-BE49-F238E27FC236}">
                  <a16:creationId xmlns:a16="http://schemas.microsoft.com/office/drawing/2014/main" xmlns="" id="{AF061D78-0422-42C0-B417-36171640577D}"/>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25" name="Graphic 50">
            <a:extLst>
              <a:ext uri="{FF2B5EF4-FFF2-40B4-BE49-F238E27FC236}">
                <a16:creationId xmlns:a16="http://schemas.microsoft.com/office/drawing/2014/main" xmlns="" id="{EBC5882C-5916-41C5-8227-D98C37140665}"/>
              </a:ext>
            </a:extLst>
          </p:cNvPr>
          <p:cNvSpPr/>
          <p:nvPr/>
        </p:nvSpPr>
        <p:spPr>
          <a:xfrm rot="1075445">
            <a:off x="-538870" y="2618930"/>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26" name="Graphic 52">
            <a:extLst>
              <a:ext uri="{FF2B5EF4-FFF2-40B4-BE49-F238E27FC236}">
                <a16:creationId xmlns:a16="http://schemas.microsoft.com/office/drawing/2014/main" xmlns="" id="{7F8F7D45-5151-442B-BD0F-1072C2E29686}"/>
              </a:ext>
            </a:extLst>
          </p:cNvPr>
          <p:cNvSpPr/>
          <p:nvPr/>
        </p:nvSpPr>
        <p:spPr>
          <a:xfrm rot="1075445">
            <a:off x="-1210730" y="2368000"/>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27" name="Group 26">
            <a:extLst>
              <a:ext uri="{FF2B5EF4-FFF2-40B4-BE49-F238E27FC236}">
                <a16:creationId xmlns:a16="http://schemas.microsoft.com/office/drawing/2014/main" xmlns="" id="{6A4F4205-4E4F-4ECF-A775-FF2B080CBA40}"/>
              </a:ext>
            </a:extLst>
          </p:cNvPr>
          <p:cNvGrpSpPr/>
          <p:nvPr/>
        </p:nvGrpSpPr>
        <p:grpSpPr>
          <a:xfrm rot="6805591">
            <a:off x="-750318" y="3253381"/>
            <a:ext cx="1640377" cy="1640377"/>
            <a:chOff x="16587367" y="11117008"/>
            <a:chExt cx="3701664" cy="3701664"/>
          </a:xfrm>
        </p:grpSpPr>
        <p:sp>
          <p:nvSpPr>
            <p:cNvPr id="28" name="Oval 27">
              <a:extLst>
                <a:ext uri="{FF2B5EF4-FFF2-40B4-BE49-F238E27FC236}">
                  <a16:creationId xmlns:a16="http://schemas.microsoft.com/office/drawing/2014/main" xmlns="" id="{33D90249-9F2B-43C0-A4B4-664255E4726F}"/>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9" name="Oval 28">
              <a:extLst>
                <a:ext uri="{FF2B5EF4-FFF2-40B4-BE49-F238E27FC236}">
                  <a16:creationId xmlns:a16="http://schemas.microsoft.com/office/drawing/2014/main" xmlns="" id="{CF2D3777-F021-4F67-A1FC-9EF10FA152C0}"/>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30" name="Oval 29">
              <a:extLst>
                <a:ext uri="{FF2B5EF4-FFF2-40B4-BE49-F238E27FC236}">
                  <a16:creationId xmlns:a16="http://schemas.microsoft.com/office/drawing/2014/main" xmlns="" id="{EACEE0C0-FB63-4947-8605-2DCEC0286C8A}"/>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31" name="Oval 30">
            <a:extLst>
              <a:ext uri="{FF2B5EF4-FFF2-40B4-BE49-F238E27FC236}">
                <a16:creationId xmlns:a16="http://schemas.microsoft.com/office/drawing/2014/main" xmlns="" id="{EBD6D666-4700-4044-A07E-D3A87615A787}"/>
              </a:ext>
            </a:extLst>
          </p:cNvPr>
          <p:cNvSpPr/>
          <p:nvPr/>
        </p:nvSpPr>
        <p:spPr>
          <a:xfrm>
            <a:off x="2931458" y="69220"/>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grpSp>
        <p:nvGrpSpPr>
          <p:cNvPr id="32" name="Group 31">
            <a:extLst>
              <a:ext uri="{FF2B5EF4-FFF2-40B4-BE49-F238E27FC236}">
                <a16:creationId xmlns:a16="http://schemas.microsoft.com/office/drawing/2014/main" xmlns="" id="{A9F5277E-D08B-4A45-A3F7-27FCDAE586FC}"/>
              </a:ext>
            </a:extLst>
          </p:cNvPr>
          <p:cNvGrpSpPr/>
          <p:nvPr/>
        </p:nvGrpSpPr>
        <p:grpSpPr>
          <a:xfrm>
            <a:off x="204918" y="137704"/>
            <a:ext cx="1562808" cy="218453"/>
            <a:chOff x="546447" y="367207"/>
            <a:chExt cx="4167489" cy="582542"/>
          </a:xfrm>
        </p:grpSpPr>
        <p:sp>
          <p:nvSpPr>
            <p:cNvPr id="33" name="Google Shape;484;p91">
              <a:extLst>
                <a:ext uri="{FF2B5EF4-FFF2-40B4-BE49-F238E27FC236}">
                  <a16:creationId xmlns:a16="http://schemas.microsoft.com/office/drawing/2014/main" xmlns="" id="{3D696851-DA07-48CD-9FC7-2FD1223C4075}"/>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34" name="Google Shape;484;p91">
              <a:extLst>
                <a:ext uri="{FF2B5EF4-FFF2-40B4-BE49-F238E27FC236}">
                  <a16:creationId xmlns:a16="http://schemas.microsoft.com/office/drawing/2014/main" xmlns="" id="{B1C1C19B-115E-429A-BD01-C91383148BA6}"/>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17</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35" name="Straight Connector 34">
              <a:extLst>
                <a:ext uri="{FF2B5EF4-FFF2-40B4-BE49-F238E27FC236}">
                  <a16:creationId xmlns:a16="http://schemas.microsoft.com/office/drawing/2014/main" xmlns="" id="{90120C9A-6690-4F74-B657-CCB5E3D671AA}"/>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6" name="Oval 35">
            <a:extLst>
              <a:ext uri="{FF2B5EF4-FFF2-40B4-BE49-F238E27FC236}">
                <a16:creationId xmlns:a16="http://schemas.microsoft.com/office/drawing/2014/main" xmlns="" id="{3896FDE5-2B95-4843-AE8C-F5478D9F69E1}"/>
              </a:ext>
            </a:extLst>
          </p:cNvPr>
          <p:cNvSpPr/>
          <p:nvPr/>
        </p:nvSpPr>
        <p:spPr>
          <a:xfrm>
            <a:off x="3983018" y="400515"/>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37" name="Oval 36">
            <a:extLst>
              <a:ext uri="{FF2B5EF4-FFF2-40B4-BE49-F238E27FC236}">
                <a16:creationId xmlns:a16="http://schemas.microsoft.com/office/drawing/2014/main" xmlns="" id="{8255F49C-B6C0-4D36-A810-2726CDA91AEA}"/>
              </a:ext>
            </a:extLst>
          </p:cNvPr>
          <p:cNvSpPr/>
          <p:nvPr/>
        </p:nvSpPr>
        <p:spPr>
          <a:xfrm>
            <a:off x="4748836" y="104015"/>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Tree>
    <p:extLst>
      <p:ext uri="{BB962C8B-B14F-4D97-AF65-F5344CB8AC3E}">
        <p14:creationId xmlns:p14="http://schemas.microsoft.com/office/powerpoint/2010/main" val="3657016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xmlns="" id="{BBAD0798-516A-446F-BE12-1E5DD6F11371}"/>
              </a:ext>
            </a:extLst>
          </p:cNvPr>
          <p:cNvSpPr txBox="1"/>
          <p:nvPr/>
        </p:nvSpPr>
        <p:spPr>
          <a:xfrm>
            <a:off x="-326216" y="-833805"/>
            <a:ext cx="10417615"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my services</a:t>
            </a:r>
          </a:p>
        </p:txBody>
      </p:sp>
      <p:sp>
        <p:nvSpPr>
          <p:cNvPr id="3" name="Rectangle 2">
            <a:extLst>
              <a:ext uri="{FF2B5EF4-FFF2-40B4-BE49-F238E27FC236}">
                <a16:creationId xmlns:a16="http://schemas.microsoft.com/office/drawing/2014/main" xmlns="" id="{DDBAE581-765E-4383-888B-D99E7E1A817C}"/>
              </a:ext>
            </a:extLst>
          </p:cNvPr>
          <p:cNvSpPr/>
          <p:nvPr/>
        </p:nvSpPr>
        <p:spPr>
          <a:xfrm>
            <a:off x="674739" y="0"/>
            <a:ext cx="2780120" cy="51435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4" name="Rectangle 3">
            <a:extLst>
              <a:ext uri="{FF2B5EF4-FFF2-40B4-BE49-F238E27FC236}">
                <a16:creationId xmlns:a16="http://schemas.microsoft.com/office/drawing/2014/main" xmlns="" id="{884C4CC0-EDAC-46CF-89BB-ECA40964BF66}"/>
              </a:ext>
            </a:extLst>
          </p:cNvPr>
          <p:cNvSpPr/>
          <p:nvPr/>
        </p:nvSpPr>
        <p:spPr>
          <a:xfrm>
            <a:off x="3175323" y="2256503"/>
            <a:ext cx="5135241" cy="1962782"/>
          </a:xfrm>
          <a:prstGeom prst="rect">
            <a:avLst/>
          </a:prstGeom>
          <a:solidFill>
            <a:srgbClr val="2D2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5" name="Google Shape;914;p126">
            <a:extLst>
              <a:ext uri="{FF2B5EF4-FFF2-40B4-BE49-F238E27FC236}">
                <a16:creationId xmlns:a16="http://schemas.microsoft.com/office/drawing/2014/main" xmlns="" id="{147B3041-E587-43A3-BAD5-4DB2FD6B93B6}"/>
              </a:ext>
            </a:extLst>
          </p:cNvPr>
          <p:cNvSpPr txBox="1"/>
          <p:nvPr/>
        </p:nvSpPr>
        <p:spPr>
          <a:xfrm>
            <a:off x="3410037" y="2638051"/>
            <a:ext cx="2330817" cy="431969"/>
          </a:xfrm>
          <a:prstGeom prst="rect">
            <a:avLst/>
          </a:prstGeom>
          <a:noFill/>
          <a:ln>
            <a:noFill/>
          </a:ln>
        </p:spPr>
        <p:txBody>
          <a:bodyPr spcFirstLastPara="1" wrap="square" lIns="34238" tIns="17109" rIns="34238" bIns="17109" anchor="ctr" anchorCtr="0">
            <a:spAutoFit/>
          </a:bodyPr>
          <a:lstStyle/>
          <a:p>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AboLorem</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ipsum dolor sit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amet</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consectetur</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adipiscing</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elit</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sed do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eiusmod</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tempor</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incididunt</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ut</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labore</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et dolore.</a:t>
            </a:r>
            <a:endParaRPr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6" name="Google Shape;915;p126">
            <a:extLst>
              <a:ext uri="{FF2B5EF4-FFF2-40B4-BE49-F238E27FC236}">
                <a16:creationId xmlns:a16="http://schemas.microsoft.com/office/drawing/2014/main" xmlns="" id="{D21A2518-D26D-438C-A7C8-0DAB2F88EAB4}"/>
              </a:ext>
            </a:extLst>
          </p:cNvPr>
          <p:cNvSpPr txBox="1"/>
          <p:nvPr/>
        </p:nvSpPr>
        <p:spPr>
          <a:xfrm>
            <a:off x="5860554" y="2638051"/>
            <a:ext cx="2330817" cy="431969"/>
          </a:xfrm>
          <a:prstGeom prst="rect">
            <a:avLst/>
          </a:prstGeom>
          <a:noFill/>
          <a:ln>
            <a:noFill/>
          </a:ln>
        </p:spPr>
        <p:txBody>
          <a:bodyPr spcFirstLastPara="1" wrap="square" lIns="34238" tIns="17109" rIns="34238" bIns="17109" anchor="ctr" anchorCtr="0">
            <a:spAutoFit/>
          </a:bodyPr>
          <a:lstStyle/>
          <a:p>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AboLorem</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ipsum dolor sit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amet</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consectetur</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adipiscing</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elit</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sed do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eiusmod</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tempor</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incididunt</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ut</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labore</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et dolore.</a:t>
            </a:r>
            <a:endParaRPr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7" name="Google Shape;916;p126">
            <a:extLst>
              <a:ext uri="{FF2B5EF4-FFF2-40B4-BE49-F238E27FC236}">
                <a16:creationId xmlns:a16="http://schemas.microsoft.com/office/drawing/2014/main" xmlns="" id="{31251C84-DD9F-4E83-92CF-01E89052A67B}"/>
              </a:ext>
            </a:extLst>
          </p:cNvPr>
          <p:cNvSpPr txBox="1"/>
          <p:nvPr/>
        </p:nvSpPr>
        <p:spPr>
          <a:xfrm>
            <a:off x="3410037" y="3523840"/>
            <a:ext cx="2330817" cy="431969"/>
          </a:xfrm>
          <a:prstGeom prst="rect">
            <a:avLst/>
          </a:prstGeom>
          <a:noFill/>
          <a:ln>
            <a:noFill/>
          </a:ln>
        </p:spPr>
        <p:txBody>
          <a:bodyPr spcFirstLastPara="1" wrap="square" lIns="34238" tIns="17109" rIns="34238" bIns="17109" anchor="ctr" anchorCtr="0">
            <a:spAutoFit/>
          </a:bodyPr>
          <a:lstStyle/>
          <a:p>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AboLorem</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ipsum dolor sit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amet</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consectetur</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adipiscing</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elit</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sed do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eiusmod</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tempor</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incididunt</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ut</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labore</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et dolore.</a:t>
            </a:r>
            <a:endParaRPr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8" name="Google Shape;917;p126">
            <a:extLst>
              <a:ext uri="{FF2B5EF4-FFF2-40B4-BE49-F238E27FC236}">
                <a16:creationId xmlns:a16="http://schemas.microsoft.com/office/drawing/2014/main" xmlns="" id="{937EF5E1-C9A9-40C6-9ACC-46DADCFD62C7}"/>
              </a:ext>
            </a:extLst>
          </p:cNvPr>
          <p:cNvSpPr txBox="1"/>
          <p:nvPr/>
        </p:nvSpPr>
        <p:spPr>
          <a:xfrm>
            <a:off x="5860554" y="3523840"/>
            <a:ext cx="2330817" cy="431969"/>
          </a:xfrm>
          <a:prstGeom prst="rect">
            <a:avLst/>
          </a:prstGeom>
          <a:noFill/>
          <a:ln>
            <a:noFill/>
          </a:ln>
        </p:spPr>
        <p:txBody>
          <a:bodyPr spcFirstLastPara="1" wrap="square" lIns="34238" tIns="17109" rIns="34238" bIns="17109" anchor="ctr" anchorCtr="0">
            <a:spAutoFit/>
          </a:bodyPr>
          <a:lstStyle/>
          <a:p>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AboLorem</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ipsum dolor sit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amet</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consectetur</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adipiscing</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elit</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sed do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eiusmod</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tempor</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incididunt</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ut</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labore</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et dolore.</a:t>
            </a:r>
            <a:endParaRPr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9" name="Google Shape;925;p126">
            <a:extLst>
              <a:ext uri="{FF2B5EF4-FFF2-40B4-BE49-F238E27FC236}">
                <a16:creationId xmlns:a16="http://schemas.microsoft.com/office/drawing/2014/main" xmlns="" id="{3788E89C-C530-464B-8516-A34285554EC8}"/>
              </a:ext>
            </a:extLst>
          </p:cNvPr>
          <p:cNvSpPr txBox="1"/>
          <p:nvPr/>
        </p:nvSpPr>
        <p:spPr>
          <a:xfrm>
            <a:off x="3717183" y="1250464"/>
            <a:ext cx="2330817" cy="564441"/>
          </a:xfrm>
          <a:prstGeom prst="rect">
            <a:avLst/>
          </a:prstGeom>
          <a:noFill/>
          <a:ln>
            <a:noFill/>
          </a:ln>
        </p:spPr>
        <p:txBody>
          <a:bodyPr spcFirstLastPara="1" wrap="square" lIns="34238" tIns="17109" rIns="34238" bIns="17109" anchor="ctr" anchorCtr="0">
            <a:spAutoFit/>
          </a:bodyPr>
          <a:lstStyle/>
          <a:p>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AboLorem</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ipsum dolor sit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amet</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consectetur</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adipiscing</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elit</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sed do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eiusmod</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tempor</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incididunt</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ut</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labore</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et dolore magna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aliqua</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Ut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enim</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 ad minim </a:t>
            </a:r>
            <a:r>
              <a:rPr lang="en-US" sz="861"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veniam</a:t>
            </a:r>
            <a:r>
              <a:rPr lang="en-US"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a:t>
            </a:r>
            <a:endParaRPr sz="86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10" name="Google Shape;927;p126">
            <a:extLst>
              <a:ext uri="{FF2B5EF4-FFF2-40B4-BE49-F238E27FC236}">
                <a16:creationId xmlns:a16="http://schemas.microsoft.com/office/drawing/2014/main" xmlns="" id="{AD2E9CAD-2559-44B5-9ADE-E8DE1DC51E54}"/>
              </a:ext>
            </a:extLst>
          </p:cNvPr>
          <p:cNvSpPr txBox="1"/>
          <p:nvPr/>
        </p:nvSpPr>
        <p:spPr>
          <a:xfrm>
            <a:off x="3410038" y="2405970"/>
            <a:ext cx="1643167" cy="173485"/>
          </a:xfrm>
          <a:prstGeom prst="rect">
            <a:avLst/>
          </a:prstGeom>
          <a:noFill/>
          <a:ln>
            <a:noFill/>
          </a:ln>
        </p:spPr>
        <p:txBody>
          <a:bodyPr spcFirstLastPara="1" wrap="square" lIns="34238" tIns="17109" rIns="34238" bIns="17109" anchor="ctr" anchorCtr="0">
            <a:noAutofit/>
          </a:bodyPr>
          <a:lstStyle/>
          <a:p>
            <a:pPr>
              <a:lnSpc>
                <a:spcPct val="90000"/>
              </a:lnSpc>
              <a:spcBef>
                <a:spcPts val="750"/>
              </a:spcBef>
              <a:buClr>
                <a:schemeClr val="dk1"/>
              </a:buClr>
              <a:buSzPts val="5600"/>
            </a:pPr>
            <a:r>
              <a:rPr lang="en-US" sz="12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a:rPr>
              <a:t>Option</a:t>
            </a:r>
            <a:endParaRPr sz="12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a:endParaRPr>
          </a:p>
        </p:txBody>
      </p:sp>
      <p:sp>
        <p:nvSpPr>
          <p:cNvPr id="11" name="Google Shape;928;p126">
            <a:extLst>
              <a:ext uri="{FF2B5EF4-FFF2-40B4-BE49-F238E27FC236}">
                <a16:creationId xmlns:a16="http://schemas.microsoft.com/office/drawing/2014/main" xmlns="" id="{F314A410-9498-480F-9DD4-39035199A683}"/>
              </a:ext>
            </a:extLst>
          </p:cNvPr>
          <p:cNvSpPr txBox="1"/>
          <p:nvPr/>
        </p:nvSpPr>
        <p:spPr>
          <a:xfrm>
            <a:off x="5860556" y="2405970"/>
            <a:ext cx="1643167" cy="173485"/>
          </a:xfrm>
          <a:prstGeom prst="rect">
            <a:avLst/>
          </a:prstGeom>
          <a:noFill/>
          <a:ln>
            <a:noFill/>
          </a:ln>
        </p:spPr>
        <p:txBody>
          <a:bodyPr spcFirstLastPara="1" wrap="square" lIns="34238" tIns="17109" rIns="34238" bIns="17109" anchor="ctr" anchorCtr="0">
            <a:noAutofit/>
          </a:bodyPr>
          <a:lstStyle/>
          <a:p>
            <a:pPr>
              <a:lnSpc>
                <a:spcPct val="90000"/>
              </a:lnSpc>
              <a:spcBef>
                <a:spcPts val="750"/>
              </a:spcBef>
              <a:buClr>
                <a:schemeClr val="dk1"/>
              </a:buClr>
              <a:buSzPts val="5600"/>
            </a:pPr>
            <a:r>
              <a:rPr lang="en-US" sz="12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a:rPr>
              <a:t>Option</a:t>
            </a:r>
            <a:endParaRPr sz="12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a:endParaRPr>
          </a:p>
        </p:txBody>
      </p:sp>
      <p:sp>
        <p:nvSpPr>
          <p:cNvPr id="12" name="Google Shape;929;p126">
            <a:extLst>
              <a:ext uri="{FF2B5EF4-FFF2-40B4-BE49-F238E27FC236}">
                <a16:creationId xmlns:a16="http://schemas.microsoft.com/office/drawing/2014/main" xmlns="" id="{1982FA5E-359D-4855-B1AC-21B9742652C2}"/>
              </a:ext>
            </a:extLst>
          </p:cNvPr>
          <p:cNvSpPr txBox="1"/>
          <p:nvPr/>
        </p:nvSpPr>
        <p:spPr>
          <a:xfrm>
            <a:off x="3410038" y="3291758"/>
            <a:ext cx="1643167" cy="173485"/>
          </a:xfrm>
          <a:prstGeom prst="rect">
            <a:avLst/>
          </a:prstGeom>
          <a:noFill/>
          <a:ln>
            <a:noFill/>
          </a:ln>
        </p:spPr>
        <p:txBody>
          <a:bodyPr spcFirstLastPara="1" wrap="square" lIns="34238" tIns="17109" rIns="34238" bIns="17109" anchor="ctr" anchorCtr="0">
            <a:noAutofit/>
          </a:bodyPr>
          <a:lstStyle/>
          <a:p>
            <a:pPr>
              <a:lnSpc>
                <a:spcPct val="90000"/>
              </a:lnSpc>
              <a:spcBef>
                <a:spcPts val="750"/>
              </a:spcBef>
              <a:buClr>
                <a:schemeClr val="dk1"/>
              </a:buClr>
              <a:buSzPts val="5600"/>
            </a:pPr>
            <a:r>
              <a:rPr lang="en-US" sz="12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a:rPr>
              <a:t>Option</a:t>
            </a:r>
            <a:endParaRPr sz="12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a:endParaRPr>
          </a:p>
        </p:txBody>
      </p:sp>
      <p:sp>
        <p:nvSpPr>
          <p:cNvPr id="13" name="Google Shape;930;p126">
            <a:extLst>
              <a:ext uri="{FF2B5EF4-FFF2-40B4-BE49-F238E27FC236}">
                <a16:creationId xmlns:a16="http://schemas.microsoft.com/office/drawing/2014/main" xmlns="" id="{78C4BE11-4B79-4DDF-A22D-DC97CE0FE087}"/>
              </a:ext>
            </a:extLst>
          </p:cNvPr>
          <p:cNvSpPr txBox="1"/>
          <p:nvPr/>
        </p:nvSpPr>
        <p:spPr>
          <a:xfrm>
            <a:off x="5860556" y="3291758"/>
            <a:ext cx="1643167" cy="173485"/>
          </a:xfrm>
          <a:prstGeom prst="rect">
            <a:avLst/>
          </a:prstGeom>
          <a:noFill/>
          <a:ln>
            <a:noFill/>
          </a:ln>
        </p:spPr>
        <p:txBody>
          <a:bodyPr spcFirstLastPara="1" wrap="square" lIns="34238" tIns="17109" rIns="34238" bIns="17109" anchor="ctr" anchorCtr="0">
            <a:noAutofit/>
          </a:bodyPr>
          <a:lstStyle/>
          <a:p>
            <a:pPr>
              <a:lnSpc>
                <a:spcPct val="90000"/>
              </a:lnSpc>
              <a:spcBef>
                <a:spcPts val="750"/>
              </a:spcBef>
              <a:buClr>
                <a:schemeClr val="dk1"/>
              </a:buClr>
              <a:buSzPts val="5600"/>
            </a:pPr>
            <a:r>
              <a:rPr lang="en-US" sz="12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a:rPr>
              <a:t>Option</a:t>
            </a:r>
            <a:endParaRPr sz="12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a:endParaRPr>
          </a:p>
        </p:txBody>
      </p:sp>
      <p:sp>
        <p:nvSpPr>
          <p:cNvPr id="15" name="Google Shape;920;p126">
            <a:extLst>
              <a:ext uri="{FF2B5EF4-FFF2-40B4-BE49-F238E27FC236}">
                <a16:creationId xmlns:a16="http://schemas.microsoft.com/office/drawing/2014/main" xmlns="" id="{60BD4239-539C-4B8E-BD19-22F60FEA80BD}"/>
              </a:ext>
            </a:extLst>
          </p:cNvPr>
          <p:cNvSpPr/>
          <p:nvPr/>
        </p:nvSpPr>
        <p:spPr>
          <a:xfrm>
            <a:off x="6261466" y="4328292"/>
            <a:ext cx="412927" cy="412927"/>
          </a:xfrm>
          <a:prstGeom prst="rect">
            <a:avLst/>
          </a:prstGeom>
          <a:solidFill>
            <a:srgbClr val="2D2C30"/>
          </a:solidFill>
          <a:ln>
            <a:noFill/>
          </a:ln>
        </p:spPr>
        <p:txBody>
          <a:bodyPr spcFirstLastPara="1" wrap="square" lIns="34238" tIns="34238" rIns="34238" bIns="34238" anchor="ctr" anchorCtr="0">
            <a:noAutofit/>
          </a:bodyPr>
          <a:lstStyle/>
          <a:p>
            <a:endParaRPr sz="197">
              <a:solidFill>
                <a:srgbClr val="000000"/>
              </a:solidFill>
              <a:latin typeface="Arial"/>
              <a:ea typeface="Arial"/>
              <a:cs typeface="Arial"/>
              <a:sym typeface="Arial"/>
            </a:endParaRPr>
          </a:p>
        </p:txBody>
      </p:sp>
      <p:sp>
        <p:nvSpPr>
          <p:cNvPr id="16" name="Google Shape;1579;p160">
            <a:extLst>
              <a:ext uri="{FF2B5EF4-FFF2-40B4-BE49-F238E27FC236}">
                <a16:creationId xmlns:a16="http://schemas.microsoft.com/office/drawing/2014/main" xmlns="" id="{4B60C51A-BEDF-4D0C-BAD6-1C553EF136AA}"/>
              </a:ext>
            </a:extLst>
          </p:cNvPr>
          <p:cNvSpPr/>
          <p:nvPr/>
        </p:nvSpPr>
        <p:spPr>
          <a:xfrm>
            <a:off x="6417993" y="4440950"/>
            <a:ext cx="99871" cy="189779"/>
          </a:xfrm>
          <a:custGeom>
            <a:avLst/>
            <a:gdLst/>
            <a:ahLst/>
            <a:cxnLst/>
            <a:rect l="l" t="t" r="r" b="b"/>
            <a:pathLst>
              <a:path w="21600" h="21598"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17" name="Google Shape;919;p126">
            <a:extLst>
              <a:ext uri="{FF2B5EF4-FFF2-40B4-BE49-F238E27FC236}">
                <a16:creationId xmlns:a16="http://schemas.microsoft.com/office/drawing/2014/main" xmlns="" id="{A2889EE4-8426-403C-A43F-4C7282EF148B}"/>
              </a:ext>
            </a:extLst>
          </p:cNvPr>
          <p:cNvSpPr/>
          <p:nvPr/>
        </p:nvSpPr>
        <p:spPr>
          <a:xfrm>
            <a:off x="5717836" y="4328292"/>
            <a:ext cx="412927" cy="412927"/>
          </a:xfrm>
          <a:prstGeom prst="rect">
            <a:avLst/>
          </a:prstGeom>
          <a:solidFill>
            <a:srgbClr val="2D2C30"/>
          </a:solidFill>
          <a:ln>
            <a:noFill/>
          </a:ln>
        </p:spPr>
        <p:txBody>
          <a:bodyPr spcFirstLastPara="1" wrap="square" lIns="34238" tIns="34238" rIns="34238" bIns="34238" anchor="ctr" anchorCtr="0">
            <a:noAutofit/>
          </a:bodyPr>
          <a:lstStyle/>
          <a:p>
            <a:endParaRPr sz="197">
              <a:solidFill>
                <a:srgbClr val="000000"/>
              </a:solidFill>
              <a:latin typeface="Arial"/>
              <a:ea typeface="Arial"/>
              <a:cs typeface="Arial"/>
              <a:sym typeface="Arial"/>
            </a:endParaRPr>
          </a:p>
        </p:txBody>
      </p:sp>
      <p:sp>
        <p:nvSpPr>
          <p:cNvPr id="18" name="Google Shape;1580;p160">
            <a:extLst>
              <a:ext uri="{FF2B5EF4-FFF2-40B4-BE49-F238E27FC236}">
                <a16:creationId xmlns:a16="http://schemas.microsoft.com/office/drawing/2014/main" xmlns="" id="{6693A3D8-5445-48D6-ABB9-D783A74DA842}"/>
              </a:ext>
            </a:extLst>
          </p:cNvPr>
          <p:cNvSpPr/>
          <p:nvPr/>
        </p:nvSpPr>
        <p:spPr>
          <a:xfrm>
            <a:off x="5859418" y="4456023"/>
            <a:ext cx="147746" cy="141177"/>
          </a:xfrm>
          <a:custGeom>
            <a:avLst/>
            <a:gdLst/>
            <a:ahLst/>
            <a:cxnLst/>
            <a:rect l="l" t="t" r="r" b="b"/>
            <a:pathLst>
              <a:path w="21600" h="21600"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19" name="Google Shape;918;p126">
            <a:extLst>
              <a:ext uri="{FF2B5EF4-FFF2-40B4-BE49-F238E27FC236}">
                <a16:creationId xmlns:a16="http://schemas.microsoft.com/office/drawing/2014/main" xmlns="" id="{9F012BF0-1511-496D-90CD-92A9C6A25833}"/>
              </a:ext>
            </a:extLst>
          </p:cNvPr>
          <p:cNvSpPr/>
          <p:nvPr/>
        </p:nvSpPr>
        <p:spPr>
          <a:xfrm>
            <a:off x="5150855" y="4328292"/>
            <a:ext cx="412927" cy="412927"/>
          </a:xfrm>
          <a:prstGeom prst="rect">
            <a:avLst/>
          </a:prstGeom>
          <a:solidFill>
            <a:srgbClr val="2D2C30"/>
          </a:solidFill>
          <a:ln>
            <a:noFill/>
          </a:ln>
        </p:spPr>
        <p:txBody>
          <a:bodyPr spcFirstLastPara="1" wrap="square" lIns="34238" tIns="34238" rIns="34238" bIns="34238" anchor="ctr" anchorCtr="0">
            <a:noAutofit/>
          </a:bodyPr>
          <a:lstStyle/>
          <a:p>
            <a:endParaRPr sz="197">
              <a:solidFill>
                <a:srgbClr val="000000"/>
              </a:solidFill>
              <a:latin typeface="Arial"/>
              <a:ea typeface="Arial"/>
              <a:cs typeface="Arial"/>
              <a:sym typeface="Arial"/>
            </a:endParaRPr>
          </a:p>
        </p:txBody>
      </p:sp>
      <p:sp>
        <p:nvSpPr>
          <p:cNvPr id="20" name="Google Shape;1581;p160">
            <a:extLst>
              <a:ext uri="{FF2B5EF4-FFF2-40B4-BE49-F238E27FC236}">
                <a16:creationId xmlns:a16="http://schemas.microsoft.com/office/drawing/2014/main" xmlns="" id="{02C16B9F-D5BE-464C-B73D-FD6C7C95D689}"/>
              </a:ext>
            </a:extLst>
          </p:cNvPr>
          <p:cNvSpPr/>
          <p:nvPr/>
        </p:nvSpPr>
        <p:spPr>
          <a:xfrm>
            <a:off x="5285971" y="4456023"/>
            <a:ext cx="173802" cy="141177"/>
          </a:xfrm>
          <a:custGeom>
            <a:avLst/>
            <a:gdLst/>
            <a:ahLst/>
            <a:cxnLst/>
            <a:rect l="l" t="t" r="r" b="b"/>
            <a:pathLst>
              <a:path w="21600" h="21600"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1"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21" name="TextBox 5">
            <a:extLst>
              <a:ext uri="{FF2B5EF4-FFF2-40B4-BE49-F238E27FC236}">
                <a16:creationId xmlns:a16="http://schemas.microsoft.com/office/drawing/2014/main" xmlns="" id="{2754FBC3-D994-4C69-BDF2-F4E910F47B94}"/>
              </a:ext>
            </a:extLst>
          </p:cNvPr>
          <p:cNvSpPr txBox="1"/>
          <p:nvPr/>
        </p:nvSpPr>
        <p:spPr>
          <a:xfrm>
            <a:off x="3611626" y="312445"/>
            <a:ext cx="3491382"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my services</a:t>
            </a:r>
          </a:p>
        </p:txBody>
      </p:sp>
      <p:grpSp>
        <p:nvGrpSpPr>
          <p:cNvPr id="22" name="Graphic 48">
            <a:extLst>
              <a:ext uri="{FF2B5EF4-FFF2-40B4-BE49-F238E27FC236}">
                <a16:creationId xmlns:a16="http://schemas.microsoft.com/office/drawing/2014/main" xmlns="" id="{E046CDDE-5365-4B55-B0A2-22D402F2B780}"/>
              </a:ext>
            </a:extLst>
          </p:cNvPr>
          <p:cNvGrpSpPr/>
          <p:nvPr/>
        </p:nvGrpSpPr>
        <p:grpSpPr>
          <a:xfrm rot="19803995">
            <a:off x="-153826" y="2813950"/>
            <a:ext cx="2413414" cy="4017829"/>
            <a:chOff x="16603803" y="-2559806"/>
            <a:chExt cx="2616147" cy="6962203"/>
          </a:xfrm>
          <a:solidFill>
            <a:srgbClr val="F0A89A"/>
          </a:solidFill>
        </p:grpSpPr>
        <p:sp>
          <p:nvSpPr>
            <p:cNvPr id="23" name="Graphic 48">
              <a:extLst>
                <a:ext uri="{FF2B5EF4-FFF2-40B4-BE49-F238E27FC236}">
                  <a16:creationId xmlns:a16="http://schemas.microsoft.com/office/drawing/2014/main" xmlns="" id="{1F09077A-CE60-427E-B5AA-F971E8896112}"/>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24" name="Graphic 48">
              <a:extLst>
                <a:ext uri="{FF2B5EF4-FFF2-40B4-BE49-F238E27FC236}">
                  <a16:creationId xmlns:a16="http://schemas.microsoft.com/office/drawing/2014/main" xmlns="" id="{2FE9273E-D86C-4190-B7AA-223344A739D1}"/>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25" name="Graphic 48">
              <a:extLst>
                <a:ext uri="{FF2B5EF4-FFF2-40B4-BE49-F238E27FC236}">
                  <a16:creationId xmlns:a16="http://schemas.microsoft.com/office/drawing/2014/main" xmlns="" id="{07B8315F-0668-4B7A-B12A-52A48ED17882}"/>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26" name="Graphic 48">
              <a:extLst>
                <a:ext uri="{FF2B5EF4-FFF2-40B4-BE49-F238E27FC236}">
                  <a16:creationId xmlns:a16="http://schemas.microsoft.com/office/drawing/2014/main" xmlns="" id="{EF3C1086-B1C0-485F-B0CC-F0E399571707}"/>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27" name="Graphic 48">
              <a:extLst>
                <a:ext uri="{FF2B5EF4-FFF2-40B4-BE49-F238E27FC236}">
                  <a16:creationId xmlns:a16="http://schemas.microsoft.com/office/drawing/2014/main" xmlns="" id="{316F2385-8B74-4E2F-9A65-02FA27050D3B}"/>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28" name="Graphic 48">
              <a:extLst>
                <a:ext uri="{FF2B5EF4-FFF2-40B4-BE49-F238E27FC236}">
                  <a16:creationId xmlns:a16="http://schemas.microsoft.com/office/drawing/2014/main" xmlns="" id="{7E886676-51E4-4B97-9FD8-F04B8598D3F0}"/>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29" name="Graphic 48">
              <a:extLst>
                <a:ext uri="{FF2B5EF4-FFF2-40B4-BE49-F238E27FC236}">
                  <a16:creationId xmlns:a16="http://schemas.microsoft.com/office/drawing/2014/main" xmlns="" id="{8A7B0C74-9301-40BE-8312-BB5AAC35C33B}"/>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30" name="Graphic 50">
            <a:extLst>
              <a:ext uri="{FF2B5EF4-FFF2-40B4-BE49-F238E27FC236}">
                <a16:creationId xmlns:a16="http://schemas.microsoft.com/office/drawing/2014/main" xmlns="" id="{F267CB62-88FA-4A2E-A032-5702485F4751}"/>
              </a:ext>
            </a:extLst>
          </p:cNvPr>
          <p:cNvSpPr/>
          <p:nvPr/>
        </p:nvSpPr>
        <p:spPr>
          <a:xfrm rot="15470577">
            <a:off x="7628017" y="2507901"/>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31" name="Graphic 52">
            <a:extLst>
              <a:ext uri="{FF2B5EF4-FFF2-40B4-BE49-F238E27FC236}">
                <a16:creationId xmlns:a16="http://schemas.microsoft.com/office/drawing/2014/main" xmlns="" id="{63B2FF9A-DF8D-4466-BA02-67AA1A61534E}"/>
              </a:ext>
            </a:extLst>
          </p:cNvPr>
          <p:cNvSpPr/>
          <p:nvPr/>
        </p:nvSpPr>
        <p:spPr>
          <a:xfrm rot="15470577">
            <a:off x="7516282" y="2171028"/>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32" name="Group 31">
            <a:extLst>
              <a:ext uri="{FF2B5EF4-FFF2-40B4-BE49-F238E27FC236}">
                <a16:creationId xmlns:a16="http://schemas.microsoft.com/office/drawing/2014/main" xmlns="" id="{82BEA2AF-97B9-4D2F-A874-99A02170A373}"/>
              </a:ext>
            </a:extLst>
          </p:cNvPr>
          <p:cNvGrpSpPr/>
          <p:nvPr/>
        </p:nvGrpSpPr>
        <p:grpSpPr>
          <a:xfrm>
            <a:off x="7503624" y="3383173"/>
            <a:ext cx="1640377" cy="1640377"/>
            <a:chOff x="16587367" y="11117008"/>
            <a:chExt cx="3701664" cy="3701664"/>
          </a:xfrm>
        </p:grpSpPr>
        <p:sp>
          <p:nvSpPr>
            <p:cNvPr id="33" name="Oval 32">
              <a:extLst>
                <a:ext uri="{FF2B5EF4-FFF2-40B4-BE49-F238E27FC236}">
                  <a16:creationId xmlns:a16="http://schemas.microsoft.com/office/drawing/2014/main" xmlns="" id="{974F3E5A-9E66-44FF-BD26-298161FA8D15}"/>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34" name="Oval 33">
              <a:extLst>
                <a:ext uri="{FF2B5EF4-FFF2-40B4-BE49-F238E27FC236}">
                  <a16:creationId xmlns:a16="http://schemas.microsoft.com/office/drawing/2014/main" xmlns="" id="{6C5CD557-20AE-42A8-9433-743F9B70C42F}"/>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35" name="Oval 34">
              <a:extLst>
                <a:ext uri="{FF2B5EF4-FFF2-40B4-BE49-F238E27FC236}">
                  <a16:creationId xmlns:a16="http://schemas.microsoft.com/office/drawing/2014/main" xmlns="" id="{167618D2-FFC6-454B-A852-63A1E700E174}"/>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36" name="Oval 35">
            <a:extLst>
              <a:ext uri="{FF2B5EF4-FFF2-40B4-BE49-F238E27FC236}">
                <a16:creationId xmlns:a16="http://schemas.microsoft.com/office/drawing/2014/main" xmlns="" id="{E349C6C1-13F1-4A25-A789-84D23EDB4B7D}"/>
              </a:ext>
            </a:extLst>
          </p:cNvPr>
          <p:cNvSpPr/>
          <p:nvPr/>
        </p:nvSpPr>
        <p:spPr>
          <a:xfrm>
            <a:off x="254894" y="4526610"/>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grpSp>
        <p:nvGrpSpPr>
          <p:cNvPr id="37" name="Group 36">
            <a:extLst>
              <a:ext uri="{FF2B5EF4-FFF2-40B4-BE49-F238E27FC236}">
                <a16:creationId xmlns:a16="http://schemas.microsoft.com/office/drawing/2014/main" xmlns="" id="{19B82641-B683-4959-AFBB-C463586C242E}"/>
              </a:ext>
            </a:extLst>
          </p:cNvPr>
          <p:cNvGrpSpPr/>
          <p:nvPr/>
        </p:nvGrpSpPr>
        <p:grpSpPr>
          <a:xfrm>
            <a:off x="204918" y="137704"/>
            <a:ext cx="1562808" cy="218453"/>
            <a:chOff x="546447" y="367207"/>
            <a:chExt cx="4167489" cy="582542"/>
          </a:xfrm>
        </p:grpSpPr>
        <p:sp>
          <p:nvSpPr>
            <p:cNvPr id="38" name="Google Shape;484;p91">
              <a:extLst>
                <a:ext uri="{FF2B5EF4-FFF2-40B4-BE49-F238E27FC236}">
                  <a16:creationId xmlns:a16="http://schemas.microsoft.com/office/drawing/2014/main" xmlns="" id="{35B1C4B8-DF85-4A78-A54B-6F5E171BFC8D}"/>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39" name="Google Shape;484;p91">
              <a:extLst>
                <a:ext uri="{FF2B5EF4-FFF2-40B4-BE49-F238E27FC236}">
                  <a16:creationId xmlns:a16="http://schemas.microsoft.com/office/drawing/2014/main" xmlns="" id="{688A0CE2-9C82-425D-B546-3ED76936947C}"/>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18</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40" name="Straight Connector 39">
              <a:extLst>
                <a:ext uri="{FF2B5EF4-FFF2-40B4-BE49-F238E27FC236}">
                  <a16:creationId xmlns:a16="http://schemas.microsoft.com/office/drawing/2014/main" xmlns="" id="{0F88318E-858C-4DC1-BA9C-6A1C06A40669}"/>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41" name="Oval 40">
            <a:extLst>
              <a:ext uri="{FF2B5EF4-FFF2-40B4-BE49-F238E27FC236}">
                <a16:creationId xmlns:a16="http://schemas.microsoft.com/office/drawing/2014/main" xmlns="" id="{A58A4F56-0B0E-48E6-AE9D-D93EE24BBC05}"/>
              </a:ext>
            </a:extLst>
          </p:cNvPr>
          <p:cNvSpPr/>
          <p:nvPr/>
        </p:nvSpPr>
        <p:spPr>
          <a:xfrm>
            <a:off x="1356698" y="4612145"/>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42" name="Oval 41">
            <a:extLst>
              <a:ext uri="{FF2B5EF4-FFF2-40B4-BE49-F238E27FC236}">
                <a16:creationId xmlns:a16="http://schemas.microsoft.com/office/drawing/2014/main" xmlns="" id="{86D1D2CB-6344-4919-A57D-E7B53180187E}"/>
              </a:ext>
            </a:extLst>
          </p:cNvPr>
          <p:cNvSpPr/>
          <p:nvPr/>
        </p:nvSpPr>
        <p:spPr>
          <a:xfrm>
            <a:off x="2255144" y="4988285"/>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43" name="Picture Placeholder 42">
            <a:extLst>
              <a:ext uri="{FF2B5EF4-FFF2-40B4-BE49-F238E27FC236}">
                <a16:creationId xmlns:a16="http://schemas.microsoft.com/office/drawing/2014/main" xmlns="" id="{C89F3A0E-1E0B-4274-9DAD-96C32E8AA728}"/>
              </a:ext>
            </a:extLst>
          </p:cNvPr>
          <p:cNvSpPr>
            <a:spLocks noGrp="1"/>
          </p:cNvSpPr>
          <p:nvPr>
            <p:ph type="pic" sz="quarter" idx="10"/>
          </p:nvPr>
        </p:nvSpPr>
        <p:spPr/>
      </p:sp>
    </p:spTree>
    <p:extLst>
      <p:ext uri="{BB962C8B-B14F-4D97-AF65-F5344CB8AC3E}">
        <p14:creationId xmlns:p14="http://schemas.microsoft.com/office/powerpoint/2010/main" val="5283449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Picture Placeholder 30">
            <a:extLst>
              <a:ext uri="{FF2B5EF4-FFF2-40B4-BE49-F238E27FC236}">
                <a16:creationId xmlns:a16="http://schemas.microsoft.com/office/drawing/2014/main" xmlns="" id="{F5F5D596-6591-4CB4-A355-97CE7D1FDEEA}"/>
              </a:ext>
            </a:extLst>
          </p:cNvPr>
          <p:cNvSpPr>
            <a:spLocks noGrp="1"/>
          </p:cNvSpPr>
          <p:nvPr>
            <p:ph type="pic" sz="quarter" idx="10"/>
          </p:nvPr>
        </p:nvSpPr>
        <p:spPr/>
      </p:sp>
      <p:sp>
        <p:nvSpPr>
          <p:cNvPr id="2" name="TextBox 5">
            <a:extLst>
              <a:ext uri="{FF2B5EF4-FFF2-40B4-BE49-F238E27FC236}">
                <a16:creationId xmlns:a16="http://schemas.microsoft.com/office/drawing/2014/main" xmlns="" id="{C121B6E3-C7A5-4A0C-AFB3-2D804BA7112D}"/>
              </a:ext>
            </a:extLst>
          </p:cNvPr>
          <p:cNvSpPr txBox="1"/>
          <p:nvPr/>
        </p:nvSpPr>
        <p:spPr>
          <a:xfrm rot="16200000">
            <a:off x="837864" y="-129295"/>
            <a:ext cx="7048500" cy="3497093"/>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my </a:t>
            </a:r>
          </a:p>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services</a:t>
            </a:r>
          </a:p>
        </p:txBody>
      </p:sp>
      <p:sp>
        <p:nvSpPr>
          <p:cNvPr id="4" name="Google Shape;970;p129">
            <a:extLst>
              <a:ext uri="{FF2B5EF4-FFF2-40B4-BE49-F238E27FC236}">
                <a16:creationId xmlns:a16="http://schemas.microsoft.com/office/drawing/2014/main" xmlns="" id="{237AD44C-1104-4FE2-AA06-D02418010AC8}"/>
              </a:ext>
            </a:extLst>
          </p:cNvPr>
          <p:cNvSpPr/>
          <p:nvPr/>
        </p:nvSpPr>
        <p:spPr>
          <a:xfrm>
            <a:off x="3292045" y="2716899"/>
            <a:ext cx="4539221" cy="795467"/>
          </a:xfrm>
          <a:prstGeom prst="roundRect">
            <a:avLst>
              <a:gd name="adj" fmla="val 0"/>
            </a:avLst>
          </a:prstGeom>
          <a:solidFill>
            <a:srgbClr val="2D2C30"/>
          </a:solidFill>
          <a:ln>
            <a:noFill/>
          </a:ln>
          <a:effectLst>
            <a:outerShdw blurRad="1066800" dist="635000" dir="5400000" rotWithShape="0">
              <a:srgbClr val="000000">
                <a:alpha val="21176"/>
              </a:srgbClr>
            </a:outerShdw>
          </a:effectLst>
        </p:spPr>
        <p:txBody>
          <a:bodyPr spcFirstLastPara="1" wrap="square" lIns="0" tIns="0" rIns="0" bIns="0" anchor="ctr" anchorCtr="0">
            <a:noAutofit/>
          </a:bodyPr>
          <a:lstStyle/>
          <a:p>
            <a:pPr>
              <a:buClr>
                <a:srgbClr val="333333"/>
              </a:buClr>
              <a:buSzPts val="6200"/>
            </a:pPr>
            <a:endParaRPr sz="2325" dirty="0">
              <a:solidFill>
                <a:srgbClr val="333333"/>
              </a:solidFill>
              <a:latin typeface="Montserrat Black"/>
              <a:ea typeface="Montserrat Black"/>
              <a:cs typeface="Montserrat Black"/>
              <a:sym typeface="Montserrat Black"/>
            </a:endParaRPr>
          </a:p>
        </p:txBody>
      </p:sp>
      <p:sp>
        <p:nvSpPr>
          <p:cNvPr id="5" name="Google Shape;983;p130">
            <a:extLst>
              <a:ext uri="{FF2B5EF4-FFF2-40B4-BE49-F238E27FC236}">
                <a16:creationId xmlns:a16="http://schemas.microsoft.com/office/drawing/2014/main" xmlns="" id="{1F9FA9B6-B6C6-4180-9C55-57662101C1F3}"/>
              </a:ext>
            </a:extLst>
          </p:cNvPr>
          <p:cNvSpPr txBox="1"/>
          <p:nvPr/>
        </p:nvSpPr>
        <p:spPr>
          <a:xfrm>
            <a:off x="4467740" y="3771295"/>
            <a:ext cx="3084919" cy="357188"/>
          </a:xfrm>
          <a:prstGeom prst="rect">
            <a:avLst/>
          </a:prstGeom>
          <a:noFill/>
          <a:ln>
            <a:noFill/>
          </a:ln>
        </p:spPr>
        <p:txBody>
          <a:bodyPr spcFirstLastPara="1" wrap="square" lIns="0" tIns="0" rIns="0" bIns="0" anchor="t" anchorCtr="0">
            <a:noAutofit/>
          </a:bodyPr>
          <a:lstStyle/>
          <a:p>
            <a:pPr>
              <a:buClr>
                <a:srgbClr val="000000"/>
              </a:buClr>
              <a:buSzPts val="2100"/>
            </a:pPr>
            <a:r>
              <a:rPr lang="en-US" sz="863">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Time for another Keynote presentation? Or maybe it's your first one, and your hands are already sweating at the thought of having to speak in front of a crowd.</a:t>
            </a:r>
            <a:endParaRPr sz="863">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6" name="Google Shape;984;p130">
            <a:extLst>
              <a:ext uri="{FF2B5EF4-FFF2-40B4-BE49-F238E27FC236}">
                <a16:creationId xmlns:a16="http://schemas.microsoft.com/office/drawing/2014/main" xmlns="" id="{8BB85DF5-7311-47CD-9EE2-9469A44A828D}"/>
              </a:ext>
            </a:extLst>
          </p:cNvPr>
          <p:cNvSpPr txBox="1"/>
          <p:nvPr/>
        </p:nvSpPr>
        <p:spPr>
          <a:xfrm>
            <a:off x="4467740" y="2021199"/>
            <a:ext cx="3084919" cy="357188"/>
          </a:xfrm>
          <a:prstGeom prst="rect">
            <a:avLst/>
          </a:prstGeom>
          <a:noFill/>
          <a:ln>
            <a:noFill/>
          </a:ln>
        </p:spPr>
        <p:txBody>
          <a:bodyPr spcFirstLastPara="1" wrap="square" lIns="0" tIns="0" rIns="0" bIns="0" anchor="t" anchorCtr="0">
            <a:noAutofit/>
          </a:bodyPr>
          <a:lstStyle/>
          <a:p>
            <a:pPr>
              <a:buClr>
                <a:srgbClr val="000000"/>
              </a:buClr>
              <a:buSzPts val="2100"/>
            </a:pPr>
            <a:r>
              <a:rPr lang="en-US"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Time for another Keynote presentation? Or maybe it's your first one, and your hands are already sweating at the thought of having to speak in front of a crowd.</a:t>
            </a:r>
            <a:endParaRPr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7" name="Google Shape;987;p130">
            <a:extLst>
              <a:ext uri="{FF2B5EF4-FFF2-40B4-BE49-F238E27FC236}">
                <a16:creationId xmlns:a16="http://schemas.microsoft.com/office/drawing/2014/main" xmlns="" id="{68263677-3F3D-4116-8D2D-1EEFED299F77}"/>
              </a:ext>
            </a:extLst>
          </p:cNvPr>
          <p:cNvSpPr txBox="1"/>
          <p:nvPr/>
        </p:nvSpPr>
        <p:spPr>
          <a:xfrm>
            <a:off x="4191726" y="2896247"/>
            <a:ext cx="3084919" cy="357188"/>
          </a:xfrm>
          <a:prstGeom prst="rect">
            <a:avLst/>
          </a:prstGeom>
          <a:noFill/>
          <a:ln>
            <a:noFill/>
          </a:ln>
        </p:spPr>
        <p:txBody>
          <a:bodyPr spcFirstLastPara="1" wrap="square" lIns="0" tIns="0" rIns="0" bIns="0" anchor="t" anchorCtr="0">
            <a:noAutofit/>
          </a:bodyPr>
          <a:lstStyle/>
          <a:p>
            <a:pPr>
              <a:buClr>
                <a:srgbClr val="000000"/>
              </a:buClr>
              <a:buSzPts val="2100"/>
            </a:pPr>
            <a:r>
              <a:rPr lang="en-US"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Time for another Keynote presentation? Or maybe it's your first one, and your hands are already sweating at the thought of having to speak in front of a crowd.</a:t>
            </a:r>
            <a:endParaRPr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8" name="TextBox 5">
            <a:extLst>
              <a:ext uri="{FF2B5EF4-FFF2-40B4-BE49-F238E27FC236}">
                <a16:creationId xmlns:a16="http://schemas.microsoft.com/office/drawing/2014/main" xmlns="" id="{53B67D51-1AD9-466A-BBC3-D85D67D6A886}"/>
              </a:ext>
            </a:extLst>
          </p:cNvPr>
          <p:cNvSpPr txBox="1"/>
          <p:nvPr/>
        </p:nvSpPr>
        <p:spPr>
          <a:xfrm>
            <a:off x="4264508" y="934414"/>
            <a:ext cx="3491382"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my services</a:t>
            </a:r>
          </a:p>
        </p:txBody>
      </p:sp>
      <p:sp>
        <p:nvSpPr>
          <p:cNvPr id="9" name="Google Shape;697;p111">
            <a:extLst>
              <a:ext uri="{FF2B5EF4-FFF2-40B4-BE49-F238E27FC236}">
                <a16:creationId xmlns:a16="http://schemas.microsoft.com/office/drawing/2014/main" xmlns="" id="{C245C816-D6D5-441A-A29E-EF7A793DC40D}"/>
              </a:ext>
            </a:extLst>
          </p:cNvPr>
          <p:cNvSpPr/>
          <p:nvPr/>
        </p:nvSpPr>
        <p:spPr>
          <a:xfrm>
            <a:off x="3198315" y="2716899"/>
            <a:ext cx="93731" cy="795467"/>
          </a:xfrm>
          <a:prstGeom prst="rect">
            <a:avLst/>
          </a:prstGeom>
          <a:solidFill>
            <a:srgbClr val="EB8975"/>
          </a:solidFill>
          <a:ln>
            <a:noFill/>
          </a:ln>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sp>
        <p:nvSpPr>
          <p:cNvPr id="10" name="Graphic 50">
            <a:extLst>
              <a:ext uri="{FF2B5EF4-FFF2-40B4-BE49-F238E27FC236}">
                <a16:creationId xmlns:a16="http://schemas.microsoft.com/office/drawing/2014/main" xmlns="" id="{6F720209-470F-427E-B2F0-F8B909A4C7F5}"/>
              </a:ext>
            </a:extLst>
          </p:cNvPr>
          <p:cNvSpPr/>
          <p:nvPr/>
        </p:nvSpPr>
        <p:spPr>
          <a:xfrm rot="11925000">
            <a:off x="7579743" y="1536115"/>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11" name="Graphic 52">
            <a:extLst>
              <a:ext uri="{FF2B5EF4-FFF2-40B4-BE49-F238E27FC236}">
                <a16:creationId xmlns:a16="http://schemas.microsoft.com/office/drawing/2014/main" xmlns="" id="{E39C27B3-2AF6-447A-B544-F2292C4E07F5}"/>
              </a:ext>
            </a:extLst>
          </p:cNvPr>
          <p:cNvSpPr/>
          <p:nvPr/>
        </p:nvSpPr>
        <p:spPr>
          <a:xfrm rot="11925000">
            <a:off x="7421389" y="880083"/>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r>
              <a:rPr lang="en-US" sz="253" dirty="0"/>
              <a:t>g</a:t>
            </a:r>
            <a:endParaRPr lang="en-ID" sz="253" dirty="0"/>
          </a:p>
        </p:txBody>
      </p:sp>
      <p:grpSp>
        <p:nvGrpSpPr>
          <p:cNvPr id="12" name="Group 11">
            <a:extLst>
              <a:ext uri="{FF2B5EF4-FFF2-40B4-BE49-F238E27FC236}">
                <a16:creationId xmlns:a16="http://schemas.microsoft.com/office/drawing/2014/main" xmlns="" id="{610A8F1B-A38B-4D94-A5B4-C5EE91BA03DF}"/>
              </a:ext>
            </a:extLst>
          </p:cNvPr>
          <p:cNvGrpSpPr/>
          <p:nvPr/>
        </p:nvGrpSpPr>
        <p:grpSpPr>
          <a:xfrm rot="18054423">
            <a:off x="7591553" y="980965"/>
            <a:ext cx="1640377" cy="1640377"/>
            <a:chOff x="16587367" y="11117008"/>
            <a:chExt cx="3701664" cy="3701664"/>
          </a:xfrm>
        </p:grpSpPr>
        <p:sp>
          <p:nvSpPr>
            <p:cNvPr id="13" name="Oval 12">
              <a:extLst>
                <a:ext uri="{FF2B5EF4-FFF2-40B4-BE49-F238E27FC236}">
                  <a16:creationId xmlns:a16="http://schemas.microsoft.com/office/drawing/2014/main" xmlns="" id="{0C354F42-7614-4D7F-A047-1C2C97E51F00}"/>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14" name="Oval 13">
              <a:extLst>
                <a:ext uri="{FF2B5EF4-FFF2-40B4-BE49-F238E27FC236}">
                  <a16:creationId xmlns:a16="http://schemas.microsoft.com/office/drawing/2014/main" xmlns="" id="{0E51E80B-6849-4C37-9FFB-F78BFF722D8B}"/>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15" name="Oval 14">
              <a:extLst>
                <a:ext uri="{FF2B5EF4-FFF2-40B4-BE49-F238E27FC236}">
                  <a16:creationId xmlns:a16="http://schemas.microsoft.com/office/drawing/2014/main" xmlns="" id="{C714010C-2839-4011-854F-34359B36E75C}"/>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grpSp>
        <p:nvGrpSpPr>
          <p:cNvPr id="16" name="Group 15">
            <a:extLst>
              <a:ext uri="{FF2B5EF4-FFF2-40B4-BE49-F238E27FC236}">
                <a16:creationId xmlns:a16="http://schemas.microsoft.com/office/drawing/2014/main" xmlns="" id="{7B7A920E-3C57-4DFE-931C-B40BEC3E3B18}"/>
              </a:ext>
            </a:extLst>
          </p:cNvPr>
          <p:cNvGrpSpPr/>
          <p:nvPr/>
        </p:nvGrpSpPr>
        <p:grpSpPr>
          <a:xfrm>
            <a:off x="7406885" y="137704"/>
            <a:ext cx="1562808" cy="218453"/>
            <a:chOff x="546447" y="367207"/>
            <a:chExt cx="4167489" cy="582542"/>
          </a:xfrm>
        </p:grpSpPr>
        <p:sp>
          <p:nvSpPr>
            <p:cNvPr id="17" name="Google Shape;484;p91">
              <a:extLst>
                <a:ext uri="{FF2B5EF4-FFF2-40B4-BE49-F238E27FC236}">
                  <a16:creationId xmlns:a16="http://schemas.microsoft.com/office/drawing/2014/main" xmlns="" id="{2E7595B0-A41D-43F5-AFEB-4A845CC08278}"/>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18" name="Google Shape;484;p91">
              <a:extLst>
                <a:ext uri="{FF2B5EF4-FFF2-40B4-BE49-F238E27FC236}">
                  <a16:creationId xmlns:a16="http://schemas.microsoft.com/office/drawing/2014/main" xmlns="" id="{21EB5ECF-DBDC-4D7D-B13C-A3CBBE6F3F18}"/>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19</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19" name="Straight Connector 18">
              <a:extLst>
                <a:ext uri="{FF2B5EF4-FFF2-40B4-BE49-F238E27FC236}">
                  <a16:creationId xmlns:a16="http://schemas.microsoft.com/office/drawing/2014/main" xmlns="" id="{50145801-F669-4B63-89D9-25A46C87CE4E}"/>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0" name="Graphic 48">
            <a:extLst>
              <a:ext uri="{FF2B5EF4-FFF2-40B4-BE49-F238E27FC236}">
                <a16:creationId xmlns:a16="http://schemas.microsoft.com/office/drawing/2014/main" xmlns="" id="{7BE3D736-CB30-46B8-BD4E-6B59B3B1C6DC}"/>
              </a:ext>
            </a:extLst>
          </p:cNvPr>
          <p:cNvGrpSpPr/>
          <p:nvPr/>
        </p:nvGrpSpPr>
        <p:grpSpPr>
          <a:xfrm rot="17288883">
            <a:off x="4922894" y="-3040631"/>
            <a:ext cx="3255667" cy="5223590"/>
            <a:chOff x="16603803" y="-2559806"/>
            <a:chExt cx="2616147" cy="6962203"/>
          </a:xfrm>
          <a:solidFill>
            <a:srgbClr val="F0A89A"/>
          </a:solidFill>
        </p:grpSpPr>
        <p:sp>
          <p:nvSpPr>
            <p:cNvPr id="21" name="Graphic 48">
              <a:extLst>
                <a:ext uri="{FF2B5EF4-FFF2-40B4-BE49-F238E27FC236}">
                  <a16:creationId xmlns:a16="http://schemas.microsoft.com/office/drawing/2014/main" xmlns="" id="{E4F9E7E4-4152-4BC6-97FD-9F77FB351EBA}"/>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22" name="Graphic 48">
              <a:extLst>
                <a:ext uri="{FF2B5EF4-FFF2-40B4-BE49-F238E27FC236}">
                  <a16:creationId xmlns:a16="http://schemas.microsoft.com/office/drawing/2014/main" xmlns="" id="{D5092878-1ADC-45BC-ABFA-AB0ECDD24698}"/>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23" name="Graphic 48">
              <a:extLst>
                <a:ext uri="{FF2B5EF4-FFF2-40B4-BE49-F238E27FC236}">
                  <a16:creationId xmlns:a16="http://schemas.microsoft.com/office/drawing/2014/main" xmlns="" id="{0FB35F41-E482-45FA-971E-53CA1C69793D}"/>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24" name="Graphic 48">
              <a:extLst>
                <a:ext uri="{FF2B5EF4-FFF2-40B4-BE49-F238E27FC236}">
                  <a16:creationId xmlns:a16="http://schemas.microsoft.com/office/drawing/2014/main" xmlns="" id="{64ACD01F-2856-4648-8311-7A398AE21677}"/>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25" name="Graphic 48">
              <a:extLst>
                <a:ext uri="{FF2B5EF4-FFF2-40B4-BE49-F238E27FC236}">
                  <a16:creationId xmlns:a16="http://schemas.microsoft.com/office/drawing/2014/main" xmlns="" id="{7A55BEB4-3BC7-48F7-AA37-E6A410D6E4EC}"/>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26" name="Graphic 48">
              <a:extLst>
                <a:ext uri="{FF2B5EF4-FFF2-40B4-BE49-F238E27FC236}">
                  <a16:creationId xmlns:a16="http://schemas.microsoft.com/office/drawing/2014/main" xmlns="" id="{DDD62656-F150-4C6B-9EED-64982D8EAF96}"/>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27" name="Graphic 48">
              <a:extLst>
                <a:ext uri="{FF2B5EF4-FFF2-40B4-BE49-F238E27FC236}">
                  <a16:creationId xmlns:a16="http://schemas.microsoft.com/office/drawing/2014/main" xmlns="" id="{67E0F632-6C25-4668-B4E9-CCF0B4C2888B}"/>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28" name="Oval 27">
            <a:extLst>
              <a:ext uri="{FF2B5EF4-FFF2-40B4-BE49-F238E27FC236}">
                <a16:creationId xmlns:a16="http://schemas.microsoft.com/office/drawing/2014/main" xmlns="" id="{A6FF9552-2EE4-4889-A31F-AC9399911962}"/>
              </a:ext>
            </a:extLst>
          </p:cNvPr>
          <p:cNvSpPr/>
          <p:nvPr/>
        </p:nvSpPr>
        <p:spPr>
          <a:xfrm rot="12023625">
            <a:off x="5869615" y="369819"/>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9" name="Oval 28">
            <a:extLst>
              <a:ext uri="{FF2B5EF4-FFF2-40B4-BE49-F238E27FC236}">
                <a16:creationId xmlns:a16="http://schemas.microsoft.com/office/drawing/2014/main" xmlns="" id="{13EF59D9-3638-49C2-B8D7-2AA7758F9E43}"/>
              </a:ext>
            </a:extLst>
          </p:cNvPr>
          <p:cNvSpPr/>
          <p:nvPr/>
        </p:nvSpPr>
        <p:spPr>
          <a:xfrm rot="12023625">
            <a:off x="5105455" y="527456"/>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30" name="Oval 29">
            <a:extLst>
              <a:ext uri="{FF2B5EF4-FFF2-40B4-BE49-F238E27FC236}">
                <a16:creationId xmlns:a16="http://schemas.microsoft.com/office/drawing/2014/main" xmlns="" id="{B40BDD84-BFE0-4E5F-9587-E3F87EC9071F}"/>
              </a:ext>
            </a:extLst>
          </p:cNvPr>
          <p:cNvSpPr/>
          <p:nvPr/>
        </p:nvSpPr>
        <p:spPr>
          <a:xfrm rot="12023625">
            <a:off x="4383702" y="304489"/>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Tree>
    <p:extLst>
      <p:ext uri="{BB962C8B-B14F-4D97-AF65-F5344CB8AC3E}">
        <p14:creationId xmlns:p14="http://schemas.microsoft.com/office/powerpoint/2010/main" val="1155952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xmlns="" id="{9CE1F0AD-F812-43B6-9F27-0E17EF9B4140}"/>
              </a:ext>
            </a:extLst>
          </p:cNvPr>
          <p:cNvSpPr txBox="1"/>
          <p:nvPr/>
        </p:nvSpPr>
        <p:spPr>
          <a:xfrm>
            <a:off x="1509786" y="3541938"/>
            <a:ext cx="9212528"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113" dirty="0">
                <a:solidFill>
                  <a:srgbClr val="66646E">
                    <a:alpha val="50000"/>
                  </a:srgbClr>
                </a:solidFill>
                <a:latin typeface="Montserrat Alternates Black" panose="00000A00000000000000" pitchFamily="50" charset="0"/>
                <a:cs typeface="Rajdhani" panose="02000000000000000000" pitchFamily="2" charset="0"/>
              </a:rPr>
              <a:t>about me</a:t>
            </a:r>
          </a:p>
        </p:txBody>
      </p:sp>
      <p:grpSp>
        <p:nvGrpSpPr>
          <p:cNvPr id="3" name="Graphic 48">
            <a:extLst>
              <a:ext uri="{FF2B5EF4-FFF2-40B4-BE49-F238E27FC236}">
                <a16:creationId xmlns:a16="http://schemas.microsoft.com/office/drawing/2014/main" xmlns="" id="{9CDBADB6-3981-470E-BA49-2DEED54759FE}"/>
              </a:ext>
            </a:extLst>
          </p:cNvPr>
          <p:cNvGrpSpPr/>
          <p:nvPr/>
        </p:nvGrpSpPr>
        <p:grpSpPr>
          <a:xfrm rot="19164553">
            <a:off x="4406419" y="-4455572"/>
            <a:ext cx="3818791" cy="10162730"/>
            <a:chOff x="16603803" y="-2559806"/>
            <a:chExt cx="2616147" cy="6962203"/>
          </a:xfrm>
          <a:solidFill>
            <a:srgbClr val="F0A89A"/>
          </a:solidFill>
        </p:grpSpPr>
        <p:sp>
          <p:nvSpPr>
            <p:cNvPr id="4" name="Graphic 48">
              <a:extLst>
                <a:ext uri="{FF2B5EF4-FFF2-40B4-BE49-F238E27FC236}">
                  <a16:creationId xmlns:a16="http://schemas.microsoft.com/office/drawing/2014/main" xmlns="" id="{35C248D5-1FF7-4334-9D4B-7A42B80283BD}"/>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5" name="Graphic 48">
              <a:extLst>
                <a:ext uri="{FF2B5EF4-FFF2-40B4-BE49-F238E27FC236}">
                  <a16:creationId xmlns:a16="http://schemas.microsoft.com/office/drawing/2014/main" xmlns="" id="{3C6A7162-5125-4FBC-8159-2722D7BD7EB1}"/>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6" name="Graphic 48">
              <a:extLst>
                <a:ext uri="{FF2B5EF4-FFF2-40B4-BE49-F238E27FC236}">
                  <a16:creationId xmlns:a16="http://schemas.microsoft.com/office/drawing/2014/main" xmlns="" id="{598A8A17-C2C3-4612-8701-44810F437CFD}"/>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7" name="Graphic 48">
              <a:extLst>
                <a:ext uri="{FF2B5EF4-FFF2-40B4-BE49-F238E27FC236}">
                  <a16:creationId xmlns:a16="http://schemas.microsoft.com/office/drawing/2014/main" xmlns="" id="{B0CFB49C-05B1-4913-A334-7577CC77592A}"/>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8" name="Graphic 48">
              <a:extLst>
                <a:ext uri="{FF2B5EF4-FFF2-40B4-BE49-F238E27FC236}">
                  <a16:creationId xmlns:a16="http://schemas.microsoft.com/office/drawing/2014/main" xmlns="" id="{63022531-E585-4350-BEF8-D867CAAFA4FA}"/>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9" name="Graphic 48">
              <a:extLst>
                <a:ext uri="{FF2B5EF4-FFF2-40B4-BE49-F238E27FC236}">
                  <a16:creationId xmlns:a16="http://schemas.microsoft.com/office/drawing/2014/main" xmlns="" id="{CD169DF7-8C8A-4CB2-9854-6FA930CFA14B}"/>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10" name="Graphic 48">
              <a:extLst>
                <a:ext uri="{FF2B5EF4-FFF2-40B4-BE49-F238E27FC236}">
                  <a16:creationId xmlns:a16="http://schemas.microsoft.com/office/drawing/2014/main" xmlns="" id="{54DEB23B-099A-4737-BFF3-464EB70AB456}"/>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11" name="TextBox 5">
            <a:extLst>
              <a:ext uri="{FF2B5EF4-FFF2-40B4-BE49-F238E27FC236}">
                <a16:creationId xmlns:a16="http://schemas.microsoft.com/office/drawing/2014/main" xmlns="" id="{CA03E342-43FF-40D4-9282-DC931E53C0B3}"/>
              </a:ext>
            </a:extLst>
          </p:cNvPr>
          <p:cNvSpPr txBox="1"/>
          <p:nvPr/>
        </p:nvSpPr>
        <p:spPr>
          <a:xfrm>
            <a:off x="513046" y="1286275"/>
            <a:ext cx="2722490"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about me</a:t>
            </a:r>
          </a:p>
        </p:txBody>
      </p:sp>
      <p:sp>
        <p:nvSpPr>
          <p:cNvPr id="12" name="Google Shape;484;p91">
            <a:extLst>
              <a:ext uri="{FF2B5EF4-FFF2-40B4-BE49-F238E27FC236}">
                <a16:creationId xmlns:a16="http://schemas.microsoft.com/office/drawing/2014/main" xmlns="" id="{86203218-38DB-47BA-A364-E52A927ABC61}"/>
              </a:ext>
            </a:extLst>
          </p:cNvPr>
          <p:cNvSpPr txBox="1"/>
          <p:nvPr/>
        </p:nvSpPr>
        <p:spPr>
          <a:xfrm>
            <a:off x="513048" y="2313442"/>
            <a:ext cx="2392131" cy="1449595"/>
          </a:xfrm>
          <a:prstGeom prst="rect">
            <a:avLst/>
          </a:prstGeom>
          <a:noFill/>
          <a:ln>
            <a:noFill/>
          </a:ln>
        </p:spPr>
        <p:txBody>
          <a:bodyPr spcFirstLastPara="1" wrap="square" lIns="12853" tIns="12853" rIns="12853" bIns="12853" anchor="ctr" anchorCtr="0">
            <a:noAutofit/>
          </a:bodyPr>
          <a:lstStyle/>
          <a:p>
            <a:pPr>
              <a:lnSpc>
                <a:spcPct val="115000"/>
              </a:lnSpc>
            </a:pPr>
            <a:r>
              <a:rPr lang="en-US"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Lorem Ipsum has been the industry's standard dummy text ever since the 1500s, when an unknown printer took a galley of type and scrambled it to make a type specimen book.</a:t>
            </a:r>
            <a:endParaRPr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a:p>
            <a:pPr>
              <a:lnSpc>
                <a:spcPct val="115000"/>
              </a:lnSpc>
            </a:pPr>
            <a:endParaRPr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a:p>
            <a:pPr>
              <a:lnSpc>
                <a:spcPct val="115000"/>
              </a:lnSpc>
            </a:pPr>
            <a:r>
              <a:rPr lang="en-US"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It has survived not only five centuries, but also the leap into electronic typesetting, remaining essentially unchanged.</a:t>
            </a:r>
            <a:endParaRPr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13" name="Google Shape;485;p91">
            <a:extLst>
              <a:ext uri="{FF2B5EF4-FFF2-40B4-BE49-F238E27FC236}">
                <a16:creationId xmlns:a16="http://schemas.microsoft.com/office/drawing/2014/main" xmlns="" id="{A1223ACC-1757-4903-A87A-64D2AF2623E8}"/>
              </a:ext>
            </a:extLst>
          </p:cNvPr>
          <p:cNvSpPr txBox="1"/>
          <p:nvPr/>
        </p:nvSpPr>
        <p:spPr>
          <a:xfrm>
            <a:off x="6157938" y="1177835"/>
            <a:ext cx="2408451" cy="2978319"/>
          </a:xfrm>
          <a:prstGeom prst="rect">
            <a:avLst/>
          </a:prstGeom>
          <a:noFill/>
          <a:ln>
            <a:noFill/>
          </a:ln>
        </p:spPr>
        <p:txBody>
          <a:bodyPr spcFirstLastPara="1" wrap="square" lIns="12853" tIns="12853" rIns="12853" bIns="12853" anchor="ctr" anchorCtr="0">
            <a:noAutofit/>
          </a:bodyPr>
          <a:lstStyle/>
          <a:p>
            <a:r>
              <a:rPr lang="en-US" sz="2100" dirty="0">
                <a:solidFill>
                  <a:schemeClr val="bg1"/>
                </a:solidFill>
                <a:latin typeface="Merriweather"/>
                <a:ea typeface="Merriweather"/>
                <a:cs typeface="Merriweather"/>
                <a:sym typeface="Merriweather"/>
              </a:rPr>
              <a:t>“This is a quote. Words full of wisdom that someone important said and can make the reader get inspired.”</a:t>
            </a:r>
            <a:endParaRPr sz="2100" dirty="0">
              <a:solidFill>
                <a:schemeClr val="bg1"/>
              </a:solidFill>
              <a:latin typeface="Merriweather"/>
              <a:ea typeface="Merriweather"/>
              <a:cs typeface="Merriweather"/>
              <a:sym typeface="Merriweather"/>
            </a:endParaRPr>
          </a:p>
        </p:txBody>
      </p:sp>
      <p:sp>
        <p:nvSpPr>
          <p:cNvPr id="15" name="Graphic 50">
            <a:extLst>
              <a:ext uri="{FF2B5EF4-FFF2-40B4-BE49-F238E27FC236}">
                <a16:creationId xmlns:a16="http://schemas.microsoft.com/office/drawing/2014/main" xmlns="" id="{E78CFA9C-D533-4D96-BA0E-96D4615BE0A6}"/>
              </a:ext>
            </a:extLst>
          </p:cNvPr>
          <p:cNvSpPr/>
          <p:nvPr/>
        </p:nvSpPr>
        <p:spPr>
          <a:xfrm rot="1075445">
            <a:off x="-1003155" y="1024603"/>
            <a:ext cx="2500016" cy="4426971"/>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16" name="Graphic 52">
            <a:extLst>
              <a:ext uri="{FF2B5EF4-FFF2-40B4-BE49-F238E27FC236}">
                <a16:creationId xmlns:a16="http://schemas.microsoft.com/office/drawing/2014/main" xmlns="" id="{5FC904EF-103A-435C-9A7D-2153F054993B}"/>
              </a:ext>
            </a:extLst>
          </p:cNvPr>
          <p:cNvSpPr/>
          <p:nvPr/>
        </p:nvSpPr>
        <p:spPr>
          <a:xfrm rot="1075445">
            <a:off x="-1902486" y="688716"/>
            <a:ext cx="3615223" cy="5645958"/>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sp>
        <p:nvSpPr>
          <p:cNvPr id="17" name="Oval 16">
            <a:extLst>
              <a:ext uri="{FF2B5EF4-FFF2-40B4-BE49-F238E27FC236}">
                <a16:creationId xmlns:a16="http://schemas.microsoft.com/office/drawing/2014/main" xmlns="" id="{A4D89DF9-083E-4068-8E62-14F7D5AFE892}"/>
              </a:ext>
            </a:extLst>
          </p:cNvPr>
          <p:cNvSpPr/>
          <p:nvPr/>
        </p:nvSpPr>
        <p:spPr>
          <a:xfrm>
            <a:off x="6748764" y="761528"/>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18" name="Oval 17">
            <a:extLst>
              <a:ext uri="{FF2B5EF4-FFF2-40B4-BE49-F238E27FC236}">
                <a16:creationId xmlns:a16="http://schemas.microsoft.com/office/drawing/2014/main" xmlns="" id="{35624C98-6337-4218-AC4F-8F1A27775DCC}"/>
              </a:ext>
            </a:extLst>
          </p:cNvPr>
          <p:cNvSpPr/>
          <p:nvPr/>
        </p:nvSpPr>
        <p:spPr>
          <a:xfrm>
            <a:off x="3682399" y="110070"/>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19" name="Oval 18">
            <a:extLst>
              <a:ext uri="{FF2B5EF4-FFF2-40B4-BE49-F238E27FC236}">
                <a16:creationId xmlns:a16="http://schemas.microsoft.com/office/drawing/2014/main" xmlns="" id="{D1E20F57-0A44-4F6B-8DE1-51E7175587BF}"/>
              </a:ext>
            </a:extLst>
          </p:cNvPr>
          <p:cNvSpPr/>
          <p:nvPr/>
        </p:nvSpPr>
        <p:spPr>
          <a:xfrm>
            <a:off x="8857681" y="1887966"/>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0" name="Oval 19">
            <a:extLst>
              <a:ext uri="{FF2B5EF4-FFF2-40B4-BE49-F238E27FC236}">
                <a16:creationId xmlns:a16="http://schemas.microsoft.com/office/drawing/2014/main" xmlns="" id="{34186714-EB9A-4E7F-A067-4C1BF4D4613C}"/>
              </a:ext>
            </a:extLst>
          </p:cNvPr>
          <p:cNvSpPr/>
          <p:nvPr/>
        </p:nvSpPr>
        <p:spPr>
          <a:xfrm>
            <a:off x="8769875" y="736348"/>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nvGrpSpPr>
          <p:cNvPr id="21" name="Group 20">
            <a:extLst>
              <a:ext uri="{FF2B5EF4-FFF2-40B4-BE49-F238E27FC236}">
                <a16:creationId xmlns:a16="http://schemas.microsoft.com/office/drawing/2014/main" xmlns="" id="{126E17D7-95ED-4902-AAF4-CC4152510BCE}"/>
              </a:ext>
            </a:extLst>
          </p:cNvPr>
          <p:cNvGrpSpPr/>
          <p:nvPr/>
        </p:nvGrpSpPr>
        <p:grpSpPr>
          <a:xfrm>
            <a:off x="70094" y="3995000"/>
            <a:ext cx="1640377" cy="1640377"/>
            <a:chOff x="16587367" y="11117008"/>
            <a:chExt cx="3701664" cy="3701664"/>
          </a:xfrm>
        </p:grpSpPr>
        <p:sp>
          <p:nvSpPr>
            <p:cNvPr id="22" name="Oval 21">
              <a:extLst>
                <a:ext uri="{FF2B5EF4-FFF2-40B4-BE49-F238E27FC236}">
                  <a16:creationId xmlns:a16="http://schemas.microsoft.com/office/drawing/2014/main" xmlns="" id="{A59E3F27-28DE-4CC0-AF4D-2B4DCB193234}"/>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3" name="Oval 22">
              <a:extLst>
                <a:ext uri="{FF2B5EF4-FFF2-40B4-BE49-F238E27FC236}">
                  <a16:creationId xmlns:a16="http://schemas.microsoft.com/office/drawing/2014/main" xmlns="" id="{7B271A7B-3B22-49F1-8B6E-48B0FCCCE033}"/>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4" name="Oval 23">
              <a:extLst>
                <a:ext uri="{FF2B5EF4-FFF2-40B4-BE49-F238E27FC236}">
                  <a16:creationId xmlns:a16="http://schemas.microsoft.com/office/drawing/2014/main" xmlns="" id="{85866ECA-09EF-41C5-A3F6-609BE46875BB}"/>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grpSp>
        <p:nvGrpSpPr>
          <p:cNvPr id="25" name="Group 24">
            <a:extLst>
              <a:ext uri="{FF2B5EF4-FFF2-40B4-BE49-F238E27FC236}">
                <a16:creationId xmlns:a16="http://schemas.microsoft.com/office/drawing/2014/main" xmlns="" id="{16F338E5-027B-4301-BB5B-92D3FE4052AD}"/>
              </a:ext>
            </a:extLst>
          </p:cNvPr>
          <p:cNvGrpSpPr/>
          <p:nvPr/>
        </p:nvGrpSpPr>
        <p:grpSpPr>
          <a:xfrm>
            <a:off x="204918" y="137704"/>
            <a:ext cx="1562808" cy="218453"/>
            <a:chOff x="546447" y="367207"/>
            <a:chExt cx="4167489" cy="582542"/>
          </a:xfrm>
        </p:grpSpPr>
        <p:sp>
          <p:nvSpPr>
            <p:cNvPr id="26" name="Google Shape;484;p91">
              <a:extLst>
                <a:ext uri="{FF2B5EF4-FFF2-40B4-BE49-F238E27FC236}">
                  <a16:creationId xmlns:a16="http://schemas.microsoft.com/office/drawing/2014/main" xmlns="" id="{003F76F3-37BD-4C9C-9053-9E09F6303942}"/>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27" name="Google Shape;484;p91">
              <a:extLst>
                <a:ext uri="{FF2B5EF4-FFF2-40B4-BE49-F238E27FC236}">
                  <a16:creationId xmlns:a16="http://schemas.microsoft.com/office/drawing/2014/main" xmlns="" id="{1D07A42A-60F6-41A6-9B9D-AD8435A2D607}"/>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02</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28" name="Straight Connector 27">
              <a:extLst>
                <a:ext uri="{FF2B5EF4-FFF2-40B4-BE49-F238E27FC236}">
                  <a16:creationId xmlns:a16="http://schemas.microsoft.com/office/drawing/2014/main" xmlns="" id="{E0AC3E8C-DF73-4807-AE17-E9D1015194E2}"/>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9" name="Picture Placeholder 28">
            <a:extLst>
              <a:ext uri="{FF2B5EF4-FFF2-40B4-BE49-F238E27FC236}">
                <a16:creationId xmlns:a16="http://schemas.microsoft.com/office/drawing/2014/main" xmlns="" id="{7B4EC16C-D56D-45C6-8EC8-FE98B09AC341}"/>
              </a:ext>
            </a:extLst>
          </p:cNvPr>
          <p:cNvSpPr>
            <a:spLocks noGrp="1"/>
          </p:cNvSpPr>
          <p:nvPr>
            <p:ph type="pic" sz="quarter" idx="10"/>
          </p:nvPr>
        </p:nvSpPr>
        <p:spPr/>
      </p:sp>
    </p:spTree>
    <p:extLst>
      <p:ext uri="{BB962C8B-B14F-4D97-AF65-F5344CB8AC3E}">
        <p14:creationId xmlns:p14="http://schemas.microsoft.com/office/powerpoint/2010/main" val="12563384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xmlns="" id="{505E74AD-51B4-4D26-8225-74CDA21FC262}"/>
              </a:ext>
            </a:extLst>
          </p:cNvPr>
          <p:cNvSpPr txBox="1"/>
          <p:nvPr/>
        </p:nvSpPr>
        <p:spPr>
          <a:xfrm>
            <a:off x="2976221" y="1831876"/>
            <a:ext cx="10417615" cy="3497093"/>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my </a:t>
            </a:r>
          </a:p>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services</a:t>
            </a:r>
          </a:p>
        </p:txBody>
      </p:sp>
      <p:sp>
        <p:nvSpPr>
          <p:cNvPr id="4" name="Google Shape;1133;p138">
            <a:extLst>
              <a:ext uri="{FF2B5EF4-FFF2-40B4-BE49-F238E27FC236}">
                <a16:creationId xmlns:a16="http://schemas.microsoft.com/office/drawing/2014/main" xmlns="" id="{AD79E8BE-9DE4-4568-A9C9-4E075796E5E6}"/>
              </a:ext>
            </a:extLst>
          </p:cNvPr>
          <p:cNvSpPr/>
          <p:nvPr/>
        </p:nvSpPr>
        <p:spPr>
          <a:xfrm>
            <a:off x="6688659" y="1412082"/>
            <a:ext cx="2147096" cy="1596111"/>
          </a:xfrm>
          <a:prstGeom prst="rect">
            <a:avLst/>
          </a:prstGeom>
          <a:solidFill>
            <a:srgbClr val="2D2C30"/>
          </a:solidFill>
          <a:ln>
            <a:noFill/>
          </a:ln>
          <a:effectLst>
            <a:outerShdw blurRad="1066800" dist="635000" dir="5400000" rotWithShape="0">
              <a:srgbClr val="000000">
                <a:alpha val="21176"/>
              </a:srgbClr>
            </a:outerShdw>
          </a:effectLst>
        </p:spPr>
        <p:txBody>
          <a:bodyPr spcFirstLastPara="1" wrap="square" lIns="0" tIns="0" rIns="0" bIns="0" anchor="ctr" anchorCtr="0">
            <a:noAutofit/>
          </a:bodyPr>
          <a:lstStyle/>
          <a:p>
            <a:pPr>
              <a:buClr>
                <a:srgbClr val="333333"/>
              </a:buClr>
              <a:buSzPts val="6200"/>
            </a:pPr>
            <a:endParaRPr sz="2325">
              <a:solidFill>
                <a:srgbClr val="333333"/>
              </a:solidFill>
              <a:latin typeface="Montserrat Black"/>
              <a:ea typeface="Montserrat Black"/>
              <a:cs typeface="Montserrat Black"/>
              <a:sym typeface="Montserrat Black"/>
            </a:endParaRPr>
          </a:p>
        </p:txBody>
      </p:sp>
      <p:sp>
        <p:nvSpPr>
          <p:cNvPr id="5" name="Google Shape;1138;p138">
            <a:extLst>
              <a:ext uri="{FF2B5EF4-FFF2-40B4-BE49-F238E27FC236}">
                <a16:creationId xmlns:a16="http://schemas.microsoft.com/office/drawing/2014/main" xmlns="" id="{139046E2-95A2-4C69-8562-AB7C16D81D66}"/>
              </a:ext>
            </a:extLst>
          </p:cNvPr>
          <p:cNvSpPr/>
          <p:nvPr/>
        </p:nvSpPr>
        <p:spPr>
          <a:xfrm>
            <a:off x="4838991" y="1654152"/>
            <a:ext cx="261938" cy="257663"/>
          </a:xfrm>
          <a:custGeom>
            <a:avLst/>
            <a:gdLst/>
            <a:ahLst/>
            <a:cxnLst/>
            <a:rect l="l" t="t" r="r" b="b"/>
            <a:pathLst>
              <a:path w="21600" h="21600" extrusionOk="0">
                <a:moveTo>
                  <a:pt x="21093" y="2752"/>
                </a:moveTo>
                <a:cubicBezTo>
                  <a:pt x="20687" y="2284"/>
                  <a:pt x="18406" y="467"/>
                  <a:pt x="17949" y="467"/>
                </a:cubicBezTo>
                <a:cubicBezTo>
                  <a:pt x="17949" y="0"/>
                  <a:pt x="17087" y="0"/>
                  <a:pt x="16631" y="0"/>
                </a:cubicBezTo>
                <a:cubicBezTo>
                  <a:pt x="4513" y="0"/>
                  <a:pt x="4513" y="0"/>
                  <a:pt x="4513" y="0"/>
                </a:cubicBezTo>
                <a:cubicBezTo>
                  <a:pt x="4513" y="0"/>
                  <a:pt x="3651" y="0"/>
                  <a:pt x="3144" y="467"/>
                </a:cubicBezTo>
                <a:cubicBezTo>
                  <a:pt x="3144" y="467"/>
                  <a:pt x="913" y="2284"/>
                  <a:pt x="456" y="2752"/>
                </a:cubicBezTo>
                <a:cubicBezTo>
                  <a:pt x="0" y="2752"/>
                  <a:pt x="0" y="3219"/>
                  <a:pt x="0" y="4154"/>
                </a:cubicBezTo>
                <a:cubicBezTo>
                  <a:pt x="0" y="4569"/>
                  <a:pt x="2231" y="20717"/>
                  <a:pt x="2231" y="20717"/>
                </a:cubicBezTo>
                <a:cubicBezTo>
                  <a:pt x="2687" y="21133"/>
                  <a:pt x="3144" y="21600"/>
                  <a:pt x="3651" y="21600"/>
                </a:cubicBezTo>
                <a:cubicBezTo>
                  <a:pt x="17949" y="21600"/>
                  <a:pt x="17949" y="21600"/>
                  <a:pt x="17949" y="21600"/>
                </a:cubicBezTo>
                <a:cubicBezTo>
                  <a:pt x="18406" y="21600"/>
                  <a:pt x="18862" y="21133"/>
                  <a:pt x="19318" y="20717"/>
                </a:cubicBezTo>
                <a:cubicBezTo>
                  <a:pt x="19318" y="20717"/>
                  <a:pt x="21600" y="4569"/>
                  <a:pt x="21600" y="4154"/>
                </a:cubicBezTo>
                <a:cubicBezTo>
                  <a:pt x="21600" y="3219"/>
                  <a:pt x="21093" y="2752"/>
                  <a:pt x="21093" y="2752"/>
                </a:cubicBezTo>
                <a:close/>
                <a:moveTo>
                  <a:pt x="10800" y="13811"/>
                </a:moveTo>
                <a:cubicBezTo>
                  <a:pt x="6744" y="13811"/>
                  <a:pt x="5882" y="7788"/>
                  <a:pt x="5425" y="6438"/>
                </a:cubicBezTo>
                <a:cubicBezTo>
                  <a:pt x="8113" y="6438"/>
                  <a:pt x="8113" y="6438"/>
                  <a:pt x="8113" y="6438"/>
                </a:cubicBezTo>
                <a:cubicBezTo>
                  <a:pt x="8113" y="8256"/>
                  <a:pt x="9025" y="11527"/>
                  <a:pt x="10800" y="11527"/>
                </a:cubicBezTo>
                <a:cubicBezTo>
                  <a:pt x="12575" y="11527"/>
                  <a:pt x="13031" y="8256"/>
                  <a:pt x="13487" y="6438"/>
                </a:cubicBezTo>
                <a:cubicBezTo>
                  <a:pt x="15718" y="6438"/>
                  <a:pt x="15718" y="6438"/>
                  <a:pt x="15718" y="6438"/>
                </a:cubicBezTo>
                <a:cubicBezTo>
                  <a:pt x="15718" y="7788"/>
                  <a:pt x="14856" y="13811"/>
                  <a:pt x="10800" y="13811"/>
                </a:cubicBezTo>
                <a:close/>
                <a:moveTo>
                  <a:pt x="1825" y="4154"/>
                </a:moveTo>
                <a:cubicBezTo>
                  <a:pt x="4513" y="1402"/>
                  <a:pt x="4513" y="1402"/>
                  <a:pt x="4513" y="1402"/>
                </a:cubicBezTo>
                <a:cubicBezTo>
                  <a:pt x="16631" y="1402"/>
                  <a:pt x="16631" y="1402"/>
                  <a:pt x="16631" y="1402"/>
                </a:cubicBezTo>
                <a:cubicBezTo>
                  <a:pt x="19825" y="4154"/>
                  <a:pt x="19825" y="4154"/>
                  <a:pt x="19825" y="4154"/>
                </a:cubicBezTo>
                <a:lnTo>
                  <a:pt x="1825" y="4154"/>
                </a:lnTo>
                <a:close/>
              </a:path>
            </a:pathLst>
          </a:custGeom>
          <a:solidFill>
            <a:schemeClr val="bg1"/>
          </a:solidFill>
          <a:ln>
            <a:noFill/>
          </a:ln>
        </p:spPr>
        <p:txBody>
          <a:bodyPr spcFirstLastPara="1" wrap="square" lIns="0" tIns="0" rIns="0" bIns="0" anchor="ctr" anchorCtr="0">
            <a:noAutofit/>
          </a:bodyPr>
          <a:lstStyle/>
          <a:p>
            <a:pPr>
              <a:buClr>
                <a:srgbClr val="333333"/>
              </a:buClr>
              <a:buSzPts val="6200"/>
            </a:pPr>
            <a:endParaRPr sz="2325">
              <a:solidFill>
                <a:srgbClr val="333333"/>
              </a:solidFill>
              <a:latin typeface="Montserrat Black"/>
              <a:ea typeface="Montserrat Black"/>
              <a:cs typeface="Montserrat Black"/>
              <a:sym typeface="Montserrat Black"/>
            </a:endParaRPr>
          </a:p>
        </p:txBody>
      </p:sp>
      <p:sp>
        <p:nvSpPr>
          <p:cNvPr id="6" name="Google Shape;1139;p138">
            <a:extLst>
              <a:ext uri="{FF2B5EF4-FFF2-40B4-BE49-F238E27FC236}">
                <a16:creationId xmlns:a16="http://schemas.microsoft.com/office/drawing/2014/main" xmlns="" id="{0346C29D-E4F2-4CB2-A17A-926528A05EAE}"/>
              </a:ext>
            </a:extLst>
          </p:cNvPr>
          <p:cNvSpPr txBox="1"/>
          <p:nvPr/>
        </p:nvSpPr>
        <p:spPr>
          <a:xfrm>
            <a:off x="4838991" y="2408935"/>
            <a:ext cx="1558527" cy="357188"/>
          </a:xfrm>
          <a:prstGeom prst="rect">
            <a:avLst/>
          </a:prstGeom>
          <a:noFill/>
          <a:ln>
            <a:noFill/>
          </a:ln>
        </p:spPr>
        <p:txBody>
          <a:bodyPr spcFirstLastPara="1" wrap="square" lIns="0" tIns="0" rIns="0" bIns="0" anchor="t" anchorCtr="0">
            <a:noAutofit/>
          </a:bodyPr>
          <a:lstStyle/>
          <a:p>
            <a:pPr>
              <a:buClr>
                <a:srgbClr val="000000"/>
              </a:buClr>
              <a:buSzPts val="2100"/>
            </a:pP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it’s your first one and your are already sweating at the thought of having to speak in front of a crowd.</a:t>
            </a:r>
            <a:endParaRPr sz="525"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7" name="Google Shape;1140;p138">
            <a:extLst>
              <a:ext uri="{FF2B5EF4-FFF2-40B4-BE49-F238E27FC236}">
                <a16:creationId xmlns:a16="http://schemas.microsoft.com/office/drawing/2014/main" xmlns="" id="{3F2D5751-A752-4E30-A603-DD64C6E6D13C}"/>
              </a:ext>
            </a:extLst>
          </p:cNvPr>
          <p:cNvSpPr txBox="1"/>
          <p:nvPr/>
        </p:nvSpPr>
        <p:spPr>
          <a:xfrm>
            <a:off x="4838992" y="2134022"/>
            <a:ext cx="1346993" cy="161925"/>
          </a:xfrm>
          <a:prstGeom prst="rect">
            <a:avLst/>
          </a:prstGeom>
          <a:noFill/>
          <a:ln>
            <a:noFill/>
          </a:ln>
        </p:spPr>
        <p:txBody>
          <a:bodyPr spcFirstLastPara="1" wrap="square" lIns="0" tIns="0" rIns="0" bIns="0" anchor="t" anchorCtr="0">
            <a:noAutofit/>
          </a:bodyPr>
          <a:lstStyle/>
          <a:p>
            <a:pPr marL="0" lvl="3">
              <a:buClr>
                <a:srgbClr val="333333"/>
              </a:buClr>
              <a:buSzPts val="2800"/>
            </a:pPr>
            <a:r>
              <a:rPr lang="en-US" sz="12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Black"/>
              </a:rPr>
              <a:t>Lorem ipsum.</a:t>
            </a:r>
            <a:endParaRPr sz="12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8" name="Google Shape;1141;p138">
            <a:extLst>
              <a:ext uri="{FF2B5EF4-FFF2-40B4-BE49-F238E27FC236}">
                <a16:creationId xmlns:a16="http://schemas.microsoft.com/office/drawing/2014/main" xmlns="" id="{0A54F21A-5BDC-4510-8690-A9CEFDF8D17E}"/>
              </a:ext>
            </a:extLst>
          </p:cNvPr>
          <p:cNvSpPr txBox="1"/>
          <p:nvPr/>
        </p:nvSpPr>
        <p:spPr>
          <a:xfrm>
            <a:off x="6982944" y="2408935"/>
            <a:ext cx="1558527" cy="357188"/>
          </a:xfrm>
          <a:prstGeom prst="rect">
            <a:avLst/>
          </a:prstGeom>
          <a:noFill/>
          <a:ln>
            <a:noFill/>
          </a:ln>
        </p:spPr>
        <p:txBody>
          <a:bodyPr spcFirstLastPara="1" wrap="square" lIns="0" tIns="0" rIns="0" bIns="0" anchor="t" anchorCtr="0">
            <a:noAutofit/>
          </a:bodyPr>
          <a:lstStyle/>
          <a:p>
            <a:pPr>
              <a:buClr>
                <a:srgbClr val="FFFFFF"/>
              </a:buClr>
              <a:buSzPts val="2100"/>
            </a:pP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it’s your first one and your are already sweating at the thought of having to speak in front of a crowd.</a:t>
            </a:r>
            <a:endParaRPr sz="525"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9" name="Google Shape;1142;p138">
            <a:extLst>
              <a:ext uri="{FF2B5EF4-FFF2-40B4-BE49-F238E27FC236}">
                <a16:creationId xmlns:a16="http://schemas.microsoft.com/office/drawing/2014/main" xmlns="" id="{E61B30F4-AD76-4F75-9E5D-99D8D6F181A5}"/>
              </a:ext>
            </a:extLst>
          </p:cNvPr>
          <p:cNvSpPr txBox="1"/>
          <p:nvPr/>
        </p:nvSpPr>
        <p:spPr>
          <a:xfrm>
            <a:off x="6982945" y="2134020"/>
            <a:ext cx="1346993" cy="161925"/>
          </a:xfrm>
          <a:prstGeom prst="rect">
            <a:avLst/>
          </a:prstGeom>
          <a:noFill/>
          <a:ln>
            <a:noFill/>
          </a:ln>
        </p:spPr>
        <p:txBody>
          <a:bodyPr spcFirstLastPara="1" wrap="square" lIns="0" tIns="0" rIns="0" bIns="0" anchor="t" anchorCtr="0">
            <a:noAutofit/>
          </a:bodyPr>
          <a:lstStyle/>
          <a:p>
            <a:pPr marL="0" lvl="3">
              <a:buClr>
                <a:srgbClr val="FFFFFF"/>
              </a:buClr>
              <a:buSzPts val="2800"/>
            </a:pPr>
            <a:r>
              <a:rPr lang="en-US" sz="12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Black"/>
              </a:rPr>
              <a:t>Lorem ipsum.</a:t>
            </a:r>
            <a:endParaRPr sz="12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10" name="Google Shape;1143;p138">
            <a:extLst>
              <a:ext uri="{FF2B5EF4-FFF2-40B4-BE49-F238E27FC236}">
                <a16:creationId xmlns:a16="http://schemas.microsoft.com/office/drawing/2014/main" xmlns="" id="{2AC65CF4-5D89-43A3-BCA3-F602CC92505C}"/>
              </a:ext>
            </a:extLst>
          </p:cNvPr>
          <p:cNvSpPr txBox="1"/>
          <p:nvPr/>
        </p:nvSpPr>
        <p:spPr>
          <a:xfrm>
            <a:off x="4838991" y="4188837"/>
            <a:ext cx="1558527" cy="357188"/>
          </a:xfrm>
          <a:prstGeom prst="rect">
            <a:avLst/>
          </a:prstGeom>
          <a:noFill/>
          <a:ln>
            <a:noFill/>
          </a:ln>
        </p:spPr>
        <p:txBody>
          <a:bodyPr spcFirstLastPara="1" wrap="square" lIns="0" tIns="0" rIns="0" bIns="0" anchor="t" anchorCtr="0">
            <a:noAutofit/>
          </a:bodyPr>
          <a:lstStyle/>
          <a:p>
            <a:pPr>
              <a:buClr>
                <a:srgbClr val="000000"/>
              </a:buClr>
              <a:buSzPts val="2100"/>
            </a:pP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it’s your first one and your are already sweating at the thought of having to speak in front of a crowd.</a:t>
            </a:r>
            <a:endParaRPr sz="525"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11" name="Google Shape;1144;p138">
            <a:extLst>
              <a:ext uri="{FF2B5EF4-FFF2-40B4-BE49-F238E27FC236}">
                <a16:creationId xmlns:a16="http://schemas.microsoft.com/office/drawing/2014/main" xmlns="" id="{4C9AF899-14BD-477D-BA4D-0DE19A9DD507}"/>
              </a:ext>
            </a:extLst>
          </p:cNvPr>
          <p:cNvSpPr txBox="1"/>
          <p:nvPr/>
        </p:nvSpPr>
        <p:spPr>
          <a:xfrm>
            <a:off x="4838991" y="3913923"/>
            <a:ext cx="1346993" cy="161925"/>
          </a:xfrm>
          <a:prstGeom prst="rect">
            <a:avLst/>
          </a:prstGeom>
          <a:noFill/>
          <a:ln>
            <a:noFill/>
          </a:ln>
        </p:spPr>
        <p:txBody>
          <a:bodyPr spcFirstLastPara="1" wrap="square" lIns="0" tIns="0" rIns="0" bIns="0" anchor="t" anchorCtr="0">
            <a:noAutofit/>
          </a:bodyPr>
          <a:lstStyle/>
          <a:p>
            <a:pPr marL="0" lvl="3">
              <a:buClr>
                <a:srgbClr val="333333"/>
              </a:buClr>
              <a:buSzPts val="2800"/>
            </a:pPr>
            <a:r>
              <a:rPr lang="en-US" sz="12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Black"/>
              </a:rPr>
              <a:t>Lorem ipsum.</a:t>
            </a:r>
            <a:endParaRPr sz="12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12" name="Google Shape;1145;p138">
            <a:extLst>
              <a:ext uri="{FF2B5EF4-FFF2-40B4-BE49-F238E27FC236}">
                <a16:creationId xmlns:a16="http://schemas.microsoft.com/office/drawing/2014/main" xmlns="" id="{33DD400C-28CE-44A5-8551-E2AD9EA3F7BA}"/>
              </a:ext>
            </a:extLst>
          </p:cNvPr>
          <p:cNvSpPr txBox="1"/>
          <p:nvPr/>
        </p:nvSpPr>
        <p:spPr>
          <a:xfrm>
            <a:off x="6982944" y="4188837"/>
            <a:ext cx="1558527" cy="357188"/>
          </a:xfrm>
          <a:prstGeom prst="rect">
            <a:avLst/>
          </a:prstGeom>
          <a:noFill/>
          <a:ln>
            <a:noFill/>
          </a:ln>
        </p:spPr>
        <p:txBody>
          <a:bodyPr spcFirstLastPara="1" wrap="square" lIns="0" tIns="0" rIns="0" bIns="0" anchor="t" anchorCtr="0">
            <a:noAutofit/>
          </a:bodyPr>
          <a:lstStyle/>
          <a:p>
            <a:pPr>
              <a:buClr>
                <a:srgbClr val="000000"/>
              </a:buClr>
              <a:buSzPts val="2100"/>
            </a:pP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it’s your first one and your are already sweating at the thought of having to speak in front of a crowd.</a:t>
            </a:r>
            <a:endParaRPr sz="525"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13" name="Google Shape;1146;p138">
            <a:extLst>
              <a:ext uri="{FF2B5EF4-FFF2-40B4-BE49-F238E27FC236}">
                <a16:creationId xmlns:a16="http://schemas.microsoft.com/office/drawing/2014/main" xmlns="" id="{C30E9F16-C702-4F85-A46F-7CA0D4277336}"/>
              </a:ext>
            </a:extLst>
          </p:cNvPr>
          <p:cNvSpPr txBox="1"/>
          <p:nvPr/>
        </p:nvSpPr>
        <p:spPr>
          <a:xfrm>
            <a:off x="6982945" y="3913923"/>
            <a:ext cx="1346993" cy="161925"/>
          </a:xfrm>
          <a:prstGeom prst="rect">
            <a:avLst/>
          </a:prstGeom>
          <a:noFill/>
          <a:ln>
            <a:noFill/>
          </a:ln>
        </p:spPr>
        <p:txBody>
          <a:bodyPr spcFirstLastPara="1" wrap="square" lIns="0" tIns="0" rIns="0" bIns="0" anchor="t" anchorCtr="0">
            <a:noAutofit/>
          </a:bodyPr>
          <a:lstStyle/>
          <a:p>
            <a:pPr marL="0" lvl="3">
              <a:buClr>
                <a:srgbClr val="333333"/>
              </a:buClr>
              <a:buSzPts val="2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Black"/>
              </a:rPr>
              <a:t>Lorem ipsum.</a:t>
            </a:r>
            <a:endParaRPr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14" name="Google Shape;1147;p138">
            <a:extLst>
              <a:ext uri="{FF2B5EF4-FFF2-40B4-BE49-F238E27FC236}">
                <a16:creationId xmlns:a16="http://schemas.microsoft.com/office/drawing/2014/main" xmlns="" id="{5E41CE8F-F1C1-431C-B191-82322F878535}"/>
              </a:ext>
            </a:extLst>
          </p:cNvPr>
          <p:cNvSpPr/>
          <p:nvPr/>
        </p:nvSpPr>
        <p:spPr>
          <a:xfrm>
            <a:off x="4838991" y="3485024"/>
            <a:ext cx="261938" cy="206692"/>
          </a:xfrm>
          <a:custGeom>
            <a:avLst/>
            <a:gdLst/>
            <a:ahLst/>
            <a:cxnLst/>
            <a:rect l="l" t="t" r="r" b="b"/>
            <a:pathLst>
              <a:path w="20149" h="19002" extrusionOk="0">
                <a:moveTo>
                  <a:pt x="5060" y="2115"/>
                </a:moveTo>
                <a:cubicBezTo>
                  <a:pt x="844" y="4860"/>
                  <a:pt x="1235" y="9418"/>
                  <a:pt x="1235" y="11283"/>
                </a:cubicBezTo>
                <a:cubicBezTo>
                  <a:pt x="6581" y="3461"/>
                  <a:pt x="14708" y="3928"/>
                  <a:pt x="14708" y="3928"/>
                </a:cubicBezTo>
                <a:cubicBezTo>
                  <a:pt x="14708" y="3928"/>
                  <a:pt x="3148" y="8486"/>
                  <a:pt x="62" y="17706"/>
                </a:cubicBezTo>
                <a:cubicBezTo>
                  <a:pt x="-329" y="18638"/>
                  <a:pt x="1235" y="19519"/>
                  <a:pt x="1583" y="18638"/>
                </a:cubicBezTo>
                <a:cubicBezTo>
                  <a:pt x="2365" y="16307"/>
                  <a:pt x="3887" y="14028"/>
                  <a:pt x="3887" y="14028"/>
                </a:cubicBezTo>
                <a:cubicBezTo>
                  <a:pt x="6233" y="14961"/>
                  <a:pt x="9667" y="16307"/>
                  <a:pt x="12405" y="14028"/>
                </a:cubicBezTo>
                <a:cubicBezTo>
                  <a:pt x="15447" y="11283"/>
                  <a:pt x="15447" y="4860"/>
                  <a:pt x="20054" y="1648"/>
                </a:cubicBezTo>
                <a:cubicBezTo>
                  <a:pt x="21271" y="1182"/>
                  <a:pt x="10493" y="-2081"/>
                  <a:pt x="5060" y="2115"/>
                </a:cubicBezTo>
              </a:path>
            </a:pathLst>
          </a:custGeom>
          <a:solidFill>
            <a:schemeClr val="bg1"/>
          </a:solidFill>
          <a:ln>
            <a:noFill/>
          </a:ln>
        </p:spPr>
        <p:txBody>
          <a:bodyPr spcFirstLastPara="1" wrap="square" lIns="0" tIns="0" rIns="0" bIns="0" anchor="ctr" anchorCtr="0">
            <a:noAutofit/>
          </a:bodyPr>
          <a:lstStyle/>
          <a:p>
            <a:pPr>
              <a:buClr>
                <a:srgbClr val="333333"/>
              </a:buClr>
              <a:buSzPts val="6200"/>
            </a:pPr>
            <a:endParaRPr sz="2325">
              <a:solidFill>
                <a:srgbClr val="333333"/>
              </a:solidFill>
              <a:latin typeface="Montserrat Black"/>
              <a:ea typeface="Montserrat Black"/>
              <a:cs typeface="Montserrat Black"/>
              <a:sym typeface="Montserrat Black"/>
            </a:endParaRPr>
          </a:p>
        </p:txBody>
      </p:sp>
      <p:sp>
        <p:nvSpPr>
          <p:cNvPr id="15" name="Google Shape;1148;p138">
            <a:extLst>
              <a:ext uri="{FF2B5EF4-FFF2-40B4-BE49-F238E27FC236}">
                <a16:creationId xmlns:a16="http://schemas.microsoft.com/office/drawing/2014/main" xmlns="" id="{42B7DAD8-518B-4C6C-B9F3-E621F359E0FF}"/>
              </a:ext>
            </a:extLst>
          </p:cNvPr>
          <p:cNvSpPr/>
          <p:nvPr/>
        </p:nvSpPr>
        <p:spPr>
          <a:xfrm>
            <a:off x="6982944" y="3485256"/>
            <a:ext cx="261938" cy="206461"/>
          </a:xfrm>
          <a:custGeom>
            <a:avLst/>
            <a:gdLst/>
            <a:ahLst/>
            <a:cxnLst/>
            <a:rect l="l" t="t" r="r" b="b"/>
            <a:pathLst>
              <a:path w="20560" h="20696" extrusionOk="0">
                <a:moveTo>
                  <a:pt x="18211" y="2895"/>
                </a:moveTo>
                <a:cubicBezTo>
                  <a:pt x="14789" y="18"/>
                  <a:pt x="10983" y="-904"/>
                  <a:pt x="6834" y="995"/>
                </a:cubicBezTo>
                <a:cubicBezTo>
                  <a:pt x="3455" y="1972"/>
                  <a:pt x="33" y="6748"/>
                  <a:pt x="33" y="11090"/>
                </a:cubicBezTo>
                <a:cubicBezTo>
                  <a:pt x="-352" y="16408"/>
                  <a:pt x="2685" y="20696"/>
                  <a:pt x="7989" y="20696"/>
                </a:cubicBezTo>
                <a:cubicBezTo>
                  <a:pt x="14062" y="20696"/>
                  <a:pt x="15944" y="16897"/>
                  <a:pt x="15944" y="15920"/>
                </a:cubicBezTo>
                <a:cubicBezTo>
                  <a:pt x="16329" y="14943"/>
                  <a:pt x="13677" y="12555"/>
                  <a:pt x="15174" y="10601"/>
                </a:cubicBezTo>
                <a:cubicBezTo>
                  <a:pt x="17099" y="8214"/>
                  <a:pt x="18981" y="10113"/>
                  <a:pt x="19708" y="10113"/>
                </a:cubicBezTo>
                <a:cubicBezTo>
                  <a:pt x="20863" y="9625"/>
                  <a:pt x="21248" y="5826"/>
                  <a:pt x="18211" y="2895"/>
                </a:cubicBezTo>
                <a:close/>
                <a:moveTo>
                  <a:pt x="11368" y="15432"/>
                </a:moveTo>
                <a:cubicBezTo>
                  <a:pt x="10256" y="15432"/>
                  <a:pt x="9870" y="14455"/>
                  <a:pt x="9870" y="13478"/>
                </a:cubicBezTo>
                <a:cubicBezTo>
                  <a:pt x="9870" y="12555"/>
                  <a:pt x="10256" y="11578"/>
                  <a:pt x="11368" y="11578"/>
                </a:cubicBezTo>
                <a:cubicBezTo>
                  <a:pt x="12180" y="11578"/>
                  <a:pt x="12865" y="12555"/>
                  <a:pt x="12865" y="13478"/>
                </a:cubicBezTo>
                <a:cubicBezTo>
                  <a:pt x="12865" y="14455"/>
                  <a:pt x="12180" y="15432"/>
                  <a:pt x="11368" y="15432"/>
                </a:cubicBezTo>
                <a:close/>
              </a:path>
            </a:pathLst>
          </a:custGeom>
          <a:solidFill>
            <a:schemeClr val="bg1"/>
          </a:solidFill>
          <a:ln>
            <a:noFill/>
          </a:ln>
        </p:spPr>
        <p:txBody>
          <a:bodyPr spcFirstLastPara="1" wrap="square" lIns="0" tIns="0" rIns="0" bIns="0" anchor="ctr" anchorCtr="0">
            <a:noAutofit/>
          </a:bodyPr>
          <a:lstStyle/>
          <a:p>
            <a:pPr>
              <a:buClr>
                <a:srgbClr val="333333"/>
              </a:buClr>
              <a:buSzPts val="6200"/>
            </a:pPr>
            <a:endParaRPr sz="2325">
              <a:solidFill>
                <a:srgbClr val="333333"/>
              </a:solidFill>
              <a:latin typeface="Montserrat Black"/>
              <a:ea typeface="Montserrat Black"/>
              <a:cs typeface="Montserrat Black"/>
              <a:sym typeface="Montserrat Black"/>
            </a:endParaRPr>
          </a:p>
        </p:txBody>
      </p:sp>
      <p:sp>
        <p:nvSpPr>
          <p:cNvPr id="16" name="Google Shape;1149;p138">
            <a:extLst>
              <a:ext uri="{FF2B5EF4-FFF2-40B4-BE49-F238E27FC236}">
                <a16:creationId xmlns:a16="http://schemas.microsoft.com/office/drawing/2014/main" xmlns="" id="{91F75769-EB74-4BE0-A211-B81B4FC138AE}"/>
              </a:ext>
            </a:extLst>
          </p:cNvPr>
          <p:cNvSpPr/>
          <p:nvPr/>
        </p:nvSpPr>
        <p:spPr>
          <a:xfrm>
            <a:off x="6982944" y="1654152"/>
            <a:ext cx="261938" cy="289349"/>
          </a:xfrm>
          <a:custGeom>
            <a:avLst/>
            <a:gdLst/>
            <a:ahLst/>
            <a:cxnLst/>
            <a:rect l="l" t="t" r="r" b="b"/>
            <a:pathLst>
              <a:path w="20044" h="20443" extrusionOk="0">
                <a:moveTo>
                  <a:pt x="15837" y="8388"/>
                </a:moveTo>
                <a:cubicBezTo>
                  <a:pt x="13144" y="2625"/>
                  <a:pt x="11314" y="516"/>
                  <a:pt x="6841" y="516"/>
                </a:cubicBezTo>
                <a:cubicBezTo>
                  <a:pt x="5012" y="516"/>
                  <a:pt x="5469" y="-327"/>
                  <a:pt x="4148" y="141"/>
                </a:cubicBezTo>
                <a:cubicBezTo>
                  <a:pt x="2776" y="516"/>
                  <a:pt x="4148" y="938"/>
                  <a:pt x="2776" y="2203"/>
                </a:cubicBezTo>
                <a:cubicBezTo>
                  <a:pt x="-782" y="4686"/>
                  <a:pt x="-376" y="7591"/>
                  <a:pt x="997" y="13401"/>
                </a:cubicBezTo>
                <a:cubicBezTo>
                  <a:pt x="1912" y="15885"/>
                  <a:pt x="-376" y="16260"/>
                  <a:pt x="539" y="18790"/>
                </a:cubicBezTo>
                <a:cubicBezTo>
                  <a:pt x="997" y="20476"/>
                  <a:pt x="6384" y="21273"/>
                  <a:pt x="11822" y="19211"/>
                </a:cubicBezTo>
                <a:cubicBezTo>
                  <a:pt x="17210" y="17571"/>
                  <a:pt x="20818" y="13776"/>
                  <a:pt x="19903" y="12136"/>
                </a:cubicBezTo>
                <a:cubicBezTo>
                  <a:pt x="18988" y="9653"/>
                  <a:pt x="17210" y="10871"/>
                  <a:pt x="15837" y="8388"/>
                </a:cubicBezTo>
                <a:close/>
                <a:moveTo>
                  <a:pt x="11314" y="17993"/>
                </a:moveTo>
                <a:cubicBezTo>
                  <a:pt x="6384" y="19633"/>
                  <a:pt x="2318" y="18368"/>
                  <a:pt x="1912" y="17993"/>
                </a:cubicBezTo>
                <a:cubicBezTo>
                  <a:pt x="1912" y="17571"/>
                  <a:pt x="3690" y="14620"/>
                  <a:pt x="9078" y="12980"/>
                </a:cubicBezTo>
                <a:cubicBezTo>
                  <a:pt x="14973" y="10871"/>
                  <a:pt x="18124" y="11715"/>
                  <a:pt x="18124" y="12558"/>
                </a:cubicBezTo>
                <a:cubicBezTo>
                  <a:pt x="18531" y="12980"/>
                  <a:pt x="16295" y="16260"/>
                  <a:pt x="11314" y="17993"/>
                </a:cubicBezTo>
                <a:close/>
                <a:moveTo>
                  <a:pt x="9535" y="13776"/>
                </a:moveTo>
                <a:cubicBezTo>
                  <a:pt x="6841" y="14620"/>
                  <a:pt x="5469" y="15463"/>
                  <a:pt x="4148" y="16681"/>
                </a:cubicBezTo>
                <a:cubicBezTo>
                  <a:pt x="5012" y="17150"/>
                  <a:pt x="6384" y="17571"/>
                  <a:pt x="7706" y="16681"/>
                </a:cubicBezTo>
                <a:cubicBezTo>
                  <a:pt x="9993" y="16260"/>
                  <a:pt x="10907" y="14620"/>
                  <a:pt x="10450" y="13401"/>
                </a:cubicBezTo>
                <a:cubicBezTo>
                  <a:pt x="10450" y="13401"/>
                  <a:pt x="9993" y="13776"/>
                  <a:pt x="9535" y="13776"/>
                </a:cubicBez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17" name="TextBox 5">
            <a:extLst>
              <a:ext uri="{FF2B5EF4-FFF2-40B4-BE49-F238E27FC236}">
                <a16:creationId xmlns:a16="http://schemas.microsoft.com/office/drawing/2014/main" xmlns="" id="{2C151982-9030-4348-A40C-1E30B272DD79}"/>
              </a:ext>
            </a:extLst>
          </p:cNvPr>
          <p:cNvSpPr txBox="1"/>
          <p:nvPr/>
        </p:nvSpPr>
        <p:spPr>
          <a:xfrm>
            <a:off x="4572000" y="532339"/>
            <a:ext cx="3491382"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my services</a:t>
            </a:r>
          </a:p>
        </p:txBody>
      </p:sp>
      <p:grpSp>
        <p:nvGrpSpPr>
          <p:cNvPr id="18" name="Graphic 48">
            <a:extLst>
              <a:ext uri="{FF2B5EF4-FFF2-40B4-BE49-F238E27FC236}">
                <a16:creationId xmlns:a16="http://schemas.microsoft.com/office/drawing/2014/main" xmlns="" id="{4670E215-BDFD-4260-A522-CBB7BF1729C1}"/>
              </a:ext>
            </a:extLst>
          </p:cNvPr>
          <p:cNvGrpSpPr/>
          <p:nvPr/>
        </p:nvGrpSpPr>
        <p:grpSpPr>
          <a:xfrm rot="19803995">
            <a:off x="6650890" y="-1778428"/>
            <a:ext cx="2407787" cy="4733324"/>
            <a:chOff x="16603804" y="-2559806"/>
            <a:chExt cx="2616146" cy="6962204"/>
          </a:xfrm>
          <a:solidFill>
            <a:srgbClr val="F0A89A"/>
          </a:solidFill>
        </p:grpSpPr>
        <p:sp>
          <p:nvSpPr>
            <p:cNvPr id="19" name="Graphic 48">
              <a:extLst>
                <a:ext uri="{FF2B5EF4-FFF2-40B4-BE49-F238E27FC236}">
                  <a16:creationId xmlns:a16="http://schemas.microsoft.com/office/drawing/2014/main" xmlns="" id="{FDE0CB7B-08B0-41FF-843D-0DF90083F4AF}"/>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20" name="Graphic 48">
              <a:extLst>
                <a:ext uri="{FF2B5EF4-FFF2-40B4-BE49-F238E27FC236}">
                  <a16:creationId xmlns:a16="http://schemas.microsoft.com/office/drawing/2014/main" xmlns="" id="{AEE1174E-BAA2-4975-9700-C0B717D2A8DE}"/>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21" name="Graphic 48">
              <a:extLst>
                <a:ext uri="{FF2B5EF4-FFF2-40B4-BE49-F238E27FC236}">
                  <a16:creationId xmlns:a16="http://schemas.microsoft.com/office/drawing/2014/main" xmlns="" id="{E7BA4170-F8E3-43C2-BA98-60F8D6349F19}"/>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22" name="Graphic 48">
              <a:extLst>
                <a:ext uri="{FF2B5EF4-FFF2-40B4-BE49-F238E27FC236}">
                  <a16:creationId xmlns:a16="http://schemas.microsoft.com/office/drawing/2014/main" xmlns="" id="{464D3E41-A123-4171-8E11-61986915D0E1}"/>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23" name="Graphic 48">
              <a:extLst>
                <a:ext uri="{FF2B5EF4-FFF2-40B4-BE49-F238E27FC236}">
                  <a16:creationId xmlns:a16="http://schemas.microsoft.com/office/drawing/2014/main" xmlns="" id="{35F6A3A8-9E3D-4DDA-9C65-2FADED56FF12}"/>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24" name="Graphic 48">
              <a:extLst>
                <a:ext uri="{FF2B5EF4-FFF2-40B4-BE49-F238E27FC236}">
                  <a16:creationId xmlns:a16="http://schemas.microsoft.com/office/drawing/2014/main" xmlns="" id="{B218A8BD-DD43-41D0-831C-FE5281A062D1}"/>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25" name="Graphic 48">
              <a:extLst>
                <a:ext uri="{FF2B5EF4-FFF2-40B4-BE49-F238E27FC236}">
                  <a16:creationId xmlns:a16="http://schemas.microsoft.com/office/drawing/2014/main" xmlns="" id="{86EDE294-31AA-4046-9C8E-AC30FCB6E4B9}"/>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26" name="Graphic 50">
            <a:extLst>
              <a:ext uri="{FF2B5EF4-FFF2-40B4-BE49-F238E27FC236}">
                <a16:creationId xmlns:a16="http://schemas.microsoft.com/office/drawing/2014/main" xmlns="" id="{A35B6F33-2CD1-4786-9420-6D6E3B50117E}"/>
              </a:ext>
            </a:extLst>
          </p:cNvPr>
          <p:cNvSpPr/>
          <p:nvPr/>
        </p:nvSpPr>
        <p:spPr>
          <a:xfrm rot="1342499">
            <a:off x="-814435" y="1006246"/>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27" name="Graphic 52">
            <a:extLst>
              <a:ext uri="{FF2B5EF4-FFF2-40B4-BE49-F238E27FC236}">
                <a16:creationId xmlns:a16="http://schemas.microsoft.com/office/drawing/2014/main" xmlns="" id="{D22BE749-3FE6-4A92-AE10-5484F2667EC2}"/>
              </a:ext>
            </a:extLst>
          </p:cNvPr>
          <p:cNvSpPr/>
          <p:nvPr/>
        </p:nvSpPr>
        <p:spPr>
          <a:xfrm rot="1342499">
            <a:off x="-1501387" y="734887"/>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28" name="Group 27">
            <a:extLst>
              <a:ext uri="{FF2B5EF4-FFF2-40B4-BE49-F238E27FC236}">
                <a16:creationId xmlns:a16="http://schemas.microsoft.com/office/drawing/2014/main" xmlns="" id="{5D6EEFEA-BD6F-4D74-840E-CF4EA43F826E}"/>
              </a:ext>
            </a:extLst>
          </p:cNvPr>
          <p:cNvGrpSpPr/>
          <p:nvPr/>
        </p:nvGrpSpPr>
        <p:grpSpPr>
          <a:xfrm rot="7471922">
            <a:off x="-912620" y="2980295"/>
            <a:ext cx="1640377" cy="1640377"/>
            <a:chOff x="16587367" y="11117008"/>
            <a:chExt cx="3701664" cy="3701664"/>
          </a:xfrm>
        </p:grpSpPr>
        <p:sp>
          <p:nvSpPr>
            <p:cNvPr id="29" name="Oval 28">
              <a:extLst>
                <a:ext uri="{FF2B5EF4-FFF2-40B4-BE49-F238E27FC236}">
                  <a16:creationId xmlns:a16="http://schemas.microsoft.com/office/drawing/2014/main" xmlns="" id="{9C128041-2495-4599-8183-A2CC48473254}"/>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30" name="Oval 29">
              <a:extLst>
                <a:ext uri="{FF2B5EF4-FFF2-40B4-BE49-F238E27FC236}">
                  <a16:creationId xmlns:a16="http://schemas.microsoft.com/office/drawing/2014/main" xmlns="" id="{530CD533-3482-4EE9-B438-8A79D568F058}"/>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31" name="Oval 30">
              <a:extLst>
                <a:ext uri="{FF2B5EF4-FFF2-40B4-BE49-F238E27FC236}">
                  <a16:creationId xmlns:a16="http://schemas.microsoft.com/office/drawing/2014/main" xmlns="" id="{B8FCADC9-4614-42B4-8014-716C2EB57553}"/>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32" name="Oval 31">
            <a:extLst>
              <a:ext uri="{FF2B5EF4-FFF2-40B4-BE49-F238E27FC236}">
                <a16:creationId xmlns:a16="http://schemas.microsoft.com/office/drawing/2014/main" xmlns="" id="{54BCABBD-2C19-495F-9486-5EB30FD14E21}"/>
              </a:ext>
            </a:extLst>
          </p:cNvPr>
          <p:cNvSpPr/>
          <p:nvPr/>
        </p:nvSpPr>
        <p:spPr>
          <a:xfrm>
            <a:off x="8227254" y="692533"/>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grpSp>
        <p:nvGrpSpPr>
          <p:cNvPr id="33" name="Group 32">
            <a:extLst>
              <a:ext uri="{FF2B5EF4-FFF2-40B4-BE49-F238E27FC236}">
                <a16:creationId xmlns:a16="http://schemas.microsoft.com/office/drawing/2014/main" xmlns="" id="{A37A4D77-DE9F-4ADE-9CE3-3E7C72BA4657}"/>
              </a:ext>
            </a:extLst>
          </p:cNvPr>
          <p:cNvGrpSpPr/>
          <p:nvPr/>
        </p:nvGrpSpPr>
        <p:grpSpPr>
          <a:xfrm>
            <a:off x="7406885" y="137704"/>
            <a:ext cx="1562808" cy="218453"/>
            <a:chOff x="546447" y="367207"/>
            <a:chExt cx="4167489" cy="582542"/>
          </a:xfrm>
        </p:grpSpPr>
        <p:sp>
          <p:nvSpPr>
            <p:cNvPr id="34" name="Google Shape;484;p91">
              <a:extLst>
                <a:ext uri="{FF2B5EF4-FFF2-40B4-BE49-F238E27FC236}">
                  <a16:creationId xmlns:a16="http://schemas.microsoft.com/office/drawing/2014/main" xmlns="" id="{405C9DFA-4A3B-4AD3-A8E7-78158E717C4F}"/>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35" name="Google Shape;484;p91">
              <a:extLst>
                <a:ext uri="{FF2B5EF4-FFF2-40B4-BE49-F238E27FC236}">
                  <a16:creationId xmlns:a16="http://schemas.microsoft.com/office/drawing/2014/main" xmlns="" id="{066AD3D1-4C4D-4B36-9CEB-41CE31FEFBA1}"/>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20</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36" name="Straight Connector 35">
              <a:extLst>
                <a:ext uri="{FF2B5EF4-FFF2-40B4-BE49-F238E27FC236}">
                  <a16:creationId xmlns:a16="http://schemas.microsoft.com/office/drawing/2014/main" xmlns="" id="{E8410884-E47C-4E44-A1B9-4B874739BF48}"/>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7" name="Oval 36">
            <a:extLst>
              <a:ext uri="{FF2B5EF4-FFF2-40B4-BE49-F238E27FC236}">
                <a16:creationId xmlns:a16="http://schemas.microsoft.com/office/drawing/2014/main" xmlns="" id="{9F175F52-5146-47FB-9B69-6E5C6E7A6947}"/>
              </a:ext>
            </a:extLst>
          </p:cNvPr>
          <p:cNvSpPr/>
          <p:nvPr/>
        </p:nvSpPr>
        <p:spPr>
          <a:xfrm>
            <a:off x="6934665" y="207220"/>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38" name="Oval 37">
            <a:extLst>
              <a:ext uri="{FF2B5EF4-FFF2-40B4-BE49-F238E27FC236}">
                <a16:creationId xmlns:a16="http://schemas.microsoft.com/office/drawing/2014/main" xmlns="" id="{C082E2FB-887E-490C-9F37-F5D6A881E13E}"/>
              </a:ext>
            </a:extLst>
          </p:cNvPr>
          <p:cNvSpPr/>
          <p:nvPr/>
        </p:nvSpPr>
        <p:spPr>
          <a:xfrm>
            <a:off x="8954600" y="564390"/>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39" name="Oval 38">
            <a:extLst>
              <a:ext uri="{FF2B5EF4-FFF2-40B4-BE49-F238E27FC236}">
                <a16:creationId xmlns:a16="http://schemas.microsoft.com/office/drawing/2014/main" xmlns="" id="{C20987EF-A9FD-414D-B5A8-D4D35A22EC37}"/>
              </a:ext>
            </a:extLst>
          </p:cNvPr>
          <p:cNvSpPr/>
          <p:nvPr/>
        </p:nvSpPr>
        <p:spPr>
          <a:xfrm>
            <a:off x="6141225" y="162931"/>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40" name="Picture Placeholder 39">
            <a:extLst>
              <a:ext uri="{FF2B5EF4-FFF2-40B4-BE49-F238E27FC236}">
                <a16:creationId xmlns:a16="http://schemas.microsoft.com/office/drawing/2014/main" xmlns="" id="{996CEFA2-6BE5-42AE-A5BC-4B5F74D1F0A9}"/>
              </a:ext>
            </a:extLst>
          </p:cNvPr>
          <p:cNvSpPr>
            <a:spLocks noGrp="1"/>
          </p:cNvSpPr>
          <p:nvPr>
            <p:ph type="pic" sz="quarter" idx="10"/>
          </p:nvPr>
        </p:nvSpPr>
        <p:spPr/>
      </p:sp>
    </p:spTree>
    <p:extLst>
      <p:ext uri="{BB962C8B-B14F-4D97-AF65-F5344CB8AC3E}">
        <p14:creationId xmlns:p14="http://schemas.microsoft.com/office/powerpoint/2010/main" val="33171217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xmlns="" id="{C29E399D-4F5A-495C-887B-9A4DD3A5BC42}"/>
              </a:ext>
            </a:extLst>
          </p:cNvPr>
          <p:cNvSpPr txBox="1"/>
          <p:nvPr/>
        </p:nvSpPr>
        <p:spPr>
          <a:xfrm>
            <a:off x="242315" y="984283"/>
            <a:ext cx="8833777"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err="1">
                <a:solidFill>
                  <a:srgbClr val="66646E">
                    <a:alpha val="50000"/>
                  </a:srgbClr>
                </a:solidFill>
                <a:latin typeface="Montserrat Alternates Black" panose="00000A00000000000000" pitchFamily="50" charset="0"/>
                <a:cs typeface="Rajdhani" panose="02000000000000000000" pitchFamily="2" charset="0"/>
              </a:rPr>
              <a:t>costomers</a:t>
            </a:r>
            <a:endParaRPr lang="en-US" sz="11250" kern="10000" spc="0" dirty="0">
              <a:solidFill>
                <a:srgbClr val="66646E">
                  <a:alpha val="50000"/>
                </a:srgbClr>
              </a:solidFill>
              <a:latin typeface="Montserrat Alternates Black" panose="00000A00000000000000" pitchFamily="50" charset="0"/>
              <a:cs typeface="Rajdhani" panose="02000000000000000000" pitchFamily="2" charset="0"/>
            </a:endParaRPr>
          </a:p>
        </p:txBody>
      </p:sp>
      <p:sp>
        <p:nvSpPr>
          <p:cNvPr id="3" name="Google Shape;1595;p160">
            <a:extLst>
              <a:ext uri="{FF2B5EF4-FFF2-40B4-BE49-F238E27FC236}">
                <a16:creationId xmlns:a16="http://schemas.microsoft.com/office/drawing/2014/main" xmlns="" id="{7BBEADAF-B4AE-42CE-8D5C-B45E38B04E66}"/>
              </a:ext>
            </a:extLst>
          </p:cNvPr>
          <p:cNvSpPr txBox="1"/>
          <p:nvPr/>
        </p:nvSpPr>
        <p:spPr>
          <a:xfrm>
            <a:off x="3853001" y="1178135"/>
            <a:ext cx="2180044" cy="476250"/>
          </a:xfrm>
          <a:prstGeom prst="rect">
            <a:avLst/>
          </a:prstGeom>
          <a:noFill/>
          <a:ln>
            <a:noFill/>
          </a:ln>
        </p:spPr>
        <p:txBody>
          <a:bodyPr spcFirstLastPara="1" wrap="square" lIns="0" tIns="0" rIns="0" bIns="0" anchor="t" anchorCtr="0">
            <a:noAutofit/>
          </a:bodyPr>
          <a:lstStyle/>
          <a:p>
            <a:pPr>
              <a:buClr>
                <a:srgbClr val="000000"/>
              </a:buClr>
              <a:buSzPts val="2100"/>
            </a:pP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Time for another Keynote presentation? Or maybe it's your first one, and your hands are already sweating at the thought of having to speak in front of a crowd.</a:t>
            </a:r>
            <a:endParaRPr sz="525"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7" name="Google Shape;1582;p160">
            <a:extLst>
              <a:ext uri="{FF2B5EF4-FFF2-40B4-BE49-F238E27FC236}">
                <a16:creationId xmlns:a16="http://schemas.microsoft.com/office/drawing/2014/main" xmlns="" id="{CC011EEB-2BAF-417C-AF90-CB8CBCE1D1BD}"/>
              </a:ext>
            </a:extLst>
          </p:cNvPr>
          <p:cNvSpPr txBox="1"/>
          <p:nvPr/>
        </p:nvSpPr>
        <p:spPr>
          <a:xfrm>
            <a:off x="1226749" y="4227578"/>
            <a:ext cx="1529500" cy="184519"/>
          </a:xfrm>
          <a:prstGeom prst="rect">
            <a:avLst/>
          </a:prstGeom>
          <a:noFill/>
          <a:ln>
            <a:noFill/>
          </a:ln>
        </p:spPr>
        <p:txBody>
          <a:bodyPr spcFirstLastPara="1" wrap="square" lIns="11288" tIns="11288" rIns="11288" bIns="11288" anchor="t" anchorCtr="0">
            <a:noAutofit/>
          </a:bodyPr>
          <a:lstStyle/>
          <a:p>
            <a:pPr marL="0" lvl="3" algn="ctr">
              <a:buClr>
                <a:srgbClr val="333333"/>
              </a:buClr>
              <a:buSzPts val="2800"/>
            </a:pPr>
            <a:r>
              <a:rPr lang="en-US" sz="1050" b="1" dirty="0">
                <a:solidFill>
                  <a:schemeClr val="bg1"/>
                </a:solidFill>
                <a:latin typeface="Montserrat Alternates Black" panose="00000A00000000000000" pitchFamily="50" charset="0"/>
                <a:ea typeface="Montserrat Black"/>
                <a:cs typeface="Montserrat Black"/>
                <a:sym typeface="Montserrat Black"/>
              </a:rPr>
              <a:t>SHAUN MURPHY</a:t>
            </a:r>
            <a:endParaRPr lang="en-US" sz="525" b="1" dirty="0">
              <a:solidFill>
                <a:schemeClr val="bg1"/>
              </a:solidFill>
              <a:latin typeface="Montserrat Alternates Black" panose="00000A00000000000000" pitchFamily="50" charset="0"/>
              <a:ea typeface="Arial"/>
              <a:cs typeface="Arial"/>
              <a:sym typeface="Arial"/>
            </a:endParaRPr>
          </a:p>
        </p:txBody>
      </p:sp>
      <p:sp>
        <p:nvSpPr>
          <p:cNvPr id="8" name="Google Shape;1583;p160">
            <a:extLst>
              <a:ext uri="{FF2B5EF4-FFF2-40B4-BE49-F238E27FC236}">
                <a16:creationId xmlns:a16="http://schemas.microsoft.com/office/drawing/2014/main" xmlns="" id="{D77D07E6-E63E-4C2A-A91F-50206EE10C44}"/>
              </a:ext>
            </a:extLst>
          </p:cNvPr>
          <p:cNvSpPr txBox="1"/>
          <p:nvPr/>
        </p:nvSpPr>
        <p:spPr>
          <a:xfrm>
            <a:off x="1374494" y="4419600"/>
            <a:ext cx="1055780" cy="141657"/>
          </a:xfrm>
          <a:prstGeom prst="rect">
            <a:avLst/>
          </a:prstGeom>
          <a:noFill/>
          <a:ln>
            <a:noFill/>
          </a:ln>
        </p:spPr>
        <p:txBody>
          <a:bodyPr spcFirstLastPara="1" wrap="square" lIns="11288" tIns="11288" rIns="11288" bIns="11288" anchor="t" anchorCtr="0">
            <a:noAutofit/>
          </a:bodyPr>
          <a:lstStyle/>
          <a:p>
            <a:pPr marL="0" lvl="3" algn="ctr">
              <a:buClr>
                <a:srgbClr val="C50A0B"/>
              </a:buClr>
              <a:buSzPts val="2100"/>
            </a:pPr>
            <a:r>
              <a:rPr lang="en-US" sz="788" dirty="0">
                <a:solidFill>
                  <a:schemeClr val="bg1"/>
                </a:solidFill>
                <a:latin typeface="Montserrat Alternates Black" panose="00000A00000000000000" pitchFamily="50" charset="0"/>
                <a:ea typeface="Lato"/>
                <a:cs typeface="Lato"/>
                <a:sym typeface="Lato"/>
              </a:rPr>
              <a:t>UI/UX Designer</a:t>
            </a:r>
            <a:endParaRPr sz="525" dirty="0">
              <a:solidFill>
                <a:schemeClr val="bg1"/>
              </a:solidFill>
              <a:latin typeface="Montserrat Alternates Black" panose="00000A00000000000000" pitchFamily="50" charset="0"/>
              <a:ea typeface="Arial"/>
              <a:cs typeface="Arial"/>
              <a:sym typeface="Arial"/>
            </a:endParaRPr>
          </a:p>
        </p:txBody>
      </p:sp>
      <p:sp>
        <p:nvSpPr>
          <p:cNvPr id="9" name="Google Shape;1582;p160">
            <a:extLst>
              <a:ext uri="{FF2B5EF4-FFF2-40B4-BE49-F238E27FC236}">
                <a16:creationId xmlns:a16="http://schemas.microsoft.com/office/drawing/2014/main" xmlns="" id="{1CF7AA10-762F-4F26-8394-9D3E828CA7AE}"/>
              </a:ext>
            </a:extLst>
          </p:cNvPr>
          <p:cNvSpPr txBox="1"/>
          <p:nvPr/>
        </p:nvSpPr>
        <p:spPr>
          <a:xfrm>
            <a:off x="4156888" y="4239698"/>
            <a:ext cx="1529500" cy="184519"/>
          </a:xfrm>
          <a:prstGeom prst="rect">
            <a:avLst/>
          </a:prstGeom>
          <a:noFill/>
          <a:ln>
            <a:noFill/>
          </a:ln>
        </p:spPr>
        <p:txBody>
          <a:bodyPr spcFirstLastPara="1" wrap="square" lIns="11288" tIns="11288" rIns="11288" bIns="11288" anchor="t" anchorCtr="0">
            <a:noAutofit/>
          </a:bodyPr>
          <a:lstStyle/>
          <a:p>
            <a:pPr marL="0" lvl="3" algn="ctr">
              <a:buClr>
                <a:srgbClr val="333333"/>
              </a:buClr>
              <a:buSzPts val="2800"/>
            </a:pPr>
            <a:r>
              <a:rPr lang="en-US" sz="1050" b="1" dirty="0">
                <a:solidFill>
                  <a:schemeClr val="bg1"/>
                </a:solidFill>
                <a:latin typeface="Montserrat Alternates Black" panose="00000A00000000000000" pitchFamily="50" charset="0"/>
                <a:ea typeface="Montserrat Black"/>
                <a:cs typeface="Montserrat Black"/>
                <a:sym typeface="Montserrat Black"/>
              </a:rPr>
              <a:t>SHAUN MURPHY</a:t>
            </a:r>
            <a:endParaRPr lang="en-US" sz="525" b="1" dirty="0">
              <a:solidFill>
                <a:schemeClr val="bg1"/>
              </a:solidFill>
              <a:latin typeface="Montserrat Alternates Black" panose="00000A00000000000000" pitchFamily="50" charset="0"/>
              <a:ea typeface="Arial"/>
              <a:cs typeface="Arial"/>
              <a:sym typeface="Arial"/>
            </a:endParaRPr>
          </a:p>
        </p:txBody>
      </p:sp>
      <p:sp>
        <p:nvSpPr>
          <p:cNvPr id="10" name="Google Shape;1583;p160">
            <a:extLst>
              <a:ext uri="{FF2B5EF4-FFF2-40B4-BE49-F238E27FC236}">
                <a16:creationId xmlns:a16="http://schemas.microsoft.com/office/drawing/2014/main" xmlns="" id="{7AA44A76-A8D7-488D-BA3B-BC1F30CA36BE}"/>
              </a:ext>
            </a:extLst>
          </p:cNvPr>
          <p:cNvSpPr txBox="1"/>
          <p:nvPr/>
        </p:nvSpPr>
        <p:spPr>
          <a:xfrm>
            <a:off x="4304633" y="4431720"/>
            <a:ext cx="1055780" cy="141657"/>
          </a:xfrm>
          <a:prstGeom prst="rect">
            <a:avLst/>
          </a:prstGeom>
          <a:noFill/>
          <a:ln>
            <a:noFill/>
          </a:ln>
        </p:spPr>
        <p:txBody>
          <a:bodyPr spcFirstLastPara="1" wrap="square" lIns="11288" tIns="11288" rIns="11288" bIns="11288" anchor="t" anchorCtr="0">
            <a:noAutofit/>
          </a:bodyPr>
          <a:lstStyle/>
          <a:p>
            <a:pPr marL="0" lvl="3" algn="ctr">
              <a:buClr>
                <a:srgbClr val="C50A0B"/>
              </a:buClr>
              <a:buSzPts val="2100"/>
            </a:pPr>
            <a:r>
              <a:rPr lang="en-US" sz="788" dirty="0">
                <a:solidFill>
                  <a:schemeClr val="bg1"/>
                </a:solidFill>
                <a:latin typeface="Montserrat Alternates Black" panose="00000A00000000000000" pitchFamily="50" charset="0"/>
                <a:ea typeface="Lato"/>
                <a:cs typeface="Lato"/>
                <a:sym typeface="Lato"/>
              </a:rPr>
              <a:t>Manager</a:t>
            </a:r>
            <a:endParaRPr sz="525" dirty="0">
              <a:solidFill>
                <a:schemeClr val="bg1"/>
              </a:solidFill>
              <a:latin typeface="Montserrat Alternates Black" panose="00000A00000000000000" pitchFamily="50" charset="0"/>
              <a:ea typeface="Arial"/>
              <a:cs typeface="Arial"/>
              <a:sym typeface="Arial"/>
            </a:endParaRPr>
          </a:p>
        </p:txBody>
      </p:sp>
      <p:sp>
        <p:nvSpPr>
          <p:cNvPr id="11" name="Google Shape;1582;p160">
            <a:extLst>
              <a:ext uri="{FF2B5EF4-FFF2-40B4-BE49-F238E27FC236}">
                <a16:creationId xmlns:a16="http://schemas.microsoft.com/office/drawing/2014/main" xmlns="" id="{BD183DB3-BA65-480C-9D07-52B4B5261DFC}"/>
              </a:ext>
            </a:extLst>
          </p:cNvPr>
          <p:cNvSpPr txBox="1"/>
          <p:nvPr/>
        </p:nvSpPr>
        <p:spPr>
          <a:xfrm>
            <a:off x="7018996" y="4227578"/>
            <a:ext cx="1529500" cy="184519"/>
          </a:xfrm>
          <a:prstGeom prst="rect">
            <a:avLst/>
          </a:prstGeom>
          <a:noFill/>
          <a:ln>
            <a:noFill/>
          </a:ln>
        </p:spPr>
        <p:txBody>
          <a:bodyPr spcFirstLastPara="1" wrap="square" lIns="11288" tIns="11288" rIns="11288" bIns="11288" anchor="t" anchorCtr="0">
            <a:noAutofit/>
          </a:bodyPr>
          <a:lstStyle/>
          <a:p>
            <a:pPr marL="0" lvl="3" algn="ctr">
              <a:buClr>
                <a:srgbClr val="333333"/>
              </a:buClr>
              <a:buSzPts val="2800"/>
            </a:pPr>
            <a:r>
              <a:rPr lang="en-US" sz="1050" b="1" dirty="0">
                <a:solidFill>
                  <a:schemeClr val="bg1"/>
                </a:solidFill>
                <a:latin typeface="Montserrat Alternates Black" panose="00000A00000000000000" pitchFamily="50" charset="0"/>
                <a:ea typeface="Montserrat Black"/>
                <a:cs typeface="Montserrat Black"/>
                <a:sym typeface="Montserrat Black"/>
              </a:rPr>
              <a:t>SHAUN MURPHY</a:t>
            </a:r>
            <a:endParaRPr lang="en-US" sz="525" b="1" dirty="0">
              <a:solidFill>
                <a:schemeClr val="bg1"/>
              </a:solidFill>
              <a:latin typeface="Montserrat Alternates Black" panose="00000A00000000000000" pitchFamily="50" charset="0"/>
              <a:ea typeface="Arial"/>
              <a:cs typeface="Arial"/>
              <a:sym typeface="Arial"/>
            </a:endParaRPr>
          </a:p>
        </p:txBody>
      </p:sp>
      <p:sp>
        <p:nvSpPr>
          <p:cNvPr id="12" name="Google Shape;1583;p160">
            <a:extLst>
              <a:ext uri="{FF2B5EF4-FFF2-40B4-BE49-F238E27FC236}">
                <a16:creationId xmlns:a16="http://schemas.microsoft.com/office/drawing/2014/main" xmlns="" id="{57A53CD5-C14E-4BBA-8C61-DAAB411E1E57}"/>
              </a:ext>
            </a:extLst>
          </p:cNvPr>
          <p:cNvSpPr txBox="1"/>
          <p:nvPr/>
        </p:nvSpPr>
        <p:spPr>
          <a:xfrm>
            <a:off x="7166741" y="4419600"/>
            <a:ext cx="1055780" cy="141657"/>
          </a:xfrm>
          <a:prstGeom prst="rect">
            <a:avLst/>
          </a:prstGeom>
          <a:noFill/>
          <a:ln>
            <a:noFill/>
          </a:ln>
        </p:spPr>
        <p:txBody>
          <a:bodyPr spcFirstLastPara="1" wrap="square" lIns="11288" tIns="11288" rIns="11288" bIns="11288" anchor="t" anchorCtr="0">
            <a:noAutofit/>
          </a:bodyPr>
          <a:lstStyle/>
          <a:p>
            <a:pPr marL="0" lvl="3" algn="ctr">
              <a:buClr>
                <a:srgbClr val="C50A0B"/>
              </a:buClr>
              <a:buSzPts val="2100"/>
            </a:pPr>
            <a:r>
              <a:rPr lang="en-US" sz="788" dirty="0">
                <a:solidFill>
                  <a:schemeClr val="bg1"/>
                </a:solidFill>
                <a:latin typeface="Montserrat Alternates Black" panose="00000A00000000000000" pitchFamily="50" charset="0"/>
                <a:ea typeface="Lato"/>
                <a:cs typeface="Lato"/>
                <a:sym typeface="Lato"/>
              </a:rPr>
              <a:t>Student</a:t>
            </a:r>
            <a:endParaRPr sz="525" dirty="0">
              <a:solidFill>
                <a:schemeClr val="bg1"/>
              </a:solidFill>
              <a:latin typeface="Montserrat Alternates Black" panose="00000A00000000000000" pitchFamily="50" charset="0"/>
              <a:ea typeface="Arial"/>
              <a:cs typeface="Arial"/>
              <a:sym typeface="Arial"/>
            </a:endParaRPr>
          </a:p>
        </p:txBody>
      </p:sp>
      <p:sp>
        <p:nvSpPr>
          <p:cNvPr id="13" name="Rectangle: Rounded Corners 12">
            <a:extLst>
              <a:ext uri="{FF2B5EF4-FFF2-40B4-BE49-F238E27FC236}">
                <a16:creationId xmlns:a16="http://schemas.microsoft.com/office/drawing/2014/main" xmlns="" id="{22C27F29-DD2B-4595-8F0A-36E91EEE3B0F}"/>
              </a:ext>
            </a:extLst>
          </p:cNvPr>
          <p:cNvSpPr/>
          <p:nvPr/>
        </p:nvSpPr>
        <p:spPr>
          <a:xfrm rot="10800000" flipV="1">
            <a:off x="8182070" y="3740268"/>
            <a:ext cx="274954" cy="286977"/>
          </a:xfrm>
          <a:prstGeom prst="roundRect">
            <a:avLst>
              <a:gd name="adj" fmla="val 0"/>
            </a:avLst>
          </a:prstGeom>
          <a:solidFill>
            <a:srgbClr val="2D2C30"/>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14" name="Google Shape;1579;p160">
            <a:extLst>
              <a:ext uri="{FF2B5EF4-FFF2-40B4-BE49-F238E27FC236}">
                <a16:creationId xmlns:a16="http://schemas.microsoft.com/office/drawing/2014/main" xmlns="" id="{B53A7DAC-673A-4AEB-9D9A-ED8A475F6F60}"/>
              </a:ext>
            </a:extLst>
          </p:cNvPr>
          <p:cNvSpPr/>
          <p:nvPr/>
        </p:nvSpPr>
        <p:spPr>
          <a:xfrm>
            <a:off x="8283161" y="3818114"/>
            <a:ext cx="78185" cy="148571"/>
          </a:xfrm>
          <a:custGeom>
            <a:avLst/>
            <a:gdLst/>
            <a:ahLst/>
            <a:cxnLst/>
            <a:rect l="l" t="t" r="r" b="b"/>
            <a:pathLst>
              <a:path w="21600" h="21598"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15" name="Rectangle: Rounded Corners 14">
            <a:extLst>
              <a:ext uri="{FF2B5EF4-FFF2-40B4-BE49-F238E27FC236}">
                <a16:creationId xmlns:a16="http://schemas.microsoft.com/office/drawing/2014/main" xmlns="" id="{F23EA594-CBAF-4C6E-90E5-E9F1CD09C0B8}"/>
              </a:ext>
            </a:extLst>
          </p:cNvPr>
          <p:cNvSpPr/>
          <p:nvPr/>
        </p:nvSpPr>
        <p:spPr>
          <a:xfrm rot="10800000" flipV="1">
            <a:off x="7655584" y="3752388"/>
            <a:ext cx="274954" cy="286977"/>
          </a:xfrm>
          <a:prstGeom prst="roundRect">
            <a:avLst>
              <a:gd name="adj" fmla="val 0"/>
            </a:avLst>
          </a:prstGeom>
          <a:solidFill>
            <a:srgbClr val="2D2C30"/>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16" name="Google Shape;1580;p160">
            <a:extLst>
              <a:ext uri="{FF2B5EF4-FFF2-40B4-BE49-F238E27FC236}">
                <a16:creationId xmlns:a16="http://schemas.microsoft.com/office/drawing/2014/main" xmlns="" id="{C96C5234-46BE-4576-ABED-5D57B8F8274E}"/>
              </a:ext>
            </a:extLst>
          </p:cNvPr>
          <p:cNvSpPr/>
          <p:nvPr/>
        </p:nvSpPr>
        <p:spPr>
          <a:xfrm>
            <a:off x="7739190" y="3823829"/>
            <a:ext cx="115665" cy="110522"/>
          </a:xfrm>
          <a:custGeom>
            <a:avLst/>
            <a:gdLst/>
            <a:ahLst/>
            <a:cxnLst/>
            <a:rect l="l" t="t" r="r" b="b"/>
            <a:pathLst>
              <a:path w="21600" h="21600"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17" name="Rectangle: Rounded Corners 16">
            <a:extLst>
              <a:ext uri="{FF2B5EF4-FFF2-40B4-BE49-F238E27FC236}">
                <a16:creationId xmlns:a16="http://schemas.microsoft.com/office/drawing/2014/main" xmlns="" id="{F2AFB0AF-CDCA-45A5-BEFE-2A0F42ACAA0F}"/>
              </a:ext>
            </a:extLst>
          </p:cNvPr>
          <p:cNvSpPr/>
          <p:nvPr/>
        </p:nvSpPr>
        <p:spPr>
          <a:xfrm rot="10800000" flipV="1">
            <a:off x="7129098" y="3752388"/>
            <a:ext cx="274954" cy="286977"/>
          </a:xfrm>
          <a:prstGeom prst="roundRect">
            <a:avLst>
              <a:gd name="adj" fmla="val 0"/>
            </a:avLst>
          </a:prstGeom>
          <a:solidFill>
            <a:srgbClr val="2D2C30"/>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18" name="Google Shape;1581;p160">
            <a:extLst>
              <a:ext uri="{FF2B5EF4-FFF2-40B4-BE49-F238E27FC236}">
                <a16:creationId xmlns:a16="http://schemas.microsoft.com/office/drawing/2014/main" xmlns="" id="{845C3A88-1E0C-40F6-90B3-4C2F3F322D92}"/>
              </a:ext>
            </a:extLst>
          </p:cNvPr>
          <p:cNvSpPr/>
          <p:nvPr/>
        </p:nvSpPr>
        <p:spPr>
          <a:xfrm>
            <a:off x="7199094" y="3832401"/>
            <a:ext cx="136063" cy="110522"/>
          </a:xfrm>
          <a:custGeom>
            <a:avLst/>
            <a:gdLst/>
            <a:ahLst/>
            <a:cxnLst/>
            <a:rect l="l" t="t" r="r" b="b"/>
            <a:pathLst>
              <a:path w="21600" h="21600"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1"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19" name="Rectangle: Rounded Corners 18">
            <a:extLst>
              <a:ext uri="{FF2B5EF4-FFF2-40B4-BE49-F238E27FC236}">
                <a16:creationId xmlns:a16="http://schemas.microsoft.com/office/drawing/2014/main" xmlns="" id="{033879DE-46B5-40C0-BE4F-B22772E10286}"/>
              </a:ext>
            </a:extLst>
          </p:cNvPr>
          <p:cNvSpPr/>
          <p:nvPr/>
        </p:nvSpPr>
        <p:spPr>
          <a:xfrm rot="10800000" flipV="1">
            <a:off x="5270238" y="3752361"/>
            <a:ext cx="274954" cy="286977"/>
          </a:xfrm>
          <a:prstGeom prst="roundRect">
            <a:avLst>
              <a:gd name="adj" fmla="val 0"/>
            </a:avLst>
          </a:prstGeom>
          <a:solidFill>
            <a:srgbClr val="2D2C30"/>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0" name="Google Shape;1579;p160">
            <a:extLst>
              <a:ext uri="{FF2B5EF4-FFF2-40B4-BE49-F238E27FC236}">
                <a16:creationId xmlns:a16="http://schemas.microsoft.com/office/drawing/2014/main" xmlns="" id="{7D87D10C-22DD-4E39-89E3-D57CEFCCDF50}"/>
              </a:ext>
            </a:extLst>
          </p:cNvPr>
          <p:cNvSpPr/>
          <p:nvPr/>
        </p:nvSpPr>
        <p:spPr>
          <a:xfrm>
            <a:off x="5371329" y="3830207"/>
            <a:ext cx="78185" cy="148571"/>
          </a:xfrm>
          <a:custGeom>
            <a:avLst/>
            <a:gdLst/>
            <a:ahLst/>
            <a:cxnLst/>
            <a:rect l="l" t="t" r="r" b="b"/>
            <a:pathLst>
              <a:path w="21600" h="21598"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21" name="Rectangle: Rounded Corners 20">
            <a:extLst>
              <a:ext uri="{FF2B5EF4-FFF2-40B4-BE49-F238E27FC236}">
                <a16:creationId xmlns:a16="http://schemas.microsoft.com/office/drawing/2014/main" xmlns="" id="{7B7FB39D-ADDE-45B4-8886-1915D4050271}"/>
              </a:ext>
            </a:extLst>
          </p:cNvPr>
          <p:cNvSpPr/>
          <p:nvPr/>
        </p:nvSpPr>
        <p:spPr>
          <a:xfrm rot="10800000" flipV="1">
            <a:off x="4743751" y="3764481"/>
            <a:ext cx="274954" cy="286977"/>
          </a:xfrm>
          <a:prstGeom prst="roundRect">
            <a:avLst>
              <a:gd name="adj" fmla="val 0"/>
            </a:avLst>
          </a:prstGeom>
          <a:solidFill>
            <a:srgbClr val="2D2C30"/>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2" name="Google Shape;1580;p160">
            <a:extLst>
              <a:ext uri="{FF2B5EF4-FFF2-40B4-BE49-F238E27FC236}">
                <a16:creationId xmlns:a16="http://schemas.microsoft.com/office/drawing/2014/main" xmlns="" id="{9EF40E68-CDE1-422C-9405-4FB42331313F}"/>
              </a:ext>
            </a:extLst>
          </p:cNvPr>
          <p:cNvSpPr/>
          <p:nvPr/>
        </p:nvSpPr>
        <p:spPr>
          <a:xfrm>
            <a:off x="4827359" y="3835921"/>
            <a:ext cx="115665" cy="110522"/>
          </a:xfrm>
          <a:custGeom>
            <a:avLst/>
            <a:gdLst/>
            <a:ahLst/>
            <a:cxnLst/>
            <a:rect l="l" t="t" r="r" b="b"/>
            <a:pathLst>
              <a:path w="21600" h="21600"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23" name="Rectangle: Rounded Corners 22">
            <a:extLst>
              <a:ext uri="{FF2B5EF4-FFF2-40B4-BE49-F238E27FC236}">
                <a16:creationId xmlns:a16="http://schemas.microsoft.com/office/drawing/2014/main" xmlns="" id="{BE1ED799-8842-4550-A28B-3D38A1395364}"/>
              </a:ext>
            </a:extLst>
          </p:cNvPr>
          <p:cNvSpPr/>
          <p:nvPr/>
        </p:nvSpPr>
        <p:spPr>
          <a:xfrm rot="10800000" flipV="1">
            <a:off x="4217266" y="3764481"/>
            <a:ext cx="274954" cy="286977"/>
          </a:xfrm>
          <a:prstGeom prst="roundRect">
            <a:avLst>
              <a:gd name="adj" fmla="val 0"/>
            </a:avLst>
          </a:prstGeom>
          <a:solidFill>
            <a:srgbClr val="2D2C30"/>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4" name="Google Shape;1581;p160">
            <a:extLst>
              <a:ext uri="{FF2B5EF4-FFF2-40B4-BE49-F238E27FC236}">
                <a16:creationId xmlns:a16="http://schemas.microsoft.com/office/drawing/2014/main" xmlns="" id="{FEF6231E-7203-4B0D-9884-8B76DD246515}"/>
              </a:ext>
            </a:extLst>
          </p:cNvPr>
          <p:cNvSpPr/>
          <p:nvPr/>
        </p:nvSpPr>
        <p:spPr>
          <a:xfrm>
            <a:off x="4287262" y="3844493"/>
            <a:ext cx="136063" cy="110522"/>
          </a:xfrm>
          <a:custGeom>
            <a:avLst/>
            <a:gdLst/>
            <a:ahLst/>
            <a:cxnLst/>
            <a:rect l="l" t="t" r="r" b="b"/>
            <a:pathLst>
              <a:path w="21600" h="21600"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1"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25" name="Rectangle: Rounded Corners 24">
            <a:extLst>
              <a:ext uri="{FF2B5EF4-FFF2-40B4-BE49-F238E27FC236}">
                <a16:creationId xmlns:a16="http://schemas.microsoft.com/office/drawing/2014/main" xmlns="" id="{ECC7E32E-C6E5-4D07-AED1-9BB08E564B9B}"/>
              </a:ext>
            </a:extLst>
          </p:cNvPr>
          <p:cNvSpPr/>
          <p:nvPr/>
        </p:nvSpPr>
        <p:spPr>
          <a:xfrm rot="10800000" flipV="1">
            <a:off x="2373591" y="3764481"/>
            <a:ext cx="274954" cy="286977"/>
          </a:xfrm>
          <a:prstGeom prst="roundRect">
            <a:avLst>
              <a:gd name="adj" fmla="val 0"/>
            </a:avLst>
          </a:prstGeom>
          <a:solidFill>
            <a:srgbClr val="2D2C30"/>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6" name="Google Shape;1579;p160">
            <a:extLst>
              <a:ext uri="{FF2B5EF4-FFF2-40B4-BE49-F238E27FC236}">
                <a16:creationId xmlns:a16="http://schemas.microsoft.com/office/drawing/2014/main" xmlns="" id="{CE81AB2F-94FB-46B3-B72F-5F6DABE4AE60}"/>
              </a:ext>
            </a:extLst>
          </p:cNvPr>
          <p:cNvSpPr/>
          <p:nvPr/>
        </p:nvSpPr>
        <p:spPr>
          <a:xfrm>
            <a:off x="2474682" y="3842326"/>
            <a:ext cx="78185" cy="148571"/>
          </a:xfrm>
          <a:custGeom>
            <a:avLst/>
            <a:gdLst/>
            <a:ahLst/>
            <a:cxnLst/>
            <a:rect l="l" t="t" r="r" b="b"/>
            <a:pathLst>
              <a:path w="21600" h="21598"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27" name="Rectangle: Rounded Corners 26">
            <a:extLst>
              <a:ext uri="{FF2B5EF4-FFF2-40B4-BE49-F238E27FC236}">
                <a16:creationId xmlns:a16="http://schemas.microsoft.com/office/drawing/2014/main" xmlns="" id="{5502092E-C623-408D-9FCE-BDD4A7614A63}"/>
              </a:ext>
            </a:extLst>
          </p:cNvPr>
          <p:cNvSpPr/>
          <p:nvPr/>
        </p:nvSpPr>
        <p:spPr>
          <a:xfrm rot="10800000" flipV="1">
            <a:off x="1847104" y="3776601"/>
            <a:ext cx="274954" cy="286977"/>
          </a:xfrm>
          <a:prstGeom prst="roundRect">
            <a:avLst>
              <a:gd name="adj" fmla="val 0"/>
            </a:avLst>
          </a:prstGeom>
          <a:solidFill>
            <a:srgbClr val="2D2C30"/>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8" name="Google Shape;1580;p160">
            <a:extLst>
              <a:ext uri="{FF2B5EF4-FFF2-40B4-BE49-F238E27FC236}">
                <a16:creationId xmlns:a16="http://schemas.microsoft.com/office/drawing/2014/main" xmlns="" id="{ECC404B4-5164-4E5B-8EE7-AAEFE6D46FD6}"/>
              </a:ext>
            </a:extLst>
          </p:cNvPr>
          <p:cNvSpPr/>
          <p:nvPr/>
        </p:nvSpPr>
        <p:spPr>
          <a:xfrm>
            <a:off x="1930712" y="3848041"/>
            <a:ext cx="115665" cy="110522"/>
          </a:xfrm>
          <a:custGeom>
            <a:avLst/>
            <a:gdLst/>
            <a:ahLst/>
            <a:cxnLst/>
            <a:rect l="l" t="t" r="r" b="b"/>
            <a:pathLst>
              <a:path w="21600" h="21600"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29" name="Rectangle: Rounded Corners 28">
            <a:extLst>
              <a:ext uri="{FF2B5EF4-FFF2-40B4-BE49-F238E27FC236}">
                <a16:creationId xmlns:a16="http://schemas.microsoft.com/office/drawing/2014/main" xmlns="" id="{A4093FBA-6776-4826-B775-F12BE15AF0E8}"/>
              </a:ext>
            </a:extLst>
          </p:cNvPr>
          <p:cNvSpPr/>
          <p:nvPr/>
        </p:nvSpPr>
        <p:spPr>
          <a:xfrm rot="10800000" flipV="1">
            <a:off x="1320619" y="3776601"/>
            <a:ext cx="274954" cy="286977"/>
          </a:xfrm>
          <a:prstGeom prst="roundRect">
            <a:avLst>
              <a:gd name="adj" fmla="val 0"/>
            </a:avLst>
          </a:prstGeom>
          <a:solidFill>
            <a:srgbClr val="2D2C30"/>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30" name="Google Shape;1581;p160">
            <a:extLst>
              <a:ext uri="{FF2B5EF4-FFF2-40B4-BE49-F238E27FC236}">
                <a16:creationId xmlns:a16="http://schemas.microsoft.com/office/drawing/2014/main" xmlns="" id="{193D2661-BE57-4022-9C72-0C409084FE73}"/>
              </a:ext>
            </a:extLst>
          </p:cNvPr>
          <p:cNvSpPr/>
          <p:nvPr/>
        </p:nvSpPr>
        <p:spPr>
          <a:xfrm>
            <a:off x="1390615" y="3856613"/>
            <a:ext cx="136063" cy="110522"/>
          </a:xfrm>
          <a:custGeom>
            <a:avLst/>
            <a:gdLst/>
            <a:ahLst/>
            <a:cxnLst/>
            <a:rect l="l" t="t" r="r" b="b"/>
            <a:pathLst>
              <a:path w="21600" h="21600"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1"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31" name="TextBox 5">
            <a:extLst>
              <a:ext uri="{FF2B5EF4-FFF2-40B4-BE49-F238E27FC236}">
                <a16:creationId xmlns:a16="http://schemas.microsoft.com/office/drawing/2014/main" xmlns="" id="{F93E3E69-08F9-4D0E-B7AB-CBDBA29F28E4}"/>
              </a:ext>
            </a:extLst>
          </p:cNvPr>
          <p:cNvSpPr txBox="1"/>
          <p:nvPr/>
        </p:nvSpPr>
        <p:spPr>
          <a:xfrm>
            <a:off x="863360" y="898163"/>
            <a:ext cx="3491382"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my </a:t>
            </a:r>
            <a:r>
              <a:rPr lang="en-US" sz="3750" kern="10000" spc="-113" dirty="0" err="1">
                <a:solidFill>
                  <a:schemeClr val="bg1"/>
                </a:solidFill>
                <a:latin typeface="Montserrat Alternates Black" panose="00000A00000000000000" pitchFamily="50" charset="0"/>
                <a:cs typeface="Rajdhani" panose="02000000000000000000" pitchFamily="2" charset="0"/>
              </a:rPr>
              <a:t>costomers</a:t>
            </a:r>
            <a:endParaRPr lang="en-US" sz="3750" kern="10000" spc="-113" dirty="0">
              <a:solidFill>
                <a:schemeClr val="bg1"/>
              </a:solidFill>
              <a:latin typeface="Montserrat Alternates Black" panose="00000A00000000000000" pitchFamily="50" charset="0"/>
              <a:cs typeface="Rajdhani" panose="02000000000000000000" pitchFamily="2" charset="0"/>
            </a:endParaRPr>
          </a:p>
        </p:txBody>
      </p:sp>
      <p:grpSp>
        <p:nvGrpSpPr>
          <p:cNvPr id="32" name="Graphic 48">
            <a:extLst>
              <a:ext uri="{FF2B5EF4-FFF2-40B4-BE49-F238E27FC236}">
                <a16:creationId xmlns:a16="http://schemas.microsoft.com/office/drawing/2014/main" xmlns="" id="{73D0FBF8-EEE3-4DBD-B5CD-83BA9CB6A742}"/>
              </a:ext>
            </a:extLst>
          </p:cNvPr>
          <p:cNvGrpSpPr/>
          <p:nvPr/>
        </p:nvGrpSpPr>
        <p:grpSpPr>
          <a:xfrm rot="19803995">
            <a:off x="-51142" y="2896691"/>
            <a:ext cx="2413414" cy="4017829"/>
            <a:chOff x="16603803" y="-2559806"/>
            <a:chExt cx="2616147" cy="6962203"/>
          </a:xfrm>
          <a:solidFill>
            <a:srgbClr val="F0A89A"/>
          </a:solidFill>
        </p:grpSpPr>
        <p:sp>
          <p:nvSpPr>
            <p:cNvPr id="33" name="Graphic 48">
              <a:extLst>
                <a:ext uri="{FF2B5EF4-FFF2-40B4-BE49-F238E27FC236}">
                  <a16:creationId xmlns:a16="http://schemas.microsoft.com/office/drawing/2014/main" xmlns="" id="{954E5FDA-1341-433C-B59E-87D0E9FDA76A}"/>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34" name="Graphic 48">
              <a:extLst>
                <a:ext uri="{FF2B5EF4-FFF2-40B4-BE49-F238E27FC236}">
                  <a16:creationId xmlns:a16="http://schemas.microsoft.com/office/drawing/2014/main" xmlns="" id="{FD021D35-C925-4A15-B0E4-E7BEEB1E1688}"/>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35" name="Graphic 48">
              <a:extLst>
                <a:ext uri="{FF2B5EF4-FFF2-40B4-BE49-F238E27FC236}">
                  <a16:creationId xmlns:a16="http://schemas.microsoft.com/office/drawing/2014/main" xmlns="" id="{7FD35A80-8D88-47BC-A2FD-1AC38B85875E}"/>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36" name="Graphic 48">
              <a:extLst>
                <a:ext uri="{FF2B5EF4-FFF2-40B4-BE49-F238E27FC236}">
                  <a16:creationId xmlns:a16="http://schemas.microsoft.com/office/drawing/2014/main" xmlns="" id="{5F2ED3B9-D1BF-431C-B480-C43726F535E7}"/>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37" name="Graphic 48">
              <a:extLst>
                <a:ext uri="{FF2B5EF4-FFF2-40B4-BE49-F238E27FC236}">
                  <a16:creationId xmlns:a16="http://schemas.microsoft.com/office/drawing/2014/main" xmlns="" id="{BCA7B9A2-9198-4BEB-B2ED-5135EA096CC5}"/>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38" name="Graphic 48">
              <a:extLst>
                <a:ext uri="{FF2B5EF4-FFF2-40B4-BE49-F238E27FC236}">
                  <a16:creationId xmlns:a16="http://schemas.microsoft.com/office/drawing/2014/main" xmlns="" id="{A5B1EAAB-A337-45F6-AA62-02FBE4CC3F6D}"/>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39" name="Graphic 48">
              <a:extLst>
                <a:ext uri="{FF2B5EF4-FFF2-40B4-BE49-F238E27FC236}">
                  <a16:creationId xmlns:a16="http://schemas.microsoft.com/office/drawing/2014/main" xmlns="" id="{7555BB74-21CE-4DA4-851A-E10B487EE75C}"/>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40" name="Graphic 50">
            <a:extLst>
              <a:ext uri="{FF2B5EF4-FFF2-40B4-BE49-F238E27FC236}">
                <a16:creationId xmlns:a16="http://schemas.microsoft.com/office/drawing/2014/main" xmlns="" id="{8CC06BFA-E600-46C6-A44B-13473A38C5BE}"/>
              </a:ext>
            </a:extLst>
          </p:cNvPr>
          <p:cNvSpPr/>
          <p:nvPr/>
        </p:nvSpPr>
        <p:spPr>
          <a:xfrm rot="9662448">
            <a:off x="7160346" y="-1009107"/>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41" name="Graphic 52">
            <a:extLst>
              <a:ext uri="{FF2B5EF4-FFF2-40B4-BE49-F238E27FC236}">
                <a16:creationId xmlns:a16="http://schemas.microsoft.com/office/drawing/2014/main" xmlns="" id="{9B8CB041-A09A-4587-898C-B634E140BC8E}"/>
              </a:ext>
            </a:extLst>
          </p:cNvPr>
          <p:cNvSpPr/>
          <p:nvPr/>
        </p:nvSpPr>
        <p:spPr>
          <a:xfrm rot="9662448">
            <a:off x="6825299" y="-1781156"/>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42" name="Group 41">
            <a:extLst>
              <a:ext uri="{FF2B5EF4-FFF2-40B4-BE49-F238E27FC236}">
                <a16:creationId xmlns:a16="http://schemas.microsoft.com/office/drawing/2014/main" xmlns="" id="{2F1ABFEB-BB1C-4482-AF3B-51056BCD9131}"/>
              </a:ext>
            </a:extLst>
          </p:cNvPr>
          <p:cNvGrpSpPr/>
          <p:nvPr/>
        </p:nvGrpSpPr>
        <p:grpSpPr>
          <a:xfrm rot="15791871">
            <a:off x="7113158" y="-429017"/>
            <a:ext cx="1640377" cy="1640377"/>
            <a:chOff x="16587367" y="11117008"/>
            <a:chExt cx="3701664" cy="3701664"/>
          </a:xfrm>
        </p:grpSpPr>
        <p:sp>
          <p:nvSpPr>
            <p:cNvPr id="43" name="Oval 42">
              <a:extLst>
                <a:ext uri="{FF2B5EF4-FFF2-40B4-BE49-F238E27FC236}">
                  <a16:creationId xmlns:a16="http://schemas.microsoft.com/office/drawing/2014/main" xmlns="" id="{354A0D82-0FEA-4AF7-A8D3-5454AB69CF58}"/>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44" name="Oval 43">
              <a:extLst>
                <a:ext uri="{FF2B5EF4-FFF2-40B4-BE49-F238E27FC236}">
                  <a16:creationId xmlns:a16="http://schemas.microsoft.com/office/drawing/2014/main" xmlns="" id="{951A77F1-48B4-4A84-8991-418ACAFA41B9}"/>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45" name="Oval 44">
              <a:extLst>
                <a:ext uri="{FF2B5EF4-FFF2-40B4-BE49-F238E27FC236}">
                  <a16:creationId xmlns:a16="http://schemas.microsoft.com/office/drawing/2014/main" xmlns="" id="{9A501DFB-9560-479B-AE13-8FCC4F4A047D}"/>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46" name="Oval 45">
            <a:extLst>
              <a:ext uri="{FF2B5EF4-FFF2-40B4-BE49-F238E27FC236}">
                <a16:creationId xmlns:a16="http://schemas.microsoft.com/office/drawing/2014/main" xmlns="" id="{A925B0AB-FD42-454F-A059-1F8C09944954}"/>
              </a:ext>
            </a:extLst>
          </p:cNvPr>
          <p:cNvSpPr/>
          <p:nvPr/>
        </p:nvSpPr>
        <p:spPr>
          <a:xfrm>
            <a:off x="156639" y="4357421"/>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grpSp>
        <p:nvGrpSpPr>
          <p:cNvPr id="47" name="Group 46">
            <a:extLst>
              <a:ext uri="{FF2B5EF4-FFF2-40B4-BE49-F238E27FC236}">
                <a16:creationId xmlns:a16="http://schemas.microsoft.com/office/drawing/2014/main" xmlns="" id="{6F3AD1DB-F00A-4AB0-BC35-0D85C46110F8}"/>
              </a:ext>
            </a:extLst>
          </p:cNvPr>
          <p:cNvGrpSpPr/>
          <p:nvPr/>
        </p:nvGrpSpPr>
        <p:grpSpPr>
          <a:xfrm>
            <a:off x="204918" y="137704"/>
            <a:ext cx="1562808" cy="218453"/>
            <a:chOff x="546447" y="367207"/>
            <a:chExt cx="4167489" cy="582542"/>
          </a:xfrm>
        </p:grpSpPr>
        <p:sp>
          <p:nvSpPr>
            <p:cNvPr id="48" name="Google Shape;484;p91">
              <a:extLst>
                <a:ext uri="{FF2B5EF4-FFF2-40B4-BE49-F238E27FC236}">
                  <a16:creationId xmlns:a16="http://schemas.microsoft.com/office/drawing/2014/main" xmlns="" id="{80779057-9EE6-468D-A857-78F3DE643C67}"/>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49" name="Google Shape;484;p91">
              <a:extLst>
                <a:ext uri="{FF2B5EF4-FFF2-40B4-BE49-F238E27FC236}">
                  <a16:creationId xmlns:a16="http://schemas.microsoft.com/office/drawing/2014/main" xmlns="" id="{B08C63A0-BBF9-4E4B-A963-13FAED047539}"/>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21</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50" name="Straight Connector 49">
              <a:extLst>
                <a:ext uri="{FF2B5EF4-FFF2-40B4-BE49-F238E27FC236}">
                  <a16:creationId xmlns:a16="http://schemas.microsoft.com/office/drawing/2014/main" xmlns="" id="{FE05A3F3-D58D-465C-A207-D58A6823AF06}"/>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51" name="Oval 50">
            <a:extLst>
              <a:ext uri="{FF2B5EF4-FFF2-40B4-BE49-F238E27FC236}">
                <a16:creationId xmlns:a16="http://schemas.microsoft.com/office/drawing/2014/main" xmlns="" id="{85C52439-241E-48BB-B2D5-268E0BB62584}"/>
              </a:ext>
            </a:extLst>
          </p:cNvPr>
          <p:cNvSpPr/>
          <p:nvPr/>
        </p:nvSpPr>
        <p:spPr>
          <a:xfrm>
            <a:off x="907496" y="4853860"/>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52" name="Oval 51">
            <a:extLst>
              <a:ext uri="{FF2B5EF4-FFF2-40B4-BE49-F238E27FC236}">
                <a16:creationId xmlns:a16="http://schemas.microsoft.com/office/drawing/2014/main" xmlns="" id="{035B9CEB-9E5F-4896-85F4-5CFF44668C60}"/>
              </a:ext>
            </a:extLst>
          </p:cNvPr>
          <p:cNvSpPr/>
          <p:nvPr/>
        </p:nvSpPr>
        <p:spPr>
          <a:xfrm>
            <a:off x="2015981" y="4784303"/>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55" name="Picture Placeholder 54">
            <a:extLst>
              <a:ext uri="{FF2B5EF4-FFF2-40B4-BE49-F238E27FC236}">
                <a16:creationId xmlns:a16="http://schemas.microsoft.com/office/drawing/2014/main" xmlns="" id="{22B980B7-18FD-4E5C-BC20-65C4A32449D4}"/>
              </a:ext>
            </a:extLst>
          </p:cNvPr>
          <p:cNvSpPr>
            <a:spLocks noGrp="1"/>
          </p:cNvSpPr>
          <p:nvPr>
            <p:ph type="pic" sz="quarter" idx="12"/>
          </p:nvPr>
        </p:nvSpPr>
        <p:spPr/>
      </p:sp>
      <p:sp>
        <p:nvSpPr>
          <p:cNvPr id="54" name="Picture Placeholder 53">
            <a:extLst>
              <a:ext uri="{FF2B5EF4-FFF2-40B4-BE49-F238E27FC236}">
                <a16:creationId xmlns:a16="http://schemas.microsoft.com/office/drawing/2014/main" xmlns="" id="{E3DCEB03-39F8-4492-A8AB-BE0426A24318}"/>
              </a:ext>
            </a:extLst>
          </p:cNvPr>
          <p:cNvSpPr>
            <a:spLocks noGrp="1"/>
          </p:cNvSpPr>
          <p:nvPr>
            <p:ph type="pic" sz="quarter" idx="11"/>
          </p:nvPr>
        </p:nvSpPr>
        <p:spPr/>
      </p:sp>
      <p:sp>
        <p:nvSpPr>
          <p:cNvPr id="53" name="Picture Placeholder 52">
            <a:extLst>
              <a:ext uri="{FF2B5EF4-FFF2-40B4-BE49-F238E27FC236}">
                <a16:creationId xmlns:a16="http://schemas.microsoft.com/office/drawing/2014/main" xmlns="" id="{7832C00D-4226-44DE-9115-62604E4959DF}"/>
              </a:ext>
            </a:extLst>
          </p:cNvPr>
          <p:cNvSpPr>
            <a:spLocks noGrp="1"/>
          </p:cNvSpPr>
          <p:nvPr>
            <p:ph type="pic" sz="quarter" idx="10"/>
          </p:nvPr>
        </p:nvSpPr>
        <p:spPr/>
      </p:sp>
    </p:spTree>
    <p:extLst>
      <p:ext uri="{BB962C8B-B14F-4D97-AF65-F5344CB8AC3E}">
        <p14:creationId xmlns:p14="http://schemas.microsoft.com/office/powerpoint/2010/main" val="2913724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Graphic 48">
            <a:extLst>
              <a:ext uri="{FF2B5EF4-FFF2-40B4-BE49-F238E27FC236}">
                <a16:creationId xmlns:a16="http://schemas.microsoft.com/office/drawing/2014/main" xmlns="" id="{4AFCE54B-023B-41CC-BE4C-065C8785256F}"/>
              </a:ext>
            </a:extLst>
          </p:cNvPr>
          <p:cNvGrpSpPr/>
          <p:nvPr/>
        </p:nvGrpSpPr>
        <p:grpSpPr>
          <a:xfrm rot="8331267">
            <a:off x="2801951" y="-1650926"/>
            <a:ext cx="2711850" cy="4514661"/>
            <a:chOff x="16603803" y="-2559806"/>
            <a:chExt cx="2616147" cy="6962203"/>
          </a:xfrm>
          <a:solidFill>
            <a:srgbClr val="F0A89A"/>
          </a:solidFill>
        </p:grpSpPr>
        <p:sp>
          <p:nvSpPr>
            <p:cNvPr id="46" name="Graphic 48">
              <a:extLst>
                <a:ext uri="{FF2B5EF4-FFF2-40B4-BE49-F238E27FC236}">
                  <a16:creationId xmlns:a16="http://schemas.microsoft.com/office/drawing/2014/main" xmlns="" id="{712FDC20-8C69-4EFA-B8AD-6AA88050023D}"/>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47" name="Graphic 48">
              <a:extLst>
                <a:ext uri="{FF2B5EF4-FFF2-40B4-BE49-F238E27FC236}">
                  <a16:creationId xmlns:a16="http://schemas.microsoft.com/office/drawing/2014/main" xmlns="" id="{1C06C6A4-D011-4E6A-9F72-8D53EBD8FA3B}"/>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48" name="Graphic 48">
              <a:extLst>
                <a:ext uri="{FF2B5EF4-FFF2-40B4-BE49-F238E27FC236}">
                  <a16:creationId xmlns:a16="http://schemas.microsoft.com/office/drawing/2014/main" xmlns="" id="{DBFE0CDB-EE4C-44F1-8BD6-7C9F06C06417}"/>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49" name="Graphic 48">
              <a:extLst>
                <a:ext uri="{FF2B5EF4-FFF2-40B4-BE49-F238E27FC236}">
                  <a16:creationId xmlns:a16="http://schemas.microsoft.com/office/drawing/2014/main" xmlns="" id="{FD75EF35-29D4-47FE-B29D-22C164EEB716}"/>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50" name="Graphic 48">
              <a:extLst>
                <a:ext uri="{FF2B5EF4-FFF2-40B4-BE49-F238E27FC236}">
                  <a16:creationId xmlns:a16="http://schemas.microsoft.com/office/drawing/2014/main" xmlns="" id="{477D6484-0AC2-4AA9-B613-4A5332FA8E74}"/>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51" name="Graphic 48">
              <a:extLst>
                <a:ext uri="{FF2B5EF4-FFF2-40B4-BE49-F238E27FC236}">
                  <a16:creationId xmlns:a16="http://schemas.microsoft.com/office/drawing/2014/main" xmlns="" id="{EA3C1BFB-2CC9-4F1F-B219-99125E28A2B0}"/>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52" name="Graphic 48">
              <a:extLst>
                <a:ext uri="{FF2B5EF4-FFF2-40B4-BE49-F238E27FC236}">
                  <a16:creationId xmlns:a16="http://schemas.microsoft.com/office/drawing/2014/main" xmlns="" id="{2B1F9590-1ED0-40A5-9430-BDF9B8FB385D}"/>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53" name="TextBox 5">
            <a:extLst>
              <a:ext uri="{FF2B5EF4-FFF2-40B4-BE49-F238E27FC236}">
                <a16:creationId xmlns:a16="http://schemas.microsoft.com/office/drawing/2014/main" xmlns="" id="{486B38CB-9EED-48A0-8EB9-ADA1C32F6DE6}"/>
              </a:ext>
            </a:extLst>
          </p:cNvPr>
          <p:cNvSpPr txBox="1"/>
          <p:nvPr/>
        </p:nvSpPr>
        <p:spPr>
          <a:xfrm>
            <a:off x="765307" y="1821148"/>
            <a:ext cx="8833777"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err="1">
                <a:solidFill>
                  <a:srgbClr val="66646E">
                    <a:alpha val="50000"/>
                  </a:srgbClr>
                </a:solidFill>
                <a:latin typeface="Montserrat Alternates Black" panose="00000A00000000000000" pitchFamily="50" charset="0"/>
                <a:cs typeface="Rajdhani" panose="02000000000000000000" pitchFamily="2" charset="0"/>
              </a:rPr>
              <a:t>costomers</a:t>
            </a:r>
            <a:endParaRPr lang="en-US" sz="11250" kern="10000" spc="0" dirty="0">
              <a:solidFill>
                <a:srgbClr val="66646E">
                  <a:alpha val="50000"/>
                </a:srgbClr>
              </a:solidFill>
              <a:latin typeface="Montserrat Alternates Black" panose="00000A00000000000000" pitchFamily="50" charset="0"/>
              <a:cs typeface="Rajdhani" panose="02000000000000000000" pitchFamily="2" charset="0"/>
            </a:endParaRPr>
          </a:p>
        </p:txBody>
      </p:sp>
      <p:sp>
        <p:nvSpPr>
          <p:cNvPr id="54" name="Google Shape;1582;p160">
            <a:extLst>
              <a:ext uri="{FF2B5EF4-FFF2-40B4-BE49-F238E27FC236}">
                <a16:creationId xmlns:a16="http://schemas.microsoft.com/office/drawing/2014/main" xmlns="" id="{97785EAD-C27B-409F-937F-F1E3CDAA270C}"/>
              </a:ext>
            </a:extLst>
          </p:cNvPr>
          <p:cNvSpPr txBox="1"/>
          <p:nvPr/>
        </p:nvSpPr>
        <p:spPr>
          <a:xfrm>
            <a:off x="3545645" y="1801232"/>
            <a:ext cx="1593092" cy="184519"/>
          </a:xfrm>
          <a:prstGeom prst="rect">
            <a:avLst/>
          </a:prstGeom>
          <a:noFill/>
          <a:ln>
            <a:noFill/>
          </a:ln>
        </p:spPr>
        <p:txBody>
          <a:bodyPr spcFirstLastPara="1" wrap="square" lIns="11288" tIns="11288" rIns="11288" bIns="11288" anchor="t" anchorCtr="0">
            <a:noAutofit/>
          </a:bodyPr>
          <a:lstStyle/>
          <a:p>
            <a:pPr marL="0" lvl="3" algn="ctr">
              <a:buClr>
                <a:srgbClr val="333333"/>
              </a:buClr>
              <a:buSzPts val="2800"/>
            </a:pPr>
            <a:r>
              <a:rPr lang="en-US" sz="1050" dirty="0">
                <a:solidFill>
                  <a:schemeClr val="bg1"/>
                </a:solidFill>
                <a:latin typeface="Montserrat Alternates Black" panose="00000A00000000000000" pitchFamily="50" charset="0"/>
                <a:ea typeface="Montserrat Black"/>
                <a:cs typeface="Montserrat Black"/>
                <a:sym typeface="Montserrat Black"/>
              </a:rPr>
              <a:t>SHAUN MURPHY</a:t>
            </a:r>
            <a:endParaRPr lang="en-US" sz="525" dirty="0">
              <a:solidFill>
                <a:schemeClr val="bg1"/>
              </a:solidFill>
              <a:latin typeface="Montserrat Alternates Black" panose="00000A00000000000000" pitchFamily="50" charset="0"/>
              <a:ea typeface="Arial"/>
              <a:cs typeface="Arial"/>
              <a:sym typeface="Arial"/>
            </a:endParaRPr>
          </a:p>
        </p:txBody>
      </p:sp>
      <p:sp>
        <p:nvSpPr>
          <p:cNvPr id="55" name="Google Shape;1583;p160">
            <a:extLst>
              <a:ext uri="{FF2B5EF4-FFF2-40B4-BE49-F238E27FC236}">
                <a16:creationId xmlns:a16="http://schemas.microsoft.com/office/drawing/2014/main" xmlns="" id="{2DC6A053-A0BC-40D8-B00C-353E889EDE78}"/>
              </a:ext>
            </a:extLst>
          </p:cNvPr>
          <p:cNvSpPr txBox="1"/>
          <p:nvPr/>
        </p:nvSpPr>
        <p:spPr>
          <a:xfrm>
            <a:off x="3693391" y="1993254"/>
            <a:ext cx="1099676" cy="141657"/>
          </a:xfrm>
          <a:prstGeom prst="rect">
            <a:avLst/>
          </a:prstGeom>
          <a:noFill/>
          <a:ln>
            <a:noFill/>
          </a:ln>
        </p:spPr>
        <p:txBody>
          <a:bodyPr spcFirstLastPara="1" wrap="square" lIns="11288" tIns="11288" rIns="11288" bIns="11288" anchor="t" anchorCtr="0">
            <a:noAutofit/>
          </a:bodyPr>
          <a:lstStyle/>
          <a:p>
            <a:pPr marL="0" lvl="3" algn="ctr">
              <a:buClr>
                <a:srgbClr val="C50A0B"/>
              </a:buClr>
              <a:buSzPts val="2100"/>
            </a:pPr>
            <a:r>
              <a:rPr lang="en-US" sz="788" dirty="0">
                <a:solidFill>
                  <a:schemeClr val="bg1"/>
                </a:solidFill>
                <a:latin typeface="Montserrat Alternates Black" panose="00000A00000000000000" pitchFamily="50" charset="0"/>
                <a:ea typeface="Lato"/>
                <a:cs typeface="Lato"/>
                <a:sym typeface="Lato"/>
              </a:rPr>
              <a:t>UI/UX Designer</a:t>
            </a:r>
            <a:endParaRPr sz="525" dirty="0">
              <a:solidFill>
                <a:schemeClr val="bg1"/>
              </a:solidFill>
              <a:latin typeface="Montserrat Alternates Black" panose="00000A00000000000000" pitchFamily="50" charset="0"/>
              <a:ea typeface="Arial"/>
              <a:cs typeface="Arial"/>
              <a:sym typeface="Arial"/>
            </a:endParaRPr>
          </a:p>
        </p:txBody>
      </p:sp>
      <p:sp>
        <p:nvSpPr>
          <p:cNvPr id="56" name="Google Shape;1582;p160">
            <a:extLst>
              <a:ext uri="{FF2B5EF4-FFF2-40B4-BE49-F238E27FC236}">
                <a16:creationId xmlns:a16="http://schemas.microsoft.com/office/drawing/2014/main" xmlns="" id="{B8DCDD95-C985-474F-B27F-8DA17DA36364}"/>
              </a:ext>
            </a:extLst>
          </p:cNvPr>
          <p:cNvSpPr txBox="1"/>
          <p:nvPr/>
        </p:nvSpPr>
        <p:spPr>
          <a:xfrm>
            <a:off x="6348086" y="4103136"/>
            <a:ext cx="1593092" cy="184519"/>
          </a:xfrm>
          <a:prstGeom prst="rect">
            <a:avLst/>
          </a:prstGeom>
          <a:noFill/>
          <a:ln>
            <a:noFill/>
          </a:ln>
        </p:spPr>
        <p:txBody>
          <a:bodyPr spcFirstLastPara="1" wrap="square" lIns="11288" tIns="11288" rIns="11288" bIns="11288" anchor="t" anchorCtr="0">
            <a:noAutofit/>
          </a:bodyPr>
          <a:lstStyle/>
          <a:p>
            <a:pPr marL="0" lvl="3" algn="ctr">
              <a:buClr>
                <a:srgbClr val="333333"/>
              </a:buClr>
              <a:buSzPts val="2800"/>
            </a:pPr>
            <a:r>
              <a:rPr lang="en-US" sz="1050" dirty="0">
                <a:solidFill>
                  <a:schemeClr val="bg1"/>
                </a:solidFill>
                <a:latin typeface="Montserrat Alternates Black" panose="00000A00000000000000" pitchFamily="50" charset="0"/>
                <a:ea typeface="Montserrat Black"/>
                <a:cs typeface="Montserrat Black"/>
                <a:sym typeface="Montserrat Black"/>
              </a:rPr>
              <a:t>SHAUN MURPHY</a:t>
            </a:r>
            <a:endParaRPr lang="en-US" sz="525" dirty="0">
              <a:solidFill>
                <a:schemeClr val="bg1"/>
              </a:solidFill>
              <a:latin typeface="Montserrat Alternates Black" panose="00000A00000000000000" pitchFamily="50" charset="0"/>
              <a:ea typeface="Arial"/>
              <a:cs typeface="Arial"/>
              <a:sym typeface="Arial"/>
            </a:endParaRPr>
          </a:p>
        </p:txBody>
      </p:sp>
      <p:sp>
        <p:nvSpPr>
          <p:cNvPr id="57" name="Google Shape;1583;p160">
            <a:extLst>
              <a:ext uri="{FF2B5EF4-FFF2-40B4-BE49-F238E27FC236}">
                <a16:creationId xmlns:a16="http://schemas.microsoft.com/office/drawing/2014/main" xmlns="" id="{5CB55B56-C2D9-4C1F-96CD-929A87A0DE6B}"/>
              </a:ext>
            </a:extLst>
          </p:cNvPr>
          <p:cNvSpPr txBox="1"/>
          <p:nvPr/>
        </p:nvSpPr>
        <p:spPr>
          <a:xfrm>
            <a:off x="6495832" y="4295157"/>
            <a:ext cx="1099676" cy="141657"/>
          </a:xfrm>
          <a:prstGeom prst="rect">
            <a:avLst/>
          </a:prstGeom>
          <a:noFill/>
          <a:ln>
            <a:noFill/>
          </a:ln>
        </p:spPr>
        <p:txBody>
          <a:bodyPr spcFirstLastPara="1" wrap="square" lIns="11288" tIns="11288" rIns="11288" bIns="11288" anchor="t" anchorCtr="0">
            <a:noAutofit/>
          </a:bodyPr>
          <a:lstStyle/>
          <a:p>
            <a:pPr marL="0" lvl="3" algn="ctr">
              <a:buClr>
                <a:srgbClr val="C50A0B"/>
              </a:buClr>
              <a:buSzPts val="2100"/>
            </a:pPr>
            <a:r>
              <a:rPr lang="en-US" sz="788" dirty="0">
                <a:solidFill>
                  <a:schemeClr val="bg1"/>
                </a:solidFill>
                <a:latin typeface="Montserrat Alternates Black" panose="00000A00000000000000" pitchFamily="50" charset="0"/>
                <a:ea typeface="Lato"/>
                <a:cs typeface="Lato"/>
                <a:sym typeface="Lato"/>
              </a:rPr>
              <a:t>Manager</a:t>
            </a:r>
            <a:endParaRPr sz="525" dirty="0">
              <a:solidFill>
                <a:schemeClr val="bg1"/>
              </a:solidFill>
              <a:latin typeface="Montserrat Alternates Black" panose="00000A00000000000000" pitchFamily="50" charset="0"/>
              <a:ea typeface="Arial"/>
              <a:cs typeface="Arial"/>
              <a:sym typeface="Arial"/>
            </a:endParaRPr>
          </a:p>
        </p:txBody>
      </p:sp>
      <p:sp>
        <p:nvSpPr>
          <p:cNvPr id="60" name="Rectangle: Rounded Corners 59">
            <a:extLst>
              <a:ext uri="{FF2B5EF4-FFF2-40B4-BE49-F238E27FC236}">
                <a16:creationId xmlns:a16="http://schemas.microsoft.com/office/drawing/2014/main" xmlns="" id="{06238A81-A0BD-4331-9CEF-71842C84A088}"/>
              </a:ext>
            </a:extLst>
          </p:cNvPr>
          <p:cNvSpPr/>
          <p:nvPr/>
        </p:nvSpPr>
        <p:spPr>
          <a:xfrm rot="10800000" flipV="1">
            <a:off x="7523445" y="3645906"/>
            <a:ext cx="274954" cy="286977"/>
          </a:xfrm>
          <a:prstGeom prst="roundRect">
            <a:avLst>
              <a:gd name="adj" fmla="val 0"/>
            </a:avLst>
          </a:prstGeom>
          <a:solidFill>
            <a:srgbClr val="2D2C30"/>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61" name="Google Shape;1579;p160">
            <a:extLst>
              <a:ext uri="{FF2B5EF4-FFF2-40B4-BE49-F238E27FC236}">
                <a16:creationId xmlns:a16="http://schemas.microsoft.com/office/drawing/2014/main" xmlns="" id="{6808C7E9-BDA0-48C8-AE5C-A08133CA2BD1}"/>
              </a:ext>
            </a:extLst>
          </p:cNvPr>
          <p:cNvSpPr/>
          <p:nvPr/>
        </p:nvSpPr>
        <p:spPr>
          <a:xfrm>
            <a:off x="7624536" y="3723752"/>
            <a:ext cx="78185" cy="148571"/>
          </a:xfrm>
          <a:custGeom>
            <a:avLst/>
            <a:gdLst/>
            <a:ahLst/>
            <a:cxnLst/>
            <a:rect l="l" t="t" r="r" b="b"/>
            <a:pathLst>
              <a:path w="21600" h="21598"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62" name="Rectangle: Rounded Corners 61">
            <a:extLst>
              <a:ext uri="{FF2B5EF4-FFF2-40B4-BE49-F238E27FC236}">
                <a16:creationId xmlns:a16="http://schemas.microsoft.com/office/drawing/2014/main" xmlns="" id="{DF1974E8-70E0-465B-BB1A-8E6349F36264}"/>
              </a:ext>
            </a:extLst>
          </p:cNvPr>
          <p:cNvSpPr/>
          <p:nvPr/>
        </p:nvSpPr>
        <p:spPr>
          <a:xfrm rot="10800000" flipV="1">
            <a:off x="6996959" y="3658026"/>
            <a:ext cx="274954" cy="286977"/>
          </a:xfrm>
          <a:prstGeom prst="roundRect">
            <a:avLst>
              <a:gd name="adj" fmla="val 0"/>
            </a:avLst>
          </a:prstGeom>
          <a:solidFill>
            <a:srgbClr val="2D2C30"/>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63" name="Google Shape;1580;p160">
            <a:extLst>
              <a:ext uri="{FF2B5EF4-FFF2-40B4-BE49-F238E27FC236}">
                <a16:creationId xmlns:a16="http://schemas.microsoft.com/office/drawing/2014/main" xmlns="" id="{A6C49179-0DBC-45DC-B18E-177FE5E8356F}"/>
              </a:ext>
            </a:extLst>
          </p:cNvPr>
          <p:cNvSpPr/>
          <p:nvPr/>
        </p:nvSpPr>
        <p:spPr>
          <a:xfrm>
            <a:off x="7080567" y="3729467"/>
            <a:ext cx="115665" cy="110522"/>
          </a:xfrm>
          <a:custGeom>
            <a:avLst/>
            <a:gdLst/>
            <a:ahLst/>
            <a:cxnLst/>
            <a:rect l="l" t="t" r="r" b="b"/>
            <a:pathLst>
              <a:path w="21600" h="21600"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64" name="Rectangle: Rounded Corners 63">
            <a:extLst>
              <a:ext uri="{FF2B5EF4-FFF2-40B4-BE49-F238E27FC236}">
                <a16:creationId xmlns:a16="http://schemas.microsoft.com/office/drawing/2014/main" xmlns="" id="{4F271ADA-9145-47B5-9614-CE471620A4D5}"/>
              </a:ext>
            </a:extLst>
          </p:cNvPr>
          <p:cNvSpPr/>
          <p:nvPr/>
        </p:nvSpPr>
        <p:spPr>
          <a:xfrm rot="10800000" flipV="1">
            <a:off x="6470473" y="3658026"/>
            <a:ext cx="274954" cy="286977"/>
          </a:xfrm>
          <a:prstGeom prst="roundRect">
            <a:avLst>
              <a:gd name="adj" fmla="val 0"/>
            </a:avLst>
          </a:prstGeom>
          <a:solidFill>
            <a:srgbClr val="2D2C30"/>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65" name="Google Shape;1581;p160">
            <a:extLst>
              <a:ext uri="{FF2B5EF4-FFF2-40B4-BE49-F238E27FC236}">
                <a16:creationId xmlns:a16="http://schemas.microsoft.com/office/drawing/2014/main" xmlns="" id="{9FD21503-FDEA-44A6-9A83-85114DBADC25}"/>
              </a:ext>
            </a:extLst>
          </p:cNvPr>
          <p:cNvSpPr/>
          <p:nvPr/>
        </p:nvSpPr>
        <p:spPr>
          <a:xfrm>
            <a:off x="6540469" y="3738039"/>
            <a:ext cx="136063" cy="110522"/>
          </a:xfrm>
          <a:custGeom>
            <a:avLst/>
            <a:gdLst/>
            <a:ahLst/>
            <a:cxnLst/>
            <a:rect l="l" t="t" r="r" b="b"/>
            <a:pathLst>
              <a:path w="21600" h="21600"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1"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66" name="Rectangle: Rounded Corners 65">
            <a:extLst>
              <a:ext uri="{FF2B5EF4-FFF2-40B4-BE49-F238E27FC236}">
                <a16:creationId xmlns:a16="http://schemas.microsoft.com/office/drawing/2014/main" xmlns="" id="{4903E814-693A-496D-8470-746F79E42737}"/>
              </a:ext>
            </a:extLst>
          </p:cNvPr>
          <p:cNvSpPr/>
          <p:nvPr/>
        </p:nvSpPr>
        <p:spPr>
          <a:xfrm rot="10800000" flipV="1">
            <a:off x="4744386" y="1351506"/>
            <a:ext cx="274954" cy="286977"/>
          </a:xfrm>
          <a:prstGeom prst="roundRect">
            <a:avLst>
              <a:gd name="adj" fmla="val 0"/>
            </a:avLst>
          </a:prstGeom>
          <a:solidFill>
            <a:srgbClr val="2D2C30"/>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67" name="Google Shape;1579;p160">
            <a:extLst>
              <a:ext uri="{FF2B5EF4-FFF2-40B4-BE49-F238E27FC236}">
                <a16:creationId xmlns:a16="http://schemas.microsoft.com/office/drawing/2014/main" xmlns="" id="{74CF9B93-F6E1-4DA2-A69D-ACB0CEC5DC75}"/>
              </a:ext>
            </a:extLst>
          </p:cNvPr>
          <p:cNvSpPr/>
          <p:nvPr/>
        </p:nvSpPr>
        <p:spPr>
          <a:xfrm>
            <a:off x="4845478" y="1429352"/>
            <a:ext cx="78185" cy="148571"/>
          </a:xfrm>
          <a:custGeom>
            <a:avLst/>
            <a:gdLst/>
            <a:ahLst/>
            <a:cxnLst/>
            <a:rect l="l" t="t" r="r" b="b"/>
            <a:pathLst>
              <a:path w="21600" h="21598"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68" name="Rectangle: Rounded Corners 67">
            <a:extLst>
              <a:ext uri="{FF2B5EF4-FFF2-40B4-BE49-F238E27FC236}">
                <a16:creationId xmlns:a16="http://schemas.microsoft.com/office/drawing/2014/main" xmlns="" id="{79F9E4D0-8733-4C19-B589-BFCED3791493}"/>
              </a:ext>
            </a:extLst>
          </p:cNvPr>
          <p:cNvSpPr/>
          <p:nvPr/>
        </p:nvSpPr>
        <p:spPr>
          <a:xfrm rot="10800000" flipV="1">
            <a:off x="4217900" y="1363626"/>
            <a:ext cx="274954" cy="286977"/>
          </a:xfrm>
          <a:prstGeom prst="roundRect">
            <a:avLst>
              <a:gd name="adj" fmla="val 0"/>
            </a:avLst>
          </a:prstGeom>
          <a:solidFill>
            <a:srgbClr val="2D2C30"/>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69" name="Google Shape;1580;p160">
            <a:extLst>
              <a:ext uri="{FF2B5EF4-FFF2-40B4-BE49-F238E27FC236}">
                <a16:creationId xmlns:a16="http://schemas.microsoft.com/office/drawing/2014/main" xmlns="" id="{FA3876A4-D176-43E5-A21D-D41098FB6E74}"/>
              </a:ext>
            </a:extLst>
          </p:cNvPr>
          <p:cNvSpPr/>
          <p:nvPr/>
        </p:nvSpPr>
        <p:spPr>
          <a:xfrm>
            <a:off x="4301508" y="1435067"/>
            <a:ext cx="115665" cy="110522"/>
          </a:xfrm>
          <a:custGeom>
            <a:avLst/>
            <a:gdLst/>
            <a:ahLst/>
            <a:cxnLst/>
            <a:rect l="l" t="t" r="r" b="b"/>
            <a:pathLst>
              <a:path w="21600" h="21600"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70" name="Rectangle: Rounded Corners 69">
            <a:extLst>
              <a:ext uri="{FF2B5EF4-FFF2-40B4-BE49-F238E27FC236}">
                <a16:creationId xmlns:a16="http://schemas.microsoft.com/office/drawing/2014/main" xmlns="" id="{F4C76B62-5CC9-449D-863C-6845DCBC8569}"/>
              </a:ext>
            </a:extLst>
          </p:cNvPr>
          <p:cNvSpPr/>
          <p:nvPr/>
        </p:nvSpPr>
        <p:spPr>
          <a:xfrm rot="10800000" flipV="1">
            <a:off x="3691414" y="1363626"/>
            <a:ext cx="274954" cy="286977"/>
          </a:xfrm>
          <a:prstGeom prst="roundRect">
            <a:avLst>
              <a:gd name="adj" fmla="val 0"/>
            </a:avLst>
          </a:prstGeom>
          <a:solidFill>
            <a:srgbClr val="2D2C30"/>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71" name="Google Shape;1581;p160">
            <a:extLst>
              <a:ext uri="{FF2B5EF4-FFF2-40B4-BE49-F238E27FC236}">
                <a16:creationId xmlns:a16="http://schemas.microsoft.com/office/drawing/2014/main" xmlns="" id="{B76CA314-BBA2-4DB3-8006-DA3C373B9CD6}"/>
              </a:ext>
            </a:extLst>
          </p:cNvPr>
          <p:cNvSpPr/>
          <p:nvPr/>
        </p:nvSpPr>
        <p:spPr>
          <a:xfrm>
            <a:off x="3761411" y="1443639"/>
            <a:ext cx="136063" cy="110522"/>
          </a:xfrm>
          <a:custGeom>
            <a:avLst/>
            <a:gdLst/>
            <a:ahLst/>
            <a:cxnLst/>
            <a:rect l="l" t="t" r="r" b="b"/>
            <a:pathLst>
              <a:path w="21600" h="21600"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1"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72" name="TextBox 5">
            <a:extLst>
              <a:ext uri="{FF2B5EF4-FFF2-40B4-BE49-F238E27FC236}">
                <a16:creationId xmlns:a16="http://schemas.microsoft.com/office/drawing/2014/main" xmlns="" id="{212151A3-29D7-42B5-A7A6-C1D1026923C4}"/>
              </a:ext>
            </a:extLst>
          </p:cNvPr>
          <p:cNvSpPr txBox="1"/>
          <p:nvPr/>
        </p:nvSpPr>
        <p:spPr>
          <a:xfrm>
            <a:off x="850809" y="1344760"/>
            <a:ext cx="3491382"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my </a:t>
            </a:r>
            <a:r>
              <a:rPr lang="en-US" sz="3750" kern="10000" spc="-113" dirty="0" err="1">
                <a:solidFill>
                  <a:schemeClr val="bg1"/>
                </a:solidFill>
                <a:latin typeface="Montserrat Alternates Black" panose="00000A00000000000000" pitchFamily="50" charset="0"/>
                <a:cs typeface="Rajdhani" panose="02000000000000000000" pitchFamily="2" charset="0"/>
              </a:rPr>
              <a:t>costomers</a:t>
            </a:r>
            <a:endParaRPr lang="en-US" sz="3750" kern="10000" spc="-113" dirty="0">
              <a:solidFill>
                <a:schemeClr val="bg1"/>
              </a:solidFill>
              <a:latin typeface="Montserrat Alternates Black" panose="00000A00000000000000" pitchFamily="50" charset="0"/>
              <a:cs typeface="Rajdhani" panose="02000000000000000000" pitchFamily="2" charset="0"/>
            </a:endParaRPr>
          </a:p>
        </p:txBody>
      </p:sp>
      <p:sp>
        <p:nvSpPr>
          <p:cNvPr id="73" name="Graphic 50">
            <a:extLst>
              <a:ext uri="{FF2B5EF4-FFF2-40B4-BE49-F238E27FC236}">
                <a16:creationId xmlns:a16="http://schemas.microsoft.com/office/drawing/2014/main" xmlns="" id="{9A42159D-AE1B-41DE-8F41-2239E8950E83}"/>
              </a:ext>
            </a:extLst>
          </p:cNvPr>
          <p:cNvSpPr/>
          <p:nvPr/>
        </p:nvSpPr>
        <p:spPr>
          <a:xfrm rot="20404144">
            <a:off x="132396" y="2286308"/>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74" name="Graphic 52">
            <a:extLst>
              <a:ext uri="{FF2B5EF4-FFF2-40B4-BE49-F238E27FC236}">
                <a16:creationId xmlns:a16="http://schemas.microsoft.com/office/drawing/2014/main" xmlns="" id="{0583F11E-3C5B-4EE9-B1A1-99975A091149}"/>
              </a:ext>
            </a:extLst>
          </p:cNvPr>
          <p:cNvSpPr/>
          <p:nvPr/>
        </p:nvSpPr>
        <p:spPr>
          <a:xfrm rot="20404144">
            <a:off x="-360308" y="2149029"/>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75" name="Group 74">
            <a:extLst>
              <a:ext uri="{FF2B5EF4-FFF2-40B4-BE49-F238E27FC236}">
                <a16:creationId xmlns:a16="http://schemas.microsoft.com/office/drawing/2014/main" xmlns="" id="{E21AD2A3-81F3-461C-B028-18E118A631C3}"/>
              </a:ext>
            </a:extLst>
          </p:cNvPr>
          <p:cNvGrpSpPr/>
          <p:nvPr/>
        </p:nvGrpSpPr>
        <p:grpSpPr>
          <a:xfrm rot="4933567">
            <a:off x="172395" y="2889545"/>
            <a:ext cx="1640377" cy="1640377"/>
            <a:chOff x="16587367" y="11117008"/>
            <a:chExt cx="3701664" cy="3701664"/>
          </a:xfrm>
        </p:grpSpPr>
        <p:sp>
          <p:nvSpPr>
            <p:cNvPr id="76" name="Oval 75">
              <a:extLst>
                <a:ext uri="{FF2B5EF4-FFF2-40B4-BE49-F238E27FC236}">
                  <a16:creationId xmlns:a16="http://schemas.microsoft.com/office/drawing/2014/main" xmlns="" id="{0BBFED6E-7F40-41F8-BDFC-757E488C1190}"/>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77" name="Oval 76">
              <a:extLst>
                <a:ext uri="{FF2B5EF4-FFF2-40B4-BE49-F238E27FC236}">
                  <a16:creationId xmlns:a16="http://schemas.microsoft.com/office/drawing/2014/main" xmlns="" id="{7B4F55C9-17E5-4E57-A3E3-0864DC308394}"/>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78" name="Oval 77">
              <a:extLst>
                <a:ext uri="{FF2B5EF4-FFF2-40B4-BE49-F238E27FC236}">
                  <a16:creationId xmlns:a16="http://schemas.microsoft.com/office/drawing/2014/main" xmlns="" id="{20EE873A-6529-4B3F-BCAD-A4AFA4CB74B6}"/>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79" name="Oval 78">
            <a:extLst>
              <a:ext uri="{FF2B5EF4-FFF2-40B4-BE49-F238E27FC236}">
                <a16:creationId xmlns:a16="http://schemas.microsoft.com/office/drawing/2014/main" xmlns="" id="{DD164722-8379-4EAB-AFCF-FBD941AB27DB}"/>
              </a:ext>
            </a:extLst>
          </p:cNvPr>
          <p:cNvSpPr/>
          <p:nvPr/>
        </p:nvSpPr>
        <p:spPr>
          <a:xfrm>
            <a:off x="3263805" y="548860"/>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grpSp>
        <p:nvGrpSpPr>
          <p:cNvPr id="80" name="Group 79">
            <a:extLst>
              <a:ext uri="{FF2B5EF4-FFF2-40B4-BE49-F238E27FC236}">
                <a16:creationId xmlns:a16="http://schemas.microsoft.com/office/drawing/2014/main" xmlns="" id="{E9CC8F62-866E-40A8-AFB7-88FE480AC8CE}"/>
              </a:ext>
            </a:extLst>
          </p:cNvPr>
          <p:cNvGrpSpPr/>
          <p:nvPr/>
        </p:nvGrpSpPr>
        <p:grpSpPr>
          <a:xfrm>
            <a:off x="204918" y="137704"/>
            <a:ext cx="1562808" cy="218453"/>
            <a:chOff x="546447" y="367207"/>
            <a:chExt cx="4167489" cy="582542"/>
          </a:xfrm>
        </p:grpSpPr>
        <p:sp>
          <p:nvSpPr>
            <p:cNvPr id="81" name="Google Shape;484;p91">
              <a:extLst>
                <a:ext uri="{FF2B5EF4-FFF2-40B4-BE49-F238E27FC236}">
                  <a16:creationId xmlns:a16="http://schemas.microsoft.com/office/drawing/2014/main" xmlns="" id="{74A8AA32-6027-4BAE-969D-96EF8C89F16C}"/>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82" name="Google Shape;484;p91">
              <a:extLst>
                <a:ext uri="{FF2B5EF4-FFF2-40B4-BE49-F238E27FC236}">
                  <a16:creationId xmlns:a16="http://schemas.microsoft.com/office/drawing/2014/main" xmlns="" id="{CEAC09DF-EC61-48E5-BC3E-C927A819880A}"/>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22</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83" name="Straight Connector 82">
              <a:extLst>
                <a:ext uri="{FF2B5EF4-FFF2-40B4-BE49-F238E27FC236}">
                  <a16:creationId xmlns:a16="http://schemas.microsoft.com/office/drawing/2014/main" xmlns="" id="{D5AFE44F-F337-4101-8955-C0C36CEF1F17}"/>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84" name="Oval 83">
            <a:extLst>
              <a:ext uri="{FF2B5EF4-FFF2-40B4-BE49-F238E27FC236}">
                <a16:creationId xmlns:a16="http://schemas.microsoft.com/office/drawing/2014/main" xmlns="" id="{AD2E69EF-3B57-4D9C-BCAB-C0999FA16E60}"/>
              </a:ext>
            </a:extLst>
          </p:cNvPr>
          <p:cNvSpPr/>
          <p:nvPr/>
        </p:nvSpPr>
        <p:spPr>
          <a:xfrm>
            <a:off x="4845477" y="878005"/>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85" name="Oval 84">
            <a:extLst>
              <a:ext uri="{FF2B5EF4-FFF2-40B4-BE49-F238E27FC236}">
                <a16:creationId xmlns:a16="http://schemas.microsoft.com/office/drawing/2014/main" xmlns="" id="{B2B1532F-7BDE-4F12-9247-8B9858774314}"/>
              </a:ext>
            </a:extLst>
          </p:cNvPr>
          <p:cNvSpPr/>
          <p:nvPr/>
        </p:nvSpPr>
        <p:spPr>
          <a:xfrm>
            <a:off x="5438438" y="362429"/>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86" name="Oval 85">
            <a:extLst>
              <a:ext uri="{FF2B5EF4-FFF2-40B4-BE49-F238E27FC236}">
                <a16:creationId xmlns:a16="http://schemas.microsoft.com/office/drawing/2014/main" xmlns="" id="{C712C26A-E77A-4BD9-84FC-2F3AB62E7F74}"/>
              </a:ext>
            </a:extLst>
          </p:cNvPr>
          <p:cNvSpPr/>
          <p:nvPr/>
        </p:nvSpPr>
        <p:spPr>
          <a:xfrm>
            <a:off x="1990231" y="182526"/>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87" name="Oval 86">
            <a:extLst>
              <a:ext uri="{FF2B5EF4-FFF2-40B4-BE49-F238E27FC236}">
                <a16:creationId xmlns:a16="http://schemas.microsoft.com/office/drawing/2014/main" xmlns="" id="{8F321ABE-F3B5-4197-ACB0-621B3EF724C1}"/>
              </a:ext>
            </a:extLst>
          </p:cNvPr>
          <p:cNvSpPr/>
          <p:nvPr/>
        </p:nvSpPr>
        <p:spPr>
          <a:xfrm>
            <a:off x="3425914" y="977757"/>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89" name="Picture Placeholder 88">
            <a:extLst>
              <a:ext uri="{FF2B5EF4-FFF2-40B4-BE49-F238E27FC236}">
                <a16:creationId xmlns:a16="http://schemas.microsoft.com/office/drawing/2014/main" xmlns="" id="{407C0132-1845-47D0-99F8-54B119ADED3D}"/>
              </a:ext>
            </a:extLst>
          </p:cNvPr>
          <p:cNvSpPr>
            <a:spLocks noGrp="1"/>
          </p:cNvSpPr>
          <p:nvPr>
            <p:ph type="pic" sz="quarter" idx="11"/>
          </p:nvPr>
        </p:nvSpPr>
        <p:spPr/>
      </p:sp>
      <p:sp>
        <p:nvSpPr>
          <p:cNvPr id="88" name="Picture Placeholder 87">
            <a:extLst>
              <a:ext uri="{FF2B5EF4-FFF2-40B4-BE49-F238E27FC236}">
                <a16:creationId xmlns:a16="http://schemas.microsoft.com/office/drawing/2014/main" xmlns="" id="{E6BEE72C-354E-4CEC-9768-DD7257FD3F24}"/>
              </a:ext>
            </a:extLst>
          </p:cNvPr>
          <p:cNvSpPr>
            <a:spLocks noGrp="1"/>
          </p:cNvSpPr>
          <p:nvPr>
            <p:ph type="pic" sz="quarter" idx="10"/>
          </p:nvPr>
        </p:nvSpPr>
        <p:spPr/>
      </p:sp>
    </p:spTree>
    <p:extLst>
      <p:ext uri="{BB962C8B-B14F-4D97-AF65-F5344CB8AC3E}">
        <p14:creationId xmlns:p14="http://schemas.microsoft.com/office/powerpoint/2010/main" val="2840444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Box 5">
            <a:extLst>
              <a:ext uri="{FF2B5EF4-FFF2-40B4-BE49-F238E27FC236}">
                <a16:creationId xmlns:a16="http://schemas.microsoft.com/office/drawing/2014/main" xmlns="" id="{D5D048FF-44C1-48CE-AA8E-FB400589F175}"/>
              </a:ext>
            </a:extLst>
          </p:cNvPr>
          <p:cNvSpPr txBox="1"/>
          <p:nvPr/>
        </p:nvSpPr>
        <p:spPr>
          <a:xfrm>
            <a:off x="0" y="146531"/>
            <a:ext cx="8833777"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err="1">
                <a:solidFill>
                  <a:srgbClr val="66646E">
                    <a:alpha val="50000"/>
                  </a:srgbClr>
                </a:solidFill>
                <a:latin typeface="Montserrat Alternates Black" panose="00000A00000000000000" pitchFamily="50" charset="0"/>
                <a:cs typeface="Rajdhani" panose="02000000000000000000" pitchFamily="2" charset="0"/>
              </a:rPr>
              <a:t>costomers</a:t>
            </a:r>
            <a:endParaRPr lang="en-US" sz="11250" kern="10000" spc="0" dirty="0">
              <a:solidFill>
                <a:srgbClr val="66646E">
                  <a:alpha val="50000"/>
                </a:srgbClr>
              </a:solidFill>
              <a:latin typeface="Montserrat Alternates Black" panose="00000A00000000000000" pitchFamily="50" charset="0"/>
              <a:cs typeface="Rajdhani" panose="02000000000000000000" pitchFamily="2" charset="0"/>
            </a:endParaRPr>
          </a:p>
        </p:txBody>
      </p:sp>
      <p:sp>
        <p:nvSpPr>
          <p:cNvPr id="46" name="Rectangle 45">
            <a:extLst>
              <a:ext uri="{FF2B5EF4-FFF2-40B4-BE49-F238E27FC236}">
                <a16:creationId xmlns:a16="http://schemas.microsoft.com/office/drawing/2014/main" xmlns="" id="{E148C65A-18AC-4726-8AB7-98FC88212EDD}"/>
              </a:ext>
            </a:extLst>
          </p:cNvPr>
          <p:cNvSpPr/>
          <p:nvPr/>
        </p:nvSpPr>
        <p:spPr>
          <a:xfrm>
            <a:off x="828675" y="1728788"/>
            <a:ext cx="8315325" cy="2971800"/>
          </a:xfrm>
          <a:prstGeom prst="rect">
            <a:avLst/>
          </a:prstGeom>
          <a:solidFill>
            <a:srgbClr val="2D2C30"/>
          </a:solidFill>
          <a:ln>
            <a:noFill/>
          </a:ln>
          <a:effectLst>
            <a:outerShdw blurRad="1244600" dist="812800" dir="8820000" sx="99000" sy="99000" algn="ctr" rotWithShape="0">
              <a:srgbClr val="000000">
                <a:alpha val="2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48" name="Google Shape;1642;p163">
            <a:extLst>
              <a:ext uri="{FF2B5EF4-FFF2-40B4-BE49-F238E27FC236}">
                <a16:creationId xmlns:a16="http://schemas.microsoft.com/office/drawing/2014/main" xmlns="" id="{781F0E9E-20A1-4722-A288-7376DD830059}"/>
              </a:ext>
            </a:extLst>
          </p:cNvPr>
          <p:cNvSpPr txBox="1"/>
          <p:nvPr/>
        </p:nvSpPr>
        <p:spPr>
          <a:xfrm>
            <a:off x="1203693" y="2318688"/>
            <a:ext cx="2903168" cy="119063"/>
          </a:xfrm>
          <a:prstGeom prst="rect">
            <a:avLst/>
          </a:prstGeom>
          <a:noFill/>
          <a:ln>
            <a:noFill/>
          </a:ln>
        </p:spPr>
        <p:txBody>
          <a:bodyPr spcFirstLastPara="1" wrap="square" lIns="0" tIns="0" rIns="0" bIns="0" anchor="t" anchorCtr="0">
            <a:noAutofit/>
          </a:bodyPr>
          <a:lstStyle/>
          <a:p>
            <a:pPr>
              <a:buClr>
                <a:srgbClr val="FFFFFF"/>
              </a:buClr>
              <a:buSzPts val="2100"/>
            </a:pPr>
            <a:r>
              <a:rPr lang="en-US" sz="788" dirty="0">
                <a:solidFill>
                  <a:schemeClr val="bg1"/>
                </a:solidFill>
                <a:latin typeface="Montserrat Alternates Black" panose="00000A00000000000000" pitchFamily="50" charset="0"/>
                <a:ea typeface="Open Sans" panose="020B0606030504020204" pitchFamily="34" charset="0"/>
                <a:cs typeface="Open Sans" panose="020B0606030504020204" pitchFamily="34" charset="0"/>
                <a:sym typeface="Lato"/>
              </a:rPr>
              <a:t>CEO and murphy Founder</a:t>
            </a:r>
            <a:endParaRPr sz="525" dirty="0">
              <a:solidFill>
                <a:schemeClr val="bg1"/>
              </a:solidFill>
              <a:latin typeface="Montserrat Alternates Black" panose="00000A00000000000000" pitchFamily="50" charset="0"/>
              <a:ea typeface="Open Sans" panose="020B0606030504020204" pitchFamily="34" charset="0"/>
              <a:cs typeface="Open Sans" panose="020B0606030504020204" pitchFamily="34" charset="0"/>
              <a:sym typeface="Arial"/>
            </a:endParaRPr>
          </a:p>
        </p:txBody>
      </p:sp>
      <p:sp>
        <p:nvSpPr>
          <p:cNvPr id="49" name="Google Shape;1643;p163">
            <a:extLst>
              <a:ext uri="{FF2B5EF4-FFF2-40B4-BE49-F238E27FC236}">
                <a16:creationId xmlns:a16="http://schemas.microsoft.com/office/drawing/2014/main" xmlns="" id="{7601A4F5-6C96-4241-859E-C12A0E61C84B}"/>
              </a:ext>
            </a:extLst>
          </p:cNvPr>
          <p:cNvSpPr txBox="1"/>
          <p:nvPr/>
        </p:nvSpPr>
        <p:spPr>
          <a:xfrm>
            <a:off x="1203693" y="2067879"/>
            <a:ext cx="2138655" cy="161925"/>
          </a:xfrm>
          <a:prstGeom prst="rect">
            <a:avLst/>
          </a:prstGeom>
          <a:noFill/>
          <a:ln>
            <a:noFill/>
          </a:ln>
        </p:spPr>
        <p:txBody>
          <a:bodyPr spcFirstLastPara="1" wrap="square" lIns="0" tIns="0" rIns="0" bIns="0" anchor="t" anchorCtr="0">
            <a:noAutofit/>
          </a:bodyPr>
          <a:lstStyle/>
          <a:p>
            <a:pPr>
              <a:buClr>
                <a:srgbClr val="FFFFFF"/>
              </a:buClr>
              <a:buSzPts val="2800"/>
            </a:pPr>
            <a:r>
              <a:rPr lang="en-US" sz="1050" dirty="0">
                <a:solidFill>
                  <a:schemeClr val="bg1"/>
                </a:solidFill>
                <a:latin typeface="Montserrat Alternates Black" panose="00000A00000000000000" pitchFamily="50" charset="0"/>
                <a:ea typeface="Open Sans" panose="020B0606030504020204" pitchFamily="34" charset="0"/>
                <a:cs typeface="Open Sans" panose="020B0606030504020204" pitchFamily="34" charset="0"/>
                <a:sym typeface="Montserrat Black"/>
              </a:rPr>
              <a:t>SHAUN MURPHY</a:t>
            </a:r>
            <a:endParaRPr lang="en-US" sz="525" dirty="0">
              <a:solidFill>
                <a:schemeClr val="bg1"/>
              </a:solidFill>
              <a:latin typeface="Montserrat Alternates Black" panose="00000A00000000000000" pitchFamily="50" charset="0"/>
              <a:ea typeface="Open Sans" panose="020B0606030504020204" pitchFamily="34" charset="0"/>
              <a:cs typeface="Open Sans" panose="020B0606030504020204" pitchFamily="34" charset="0"/>
              <a:sym typeface="Arial"/>
            </a:endParaRPr>
          </a:p>
        </p:txBody>
      </p:sp>
      <p:sp>
        <p:nvSpPr>
          <p:cNvPr id="50" name="Google Shape;1644;p163">
            <a:extLst>
              <a:ext uri="{FF2B5EF4-FFF2-40B4-BE49-F238E27FC236}">
                <a16:creationId xmlns:a16="http://schemas.microsoft.com/office/drawing/2014/main" xmlns="" id="{AAF2B561-64EB-4D6D-BB05-DDC5CCF21414}"/>
              </a:ext>
            </a:extLst>
          </p:cNvPr>
          <p:cNvSpPr txBox="1"/>
          <p:nvPr/>
        </p:nvSpPr>
        <p:spPr>
          <a:xfrm>
            <a:off x="1182999" y="2694623"/>
            <a:ext cx="2180044" cy="476250"/>
          </a:xfrm>
          <a:prstGeom prst="rect">
            <a:avLst/>
          </a:prstGeom>
          <a:noFill/>
          <a:ln>
            <a:noFill/>
          </a:ln>
        </p:spPr>
        <p:txBody>
          <a:bodyPr spcFirstLastPara="1" wrap="square" lIns="0" tIns="0" rIns="0" bIns="0" anchor="t" anchorCtr="0">
            <a:noAutofit/>
          </a:bodyPr>
          <a:lstStyle/>
          <a:p>
            <a:pPr>
              <a:buClr>
                <a:srgbClr val="FFFFFF"/>
              </a:buClr>
              <a:buSzPts val="2100"/>
            </a:pP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Time for another Keynote presentation? Or maybe it's your first one, and your hands are already sweating at the thought of having to speak in front of a crowd.</a:t>
            </a:r>
            <a:endParaRPr sz="525"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51" name="Google Shape;1645;p163">
            <a:extLst>
              <a:ext uri="{FF2B5EF4-FFF2-40B4-BE49-F238E27FC236}">
                <a16:creationId xmlns:a16="http://schemas.microsoft.com/office/drawing/2014/main" xmlns="" id="{0FD679E4-2060-4A50-82EB-A1AED3A4189F}"/>
              </a:ext>
            </a:extLst>
          </p:cNvPr>
          <p:cNvSpPr txBox="1"/>
          <p:nvPr/>
        </p:nvSpPr>
        <p:spPr>
          <a:xfrm>
            <a:off x="3397808" y="2694623"/>
            <a:ext cx="2180044" cy="476250"/>
          </a:xfrm>
          <a:prstGeom prst="rect">
            <a:avLst/>
          </a:prstGeom>
          <a:noFill/>
          <a:ln>
            <a:noFill/>
          </a:ln>
        </p:spPr>
        <p:txBody>
          <a:bodyPr spcFirstLastPara="1" wrap="square" lIns="0" tIns="0" rIns="0" bIns="0" anchor="t" anchorCtr="0">
            <a:noAutofit/>
          </a:bodyPr>
          <a:lstStyle/>
          <a:p>
            <a:pPr>
              <a:buClr>
                <a:srgbClr val="FFFFFF"/>
              </a:buClr>
              <a:buSzPts val="2100"/>
            </a:pP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Time for another Keynote presentation? Or maybe it's your first one, and your hands are already sweating at the thought of having to speak in front of a crowd.</a:t>
            </a:r>
            <a:endParaRPr sz="525"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52" name="Google Shape;1650;p163">
            <a:extLst>
              <a:ext uri="{FF2B5EF4-FFF2-40B4-BE49-F238E27FC236}">
                <a16:creationId xmlns:a16="http://schemas.microsoft.com/office/drawing/2014/main" xmlns="" id="{B529B2A1-6495-4D4E-B914-396CFA78CF8B}"/>
              </a:ext>
            </a:extLst>
          </p:cNvPr>
          <p:cNvSpPr txBox="1"/>
          <p:nvPr/>
        </p:nvSpPr>
        <p:spPr>
          <a:xfrm>
            <a:off x="1182999" y="3285239"/>
            <a:ext cx="2180044" cy="476250"/>
          </a:xfrm>
          <a:prstGeom prst="rect">
            <a:avLst/>
          </a:prstGeom>
          <a:noFill/>
          <a:ln>
            <a:noFill/>
          </a:ln>
        </p:spPr>
        <p:txBody>
          <a:bodyPr spcFirstLastPara="1" wrap="square" lIns="0" tIns="0" rIns="0" bIns="0" anchor="t" anchorCtr="0">
            <a:noAutofit/>
          </a:bodyPr>
          <a:lstStyle/>
          <a:p>
            <a:pPr>
              <a:buClr>
                <a:srgbClr val="FFFFFF"/>
              </a:buClr>
              <a:buSzPts val="2100"/>
            </a:pP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Time for another Keynote presentation? Or maybe it's your first one, and your hands are already sweating at the thought of having to speak in front of a crowd.</a:t>
            </a:r>
            <a:endParaRPr sz="525"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53" name="Google Shape;1651;p163">
            <a:extLst>
              <a:ext uri="{FF2B5EF4-FFF2-40B4-BE49-F238E27FC236}">
                <a16:creationId xmlns:a16="http://schemas.microsoft.com/office/drawing/2014/main" xmlns="" id="{66682650-0F51-491C-909F-AA8A8C1DDF08}"/>
              </a:ext>
            </a:extLst>
          </p:cNvPr>
          <p:cNvSpPr txBox="1"/>
          <p:nvPr/>
        </p:nvSpPr>
        <p:spPr>
          <a:xfrm>
            <a:off x="3392535" y="3285239"/>
            <a:ext cx="2180044" cy="476250"/>
          </a:xfrm>
          <a:prstGeom prst="rect">
            <a:avLst/>
          </a:prstGeom>
          <a:noFill/>
          <a:ln>
            <a:noFill/>
          </a:ln>
        </p:spPr>
        <p:txBody>
          <a:bodyPr spcFirstLastPara="1" wrap="square" lIns="0" tIns="0" rIns="0" bIns="0" anchor="t" anchorCtr="0">
            <a:noAutofit/>
          </a:bodyPr>
          <a:lstStyle/>
          <a:p>
            <a:pPr>
              <a:buClr>
                <a:srgbClr val="FFFFFF"/>
              </a:buClr>
              <a:buSzPts val="2100"/>
            </a:pP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Time for another Keynote presentation? Or maybe it's your first one, and your hands are already sweating at the thought of having to speak in front of a crowd.</a:t>
            </a:r>
            <a:endParaRPr sz="525"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54" name="Google Shape;1579;p160">
            <a:extLst>
              <a:ext uri="{FF2B5EF4-FFF2-40B4-BE49-F238E27FC236}">
                <a16:creationId xmlns:a16="http://schemas.microsoft.com/office/drawing/2014/main" xmlns="" id="{09DA4503-FE5F-42BB-8889-8DC8FFC9D2A7}"/>
              </a:ext>
            </a:extLst>
          </p:cNvPr>
          <p:cNvSpPr/>
          <p:nvPr/>
        </p:nvSpPr>
        <p:spPr>
          <a:xfrm>
            <a:off x="2399380" y="4164982"/>
            <a:ext cx="78185" cy="148571"/>
          </a:xfrm>
          <a:custGeom>
            <a:avLst/>
            <a:gdLst/>
            <a:ahLst/>
            <a:cxnLst/>
            <a:rect l="l" t="t" r="r" b="b"/>
            <a:pathLst>
              <a:path w="21600" h="21598"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55" name="Google Shape;1580;p160">
            <a:extLst>
              <a:ext uri="{FF2B5EF4-FFF2-40B4-BE49-F238E27FC236}">
                <a16:creationId xmlns:a16="http://schemas.microsoft.com/office/drawing/2014/main" xmlns="" id="{8B240818-D955-45E6-AD02-3DBD6E308C88}"/>
              </a:ext>
            </a:extLst>
          </p:cNvPr>
          <p:cNvSpPr/>
          <p:nvPr/>
        </p:nvSpPr>
        <p:spPr>
          <a:xfrm>
            <a:off x="1855410" y="4170696"/>
            <a:ext cx="115665" cy="110522"/>
          </a:xfrm>
          <a:custGeom>
            <a:avLst/>
            <a:gdLst/>
            <a:ahLst/>
            <a:cxnLst/>
            <a:rect l="l" t="t" r="r" b="b"/>
            <a:pathLst>
              <a:path w="21600" h="21600"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56" name="Google Shape;1581;p160">
            <a:extLst>
              <a:ext uri="{FF2B5EF4-FFF2-40B4-BE49-F238E27FC236}">
                <a16:creationId xmlns:a16="http://schemas.microsoft.com/office/drawing/2014/main" xmlns="" id="{B7ACE4DA-894A-4D42-9468-AC201EC899CC}"/>
              </a:ext>
            </a:extLst>
          </p:cNvPr>
          <p:cNvSpPr/>
          <p:nvPr/>
        </p:nvSpPr>
        <p:spPr>
          <a:xfrm>
            <a:off x="1315313" y="4179268"/>
            <a:ext cx="136063" cy="110522"/>
          </a:xfrm>
          <a:custGeom>
            <a:avLst/>
            <a:gdLst/>
            <a:ahLst/>
            <a:cxnLst/>
            <a:rect l="l" t="t" r="r" b="b"/>
            <a:pathLst>
              <a:path w="21600" h="21600"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1"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57" name="TextBox 5">
            <a:extLst>
              <a:ext uri="{FF2B5EF4-FFF2-40B4-BE49-F238E27FC236}">
                <a16:creationId xmlns:a16="http://schemas.microsoft.com/office/drawing/2014/main" xmlns="" id="{23761046-2E2A-434C-80C6-13F92299DBEA}"/>
              </a:ext>
            </a:extLst>
          </p:cNvPr>
          <p:cNvSpPr txBox="1"/>
          <p:nvPr/>
        </p:nvSpPr>
        <p:spPr>
          <a:xfrm>
            <a:off x="731873" y="599940"/>
            <a:ext cx="3491382"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my </a:t>
            </a:r>
            <a:r>
              <a:rPr lang="en-US" sz="3750" kern="10000" spc="-113" dirty="0" err="1">
                <a:solidFill>
                  <a:schemeClr val="bg1"/>
                </a:solidFill>
                <a:latin typeface="Montserrat Alternates Black" panose="00000A00000000000000" pitchFamily="50" charset="0"/>
                <a:cs typeface="Rajdhani" panose="02000000000000000000" pitchFamily="2" charset="0"/>
              </a:rPr>
              <a:t>costomers</a:t>
            </a:r>
            <a:endParaRPr lang="en-US" sz="3750" kern="10000" spc="-113" dirty="0">
              <a:solidFill>
                <a:schemeClr val="bg1"/>
              </a:solidFill>
              <a:latin typeface="Montserrat Alternates Black" panose="00000A00000000000000" pitchFamily="50" charset="0"/>
              <a:cs typeface="Rajdhani" panose="02000000000000000000" pitchFamily="2" charset="0"/>
            </a:endParaRPr>
          </a:p>
        </p:txBody>
      </p:sp>
      <p:grpSp>
        <p:nvGrpSpPr>
          <p:cNvPr id="58" name="Graphic 48">
            <a:extLst>
              <a:ext uri="{FF2B5EF4-FFF2-40B4-BE49-F238E27FC236}">
                <a16:creationId xmlns:a16="http://schemas.microsoft.com/office/drawing/2014/main" xmlns="" id="{DD2F338D-6615-40F6-AC1E-0EB35EFD3821}"/>
              </a:ext>
            </a:extLst>
          </p:cNvPr>
          <p:cNvGrpSpPr/>
          <p:nvPr/>
        </p:nvGrpSpPr>
        <p:grpSpPr>
          <a:xfrm rot="1089130">
            <a:off x="8291617" y="1067144"/>
            <a:ext cx="2413414" cy="4017829"/>
            <a:chOff x="16603803" y="-2559806"/>
            <a:chExt cx="2616147" cy="6962203"/>
          </a:xfrm>
          <a:solidFill>
            <a:srgbClr val="F0A89A"/>
          </a:solidFill>
        </p:grpSpPr>
        <p:sp>
          <p:nvSpPr>
            <p:cNvPr id="59" name="Graphic 48">
              <a:extLst>
                <a:ext uri="{FF2B5EF4-FFF2-40B4-BE49-F238E27FC236}">
                  <a16:creationId xmlns:a16="http://schemas.microsoft.com/office/drawing/2014/main" xmlns="" id="{904F04DD-43DD-4407-B8B8-E69FCE293BCB}"/>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60" name="Graphic 48">
              <a:extLst>
                <a:ext uri="{FF2B5EF4-FFF2-40B4-BE49-F238E27FC236}">
                  <a16:creationId xmlns:a16="http://schemas.microsoft.com/office/drawing/2014/main" xmlns="" id="{721C54F9-8511-42D0-928D-75757671473D}"/>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61" name="Graphic 48">
              <a:extLst>
                <a:ext uri="{FF2B5EF4-FFF2-40B4-BE49-F238E27FC236}">
                  <a16:creationId xmlns:a16="http://schemas.microsoft.com/office/drawing/2014/main" xmlns="" id="{6291BD64-EC5D-4304-A9F9-D4737CD9063F}"/>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62" name="Graphic 48">
              <a:extLst>
                <a:ext uri="{FF2B5EF4-FFF2-40B4-BE49-F238E27FC236}">
                  <a16:creationId xmlns:a16="http://schemas.microsoft.com/office/drawing/2014/main" xmlns="" id="{09F8FB99-FC66-4C48-AC37-0D8BE1FD3E43}"/>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63" name="Graphic 48">
              <a:extLst>
                <a:ext uri="{FF2B5EF4-FFF2-40B4-BE49-F238E27FC236}">
                  <a16:creationId xmlns:a16="http://schemas.microsoft.com/office/drawing/2014/main" xmlns="" id="{FA0405CC-DC82-47F8-85CB-F771F64555C1}"/>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64" name="Graphic 48">
              <a:extLst>
                <a:ext uri="{FF2B5EF4-FFF2-40B4-BE49-F238E27FC236}">
                  <a16:creationId xmlns:a16="http://schemas.microsoft.com/office/drawing/2014/main" xmlns="" id="{826221FD-8A61-404C-957E-7B6250730C4B}"/>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65" name="Graphic 48">
              <a:extLst>
                <a:ext uri="{FF2B5EF4-FFF2-40B4-BE49-F238E27FC236}">
                  <a16:creationId xmlns:a16="http://schemas.microsoft.com/office/drawing/2014/main" xmlns="" id="{E31EEE2F-B831-47F7-8000-0AB95E45BDE1}"/>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66" name="Graphic 50">
            <a:extLst>
              <a:ext uri="{FF2B5EF4-FFF2-40B4-BE49-F238E27FC236}">
                <a16:creationId xmlns:a16="http://schemas.microsoft.com/office/drawing/2014/main" xmlns="" id="{1EF02D27-323F-482F-B410-B19D165BD89C}"/>
              </a:ext>
            </a:extLst>
          </p:cNvPr>
          <p:cNvSpPr/>
          <p:nvPr/>
        </p:nvSpPr>
        <p:spPr>
          <a:xfrm rot="1295723">
            <a:off x="-595904" y="2171868"/>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67" name="Graphic 52">
            <a:extLst>
              <a:ext uri="{FF2B5EF4-FFF2-40B4-BE49-F238E27FC236}">
                <a16:creationId xmlns:a16="http://schemas.microsoft.com/office/drawing/2014/main" xmlns="" id="{CA658789-8D1C-461F-831A-49D953AA6BFC}"/>
              </a:ext>
            </a:extLst>
          </p:cNvPr>
          <p:cNvSpPr/>
          <p:nvPr/>
        </p:nvSpPr>
        <p:spPr>
          <a:xfrm rot="1295723">
            <a:off x="-1280328" y="1904171"/>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68" name="Group 67">
            <a:extLst>
              <a:ext uri="{FF2B5EF4-FFF2-40B4-BE49-F238E27FC236}">
                <a16:creationId xmlns:a16="http://schemas.microsoft.com/office/drawing/2014/main" xmlns="" id="{2FE2AF8F-C4C6-4A0A-919F-278B95A28F8D}"/>
              </a:ext>
            </a:extLst>
          </p:cNvPr>
          <p:cNvGrpSpPr/>
          <p:nvPr/>
        </p:nvGrpSpPr>
        <p:grpSpPr>
          <a:xfrm rot="7425146">
            <a:off x="-453494" y="3627991"/>
            <a:ext cx="1640377" cy="1640377"/>
            <a:chOff x="16587367" y="11117008"/>
            <a:chExt cx="3701664" cy="3701664"/>
          </a:xfrm>
        </p:grpSpPr>
        <p:sp>
          <p:nvSpPr>
            <p:cNvPr id="69" name="Oval 68">
              <a:extLst>
                <a:ext uri="{FF2B5EF4-FFF2-40B4-BE49-F238E27FC236}">
                  <a16:creationId xmlns:a16="http://schemas.microsoft.com/office/drawing/2014/main" xmlns="" id="{8705D77A-994E-4FC0-92B9-6DDD1D51DE4F}"/>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70" name="Oval 69">
              <a:extLst>
                <a:ext uri="{FF2B5EF4-FFF2-40B4-BE49-F238E27FC236}">
                  <a16:creationId xmlns:a16="http://schemas.microsoft.com/office/drawing/2014/main" xmlns="" id="{3ADDE859-1E0F-4738-A9A8-E24A41117E05}"/>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71" name="Oval 70">
              <a:extLst>
                <a:ext uri="{FF2B5EF4-FFF2-40B4-BE49-F238E27FC236}">
                  <a16:creationId xmlns:a16="http://schemas.microsoft.com/office/drawing/2014/main" xmlns="" id="{D97835CB-68CD-4796-A981-1482A61004CF}"/>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72" name="Oval 71">
            <a:extLst>
              <a:ext uri="{FF2B5EF4-FFF2-40B4-BE49-F238E27FC236}">
                <a16:creationId xmlns:a16="http://schemas.microsoft.com/office/drawing/2014/main" xmlns="" id="{4E7A5D45-A5D3-40D7-B590-F5E775B3C856}"/>
              </a:ext>
            </a:extLst>
          </p:cNvPr>
          <p:cNvSpPr/>
          <p:nvPr/>
        </p:nvSpPr>
        <p:spPr>
          <a:xfrm>
            <a:off x="8929965" y="1308210"/>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grpSp>
        <p:nvGrpSpPr>
          <p:cNvPr id="73" name="Group 72">
            <a:extLst>
              <a:ext uri="{FF2B5EF4-FFF2-40B4-BE49-F238E27FC236}">
                <a16:creationId xmlns:a16="http://schemas.microsoft.com/office/drawing/2014/main" xmlns="" id="{3C109F22-A6B4-4363-930E-209E03D0AFDE}"/>
              </a:ext>
            </a:extLst>
          </p:cNvPr>
          <p:cNvGrpSpPr/>
          <p:nvPr/>
        </p:nvGrpSpPr>
        <p:grpSpPr>
          <a:xfrm>
            <a:off x="204918" y="137704"/>
            <a:ext cx="1562808" cy="218453"/>
            <a:chOff x="546447" y="367207"/>
            <a:chExt cx="4167489" cy="582542"/>
          </a:xfrm>
        </p:grpSpPr>
        <p:sp>
          <p:nvSpPr>
            <p:cNvPr id="74" name="Google Shape;484;p91">
              <a:extLst>
                <a:ext uri="{FF2B5EF4-FFF2-40B4-BE49-F238E27FC236}">
                  <a16:creationId xmlns:a16="http://schemas.microsoft.com/office/drawing/2014/main" xmlns="" id="{DC4A116E-50C6-442C-A431-35C271465F7C}"/>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75" name="Google Shape;484;p91">
              <a:extLst>
                <a:ext uri="{FF2B5EF4-FFF2-40B4-BE49-F238E27FC236}">
                  <a16:creationId xmlns:a16="http://schemas.microsoft.com/office/drawing/2014/main" xmlns="" id="{F5097DD3-1F1B-4BC2-A09B-8111CEFCB0FF}"/>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23</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76" name="Straight Connector 75">
              <a:extLst>
                <a:ext uri="{FF2B5EF4-FFF2-40B4-BE49-F238E27FC236}">
                  <a16:creationId xmlns:a16="http://schemas.microsoft.com/office/drawing/2014/main" xmlns="" id="{B773CF22-09E0-4B38-AC1D-3AD91178DF4B}"/>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77" name="Oval 76">
            <a:extLst>
              <a:ext uri="{FF2B5EF4-FFF2-40B4-BE49-F238E27FC236}">
                <a16:creationId xmlns:a16="http://schemas.microsoft.com/office/drawing/2014/main" xmlns="" id="{28A892A0-EF9E-4986-BC81-4A0785B8CFE6}"/>
              </a:ext>
            </a:extLst>
          </p:cNvPr>
          <p:cNvSpPr/>
          <p:nvPr/>
        </p:nvSpPr>
        <p:spPr>
          <a:xfrm>
            <a:off x="8883167" y="1912380"/>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78" name="Oval 77">
            <a:extLst>
              <a:ext uri="{FF2B5EF4-FFF2-40B4-BE49-F238E27FC236}">
                <a16:creationId xmlns:a16="http://schemas.microsoft.com/office/drawing/2014/main" xmlns="" id="{0F539B31-7D89-4CCD-94F4-2530E2B9F0C9}"/>
              </a:ext>
            </a:extLst>
          </p:cNvPr>
          <p:cNvSpPr/>
          <p:nvPr/>
        </p:nvSpPr>
        <p:spPr>
          <a:xfrm>
            <a:off x="8960136" y="2745537"/>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79" name="Picture Placeholder 78">
            <a:extLst>
              <a:ext uri="{FF2B5EF4-FFF2-40B4-BE49-F238E27FC236}">
                <a16:creationId xmlns:a16="http://schemas.microsoft.com/office/drawing/2014/main" xmlns="" id="{B9177677-E77A-408F-916B-6B067346D701}"/>
              </a:ext>
            </a:extLst>
          </p:cNvPr>
          <p:cNvSpPr>
            <a:spLocks noGrp="1"/>
          </p:cNvSpPr>
          <p:nvPr>
            <p:ph type="pic" sz="quarter" idx="10"/>
          </p:nvPr>
        </p:nvSpPr>
        <p:spPr/>
      </p:sp>
    </p:spTree>
    <p:extLst>
      <p:ext uri="{BB962C8B-B14F-4D97-AF65-F5344CB8AC3E}">
        <p14:creationId xmlns:p14="http://schemas.microsoft.com/office/powerpoint/2010/main" val="2528397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TextBox 5">
            <a:extLst>
              <a:ext uri="{FF2B5EF4-FFF2-40B4-BE49-F238E27FC236}">
                <a16:creationId xmlns:a16="http://schemas.microsoft.com/office/drawing/2014/main" xmlns="" id="{E54AD43B-BE57-4C25-B9B3-2ED2D673803E}"/>
              </a:ext>
            </a:extLst>
          </p:cNvPr>
          <p:cNvSpPr txBox="1"/>
          <p:nvPr/>
        </p:nvSpPr>
        <p:spPr>
          <a:xfrm>
            <a:off x="-22385" y="460465"/>
            <a:ext cx="9767432"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infographic</a:t>
            </a:r>
          </a:p>
        </p:txBody>
      </p:sp>
      <p:graphicFrame>
        <p:nvGraphicFramePr>
          <p:cNvPr id="112" name="Chart 111">
            <a:extLst>
              <a:ext uri="{FF2B5EF4-FFF2-40B4-BE49-F238E27FC236}">
                <a16:creationId xmlns:a16="http://schemas.microsoft.com/office/drawing/2014/main" xmlns="" id="{F3055D62-66D2-4374-B19B-311CD2C3DAAA}"/>
              </a:ext>
            </a:extLst>
          </p:cNvPr>
          <p:cNvGraphicFramePr/>
          <p:nvPr>
            <p:extLst>
              <p:ext uri="{D42A27DB-BD31-4B8C-83A1-F6EECF244321}">
                <p14:modId xmlns:p14="http://schemas.microsoft.com/office/powerpoint/2010/main" val="2714861315"/>
              </p:ext>
            </p:extLst>
          </p:nvPr>
        </p:nvGraphicFramePr>
        <p:xfrm>
          <a:off x="4803456" y="477137"/>
          <a:ext cx="1660474" cy="1106982"/>
        </p:xfrm>
        <a:graphic>
          <a:graphicData uri="http://schemas.openxmlformats.org/drawingml/2006/chart">
            <c:chart xmlns:c="http://schemas.openxmlformats.org/drawingml/2006/chart" xmlns:r="http://schemas.openxmlformats.org/officeDocument/2006/relationships" r:id="rId2"/>
          </a:graphicData>
        </a:graphic>
      </p:graphicFrame>
      <p:sp>
        <p:nvSpPr>
          <p:cNvPr id="113" name="Google Shape;1729;p168">
            <a:extLst>
              <a:ext uri="{FF2B5EF4-FFF2-40B4-BE49-F238E27FC236}">
                <a16:creationId xmlns:a16="http://schemas.microsoft.com/office/drawing/2014/main" xmlns="" id="{E5C6EB1A-A1E4-49F1-A5BA-C40C04787930}"/>
              </a:ext>
            </a:extLst>
          </p:cNvPr>
          <p:cNvSpPr txBox="1"/>
          <p:nvPr/>
        </p:nvSpPr>
        <p:spPr>
          <a:xfrm>
            <a:off x="1396388" y="1705092"/>
            <a:ext cx="2180044" cy="485005"/>
          </a:xfrm>
          <a:prstGeom prst="rect">
            <a:avLst/>
          </a:prstGeom>
          <a:noFill/>
          <a:ln>
            <a:noFill/>
          </a:ln>
        </p:spPr>
        <p:txBody>
          <a:bodyPr spcFirstLastPara="1" wrap="square" lIns="0" tIns="0" rIns="0" bIns="0" anchor="t" anchorCtr="0">
            <a:spAutoFit/>
          </a:bodyPr>
          <a:lstStyle/>
          <a:p>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Rubik"/>
              </a:rPr>
              <a:t>Lorem Ipsum has been the industry's standard dummy text ever since the 1500s, when an unknown printer took a galley of type and scrambled it to make a type specimen book.</a:t>
            </a:r>
            <a:endParaRPr sz="788"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4" name="Google Shape;1730;p168">
            <a:extLst>
              <a:ext uri="{FF2B5EF4-FFF2-40B4-BE49-F238E27FC236}">
                <a16:creationId xmlns:a16="http://schemas.microsoft.com/office/drawing/2014/main" xmlns="" id="{77B92E56-1746-4BF3-B3F9-255A97B359D0}"/>
              </a:ext>
            </a:extLst>
          </p:cNvPr>
          <p:cNvSpPr txBox="1"/>
          <p:nvPr/>
        </p:nvSpPr>
        <p:spPr>
          <a:xfrm>
            <a:off x="6498234" y="597297"/>
            <a:ext cx="1086941" cy="230546"/>
          </a:xfrm>
          <a:prstGeom prst="rect">
            <a:avLst/>
          </a:prstGeom>
          <a:noFill/>
          <a:ln>
            <a:noFill/>
          </a:ln>
        </p:spPr>
        <p:txBody>
          <a:bodyPr spcFirstLastPara="1" wrap="square" lIns="11288" tIns="11288" rIns="11288" bIns="11288" anchor="t" anchorCtr="0">
            <a:spAutoFit/>
          </a:bodyPr>
          <a:lstStyle/>
          <a:p>
            <a:pPr marL="0" lvl="3"/>
            <a:r>
              <a:rPr lang="en-US" sz="135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Proza Libre"/>
              </a:rPr>
              <a:t>Chart one</a:t>
            </a:r>
            <a:endParaRPr sz="135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5" name="Google Shape;1731;p168">
            <a:extLst>
              <a:ext uri="{FF2B5EF4-FFF2-40B4-BE49-F238E27FC236}">
                <a16:creationId xmlns:a16="http://schemas.microsoft.com/office/drawing/2014/main" xmlns="" id="{8E37E25A-7E37-41FF-A57A-BAD17279C674}"/>
              </a:ext>
            </a:extLst>
          </p:cNvPr>
          <p:cNvSpPr txBox="1"/>
          <p:nvPr/>
        </p:nvSpPr>
        <p:spPr>
          <a:xfrm>
            <a:off x="6498233" y="913659"/>
            <a:ext cx="1485101" cy="553968"/>
          </a:xfrm>
          <a:prstGeom prst="rect">
            <a:avLst/>
          </a:prstGeom>
          <a:noFill/>
          <a:ln>
            <a:noFill/>
          </a:ln>
        </p:spPr>
        <p:txBody>
          <a:bodyPr spcFirstLastPara="1" wrap="square" lIns="11288" tIns="11288" rIns="11288" bIns="11288" anchor="t" anchorCtr="0">
            <a:spAutoFit/>
          </a:bodyPr>
          <a:lstStyle/>
          <a:p>
            <a:pPr marL="0" lvl="3"/>
            <a:r>
              <a:rPr lang="en-US"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Rubik"/>
              </a:rPr>
              <a:t>Lorem Ipsum has been the industry's standard dummy text ever since the 1500s, when an unknown printer.</a:t>
            </a:r>
            <a:endParaRPr sz="863"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6" name="Google Shape;1732;p168">
            <a:extLst>
              <a:ext uri="{FF2B5EF4-FFF2-40B4-BE49-F238E27FC236}">
                <a16:creationId xmlns:a16="http://schemas.microsoft.com/office/drawing/2014/main" xmlns="" id="{A9B1A952-95C4-4BC9-911E-C6937DAA45DB}"/>
              </a:ext>
            </a:extLst>
          </p:cNvPr>
          <p:cNvSpPr txBox="1"/>
          <p:nvPr/>
        </p:nvSpPr>
        <p:spPr>
          <a:xfrm>
            <a:off x="6498234" y="2065044"/>
            <a:ext cx="1086941" cy="230546"/>
          </a:xfrm>
          <a:prstGeom prst="rect">
            <a:avLst/>
          </a:prstGeom>
          <a:noFill/>
          <a:ln>
            <a:noFill/>
          </a:ln>
        </p:spPr>
        <p:txBody>
          <a:bodyPr spcFirstLastPara="1" wrap="square" lIns="11288" tIns="11288" rIns="11288" bIns="11288" anchor="t" anchorCtr="0">
            <a:spAutoFit/>
          </a:bodyPr>
          <a:lstStyle/>
          <a:p>
            <a:pPr marL="0" lvl="3"/>
            <a:r>
              <a:rPr lang="en-US" sz="135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Proza Libre"/>
              </a:rPr>
              <a:t>Chart two</a:t>
            </a:r>
            <a:endParaRPr sz="135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7" name="Google Shape;1733;p168">
            <a:extLst>
              <a:ext uri="{FF2B5EF4-FFF2-40B4-BE49-F238E27FC236}">
                <a16:creationId xmlns:a16="http://schemas.microsoft.com/office/drawing/2014/main" xmlns="" id="{EACBDCA4-7064-4937-8867-0C1C18D539DB}"/>
              </a:ext>
            </a:extLst>
          </p:cNvPr>
          <p:cNvSpPr txBox="1"/>
          <p:nvPr/>
        </p:nvSpPr>
        <p:spPr>
          <a:xfrm>
            <a:off x="6498233" y="2381407"/>
            <a:ext cx="1485101" cy="553968"/>
          </a:xfrm>
          <a:prstGeom prst="rect">
            <a:avLst/>
          </a:prstGeom>
          <a:noFill/>
          <a:ln>
            <a:noFill/>
          </a:ln>
        </p:spPr>
        <p:txBody>
          <a:bodyPr spcFirstLastPara="1" wrap="square" lIns="11288" tIns="11288" rIns="11288" bIns="11288" anchor="t" anchorCtr="0">
            <a:spAutoFit/>
          </a:bodyPr>
          <a:lstStyle/>
          <a:p>
            <a:pPr marL="0" lvl="3"/>
            <a:r>
              <a:rPr lang="en-US"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Rubik"/>
              </a:rPr>
              <a:t>Lorem Ipsum has been the industry's standard dummy text ever since the 1500s, when an unknown printer.</a:t>
            </a:r>
            <a:endParaRPr sz="863"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8" name="Google Shape;1734;p168">
            <a:extLst>
              <a:ext uri="{FF2B5EF4-FFF2-40B4-BE49-F238E27FC236}">
                <a16:creationId xmlns:a16="http://schemas.microsoft.com/office/drawing/2014/main" xmlns="" id="{C1610EAD-E660-48C5-89F9-41C5A6642421}"/>
              </a:ext>
            </a:extLst>
          </p:cNvPr>
          <p:cNvSpPr txBox="1"/>
          <p:nvPr/>
        </p:nvSpPr>
        <p:spPr>
          <a:xfrm>
            <a:off x="6498234" y="3484809"/>
            <a:ext cx="1086941" cy="230546"/>
          </a:xfrm>
          <a:prstGeom prst="rect">
            <a:avLst/>
          </a:prstGeom>
          <a:noFill/>
          <a:ln>
            <a:noFill/>
          </a:ln>
        </p:spPr>
        <p:txBody>
          <a:bodyPr spcFirstLastPara="1" wrap="square" lIns="11288" tIns="11288" rIns="11288" bIns="11288" anchor="t" anchorCtr="0">
            <a:spAutoFit/>
          </a:bodyPr>
          <a:lstStyle/>
          <a:p>
            <a:pPr marL="0" lvl="3"/>
            <a:r>
              <a:rPr lang="en-US" sz="135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Proza Libre"/>
              </a:rPr>
              <a:t>Chart three</a:t>
            </a:r>
            <a:endParaRPr sz="135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9" name="Google Shape;1735;p168">
            <a:extLst>
              <a:ext uri="{FF2B5EF4-FFF2-40B4-BE49-F238E27FC236}">
                <a16:creationId xmlns:a16="http://schemas.microsoft.com/office/drawing/2014/main" xmlns="" id="{E8BCB499-13DB-477B-B3E9-76202187696A}"/>
              </a:ext>
            </a:extLst>
          </p:cNvPr>
          <p:cNvSpPr txBox="1"/>
          <p:nvPr/>
        </p:nvSpPr>
        <p:spPr>
          <a:xfrm>
            <a:off x="6498233" y="3801172"/>
            <a:ext cx="1485101" cy="553968"/>
          </a:xfrm>
          <a:prstGeom prst="rect">
            <a:avLst/>
          </a:prstGeom>
          <a:noFill/>
          <a:ln>
            <a:noFill/>
          </a:ln>
        </p:spPr>
        <p:txBody>
          <a:bodyPr spcFirstLastPara="1" wrap="square" lIns="11288" tIns="11288" rIns="11288" bIns="11288" anchor="t" anchorCtr="0">
            <a:spAutoFit/>
          </a:bodyPr>
          <a:lstStyle/>
          <a:p>
            <a:pPr marL="0" lvl="3"/>
            <a:r>
              <a:rPr lang="en-US"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Rubik"/>
              </a:rPr>
              <a:t>Lorem Ipsum has been the industry's standard dummy text ever since the 1500s, when an unknown printer.</a:t>
            </a:r>
            <a:endParaRPr sz="863"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0" name="Google Shape;1736;p168">
            <a:extLst>
              <a:ext uri="{FF2B5EF4-FFF2-40B4-BE49-F238E27FC236}">
                <a16:creationId xmlns:a16="http://schemas.microsoft.com/office/drawing/2014/main" xmlns="" id="{36827058-FE69-4F73-8162-B40C4F4457BB}"/>
              </a:ext>
            </a:extLst>
          </p:cNvPr>
          <p:cNvSpPr txBox="1"/>
          <p:nvPr/>
        </p:nvSpPr>
        <p:spPr>
          <a:xfrm>
            <a:off x="1396388" y="2373190"/>
            <a:ext cx="2180044" cy="485005"/>
          </a:xfrm>
          <a:prstGeom prst="rect">
            <a:avLst/>
          </a:prstGeom>
          <a:noFill/>
          <a:ln>
            <a:noFill/>
          </a:ln>
        </p:spPr>
        <p:txBody>
          <a:bodyPr spcFirstLastPara="1" wrap="square" lIns="0" tIns="0" rIns="0" bIns="0" anchor="t" anchorCtr="0">
            <a:spAutoFit/>
          </a:bodyPr>
          <a:lstStyle/>
          <a:p>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Rubik"/>
              </a:rPr>
              <a:t>Lorem Ipsum has been the industry's standard dummy text ever since the 1500s, when an unknown printer took a galley of type and scrambled it to make a type specimen book.</a:t>
            </a:r>
            <a:endParaRPr sz="788"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1" name="Google Shape;1737;p168">
            <a:extLst>
              <a:ext uri="{FF2B5EF4-FFF2-40B4-BE49-F238E27FC236}">
                <a16:creationId xmlns:a16="http://schemas.microsoft.com/office/drawing/2014/main" xmlns="" id="{522DBA5B-6C36-4F3B-AC00-596114F42855}"/>
              </a:ext>
            </a:extLst>
          </p:cNvPr>
          <p:cNvSpPr/>
          <p:nvPr/>
        </p:nvSpPr>
        <p:spPr>
          <a:xfrm>
            <a:off x="2027935" y="3209582"/>
            <a:ext cx="2775523" cy="984619"/>
          </a:xfrm>
          <a:prstGeom prst="rect">
            <a:avLst/>
          </a:prstGeom>
          <a:solidFill>
            <a:srgbClr val="2D2C30"/>
          </a:solidFill>
          <a:ln>
            <a:noFill/>
          </a:ln>
          <a:effectLst>
            <a:outerShdw blurRad="1066800" dist="635000" dir="5400000" rotWithShape="0">
              <a:srgbClr val="000000">
                <a:alpha val="21568"/>
              </a:srgbClr>
            </a:outerShdw>
          </a:effectLst>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sp>
        <p:nvSpPr>
          <p:cNvPr id="122" name="Google Shape;1739;p168">
            <a:extLst>
              <a:ext uri="{FF2B5EF4-FFF2-40B4-BE49-F238E27FC236}">
                <a16:creationId xmlns:a16="http://schemas.microsoft.com/office/drawing/2014/main" xmlns="" id="{4E7DCF84-005A-403F-A37F-C4FD08E6E4BF}"/>
              </a:ext>
            </a:extLst>
          </p:cNvPr>
          <p:cNvSpPr txBox="1"/>
          <p:nvPr/>
        </p:nvSpPr>
        <p:spPr>
          <a:xfrm>
            <a:off x="2396256" y="3463766"/>
            <a:ext cx="2038881" cy="485005"/>
          </a:xfrm>
          <a:prstGeom prst="rect">
            <a:avLst/>
          </a:prstGeom>
          <a:noFill/>
          <a:ln>
            <a:noFill/>
          </a:ln>
        </p:spPr>
        <p:txBody>
          <a:bodyPr spcFirstLastPara="1" wrap="square" lIns="0" tIns="0" rIns="0" bIns="0" anchor="t" anchorCtr="0">
            <a:spAutoFit/>
          </a:bodyPr>
          <a:lstStyle/>
          <a:p>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Rubik"/>
              </a:rPr>
              <a:t>Lorem Ipsum has been the industry's standard dummy text ever since the 1500s, when an unknown printer took a galley of type and scrambled it to make a type.</a:t>
            </a:r>
            <a:endParaRPr sz="253"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3" name="Google Shape;1730;p168">
            <a:extLst>
              <a:ext uri="{FF2B5EF4-FFF2-40B4-BE49-F238E27FC236}">
                <a16:creationId xmlns:a16="http://schemas.microsoft.com/office/drawing/2014/main" xmlns="" id="{FE0EC990-103E-424B-9E8D-208E2F826984}"/>
              </a:ext>
            </a:extLst>
          </p:cNvPr>
          <p:cNvSpPr txBox="1"/>
          <p:nvPr/>
        </p:nvSpPr>
        <p:spPr>
          <a:xfrm>
            <a:off x="5469554" y="899859"/>
            <a:ext cx="461573" cy="230546"/>
          </a:xfrm>
          <a:prstGeom prst="rect">
            <a:avLst/>
          </a:prstGeom>
          <a:noFill/>
          <a:ln>
            <a:noFill/>
          </a:ln>
        </p:spPr>
        <p:txBody>
          <a:bodyPr spcFirstLastPara="1" wrap="square" lIns="11288" tIns="11288" rIns="11288" bIns="11288" anchor="t" anchorCtr="0">
            <a:spAutoFit/>
          </a:bodyPr>
          <a:lstStyle/>
          <a:p>
            <a:pPr marL="0" lvl="3"/>
            <a:r>
              <a:rPr lang="en-US" sz="135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Proza Libre"/>
              </a:rPr>
              <a:t>80 %</a:t>
            </a:r>
          </a:p>
        </p:txBody>
      </p:sp>
      <p:graphicFrame>
        <p:nvGraphicFramePr>
          <p:cNvPr id="124" name="Chart 123">
            <a:extLst>
              <a:ext uri="{FF2B5EF4-FFF2-40B4-BE49-F238E27FC236}">
                <a16:creationId xmlns:a16="http://schemas.microsoft.com/office/drawing/2014/main" xmlns="" id="{973E03A3-0782-4896-B59A-D5BEEFED083C}"/>
              </a:ext>
            </a:extLst>
          </p:cNvPr>
          <p:cNvGraphicFramePr/>
          <p:nvPr>
            <p:extLst>
              <p:ext uri="{D42A27DB-BD31-4B8C-83A1-F6EECF244321}">
                <p14:modId xmlns:p14="http://schemas.microsoft.com/office/powerpoint/2010/main" val="2236305806"/>
              </p:ext>
            </p:extLst>
          </p:nvPr>
        </p:nvGraphicFramePr>
        <p:xfrm>
          <a:off x="4803456" y="1928983"/>
          <a:ext cx="1660474" cy="1106982"/>
        </p:xfrm>
        <a:graphic>
          <a:graphicData uri="http://schemas.openxmlformats.org/drawingml/2006/chart">
            <c:chart xmlns:c="http://schemas.openxmlformats.org/drawingml/2006/chart" xmlns:r="http://schemas.openxmlformats.org/officeDocument/2006/relationships" r:id="rId3"/>
          </a:graphicData>
        </a:graphic>
      </p:graphicFrame>
      <p:sp>
        <p:nvSpPr>
          <p:cNvPr id="125" name="Google Shape;1730;p168">
            <a:extLst>
              <a:ext uri="{FF2B5EF4-FFF2-40B4-BE49-F238E27FC236}">
                <a16:creationId xmlns:a16="http://schemas.microsoft.com/office/drawing/2014/main" xmlns="" id="{7EA97EC7-354C-4019-B9F7-B26C2AEFBF88}"/>
              </a:ext>
            </a:extLst>
          </p:cNvPr>
          <p:cNvSpPr txBox="1"/>
          <p:nvPr/>
        </p:nvSpPr>
        <p:spPr>
          <a:xfrm>
            <a:off x="5469554" y="2351706"/>
            <a:ext cx="461573" cy="230546"/>
          </a:xfrm>
          <a:prstGeom prst="rect">
            <a:avLst/>
          </a:prstGeom>
          <a:noFill/>
          <a:ln>
            <a:noFill/>
          </a:ln>
        </p:spPr>
        <p:txBody>
          <a:bodyPr spcFirstLastPara="1" wrap="square" lIns="11288" tIns="11288" rIns="11288" bIns="11288" anchor="t" anchorCtr="0">
            <a:spAutoFit/>
          </a:bodyPr>
          <a:lstStyle/>
          <a:p>
            <a:pPr marL="0" lvl="3"/>
            <a:r>
              <a:rPr lang="en-US" sz="135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Proza Libre"/>
              </a:rPr>
              <a:t>35 %</a:t>
            </a:r>
          </a:p>
        </p:txBody>
      </p:sp>
      <p:graphicFrame>
        <p:nvGraphicFramePr>
          <p:cNvPr id="126" name="Chart 125">
            <a:extLst>
              <a:ext uri="{FF2B5EF4-FFF2-40B4-BE49-F238E27FC236}">
                <a16:creationId xmlns:a16="http://schemas.microsoft.com/office/drawing/2014/main" xmlns="" id="{D4B2EBF0-A20E-438F-9B42-6837E2887CAB}"/>
              </a:ext>
            </a:extLst>
          </p:cNvPr>
          <p:cNvGraphicFramePr/>
          <p:nvPr>
            <p:extLst>
              <p:ext uri="{D42A27DB-BD31-4B8C-83A1-F6EECF244321}">
                <p14:modId xmlns:p14="http://schemas.microsoft.com/office/powerpoint/2010/main" val="1381690449"/>
              </p:ext>
            </p:extLst>
          </p:nvPr>
        </p:nvGraphicFramePr>
        <p:xfrm>
          <a:off x="4803456" y="3380829"/>
          <a:ext cx="1660474" cy="1106982"/>
        </p:xfrm>
        <a:graphic>
          <a:graphicData uri="http://schemas.openxmlformats.org/drawingml/2006/chart">
            <c:chart xmlns:c="http://schemas.openxmlformats.org/drawingml/2006/chart" xmlns:r="http://schemas.openxmlformats.org/officeDocument/2006/relationships" r:id="rId4"/>
          </a:graphicData>
        </a:graphic>
      </p:graphicFrame>
      <p:sp>
        <p:nvSpPr>
          <p:cNvPr id="127" name="Google Shape;1730;p168">
            <a:extLst>
              <a:ext uri="{FF2B5EF4-FFF2-40B4-BE49-F238E27FC236}">
                <a16:creationId xmlns:a16="http://schemas.microsoft.com/office/drawing/2014/main" xmlns="" id="{6A3F17BB-AFCD-424C-98E3-4CD6DC8CD16C}"/>
              </a:ext>
            </a:extLst>
          </p:cNvPr>
          <p:cNvSpPr txBox="1"/>
          <p:nvPr/>
        </p:nvSpPr>
        <p:spPr>
          <a:xfrm>
            <a:off x="5469554" y="3803553"/>
            <a:ext cx="461573" cy="230546"/>
          </a:xfrm>
          <a:prstGeom prst="rect">
            <a:avLst/>
          </a:prstGeom>
          <a:noFill/>
          <a:ln>
            <a:noFill/>
          </a:ln>
        </p:spPr>
        <p:txBody>
          <a:bodyPr spcFirstLastPara="1" wrap="square" lIns="11288" tIns="11288" rIns="11288" bIns="11288" anchor="t" anchorCtr="0">
            <a:spAutoFit/>
          </a:bodyPr>
          <a:lstStyle/>
          <a:p>
            <a:pPr marL="0" lvl="3"/>
            <a:r>
              <a:rPr lang="en-US" sz="135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Proza Libre"/>
              </a:rPr>
              <a:t>70 %</a:t>
            </a:r>
          </a:p>
        </p:txBody>
      </p:sp>
      <p:sp>
        <p:nvSpPr>
          <p:cNvPr id="128" name="TextBox 5">
            <a:extLst>
              <a:ext uri="{FF2B5EF4-FFF2-40B4-BE49-F238E27FC236}">
                <a16:creationId xmlns:a16="http://schemas.microsoft.com/office/drawing/2014/main" xmlns="" id="{6734366B-2EF5-4ACF-91FA-3AFB655E1C54}"/>
              </a:ext>
            </a:extLst>
          </p:cNvPr>
          <p:cNvSpPr txBox="1"/>
          <p:nvPr/>
        </p:nvSpPr>
        <p:spPr>
          <a:xfrm>
            <a:off x="1078938" y="690813"/>
            <a:ext cx="3491382"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infographics</a:t>
            </a:r>
          </a:p>
        </p:txBody>
      </p:sp>
      <p:sp>
        <p:nvSpPr>
          <p:cNvPr id="129" name="Google Shape;697;p111">
            <a:extLst>
              <a:ext uri="{FF2B5EF4-FFF2-40B4-BE49-F238E27FC236}">
                <a16:creationId xmlns:a16="http://schemas.microsoft.com/office/drawing/2014/main" xmlns="" id="{BAEFCFA6-C1CB-40D7-9C95-F7BA6C7A513F}"/>
              </a:ext>
            </a:extLst>
          </p:cNvPr>
          <p:cNvSpPr/>
          <p:nvPr/>
        </p:nvSpPr>
        <p:spPr>
          <a:xfrm>
            <a:off x="1934204" y="3209582"/>
            <a:ext cx="93731" cy="984619"/>
          </a:xfrm>
          <a:prstGeom prst="rect">
            <a:avLst/>
          </a:prstGeom>
          <a:solidFill>
            <a:srgbClr val="EB8975"/>
          </a:solidFill>
          <a:ln>
            <a:noFill/>
          </a:ln>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grpSp>
        <p:nvGrpSpPr>
          <p:cNvPr id="130" name="Graphic 48">
            <a:extLst>
              <a:ext uri="{FF2B5EF4-FFF2-40B4-BE49-F238E27FC236}">
                <a16:creationId xmlns:a16="http://schemas.microsoft.com/office/drawing/2014/main" xmlns="" id="{B099C4A0-D48C-40DB-AD70-22579739DC20}"/>
              </a:ext>
            </a:extLst>
          </p:cNvPr>
          <p:cNvGrpSpPr/>
          <p:nvPr/>
        </p:nvGrpSpPr>
        <p:grpSpPr>
          <a:xfrm rot="19803995">
            <a:off x="7663809" y="-1652759"/>
            <a:ext cx="2413414" cy="4017829"/>
            <a:chOff x="16603803" y="-2559806"/>
            <a:chExt cx="2616147" cy="6962203"/>
          </a:xfrm>
          <a:solidFill>
            <a:srgbClr val="F0A89A"/>
          </a:solidFill>
        </p:grpSpPr>
        <p:sp>
          <p:nvSpPr>
            <p:cNvPr id="131" name="Graphic 48">
              <a:extLst>
                <a:ext uri="{FF2B5EF4-FFF2-40B4-BE49-F238E27FC236}">
                  <a16:creationId xmlns:a16="http://schemas.microsoft.com/office/drawing/2014/main" xmlns="" id="{0D47F99B-64A8-4EF7-AA44-CB3C014B8567}"/>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132" name="Graphic 48">
              <a:extLst>
                <a:ext uri="{FF2B5EF4-FFF2-40B4-BE49-F238E27FC236}">
                  <a16:creationId xmlns:a16="http://schemas.microsoft.com/office/drawing/2014/main" xmlns="" id="{C3870074-3862-4CC7-B099-625B35E8A263}"/>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133" name="Graphic 48">
              <a:extLst>
                <a:ext uri="{FF2B5EF4-FFF2-40B4-BE49-F238E27FC236}">
                  <a16:creationId xmlns:a16="http://schemas.microsoft.com/office/drawing/2014/main" xmlns="" id="{D49A00A5-D69C-4447-9467-9FBE5223F1D7}"/>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134" name="Graphic 48">
              <a:extLst>
                <a:ext uri="{FF2B5EF4-FFF2-40B4-BE49-F238E27FC236}">
                  <a16:creationId xmlns:a16="http://schemas.microsoft.com/office/drawing/2014/main" xmlns="" id="{99EA4E32-A025-4722-B594-8BAB65A0FBE3}"/>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135" name="Graphic 48">
              <a:extLst>
                <a:ext uri="{FF2B5EF4-FFF2-40B4-BE49-F238E27FC236}">
                  <a16:creationId xmlns:a16="http://schemas.microsoft.com/office/drawing/2014/main" xmlns="" id="{D54B3AAB-61C7-422A-A278-82724B0159F0}"/>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136" name="Graphic 48">
              <a:extLst>
                <a:ext uri="{FF2B5EF4-FFF2-40B4-BE49-F238E27FC236}">
                  <a16:creationId xmlns:a16="http://schemas.microsoft.com/office/drawing/2014/main" xmlns="" id="{AA7F5B7C-7BA2-407B-A087-672DB41C5B17}"/>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137" name="Graphic 48">
              <a:extLst>
                <a:ext uri="{FF2B5EF4-FFF2-40B4-BE49-F238E27FC236}">
                  <a16:creationId xmlns:a16="http://schemas.microsoft.com/office/drawing/2014/main" xmlns="" id="{33BC6911-19E3-4B1A-87FA-5DD339DD368E}"/>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138" name="Graphic 50">
            <a:extLst>
              <a:ext uri="{FF2B5EF4-FFF2-40B4-BE49-F238E27FC236}">
                <a16:creationId xmlns:a16="http://schemas.microsoft.com/office/drawing/2014/main" xmlns="" id="{2430A05A-3AB6-4BD8-B917-3C92118DBEE2}"/>
              </a:ext>
            </a:extLst>
          </p:cNvPr>
          <p:cNvSpPr/>
          <p:nvPr/>
        </p:nvSpPr>
        <p:spPr>
          <a:xfrm rot="20870577">
            <a:off x="-28197" y="2675793"/>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139" name="Graphic 52">
            <a:extLst>
              <a:ext uri="{FF2B5EF4-FFF2-40B4-BE49-F238E27FC236}">
                <a16:creationId xmlns:a16="http://schemas.microsoft.com/office/drawing/2014/main" xmlns="" id="{00180FF7-9B79-453B-8E06-E17F3A088D0D}"/>
              </a:ext>
            </a:extLst>
          </p:cNvPr>
          <p:cNvSpPr/>
          <p:nvPr/>
        </p:nvSpPr>
        <p:spPr>
          <a:xfrm rot="20870577">
            <a:off x="-563221" y="2525294"/>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140" name="Group 139">
            <a:extLst>
              <a:ext uri="{FF2B5EF4-FFF2-40B4-BE49-F238E27FC236}">
                <a16:creationId xmlns:a16="http://schemas.microsoft.com/office/drawing/2014/main" xmlns="" id="{B297E92C-AEEC-4D2B-9309-19CEF6F5325C}"/>
              </a:ext>
            </a:extLst>
          </p:cNvPr>
          <p:cNvGrpSpPr/>
          <p:nvPr/>
        </p:nvGrpSpPr>
        <p:grpSpPr>
          <a:xfrm rot="5400000">
            <a:off x="330211" y="3985051"/>
            <a:ext cx="1640377" cy="1640377"/>
            <a:chOff x="16587367" y="11117008"/>
            <a:chExt cx="3701664" cy="3701664"/>
          </a:xfrm>
        </p:grpSpPr>
        <p:sp>
          <p:nvSpPr>
            <p:cNvPr id="141" name="Oval 140">
              <a:extLst>
                <a:ext uri="{FF2B5EF4-FFF2-40B4-BE49-F238E27FC236}">
                  <a16:creationId xmlns:a16="http://schemas.microsoft.com/office/drawing/2014/main" xmlns="" id="{1D610530-F401-4022-9249-3B672FFB2368}"/>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142" name="Oval 141">
              <a:extLst>
                <a:ext uri="{FF2B5EF4-FFF2-40B4-BE49-F238E27FC236}">
                  <a16:creationId xmlns:a16="http://schemas.microsoft.com/office/drawing/2014/main" xmlns="" id="{7D7BC413-47A8-47F9-815F-B285CA0FE6F4}"/>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143" name="Oval 142">
              <a:extLst>
                <a:ext uri="{FF2B5EF4-FFF2-40B4-BE49-F238E27FC236}">
                  <a16:creationId xmlns:a16="http://schemas.microsoft.com/office/drawing/2014/main" xmlns="" id="{B74F83EF-5721-4220-889E-196B15486944}"/>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144" name="Oval 143">
            <a:extLst>
              <a:ext uri="{FF2B5EF4-FFF2-40B4-BE49-F238E27FC236}">
                <a16:creationId xmlns:a16="http://schemas.microsoft.com/office/drawing/2014/main" xmlns="" id="{5A42188B-CE80-4A63-AE9C-7AEF6FE0ADFB}"/>
              </a:ext>
            </a:extLst>
          </p:cNvPr>
          <p:cNvSpPr/>
          <p:nvPr/>
        </p:nvSpPr>
        <p:spPr>
          <a:xfrm>
            <a:off x="7310886" y="219427"/>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grpSp>
        <p:nvGrpSpPr>
          <p:cNvPr id="145" name="Group 144">
            <a:extLst>
              <a:ext uri="{FF2B5EF4-FFF2-40B4-BE49-F238E27FC236}">
                <a16:creationId xmlns:a16="http://schemas.microsoft.com/office/drawing/2014/main" xmlns="" id="{1D3C73CE-EEBB-4648-AF31-2D12F785D2AB}"/>
              </a:ext>
            </a:extLst>
          </p:cNvPr>
          <p:cNvGrpSpPr/>
          <p:nvPr/>
        </p:nvGrpSpPr>
        <p:grpSpPr>
          <a:xfrm>
            <a:off x="204918" y="137704"/>
            <a:ext cx="1562808" cy="218453"/>
            <a:chOff x="546447" y="367207"/>
            <a:chExt cx="4167489" cy="582542"/>
          </a:xfrm>
        </p:grpSpPr>
        <p:sp>
          <p:nvSpPr>
            <p:cNvPr id="146" name="Google Shape;484;p91">
              <a:extLst>
                <a:ext uri="{FF2B5EF4-FFF2-40B4-BE49-F238E27FC236}">
                  <a16:creationId xmlns:a16="http://schemas.microsoft.com/office/drawing/2014/main" xmlns="" id="{7E88B75C-219B-4FDB-973F-7B6546C45A7F}"/>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147" name="Google Shape;484;p91">
              <a:extLst>
                <a:ext uri="{FF2B5EF4-FFF2-40B4-BE49-F238E27FC236}">
                  <a16:creationId xmlns:a16="http://schemas.microsoft.com/office/drawing/2014/main" xmlns="" id="{C5C69E7D-B05A-4D08-A616-7F1D3DF32143}"/>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24</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148" name="Straight Connector 147">
              <a:extLst>
                <a:ext uri="{FF2B5EF4-FFF2-40B4-BE49-F238E27FC236}">
                  <a16:creationId xmlns:a16="http://schemas.microsoft.com/office/drawing/2014/main" xmlns="" id="{01ECC8D2-66F3-48E8-8B70-09891D35A0A5}"/>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49" name="Oval 148">
            <a:extLst>
              <a:ext uri="{FF2B5EF4-FFF2-40B4-BE49-F238E27FC236}">
                <a16:creationId xmlns:a16="http://schemas.microsoft.com/office/drawing/2014/main" xmlns="" id="{3346E8AD-54D8-4532-B879-215515E7EAB0}"/>
              </a:ext>
            </a:extLst>
          </p:cNvPr>
          <p:cNvSpPr/>
          <p:nvPr/>
        </p:nvSpPr>
        <p:spPr>
          <a:xfrm>
            <a:off x="8253186" y="204667"/>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150" name="Oval 149">
            <a:extLst>
              <a:ext uri="{FF2B5EF4-FFF2-40B4-BE49-F238E27FC236}">
                <a16:creationId xmlns:a16="http://schemas.microsoft.com/office/drawing/2014/main" xmlns="" id="{73BED263-9E46-4258-881B-7C7008AEA08D}"/>
              </a:ext>
            </a:extLst>
          </p:cNvPr>
          <p:cNvSpPr/>
          <p:nvPr/>
        </p:nvSpPr>
        <p:spPr>
          <a:xfrm>
            <a:off x="8648537" y="477137"/>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151" name="Oval 150">
            <a:extLst>
              <a:ext uri="{FF2B5EF4-FFF2-40B4-BE49-F238E27FC236}">
                <a16:creationId xmlns:a16="http://schemas.microsoft.com/office/drawing/2014/main" xmlns="" id="{AEB9A9FF-B086-4FFF-A1B0-370B3AC14729}"/>
              </a:ext>
            </a:extLst>
          </p:cNvPr>
          <p:cNvSpPr/>
          <p:nvPr/>
        </p:nvSpPr>
        <p:spPr>
          <a:xfrm>
            <a:off x="8653966" y="60875"/>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Tree>
    <p:extLst>
      <p:ext uri="{BB962C8B-B14F-4D97-AF65-F5344CB8AC3E}">
        <p14:creationId xmlns:p14="http://schemas.microsoft.com/office/powerpoint/2010/main" val="30137490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xmlns="" id="{A0E4C3F9-8E37-4718-825A-949EBA9D3E88}"/>
              </a:ext>
            </a:extLst>
          </p:cNvPr>
          <p:cNvSpPr txBox="1"/>
          <p:nvPr/>
        </p:nvSpPr>
        <p:spPr>
          <a:xfrm>
            <a:off x="-103813" y="88618"/>
            <a:ext cx="9767432"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infographic</a:t>
            </a:r>
          </a:p>
        </p:txBody>
      </p:sp>
      <p:graphicFrame>
        <p:nvGraphicFramePr>
          <p:cNvPr id="3" name="Chart 2">
            <a:extLst>
              <a:ext uri="{FF2B5EF4-FFF2-40B4-BE49-F238E27FC236}">
                <a16:creationId xmlns:a16="http://schemas.microsoft.com/office/drawing/2014/main" xmlns="" id="{AD1AF184-DA56-40A8-93EC-72D11E5ABAA0}"/>
              </a:ext>
            </a:extLst>
          </p:cNvPr>
          <p:cNvGraphicFramePr/>
          <p:nvPr>
            <p:extLst>
              <p:ext uri="{D42A27DB-BD31-4B8C-83A1-F6EECF244321}">
                <p14:modId xmlns:p14="http://schemas.microsoft.com/office/powerpoint/2010/main" val="997553575"/>
              </p:ext>
            </p:extLst>
          </p:nvPr>
        </p:nvGraphicFramePr>
        <p:xfrm>
          <a:off x="3882712" y="925288"/>
          <a:ext cx="5137820" cy="3425213"/>
        </p:xfrm>
        <a:graphic>
          <a:graphicData uri="http://schemas.openxmlformats.org/drawingml/2006/chart">
            <c:chart xmlns:c="http://schemas.openxmlformats.org/drawingml/2006/chart" xmlns:r="http://schemas.openxmlformats.org/officeDocument/2006/relationships" r:id="rId2"/>
          </a:graphicData>
        </a:graphic>
      </p:graphicFrame>
      <p:sp>
        <p:nvSpPr>
          <p:cNvPr id="4" name="Google Shape;1692;p166">
            <a:extLst>
              <a:ext uri="{FF2B5EF4-FFF2-40B4-BE49-F238E27FC236}">
                <a16:creationId xmlns:a16="http://schemas.microsoft.com/office/drawing/2014/main" xmlns="" id="{D2F23DC2-9D43-415E-BBFC-2BA1E0ABFF84}"/>
              </a:ext>
            </a:extLst>
          </p:cNvPr>
          <p:cNvSpPr txBox="1"/>
          <p:nvPr/>
        </p:nvSpPr>
        <p:spPr>
          <a:xfrm>
            <a:off x="1388303" y="1903047"/>
            <a:ext cx="2180044" cy="476250"/>
          </a:xfrm>
          <a:prstGeom prst="rect">
            <a:avLst/>
          </a:prstGeom>
          <a:noFill/>
          <a:ln>
            <a:noFill/>
          </a:ln>
        </p:spPr>
        <p:txBody>
          <a:bodyPr spcFirstLastPara="1" wrap="square" lIns="0" tIns="0" rIns="0" bIns="0" anchor="t" anchorCtr="0">
            <a:noAutofit/>
          </a:bodyPr>
          <a:lstStyle/>
          <a:p>
            <a:pPr>
              <a:buClr>
                <a:srgbClr val="000000"/>
              </a:buClr>
              <a:buSzPts val="2100"/>
            </a:pP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Time for another Keynote presentation? Or maybe it's your first one, and your hands are already sweating at the thought of having to speak in front of a crowd.</a:t>
            </a:r>
            <a:endParaRPr sz="525"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5" name="Google Shape;1693;p166">
            <a:extLst>
              <a:ext uri="{FF2B5EF4-FFF2-40B4-BE49-F238E27FC236}">
                <a16:creationId xmlns:a16="http://schemas.microsoft.com/office/drawing/2014/main" xmlns="" id="{D93DC1CF-AB9C-41F0-850C-B8A9A2DBACEA}"/>
              </a:ext>
            </a:extLst>
          </p:cNvPr>
          <p:cNvSpPr txBox="1"/>
          <p:nvPr/>
        </p:nvSpPr>
        <p:spPr>
          <a:xfrm>
            <a:off x="1798058" y="2647341"/>
            <a:ext cx="2180044" cy="357188"/>
          </a:xfrm>
          <a:prstGeom prst="rect">
            <a:avLst/>
          </a:prstGeom>
          <a:noFill/>
          <a:ln>
            <a:noFill/>
          </a:ln>
        </p:spPr>
        <p:txBody>
          <a:bodyPr spcFirstLastPara="1" wrap="square" lIns="0" tIns="0" rIns="0" bIns="0" anchor="t" anchorCtr="0">
            <a:noAutofit/>
          </a:bodyPr>
          <a:lstStyle/>
          <a:p>
            <a:pPr>
              <a:buClr>
                <a:srgbClr val="000000"/>
              </a:buClr>
              <a:buSzPts val="2100"/>
            </a:pP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It's your first one, and your hands are already sweating at the thought of having to speak in front of a crowd.</a:t>
            </a:r>
            <a:endParaRPr sz="525"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6" name="Google Shape;1694;p166">
            <a:extLst>
              <a:ext uri="{FF2B5EF4-FFF2-40B4-BE49-F238E27FC236}">
                <a16:creationId xmlns:a16="http://schemas.microsoft.com/office/drawing/2014/main" xmlns="" id="{D242A7C3-3EE8-4D2B-BB14-6EE9FAA99E51}"/>
              </a:ext>
            </a:extLst>
          </p:cNvPr>
          <p:cNvSpPr/>
          <p:nvPr/>
        </p:nvSpPr>
        <p:spPr>
          <a:xfrm>
            <a:off x="1388304" y="2647341"/>
            <a:ext cx="238125" cy="238125"/>
          </a:xfrm>
          <a:prstGeom prst="rect">
            <a:avLst/>
          </a:prstGeom>
          <a:solidFill>
            <a:srgbClr val="EB8975"/>
          </a:solidFill>
          <a:ln>
            <a:noFill/>
          </a:ln>
        </p:spPr>
        <p:txBody>
          <a:bodyPr spcFirstLastPara="1" wrap="square" lIns="0" tIns="0" rIns="0" bIns="0" anchor="ctr" anchorCtr="0">
            <a:noAutofit/>
          </a:bodyPr>
          <a:lstStyle/>
          <a:p>
            <a:pPr>
              <a:buClr>
                <a:srgbClr val="333333"/>
              </a:buClr>
              <a:buSzPts val="6200"/>
            </a:pPr>
            <a:endParaRPr sz="2325">
              <a:solidFill>
                <a:srgbClr val="333333"/>
              </a:solidFill>
              <a:latin typeface="Montserrat Black"/>
              <a:ea typeface="Montserrat Black"/>
              <a:cs typeface="Montserrat Black"/>
              <a:sym typeface="Montserrat Black"/>
            </a:endParaRPr>
          </a:p>
        </p:txBody>
      </p:sp>
      <p:sp>
        <p:nvSpPr>
          <p:cNvPr id="7" name="Google Shape;1695;p166">
            <a:extLst>
              <a:ext uri="{FF2B5EF4-FFF2-40B4-BE49-F238E27FC236}">
                <a16:creationId xmlns:a16="http://schemas.microsoft.com/office/drawing/2014/main" xmlns="" id="{4DFFCE4D-6036-4CC8-AA1A-EA24EAFF0990}"/>
              </a:ext>
            </a:extLst>
          </p:cNvPr>
          <p:cNvSpPr txBox="1"/>
          <p:nvPr/>
        </p:nvSpPr>
        <p:spPr>
          <a:xfrm>
            <a:off x="1798058" y="3177322"/>
            <a:ext cx="2180044" cy="357188"/>
          </a:xfrm>
          <a:prstGeom prst="rect">
            <a:avLst/>
          </a:prstGeom>
          <a:noFill/>
          <a:ln>
            <a:noFill/>
          </a:ln>
        </p:spPr>
        <p:txBody>
          <a:bodyPr spcFirstLastPara="1" wrap="square" lIns="0" tIns="0" rIns="0" bIns="0" anchor="t" anchorCtr="0">
            <a:noAutofit/>
          </a:bodyPr>
          <a:lstStyle/>
          <a:p>
            <a:pPr>
              <a:buClr>
                <a:srgbClr val="000000"/>
              </a:buClr>
              <a:buSzPts val="2100"/>
            </a:pPr>
            <a:r>
              <a:rPr lang="en-US" sz="788">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It's your first one, and your hands are already sweating at the thought of having to speak in front of a crowd.</a:t>
            </a:r>
            <a:endParaRPr sz="525">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8" name="Google Shape;1696;p166">
            <a:extLst>
              <a:ext uri="{FF2B5EF4-FFF2-40B4-BE49-F238E27FC236}">
                <a16:creationId xmlns:a16="http://schemas.microsoft.com/office/drawing/2014/main" xmlns="" id="{3EDA1E24-EFB5-4ED2-A40C-3FBCBEAAF80C}"/>
              </a:ext>
            </a:extLst>
          </p:cNvPr>
          <p:cNvSpPr/>
          <p:nvPr/>
        </p:nvSpPr>
        <p:spPr>
          <a:xfrm>
            <a:off x="1388304" y="3177324"/>
            <a:ext cx="238125" cy="238125"/>
          </a:xfrm>
          <a:prstGeom prst="rect">
            <a:avLst/>
          </a:prstGeom>
          <a:solidFill>
            <a:srgbClr val="F0A89A"/>
          </a:solidFill>
          <a:ln>
            <a:noFill/>
          </a:ln>
        </p:spPr>
        <p:txBody>
          <a:bodyPr spcFirstLastPara="1" wrap="square" lIns="0" tIns="0" rIns="0" bIns="0" anchor="ctr" anchorCtr="0">
            <a:noAutofit/>
          </a:bodyPr>
          <a:lstStyle/>
          <a:p>
            <a:pPr>
              <a:buClr>
                <a:srgbClr val="333333"/>
              </a:buClr>
              <a:buSzPts val="6200"/>
            </a:pPr>
            <a:endParaRPr sz="2325">
              <a:solidFill>
                <a:srgbClr val="333333"/>
              </a:solidFill>
              <a:latin typeface="Montserrat Black"/>
              <a:ea typeface="Montserrat Black"/>
              <a:cs typeface="Montserrat Black"/>
              <a:sym typeface="Montserrat Black"/>
            </a:endParaRPr>
          </a:p>
        </p:txBody>
      </p:sp>
      <p:sp>
        <p:nvSpPr>
          <p:cNvPr id="9" name="Google Shape;1697;p166">
            <a:extLst>
              <a:ext uri="{FF2B5EF4-FFF2-40B4-BE49-F238E27FC236}">
                <a16:creationId xmlns:a16="http://schemas.microsoft.com/office/drawing/2014/main" xmlns="" id="{9F1FFF7E-3BE8-44B0-A2B7-55D6E99A0210}"/>
              </a:ext>
            </a:extLst>
          </p:cNvPr>
          <p:cNvSpPr txBox="1"/>
          <p:nvPr/>
        </p:nvSpPr>
        <p:spPr>
          <a:xfrm>
            <a:off x="1802551" y="3707304"/>
            <a:ext cx="2180044" cy="357188"/>
          </a:xfrm>
          <a:prstGeom prst="rect">
            <a:avLst/>
          </a:prstGeom>
          <a:noFill/>
          <a:ln>
            <a:noFill/>
          </a:ln>
        </p:spPr>
        <p:txBody>
          <a:bodyPr spcFirstLastPara="1" wrap="square" lIns="0" tIns="0" rIns="0" bIns="0" anchor="t" anchorCtr="0">
            <a:noAutofit/>
          </a:bodyPr>
          <a:lstStyle/>
          <a:p>
            <a:pPr>
              <a:buClr>
                <a:srgbClr val="000000"/>
              </a:buClr>
              <a:buSzPts val="2100"/>
            </a:pPr>
            <a:r>
              <a:rPr lang="en-US" sz="788">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It's your first one, and your hands are already sweating at the thought of having to speak in front of a crowd.</a:t>
            </a:r>
            <a:endParaRPr sz="525">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10" name="Google Shape;1698;p166">
            <a:extLst>
              <a:ext uri="{FF2B5EF4-FFF2-40B4-BE49-F238E27FC236}">
                <a16:creationId xmlns:a16="http://schemas.microsoft.com/office/drawing/2014/main" xmlns="" id="{2F09C334-E171-4F1F-B8B7-7F4AAEC968F1}"/>
              </a:ext>
            </a:extLst>
          </p:cNvPr>
          <p:cNvSpPr/>
          <p:nvPr/>
        </p:nvSpPr>
        <p:spPr>
          <a:xfrm>
            <a:off x="1392798" y="3707304"/>
            <a:ext cx="238125" cy="238125"/>
          </a:xfrm>
          <a:prstGeom prst="rect">
            <a:avLst/>
          </a:prstGeom>
          <a:solidFill>
            <a:srgbClr val="F6CBC2"/>
          </a:solidFill>
          <a:ln>
            <a:noFill/>
          </a:ln>
        </p:spPr>
        <p:txBody>
          <a:bodyPr spcFirstLastPara="1" wrap="square" lIns="0" tIns="0" rIns="0" bIns="0" anchor="ctr" anchorCtr="0">
            <a:noAutofit/>
          </a:bodyPr>
          <a:lstStyle/>
          <a:p>
            <a:pPr>
              <a:buClr>
                <a:srgbClr val="333333"/>
              </a:buClr>
              <a:buSzPts val="6200"/>
            </a:pPr>
            <a:endParaRPr sz="2325">
              <a:solidFill>
                <a:srgbClr val="333333"/>
              </a:solidFill>
              <a:latin typeface="Montserrat Black"/>
              <a:ea typeface="Montserrat Black"/>
              <a:cs typeface="Montserrat Black"/>
              <a:sym typeface="Montserrat Black"/>
            </a:endParaRPr>
          </a:p>
        </p:txBody>
      </p:sp>
      <p:sp>
        <p:nvSpPr>
          <p:cNvPr id="11" name="TextBox 5">
            <a:extLst>
              <a:ext uri="{FF2B5EF4-FFF2-40B4-BE49-F238E27FC236}">
                <a16:creationId xmlns:a16="http://schemas.microsoft.com/office/drawing/2014/main" xmlns="" id="{7577068D-1220-4EC5-B0C8-4238237C6818}"/>
              </a:ext>
            </a:extLst>
          </p:cNvPr>
          <p:cNvSpPr txBox="1"/>
          <p:nvPr/>
        </p:nvSpPr>
        <p:spPr>
          <a:xfrm>
            <a:off x="1008879" y="925287"/>
            <a:ext cx="3491382"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infographics</a:t>
            </a:r>
          </a:p>
        </p:txBody>
      </p:sp>
      <p:grpSp>
        <p:nvGrpSpPr>
          <p:cNvPr id="12" name="Graphic 48">
            <a:extLst>
              <a:ext uri="{FF2B5EF4-FFF2-40B4-BE49-F238E27FC236}">
                <a16:creationId xmlns:a16="http://schemas.microsoft.com/office/drawing/2014/main" xmlns="" id="{9749A212-C342-4391-B247-2B3483E5C512}"/>
              </a:ext>
            </a:extLst>
          </p:cNvPr>
          <p:cNvGrpSpPr/>
          <p:nvPr/>
        </p:nvGrpSpPr>
        <p:grpSpPr>
          <a:xfrm rot="19803995">
            <a:off x="101475" y="2981503"/>
            <a:ext cx="2413414" cy="4017829"/>
            <a:chOff x="16603803" y="-2559806"/>
            <a:chExt cx="2616147" cy="6962203"/>
          </a:xfrm>
          <a:solidFill>
            <a:srgbClr val="F0A89A"/>
          </a:solidFill>
        </p:grpSpPr>
        <p:sp>
          <p:nvSpPr>
            <p:cNvPr id="13" name="Graphic 48">
              <a:extLst>
                <a:ext uri="{FF2B5EF4-FFF2-40B4-BE49-F238E27FC236}">
                  <a16:creationId xmlns:a16="http://schemas.microsoft.com/office/drawing/2014/main" xmlns="" id="{9FFA5276-3770-48F4-B5E1-D356AC28B503}"/>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14" name="Graphic 48">
              <a:extLst>
                <a:ext uri="{FF2B5EF4-FFF2-40B4-BE49-F238E27FC236}">
                  <a16:creationId xmlns:a16="http://schemas.microsoft.com/office/drawing/2014/main" xmlns="" id="{681C6C78-723D-4D6C-8FA8-233C5F515F16}"/>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15" name="Graphic 48">
              <a:extLst>
                <a:ext uri="{FF2B5EF4-FFF2-40B4-BE49-F238E27FC236}">
                  <a16:creationId xmlns:a16="http://schemas.microsoft.com/office/drawing/2014/main" xmlns="" id="{0210EA89-FB60-4DC2-B96A-101E74BE23BE}"/>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16" name="Graphic 48">
              <a:extLst>
                <a:ext uri="{FF2B5EF4-FFF2-40B4-BE49-F238E27FC236}">
                  <a16:creationId xmlns:a16="http://schemas.microsoft.com/office/drawing/2014/main" xmlns="" id="{3CFDE63B-4FAD-4820-BB56-151E33BF387A}"/>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17" name="Graphic 48">
              <a:extLst>
                <a:ext uri="{FF2B5EF4-FFF2-40B4-BE49-F238E27FC236}">
                  <a16:creationId xmlns:a16="http://schemas.microsoft.com/office/drawing/2014/main" xmlns="" id="{264CC513-B6B0-431C-99FA-83CB89B996EB}"/>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18" name="Graphic 48">
              <a:extLst>
                <a:ext uri="{FF2B5EF4-FFF2-40B4-BE49-F238E27FC236}">
                  <a16:creationId xmlns:a16="http://schemas.microsoft.com/office/drawing/2014/main" xmlns="" id="{5DCC10A9-7ED0-4B6E-BE48-538311853F22}"/>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19" name="Graphic 48">
              <a:extLst>
                <a:ext uri="{FF2B5EF4-FFF2-40B4-BE49-F238E27FC236}">
                  <a16:creationId xmlns:a16="http://schemas.microsoft.com/office/drawing/2014/main" xmlns="" id="{6D6DC380-A642-419B-9E45-F52322B27FA5}"/>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20" name="Graphic 50">
            <a:extLst>
              <a:ext uri="{FF2B5EF4-FFF2-40B4-BE49-F238E27FC236}">
                <a16:creationId xmlns:a16="http://schemas.microsoft.com/office/drawing/2014/main" xmlns="" id="{78BB713C-2D3A-4691-A9E6-3E5B0D68D7E0}"/>
              </a:ext>
            </a:extLst>
          </p:cNvPr>
          <p:cNvSpPr/>
          <p:nvPr/>
        </p:nvSpPr>
        <p:spPr>
          <a:xfrm rot="14499604">
            <a:off x="7359576" y="2328287"/>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21" name="Graphic 52">
            <a:extLst>
              <a:ext uri="{FF2B5EF4-FFF2-40B4-BE49-F238E27FC236}">
                <a16:creationId xmlns:a16="http://schemas.microsoft.com/office/drawing/2014/main" xmlns="" id="{7E77CD70-C1D9-448D-A997-01110D54CA27}"/>
              </a:ext>
            </a:extLst>
          </p:cNvPr>
          <p:cNvSpPr/>
          <p:nvPr/>
        </p:nvSpPr>
        <p:spPr>
          <a:xfrm rot="14499604">
            <a:off x="7268777" y="1901762"/>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22" name="Group 21">
            <a:extLst>
              <a:ext uri="{FF2B5EF4-FFF2-40B4-BE49-F238E27FC236}">
                <a16:creationId xmlns:a16="http://schemas.microsoft.com/office/drawing/2014/main" xmlns="" id="{196E221D-BAD1-4953-8E4C-474B3AF3F78C}"/>
              </a:ext>
            </a:extLst>
          </p:cNvPr>
          <p:cNvGrpSpPr/>
          <p:nvPr/>
        </p:nvGrpSpPr>
        <p:grpSpPr>
          <a:xfrm>
            <a:off x="7798995" y="3606778"/>
            <a:ext cx="1640377" cy="1640377"/>
            <a:chOff x="16587367" y="11117008"/>
            <a:chExt cx="3701664" cy="3701664"/>
          </a:xfrm>
        </p:grpSpPr>
        <p:sp>
          <p:nvSpPr>
            <p:cNvPr id="23" name="Oval 22">
              <a:extLst>
                <a:ext uri="{FF2B5EF4-FFF2-40B4-BE49-F238E27FC236}">
                  <a16:creationId xmlns:a16="http://schemas.microsoft.com/office/drawing/2014/main" xmlns="" id="{6699B23A-EB54-4D0D-98ED-A5EEB02FC213}"/>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4" name="Oval 23">
              <a:extLst>
                <a:ext uri="{FF2B5EF4-FFF2-40B4-BE49-F238E27FC236}">
                  <a16:creationId xmlns:a16="http://schemas.microsoft.com/office/drawing/2014/main" xmlns="" id="{871D738B-203E-4B43-9847-6A06FF9304D3}"/>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5" name="Oval 24">
              <a:extLst>
                <a:ext uri="{FF2B5EF4-FFF2-40B4-BE49-F238E27FC236}">
                  <a16:creationId xmlns:a16="http://schemas.microsoft.com/office/drawing/2014/main" xmlns="" id="{09020713-EBCD-4156-B16A-07D0FEDCAF83}"/>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26" name="Oval 25">
            <a:extLst>
              <a:ext uri="{FF2B5EF4-FFF2-40B4-BE49-F238E27FC236}">
                <a16:creationId xmlns:a16="http://schemas.microsoft.com/office/drawing/2014/main" xmlns="" id="{F5B61A82-0574-4ABF-A706-0C843AC19BB1}"/>
              </a:ext>
            </a:extLst>
          </p:cNvPr>
          <p:cNvSpPr/>
          <p:nvPr/>
        </p:nvSpPr>
        <p:spPr>
          <a:xfrm>
            <a:off x="204918" y="4203360"/>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grpSp>
        <p:nvGrpSpPr>
          <p:cNvPr id="27" name="Group 26">
            <a:extLst>
              <a:ext uri="{FF2B5EF4-FFF2-40B4-BE49-F238E27FC236}">
                <a16:creationId xmlns:a16="http://schemas.microsoft.com/office/drawing/2014/main" xmlns="" id="{4E6D0B0C-7FB7-4D44-9DE4-F516D8C1EEC9}"/>
              </a:ext>
            </a:extLst>
          </p:cNvPr>
          <p:cNvGrpSpPr/>
          <p:nvPr/>
        </p:nvGrpSpPr>
        <p:grpSpPr>
          <a:xfrm>
            <a:off x="204918" y="137704"/>
            <a:ext cx="1562808" cy="218453"/>
            <a:chOff x="546447" y="367207"/>
            <a:chExt cx="4167489" cy="582542"/>
          </a:xfrm>
        </p:grpSpPr>
        <p:sp>
          <p:nvSpPr>
            <p:cNvPr id="28" name="Google Shape;484;p91">
              <a:extLst>
                <a:ext uri="{FF2B5EF4-FFF2-40B4-BE49-F238E27FC236}">
                  <a16:creationId xmlns:a16="http://schemas.microsoft.com/office/drawing/2014/main" xmlns="" id="{8D84EFD4-127C-4F6D-905C-89854797255F}"/>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29" name="Google Shape;484;p91">
              <a:extLst>
                <a:ext uri="{FF2B5EF4-FFF2-40B4-BE49-F238E27FC236}">
                  <a16:creationId xmlns:a16="http://schemas.microsoft.com/office/drawing/2014/main" xmlns="" id="{60F87DB9-A7E2-4B3B-BF8F-42DC520FC226}"/>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25</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30" name="Straight Connector 29">
              <a:extLst>
                <a:ext uri="{FF2B5EF4-FFF2-40B4-BE49-F238E27FC236}">
                  <a16:creationId xmlns:a16="http://schemas.microsoft.com/office/drawing/2014/main" xmlns="" id="{3D2166B8-2300-4490-9ED7-C76382E2A3CF}"/>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1" name="Oval 30">
            <a:extLst>
              <a:ext uri="{FF2B5EF4-FFF2-40B4-BE49-F238E27FC236}">
                <a16:creationId xmlns:a16="http://schemas.microsoft.com/office/drawing/2014/main" xmlns="" id="{F1A41838-4AE9-4F1E-8A49-94E2670224CA}"/>
              </a:ext>
            </a:extLst>
          </p:cNvPr>
          <p:cNvSpPr/>
          <p:nvPr/>
        </p:nvSpPr>
        <p:spPr>
          <a:xfrm>
            <a:off x="419230" y="4840295"/>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32" name="Oval 31">
            <a:extLst>
              <a:ext uri="{FF2B5EF4-FFF2-40B4-BE49-F238E27FC236}">
                <a16:creationId xmlns:a16="http://schemas.microsoft.com/office/drawing/2014/main" xmlns="" id="{C1ADDDDF-1BF0-4E19-8FA9-C951273A696F}"/>
              </a:ext>
            </a:extLst>
          </p:cNvPr>
          <p:cNvSpPr/>
          <p:nvPr/>
        </p:nvSpPr>
        <p:spPr>
          <a:xfrm>
            <a:off x="1537256" y="4690023"/>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Tree>
    <p:extLst>
      <p:ext uri="{BB962C8B-B14F-4D97-AF65-F5344CB8AC3E}">
        <p14:creationId xmlns:p14="http://schemas.microsoft.com/office/powerpoint/2010/main" val="40179137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xmlns="" id="{BFD64DDB-4743-4344-B271-185B2EE8BD07}"/>
              </a:ext>
            </a:extLst>
          </p:cNvPr>
          <p:cNvSpPr txBox="1"/>
          <p:nvPr/>
        </p:nvSpPr>
        <p:spPr>
          <a:xfrm>
            <a:off x="-116178" y="3987013"/>
            <a:ext cx="9767432"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infographic</a:t>
            </a:r>
          </a:p>
        </p:txBody>
      </p:sp>
      <p:graphicFrame>
        <p:nvGraphicFramePr>
          <p:cNvPr id="3" name="Chart 2">
            <a:extLst>
              <a:ext uri="{FF2B5EF4-FFF2-40B4-BE49-F238E27FC236}">
                <a16:creationId xmlns:a16="http://schemas.microsoft.com/office/drawing/2014/main" xmlns="" id="{B361A791-CEB2-4A86-BDD8-410422380803}"/>
              </a:ext>
            </a:extLst>
          </p:cNvPr>
          <p:cNvGraphicFramePr/>
          <p:nvPr>
            <p:extLst>
              <p:ext uri="{D42A27DB-BD31-4B8C-83A1-F6EECF244321}">
                <p14:modId xmlns:p14="http://schemas.microsoft.com/office/powerpoint/2010/main" val="467618000"/>
              </p:ext>
            </p:extLst>
          </p:nvPr>
        </p:nvGraphicFramePr>
        <p:xfrm>
          <a:off x="5007363" y="1398865"/>
          <a:ext cx="3908963" cy="2898606"/>
        </p:xfrm>
        <a:graphic>
          <a:graphicData uri="http://schemas.openxmlformats.org/drawingml/2006/chart">
            <c:chart xmlns:c="http://schemas.openxmlformats.org/drawingml/2006/chart" xmlns:r="http://schemas.openxmlformats.org/officeDocument/2006/relationships" r:id="rId2"/>
          </a:graphicData>
        </a:graphic>
      </p:graphicFrame>
      <p:sp>
        <p:nvSpPr>
          <p:cNvPr id="4" name="Google Shape;1781;p171">
            <a:extLst>
              <a:ext uri="{FF2B5EF4-FFF2-40B4-BE49-F238E27FC236}">
                <a16:creationId xmlns:a16="http://schemas.microsoft.com/office/drawing/2014/main" xmlns="" id="{C396472E-F871-4318-8E30-CB14A758EDC8}"/>
              </a:ext>
            </a:extLst>
          </p:cNvPr>
          <p:cNvSpPr txBox="1"/>
          <p:nvPr/>
        </p:nvSpPr>
        <p:spPr>
          <a:xfrm>
            <a:off x="5007363" y="803594"/>
            <a:ext cx="2929000" cy="363754"/>
          </a:xfrm>
          <a:prstGeom prst="rect">
            <a:avLst/>
          </a:prstGeom>
          <a:noFill/>
          <a:ln>
            <a:noFill/>
          </a:ln>
        </p:spPr>
        <p:txBody>
          <a:bodyPr spcFirstLastPara="1" wrap="square" lIns="0" tIns="0" rIns="0" bIns="0" anchor="t" anchorCtr="0">
            <a:spAutoFit/>
          </a:bodyPr>
          <a:lstStyle/>
          <a:p>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Rubik"/>
              </a:rPr>
              <a:t>Lorem Ipsum has been the industry's standard dummy text ever since the 1500s, when an unknown printer took a galley of type and scrambled it to make a type specimen book.</a:t>
            </a:r>
            <a:endParaRPr sz="253"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Google Shape;1782;p171">
            <a:extLst>
              <a:ext uri="{FF2B5EF4-FFF2-40B4-BE49-F238E27FC236}">
                <a16:creationId xmlns:a16="http://schemas.microsoft.com/office/drawing/2014/main" xmlns="" id="{8EE18E10-279C-4AEF-9555-18ECFE5C1702}"/>
              </a:ext>
            </a:extLst>
          </p:cNvPr>
          <p:cNvSpPr/>
          <p:nvPr/>
        </p:nvSpPr>
        <p:spPr>
          <a:xfrm>
            <a:off x="897105" y="1976846"/>
            <a:ext cx="1913481" cy="2248722"/>
          </a:xfrm>
          <a:prstGeom prst="rect">
            <a:avLst/>
          </a:prstGeom>
          <a:solidFill>
            <a:srgbClr val="2D2C30"/>
          </a:solidFill>
          <a:ln>
            <a:noFill/>
          </a:ln>
          <a:effectLst>
            <a:outerShdw blurRad="1066800" dist="635000" dir="5400000" rotWithShape="0">
              <a:srgbClr val="000000">
                <a:alpha val="21568"/>
              </a:srgbClr>
            </a:outerShdw>
          </a:effectLst>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sp>
        <p:nvSpPr>
          <p:cNvPr id="6" name="Google Shape;1784;p171">
            <a:extLst>
              <a:ext uri="{FF2B5EF4-FFF2-40B4-BE49-F238E27FC236}">
                <a16:creationId xmlns:a16="http://schemas.microsoft.com/office/drawing/2014/main" xmlns="" id="{E7EFAF8C-1809-414E-9AE8-C892CE330D1A}"/>
              </a:ext>
            </a:extLst>
          </p:cNvPr>
          <p:cNvSpPr txBox="1"/>
          <p:nvPr/>
        </p:nvSpPr>
        <p:spPr>
          <a:xfrm>
            <a:off x="1042188" y="2205052"/>
            <a:ext cx="817569" cy="345962"/>
          </a:xfrm>
          <a:prstGeom prst="rect">
            <a:avLst/>
          </a:prstGeom>
          <a:noFill/>
          <a:ln>
            <a:noFill/>
          </a:ln>
        </p:spPr>
        <p:txBody>
          <a:bodyPr spcFirstLastPara="1" wrap="square" lIns="11288" tIns="11288" rIns="11288" bIns="11288" anchor="t" anchorCtr="0">
            <a:spAutoFit/>
          </a:bodyPr>
          <a:lstStyle/>
          <a:p>
            <a:pPr marL="0" lvl="3"/>
            <a:r>
              <a:rPr lang="en-US" sz="1050" b="1">
                <a:solidFill>
                  <a:schemeClr val="bg1"/>
                </a:solidFill>
                <a:latin typeface="Open Sans" panose="020B0606030504020204" pitchFamily="34" charset="0"/>
                <a:ea typeface="Open Sans" panose="020B0606030504020204" pitchFamily="34" charset="0"/>
                <a:cs typeface="Open Sans" panose="020B0606030504020204" pitchFamily="34" charset="0"/>
                <a:sym typeface="Proza Libre"/>
              </a:rPr>
              <a:t>Graphic data</a:t>
            </a:r>
            <a:endParaRPr sz="253">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Google Shape;1785;p171">
            <a:extLst>
              <a:ext uri="{FF2B5EF4-FFF2-40B4-BE49-F238E27FC236}">
                <a16:creationId xmlns:a16="http://schemas.microsoft.com/office/drawing/2014/main" xmlns="" id="{2919DD1E-B179-46E9-A7D9-63BD1C16E58F}"/>
              </a:ext>
            </a:extLst>
          </p:cNvPr>
          <p:cNvSpPr txBox="1"/>
          <p:nvPr/>
        </p:nvSpPr>
        <p:spPr>
          <a:xfrm>
            <a:off x="1042187" y="2848168"/>
            <a:ext cx="1485102" cy="507801"/>
          </a:xfrm>
          <a:prstGeom prst="rect">
            <a:avLst/>
          </a:prstGeom>
          <a:noFill/>
          <a:ln>
            <a:noFill/>
          </a:ln>
        </p:spPr>
        <p:txBody>
          <a:bodyPr spcFirstLastPara="1" wrap="square" lIns="11288" tIns="11288" rIns="11288" bIns="11288" anchor="t" anchorCtr="0">
            <a:spAutoFit/>
          </a:bodyPr>
          <a:lstStyle/>
          <a:p>
            <a:pPr marL="0" lvl="3"/>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Rubik"/>
              </a:rPr>
              <a:t>Lorem Ipsum has been the industry's standard dummy text ever since the 1500s, when an unknown printer.</a:t>
            </a:r>
            <a:endParaRPr sz="253"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Google Shape;1786;p171">
            <a:extLst>
              <a:ext uri="{FF2B5EF4-FFF2-40B4-BE49-F238E27FC236}">
                <a16:creationId xmlns:a16="http://schemas.microsoft.com/office/drawing/2014/main" xmlns="" id="{B49282BA-AA61-4D03-BD74-6F53D4A700BB}"/>
              </a:ext>
            </a:extLst>
          </p:cNvPr>
          <p:cNvSpPr txBox="1"/>
          <p:nvPr/>
        </p:nvSpPr>
        <p:spPr>
          <a:xfrm>
            <a:off x="1042188" y="3509796"/>
            <a:ext cx="817569" cy="299795"/>
          </a:xfrm>
          <a:prstGeom prst="rect">
            <a:avLst/>
          </a:prstGeom>
          <a:noFill/>
          <a:ln>
            <a:noFill/>
          </a:ln>
        </p:spPr>
        <p:txBody>
          <a:bodyPr spcFirstLastPara="1" wrap="square" lIns="11288" tIns="11288" rIns="11288" bIns="11288" anchor="t" anchorCtr="0">
            <a:spAutoFit/>
          </a:bodyPr>
          <a:lstStyle/>
          <a:p>
            <a:pPr marL="0" lvl="3"/>
            <a:r>
              <a:rPr lang="en-US" sz="18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rPr>
              <a:t>489+</a:t>
            </a:r>
            <a:endParaRPr sz="253"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Google Shape;1787;p171">
            <a:extLst>
              <a:ext uri="{FF2B5EF4-FFF2-40B4-BE49-F238E27FC236}">
                <a16:creationId xmlns:a16="http://schemas.microsoft.com/office/drawing/2014/main" xmlns="" id="{4C4824FB-4AC0-4270-B562-A4CEE29DE12D}"/>
              </a:ext>
            </a:extLst>
          </p:cNvPr>
          <p:cNvSpPr txBox="1"/>
          <p:nvPr/>
        </p:nvSpPr>
        <p:spPr>
          <a:xfrm>
            <a:off x="1042187" y="3861772"/>
            <a:ext cx="1485102" cy="144048"/>
          </a:xfrm>
          <a:prstGeom prst="rect">
            <a:avLst/>
          </a:prstGeom>
          <a:noFill/>
          <a:ln>
            <a:noFill/>
          </a:ln>
        </p:spPr>
        <p:txBody>
          <a:bodyPr spcFirstLastPara="1" wrap="square" lIns="11288" tIns="11288" rIns="11288" bIns="11288" anchor="t" anchorCtr="0">
            <a:spAutoFit/>
          </a:bodyPr>
          <a:lstStyle/>
          <a:p>
            <a:pPr marL="0" lvl="3"/>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Rubik"/>
              </a:rPr>
              <a:t>Growth number</a:t>
            </a:r>
            <a:endParaRPr sz="253"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Google Shape;1789;p171">
            <a:extLst>
              <a:ext uri="{FF2B5EF4-FFF2-40B4-BE49-F238E27FC236}">
                <a16:creationId xmlns:a16="http://schemas.microsoft.com/office/drawing/2014/main" xmlns="" id="{E2F147ED-E8B0-48AE-9E13-DC32B376703B}"/>
              </a:ext>
            </a:extLst>
          </p:cNvPr>
          <p:cNvSpPr/>
          <p:nvPr/>
        </p:nvSpPr>
        <p:spPr>
          <a:xfrm>
            <a:off x="2917680" y="1979879"/>
            <a:ext cx="1913480" cy="2248722"/>
          </a:xfrm>
          <a:prstGeom prst="rect">
            <a:avLst/>
          </a:prstGeom>
          <a:solidFill>
            <a:srgbClr val="2D2C30"/>
          </a:solidFill>
          <a:ln>
            <a:noFill/>
          </a:ln>
          <a:effectLst>
            <a:outerShdw blurRad="1066800" dist="635000" dir="5400000" rotWithShape="0">
              <a:srgbClr val="000000">
                <a:alpha val="21568"/>
              </a:srgbClr>
            </a:outerShdw>
          </a:effectLst>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sp>
        <p:nvSpPr>
          <p:cNvPr id="11" name="Google Shape;1791;p171">
            <a:extLst>
              <a:ext uri="{FF2B5EF4-FFF2-40B4-BE49-F238E27FC236}">
                <a16:creationId xmlns:a16="http://schemas.microsoft.com/office/drawing/2014/main" xmlns="" id="{290C382E-4F91-4C7F-8710-2D2406EA5CED}"/>
              </a:ext>
            </a:extLst>
          </p:cNvPr>
          <p:cNvSpPr txBox="1"/>
          <p:nvPr/>
        </p:nvSpPr>
        <p:spPr>
          <a:xfrm>
            <a:off x="3131870" y="2205052"/>
            <a:ext cx="817568" cy="345962"/>
          </a:xfrm>
          <a:prstGeom prst="rect">
            <a:avLst/>
          </a:prstGeom>
          <a:noFill/>
          <a:ln>
            <a:noFill/>
          </a:ln>
        </p:spPr>
        <p:txBody>
          <a:bodyPr spcFirstLastPara="1" wrap="square" lIns="11288" tIns="11288" rIns="11288" bIns="11288" anchor="t" anchorCtr="0">
            <a:spAutoFit/>
          </a:bodyPr>
          <a:lstStyle/>
          <a:p>
            <a:pPr marL="0" lvl="3"/>
            <a:r>
              <a:rPr lang="en-US" sz="105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Proza Libre"/>
              </a:rPr>
              <a:t>Graphic data</a:t>
            </a:r>
            <a:endParaRPr sz="253"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Google Shape;1792;p171">
            <a:extLst>
              <a:ext uri="{FF2B5EF4-FFF2-40B4-BE49-F238E27FC236}">
                <a16:creationId xmlns:a16="http://schemas.microsoft.com/office/drawing/2014/main" xmlns="" id="{06BC4A10-FFD5-4917-86FE-5AAAC81121FD}"/>
              </a:ext>
            </a:extLst>
          </p:cNvPr>
          <p:cNvSpPr txBox="1"/>
          <p:nvPr/>
        </p:nvSpPr>
        <p:spPr>
          <a:xfrm>
            <a:off x="3131871" y="2848168"/>
            <a:ext cx="1485101" cy="507801"/>
          </a:xfrm>
          <a:prstGeom prst="rect">
            <a:avLst/>
          </a:prstGeom>
          <a:noFill/>
          <a:ln>
            <a:noFill/>
          </a:ln>
        </p:spPr>
        <p:txBody>
          <a:bodyPr spcFirstLastPara="1" wrap="square" lIns="11288" tIns="11288" rIns="11288" bIns="11288" anchor="t" anchorCtr="0">
            <a:spAutoFit/>
          </a:bodyPr>
          <a:lstStyle/>
          <a:p>
            <a:pPr marL="0" lvl="3"/>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Rubik"/>
              </a:rPr>
              <a:t>Lorem Ipsum has been the industry's standard dummy text ever since the 1500s, when an unknown printer.</a:t>
            </a:r>
            <a:endParaRPr sz="253"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Google Shape;1793;p171">
            <a:extLst>
              <a:ext uri="{FF2B5EF4-FFF2-40B4-BE49-F238E27FC236}">
                <a16:creationId xmlns:a16="http://schemas.microsoft.com/office/drawing/2014/main" xmlns="" id="{71BDEB62-ACA4-4F20-B3D4-4DE7B77B59FC}"/>
              </a:ext>
            </a:extLst>
          </p:cNvPr>
          <p:cNvSpPr txBox="1"/>
          <p:nvPr/>
        </p:nvSpPr>
        <p:spPr>
          <a:xfrm>
            <a:off x="3131870" y="3509796"/>
            <a:ext cx="817568" cy="299795"/>
          </a:xfrm>
          <a:prstGeom prst="rect">
            <a:avLst/>
          </a:prstGeom>
          <a:noFill/>
          <a:ln>
            <a:noFill/>
          </a:ln>
        </p:spPr>
        <p:txBody>
          <a:bodyPr spcFirstLastPara="1" wrap="square" lIns="11288" tIns="11288" rIns="11288" bIns="11288" anchor="t" anchorCtr="0">
            <a:spAutoFit/>
          </a:bodyPr>
          <a:lstStyle/>
          <a:p>
            <a:pPr marL="0" lvl="3"/>
            <a:r>
              <a:rPr lang="en-US" sz="1800" b="1">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rPr>
              <a:t>799+</a:t>
            </a:r>
            <a:endParaRPr sz="253" b="1">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4" name="Google Shape;1794;p171">
            <a:extLst>
              <a:ext uri="{FF2B5EF4-FFF2-40B4-BE49-F238E27FC236}">
                <a16:creationId xmlns:a16="http://schemas.microsoft.com/office/drawing/2014/main" xmlns="" id="{579ECDA2-4540-46BF-AF62-7010714851E0}"/>
              </a:ext>
            </a:extLst>
          </p:cNvPr>
          <p:cNvSpPr txBox="1"/>
          <p:nvPr/>
        </p:nvSpPr>
        <p:spPr>
          <a:xfrm>
            <a:off x="3131871" y="3861772"/>
            <a:ext cx="1485101" cy="144048"/>
          </a:xfrm>
          <a:prstGeom prst="rect">
            <a:avLst/>
          </a:prstGeom>
          <a:noFill/>
          <a:ln>
            <a:noFill/>
          </a:ln>
        </p:spPr>
        <p:txBody>
          <a:bodyPr spcFirstLastPara="1" wrap="square" lIns="11288" tIns="11288" rIns="11288" bIns="11288" anchor="t" anchorCtr="0">
            <a:spAutoFit/>
          </a:bodyPr>
          <a:lstStyle/>
          <a:p>
            <a:pPr marL="0" lvl="3"/>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Rubik"/>
              </a:rPr>
              <a:t>Growth number</a:t>
            </a:r>
            <a:endParaRPr sz="253"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5" name="TextBox 5">
            <a:extLst>
              <a:ext uri="{FF2B5EF4-FFF2-40B4-BE49-F238E27FC236}">
                <a16:creationId xmlns:a16="http://schemas.microsoft.com/office/drawing/2014/main" xmlns="" id="{6163F880-940B-4B87-90F2-5B28EC6E85BF}"/>
              </a:ext>
            </a:extLst>
          </p:cNvPr>
          <p:cNvSpPr txBox="1"/>
          <p:nvPr/>
        </p:nvSpPr>
        <p:spPr>
          <a:xfrm>
            <a:off x="897105" y="689519"/>
            <a:ext cx="3491382"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infographics</a:t>
            </a:r>
          </a:p>
        </p:txBody>
      </p:sp>
      <p:grpSp>
        <p:nvGrpSpPr>
          <p:cNvPr id="16" name="Graphic 48">
            <a:extLst>
              <a:ext uri="{FF2B5EF4-FFF2-40B4-BE49-F238E27FC236}">
                <a16:creationId xmlns:a16="http://schemas.microsoft.com/office/drawing/2014/main" xmlns="" id="{CC341504-B4BC-49D9-9C17-56AB3B6F6197}"/>
              </a:ext>
            </a:extLst>
          </p:cNvPr>
          <p:cNvGrpSpPr/>
          <p:nvPr/>
        </p:nvGrpSpPr>
        <p:grpSpPr>
          <a:xfrm rot="12070590">
            <a:off x="-1707056" y="-938136"/>
            <a:ext cx="2926225" cy="4871552"/>
            <a:chOff x="16603803" y="-2559806"/>
            <a:chExt cx="2616147" cy="6962203"/>
          </a:xfrm>
          <a:solidFill>
            <a:srgbClr val="F0A89A"/>
          </a:solidFill>
        </p:grpSpPr>
        <p:sp>
          <p:nvSpPr>
            <p:cNvPr id="17" name="Graphic 48">
              <a:extLst>
                <a:ext uri="{FF2B5EF4-FFF2-40B4-BE49-F238E27FC236}">
                  <a16:creationId xmlns:a16="http://schemas.microsoft.com/office/drawing/2014/main" xmlns="" id="{D1DD5A70-9118-4044-A61D-9A8E5751253C}"/>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18" name="Graphic 48">
              <a:extLst>
                <a:ext uri="{FF2B5EF4-FFF2-40B4-BE49-F238E27FC236}">
                  <a16:creationId xmlns:a16="http://schemas.microsoft.com/office/drawing/2014/main" xmlns="" id="{B1DE9865-56F2-4169-9845-1C33A6CEF8DA}"/>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19" name="Graphic 48">
              <a:extLst>
                <a:ext uri="{FF2B5EF4-FFF2-40B4-BE49-F238E27FC236}">
                  <a16:creationId xmlns:a16="http://schemas.microsoft.com/office/drawing/2014/main" xmlns="" id="{4FBAA799-F0B5-422A-A7AE-41733E4CC247}"/>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20" name="Graphic 48">
              <a:extLst>
                <a:ext uri="{FF2B5EF4-FFF2-40B4-BE49-F238E27FC236}">
                  <a16:creationId xmlns:a16="http://schemas.microsoft.com/office/drawing/2014/main" xmlns="" id="{0787D897-87E9-4288-A693-929872AA7818}"/>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21" name="Graphic 48">
              <a:extLst>
                <a:ext uri="{FF2B5EF4-FFF2-40B4-BE49-F238E27FC236}">
                  <a16:creationId xmlns:a16="http://schemas.microsoft.com/office/drawing/2014/main" xmlns="" id="{6DD3BD94-7A34-440D-90EB-2784AF2F8CB3}"/>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22" name="Graphic 48">
              <a:extLst>
                <a:ext uri="{FF2B5EF4-FFF2-40B4-BE49-F238E27FC236}">
                  <a16:creationId xmlns:a16="http://schemas.microsoft.com/office/drawing/2014/main" xmlns="" id="{3A9EB7BB-6283-4588-ACA0-1BF8820785D4}"/>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23" name="Graphic 48">
              <a:extLst>
                <a:ext uri="{FF2B5EF4-FFF2-40B4-BE49-F238E27FC236}">
                  <a16:creationId xmlns:a16="http://schemas.microsoft.com/office/drawing/2014/main" xmlns="" id="{4F7DD363-E860-4D96-9E59-E379CBE4271F}"/>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24" name="Graphic 50">
            <a:extLst>
              <a:ext uri="{FF2B5EF4-FFF2-40B4-BE49-F238E27FC236}">
                <a16:creationId xmlns:a16="http://schemas.microsoft.com/office/drawing/2014/main" xmlns="" id="{5E2695E5-BC89-4243-8E01-7EAD602AD750}"/>
              </a:ext>
            </a:extLst>
          </p:cNvPr>
          <p:cNvSpPr/>
          <p:nvPr/>
        </p:nvSpPr>
        <p:spPr>
          <a:xfrm rot="8645601">
            <a:off x="7427935" y="-1026822"/>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25" name="Graphic 52">
            <a:extLst>
              <a:ext uri="{FF2B5EF4-FFF2-40B4-BE49-F238E27FC236}">
                <a16:creationId xmlns:a16="http://schemas.microsoft.com/office/drawing/2014/main" xmlns="" id="{3878E093-8BC6-49FB-812A-1A86750C1D18}"/>
              </a:ext>
            </a:extLst>
          </p:cNvPr>
          <p:cNvSpPr/>
          <p:nvPr/>
        </p:nvSpPr>
        <p:spPr>
          <a:xfrm rot="8645601">
            <a:off x="6997026" y="-1808879"/>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26" name="Group 25">
            <a:extLst>
              <a:ext uri="{FF2B5EF4-FFF2-40B4-BE49-F238E27FC236}">
                <a16:creationId xmlns:a16="http://schemas.microsoft.com/office/drawing/2014/main" xmlns="" id="{0461BA2B-82AD-4CB1-B3F6-7CFF162D9EBF}"/>
              </a:ext>
            </a:extLst>
          </p:cNvPr>
          <p:cNvGrpSpPr/>
          <p:nvPr/>
        </p:nvGrpSpPr>
        <p:grpSpPr>
          <a:xfrm rot="14775024">
            <a:off x="7750013" y="-421526"/>
            <a:ext cx="1640377" cy="1640377"/>
            <a:chOff x="16587367" y="11117008"/>
            <a:chExt cx="3701664" cy="3701664"/>
          </a:xfrm>
        </p:grpSpPr>
        <p:sp>
          <p:nvSpPr>
            <p:cNvPr id="27" name="Oval 26">
              <a:extLst>
                <a:ext uri="{FF2B5EF4-FFF2-40B4-BE49-F238E27FC236}">
                  <a16:creationId xmlns:a16="http://schemas.microsoft.com/office/drawing/2014/main" xmlns="" id="{372355E1-FB7C-4CCF-B772-593D55646470}"/>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8" name="Oval 27">
              <a:extLst>
                <a:ext uri="{FF2B5EF4-FFF2-40B4-BE49-F238E27FC236}">
                  <a16:creationId xmlns:a16="http://schemas.microsoft.com/office/drawing/2014/main" xmlns="" id="{11A6150A-B1A5-4DA6-B512-AA7DF4531656}"/>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9" name="Oval 28">
              <a:extLst>
                <a:ext uri="{FF2B5EF4-FFF2-40B4-BE49-F238E27FC236}">
                  <a16:creationId xmlns:a16="http://schemas.microsoft.com/office/drawing/2014/main" xmlns="" id="{2B15D49B-E9A1-4815-937C-D22079DD9EB2}"/>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30" name="Oval 29">
            <a:extLst>
              <a:ext uri="{FF2B5EF4-FFF2-40B4-BE49-F238E27FC236}">
                <a16:creationId xmlns:a16="http://schemas.microsoft.com/office/drawing/2014/main" xmlns="" id="{69E180E6-ED7C-4D74-80DF-FFB6BDE6CF63}"/>
              </a:ext>
            </a:extLst>
          </p:cNvPr>
          <p:cNvSpPr/>
          <p:nvPr/>
        </p:nvSpPr>
        <p:spPr>
          <a:xfrm>
            <a:off x="233591" y="2132885"/>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grpSp>
        <p:nvGrpSpPr>
          <p:cNvPr id="31" name="Group 30">
            <a:extLst>
              <a:ext uri="{FF2B5EF4-FFF2-40B4-BE49-F238E27FC236}">
                <a16:creationId xmlns:a16="http://schemas.microsoft.com/office/drawing/2014/main" xmlns="" id="{8D5DD74C-AE8A-46E9-BBBA-AD37E60F3D08}"/>
              </a:ext>
            </a:extLst>
          </p:cNvPr>
          <p:cNvGrpSpPr/>
          <p:nvPr/>
        </p:nvGrpSpPr>
        <p:grpSpPr>
          <a:xfrm>
            <a:off x="204918" y="137704"/>
            <a:ext cx="1562808" cy="218453"/>
            <a:chOff x="546447" y="367207"/>
            <a:chExt cx="4167489" cy="582542"/>
          </a:xfrm>
        </p:grpSpPr>
        <p:sp>
          <p:nvSpPr>
            <p:cNvPr id="32" name="Google Shape;484;p91">
              <a:extLst>
                <a:ext uri="{FF2B5EF4-FFF2-40B4-BE49-F238E27FC236}">
                  <a16:creationId xmlns:a16="http://schemas.microsoft.com/office/drawing/2014/main" xmlns="" id="{A4153FC6-0948-4EA7-A415-96C0509BEAC0}"/>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33" name="Google Shape;484;p91">
              <a:extLst>
                <a:ext uri="{FF2B5EF4-FFF2-40B4-BE49-F238E27FC236}">
                  <a16:creationId xmlns:a16="http://schemas.microsoft.com/office/drawing/2014/main" xmlns="" id="{7B6C559D-5AB6-4048-93CE-611CD6CCA9AC}"/>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26</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34" name="Straight Connector 33">
              <a:extLst>
                <a:ext uri="{FF2B5EF4-FFF2-40B4-BE49-F238E27FC236}">
                  <a16:creationId xmlns:a16="http://schemas.microsoft.com/office/drawing/2014/main" xmlns="" id="{3A9F76B7-FCDB-40A4-BEF4-7F82FAF049FF}"/>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5" name="Oval 34">
            <a:extLst>
              <a:ext uri="{FF2B5EF4-FFF2-40B4-BE49-F238E27FC236}">
                <a16:creationId xmlns:a16="http://schemas.microsoft.com/office/drawing/2014/main" xmlns="" id="{9A13A178-9CDB-4292-B3D7-43A1C03BB4A2}"/>
              </a:ext>
            </a:extLst>
          </p:cNvPr>
          <p:cNvSpPr/>
          <p:nvPr/>
        </p:nvSpPr>
        <p:spPr>
          <a:xfrm>
            <a:off x="690763" y="2499273"/>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36" name="Oval 35">
            <a:extLst>
              <a:ext uri="{FF2B5EF4-FFF2-40B4-BE49-F238E27FC236}">
                <a16:creationId xmlns:a16="http://schemas.microsoft.com/office/drawing/2014/main" xmlns="" id="{0867E1CD-ACAF-4CE8-A03B-25E67964B02A}"/>
              </a:ext>
            </a:extLst>
          </p:cNvPr>
          <p:cNvSpPr/>
          <p:nvPr/>
        </p:nvSpPr>
        <p:spPr>
          <a:xfrm>
            <a:off x="137078" y="3401320"/>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Tree>
    <p:extLst>
      <p:ext uri="{BB962C8B-B14F-4D97-AF65-F5344CB8AC3E}">
        <p14:creationId xmlns:p14="http://schemas.microsoft.com/office/powerpoint/2010/main" val="31312350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5">
            <a:extLst>
              <a:ext uri="{FF2B5EF4-FFF2-40B4-BE49-F238E27FC236}">
                <a16:creationId xmlns:a16="http://schemas.microsoft.com/office/drawing/2014/main" xmlns="" id="{84E17045-C37A-407F-A7A0-BC7A0B78ADD3}"/>
              </a:ext>
            </a:extLst>
          </p:cNvPr>
          <p:cNvSpPr txBox="1"/>
          <p:nvPr/>
        </p:nvSpPr>
        <p:spPr>
          <a:xfrm>
            <a:off x="-214633" y="3450750"/>
            <a:ext cx="9767432"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infographic</a:t>
            </a:r>
          </a:p>
        </p:txBody>
      </p:sp>
      <p:sp>
        <p:nvSpPr>
          <p:cNvPr id="38" name="Google Shape;1836;p173">
            <a:extLst>
              <a:ext uri="{FF2B5EF4-FFF2-40B4-BE49-F238E27FC236}">
                <a16:creationId xmlns:a16="http://schemas.microsoft.com/office/drawing/2014/main" xmlns="" id="{C6576B93-1E38-4DCE-AFF7-5F988D6C5EDA}"/>
              </a:ext>
            </a:extLst>
          </p:cNvPr>
          <p:cNvSpPr/>
          <p:nvPr/>
        </p:nvSpPr>
        <p:spPr>
          <a:xfrm>
            <a:off x="7230521" y="2419001"/>
            <a:ext cx="1913480" cy="2248722"/>
          </a:xfrm>
          <a:prstGeom prst="rect">
            <a:avLst/>
          </a:prstGeom>
          <a:solidFill>
            <a:srgbClr val="706E78"/>
          </a:solidFill>
          <a:ln>
            <a:noFill/>
          </a:ln>
          <a:effectLst>
            <a:outerShdw blurRad="1066800" dist="635000" dir="5400000" rotWithShape="0">
              <a:srgbClr val="000000">
                <a:alpha val="21176"/>
              </a:srgbClr>
            </a:outerShdw>
          </a:effectLst>
        </p:spPr>
        <p:txBody>
          <a:bodyPr spcFirstLastPara="1" wrap="square" lIns="0" tIns="0" rIns="0" bIns="0" anchor="ctr" anchorCtr="0">
            <a:noAutofit/>
          </a:bodyPr>
          <a:lstStyle/>
          <a:p>
            <a:pPr>
              <a:buClr>
                <a:srgbClr val="333333"/>
              </a:buClr>
              <a:buSzPts val="6200"/>
            </a:pPr>
            <a:endParaRPr sz="2325">
              <a:solidFill>
                <a:srgbClr val="333333"/>
              </a:solidFill>
              <a:latin typeface="Montserrat Black"/>
              <a:ea typeface="Montserrat Black"/>
              <a:cs typeface="Montserrat Black"/>
              <a:sym typeface="Montserrat Black"/>
            </a:endParaRPr>
          </a:p>
        </p:txBody>
      </p:sp>
      <p:sp>
        <p:nvSpPr>
          <p:cNvPr id="39" name="Google Shape;1824;p173">
            <a:extLst>
              <a:ext uri="{FF2B5EF4-FFF2-40B4-BE49-F238E27FC236}">
                <a16:creationId xmlns:a16="http://schemas.microsoft.com/office/drawing/2014/main" xmlns="" id="{771F85AB-823F-4966-8D50-AF56D9EF7C4A}"/>
              </a:ext>
            </a:extLst>
          </p:cNvPr>
          <p:cNvSpPr/>
          <p:nvPr/>
        </p:nvSpPr>
        <p:spPr>
          <a:xfrm>
            <a:off x="817215" y="2419001"/>
            <a:ext cx="1913481" cy="2248722"/>
          </a:xfrm>
          <a:prstGeom prst="rect">
            <a:avLst/>
          </a:prstGeom>
          <a:solidFill>
            <a:srgbClr val="706E78"/>
          </a:solidFill>
          <a:ln>
            <a:noFill/>
          </a:ln>
          <a:effectLst>
            <a:outerShdw blurRad="1066800" dist="635000" dir="5400000" rotWithShape="0">
              <a:srgbClr val="000000">
                <a:alpha val="21176"/>
              </a:srgbClr>
            </a:outerShdw>
          </a:effectLst>
        </p:spPr>
        <p:txBody>
          <a:bodyPr spcFirstLastPara="1" wrap="square" lIns="0" tIns="0" rIns="0" bIns="0" anchor="ctr" anchorCtr="0">
            <a:noAutofit/>
          </a:bodyPr>
          <a:lstStyle/>
          <a:p>
            <a:pPr>
              <a:buClr>
                <a:srgbClr val="333333"/>
              </a:buClr>
              <a:buSzPts val="6200"/>
            </a:pPr>
            <a:endParaRPr sz="2325">
              <a:solidFill>
                <a:srgbClr val="333333"/>
              </a:solidFill>
              <a:latin typeface="Montserrat Black"/>
              <a:ea typeface="Montserrat Black"/>
              <a:cs typeface="Montserrat Black"/>
              <a:sym typeface="Montserrat Black"/>
            </a:endParaRPr>
          </a:p>
        </p:txBody>
      </p:sp>
      <p:sp>
        <p:nvSpPr>
          <p:cNvPr id="40" name="Google Shape;1826;p173">
            <a:extLst>
              <a:ext uri="{FF2B5EF4-FFF2-40B4-BE49-F238E27FC236}">
                <a16:creationId xmlns:a16="http://schemas.microsoft.com/office/drawing/2014/main" xmlns="" id="{6F63819F-90F9-4FCA-AEDE-978D6F19150A}"/>
              </a:ext>
            </a:extLst>
          </p:cNvPr>
          <p:cNvSpPr txBox="1"/>
          <p:nvPr/>
        </p:nvSpPr>
        <p:spPr>
          <a:xfrm>
            <a:off x="1031405" y="2644172"/>
            <a:ext cx="817569" cy="346444"/>
          </a:xfrm>
          <a:prstGeom prst="rect">
            <a:avLst/>
          </a:prstGeom>
          <a:noFill/>
          <a:ln>
            <a:noFill/>
          </a:ln>
        </p:spPr>
        <p:txBody>
          <a:bodyPr spcFirstLastPara="1" wrap="square" lIns="11288" tIns="11288" rIns="11288" bIns="11288" anchor="t" anchorCtr="0">
            <a:noAutofit/>
          </a:bodyPr>
          <a:lstStyle/>
          <a:p>
            <a:pPr marL="0" lvl="3">
              <a:buClr>
                <a:srgbClr val="333333"/>
              </a:buClr>
              <a:buSzPts val="2800"/>
            </a:pPr>
            <a:r>
              <a:rPr lang="en-US" sz="1050" b="1">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Black"/>
              </a:rPr>
              <a:t>Graphic data</a:t>
            </a:r>
            <a:endParaRPr sz="525" b="1">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41" name="Google Shape;1827;p173">
            <a:extLst>
              <a:ext uri="{FF2B5EF4-FFF2-40B4-BE49-F238E27FC236}">
                <a16:creationId xmlns:a16="http://schemas.microsoft.com/office/drawing/2014/main" xmlns="" id="{B130B3A7-A9A5-4D96-B5FC-27D6EA8C2795}"/>
              </a:ext>
            </a:extLst>
          </p:cNvPr>
          <p:cNvSpPr txBox="1"/>
          <p:nvPr/>
        </p:nvSpPr>
        <p:spPr>
          <a:xfrm>
            <a:off x="1031404" y="3287290"/>
            <a:ext cx="1485102" cy="498844"/>
          </a:xfrm>
          <a:prstGeom prst="rect">
            <a:avLst/>
          </a:prstGeom>
          <a:noFill/>
          <a:ln>
            <a:noFill/>
          </a:ln>
        </p:spPr>
        <p:txBody>
          <a:bodyPr spcFirstLastPara="1" wrap="square" lIns="11288" tIns="11288" rIns="11288" bIns="11288" anchor="t" anchorCtr="0">
            <a:noAutofit/>
          </a:bodyPr>
          <a:lstStyle/>
          <a:p>
            <a:pPr marL="0" lvl="3">
              <a:buClr>
                <a:srgbClr val="000000"/>
              </a:buClr>
              <a:buSzPts val="2100"/>
            </a:pPr>
            <a:r>
              <a:rPr lang="en-US" sz="788">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It's your first one, and your hands are already sweating at the thought of having to speak in front of a crowd.</a:t>
            </a:r>
            <a:endParaRPr sz="525">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42" name="Google Shape;1828;p173">
            <a:extLst>
              <a:ext uri="{FF2B5EF4-FFF2-40B4-BE49-F238E27FC236}">
                <a16:creationId xmlns:a16="http://schemas.microsoft.com/office/drawing/2014/main" xmlns="" id="{E663B441-40C4-4F0E-97A8-3BD741375F8E}"/>
              </a:ext>
            </a:extLst>
          </p:cNvPr>
          <p:cNvSpPr txBox="1"/>
          <p:nvPr/>
        </p:nvSpPr>
        <p:spPr>
          <a:xfrm>
            <a:off x="1031405" y="3948919"/>
            <a:ext cx="817569" cy="298819"/>
          </a:xfrm>
          <a:prstGeom prst="rect">
            <a:avLst/>
          </a:prstGeom>
          <a:noFill/>
          <a:ln>
            <a:noFill/>
          </a:ln>
        </p:spPr>
        <p:txBody>
          <a:bodyPr spcFirstLastPara="1" wrap="square" lIns="11288" tIns="11288" rIns="11288" bIns="11288" anchor="t" anchorCtr="0">
            <a:noAutofit/>
          </a:bodyPr>
          <a:lstStyle/>
          <a:p>
            <a:pPr marL="0" lvl="3">
              <a:buClr>
                <a:srgbClr val="C50A0B"/>
              </a:buClr>
              <a:buSzPts val="4800"/>
            </a:pPr>
            <a:r>
              <a:rPr lang="en-US" sz="1800" b="1">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Black"/>
              </a:rPr>
              <a:t>489+</a:t>
            </a:r>
            <a:endParaRPr sz="525" b="1">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43" name="Google Shape;1829;p173">
            <a:extLst>
              <a:ext uri="{FF2B5EF4-FFF2-40B4-BE49-F238E27FC236}">
                <a16:creationId xmlns:a16="http://schemas.microsoft.com/office/drawing/2014/main" xmlns="" id="{0C4FDE3A-A206-4F92-BF64-445E166A96B0}"/>
              </a:ext>
            </a:extLst>
          </p:cNvPr>
          <p:cNvSpPr txBox="1"/>
          <p:nvPr/>
        </p:nvSpPr>
        <p:spPr>
          <a:xfrm>
            <a:off x="1031404" y="4300895"/>
            <a:ext cx="1485102" cy="141657"/>
          </a:xfrm>
          <a:prstGeom prst="rect">
            <a:avLst/>
          </a:prstGeom>
          <a:noFill/>
          <a:ln>
            <a:noFill/>
          </a:ln>
        </p:spPr>
        <p:txBody>
          <a:bodyPr spcFirstLastPara="1" wrap="square" lIns="11288" tIns="11288" rIns="11288" bIns="11288" anchor="t" anchorCtr="0">
            <a:noAutofit/>
          </a:bodyPr>
          <a:lstStyle/>
          <a:p>
            <a:pPr marL="0" lvl="3">
              <a:buClr>
                <a:srgbClr val="000000"/>
              </a:buClr>
              <a:buSzPts val="2100"/>
            </a:pPr>
            <a:r>
              <a:rPr lang="en-US" sz="788">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Growth number</a:t>
            </a:r>
            <a:endParaRPr sz="525">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44" name="Google Shape;1830;p173">
            <a:extLst>
              <a:ext uri="{FF2B5EF4-FFF2-40B4-BE49-F238E27FC236}">
                <a16:creationId xmlns:a16="http://schemas.microsoft.com/office/drawing/2014/main" xmlns="" id="{DE699893-0957-4174-864E-723F64CB62A9}"/>
              </a:ext>
            </a:extLst>
          </p:cNvPr>
          <p:cNvSpPr/>
          <p:nvPr/>
        </p:nvSpPr>
        <p:spPr>
          <a:xfrm>
            <a:off x="2967393" y="2419001"/>
            <a:ext cx="1913481" cy="2248722"/>
          </a:xfrm>
          <a:prstGeom prst="rect">
            <a:avLst/>
          </a:prstGeom>
          <a:solidFill>
            <a:srgbClr val="706E78"/>
          </a:solidFill>
          <a:ln>
            <a:noFill/>
          </a:ln>
          <a:effectLst>
            <a:outerShdw blurRad="1066800" dist="635000" dir="5400000" rotWithShape="0">
              <a:srgbClr val="000000">
                <a:alpha val="21176"/>
              </a:srgbClr>
            </a:outerShdw>
          </a:effectLst>
        </p:spPr>
        <p:txBody>
          <a:bodyPr spcFirstLastPara="1" wrap="square" lIns="0" tIns="0" rIns="0" bIns="0" anchor="ctr" anchorCtr="0">
            <a:noAutofit/>
          </a:bodyPr>
          <a:lstStyle/>
          <a:p>
            <a:pPr>
              <a:buClr>
                <a:srgbClr val="333333"/>
              </a:buClr>
              <a:buSzPts val="6200"/>
            </a:pPr>
            <a:endParaRPr sz="2325">
              <a:solidFill>
                <a:srgbClr val="333333"/>
              </a:solidFill>
              <a:latin typeface="Montserrat Black"/>
              <a:ea typeface="Montserrat Black"/>
              <a:cs typeface="Montserrat Black"/>
              <a:sym typeface="Montserrat Black"/>
            </a:endParaRPr>
          </a:p>
        </p:txBody>
      </p:sp>
      <p:sp>
        <p:nvSpPr>
          <p:cNvPr id="45" name="Google Shape;1832;p173">
            <a:extLst>
              <a:ext uri="{FF2B5EF4-FFF2-40B4-BE49-F238E27FC236}">
                <a16:creationId xmlns:a16="http://schemas.microsoft.com/office/drawing/2014/main" xmlns="" id="{2D82E638-D1E3-4D18-B13C-E4278B4F5B21}"/>
              </a:ext>
            </a:extLst>
          </p:cNvPr>
          <p:cNvSpPr txBox="1"/>
          <p:nvPr/>
        </p:nvSpPr>
        <p:spPr>
          <a:xfrm>
            <a:off x="3181584" y="2644172"/>
            <a:ext cx="817569" cy="346444"/>
          </a:xfrm>
          <a:prstGeom prst="rect">
            <a:avLst/>
          </a:prstGeom>
          <a:noFill/>
          <a:ln>
            <a:noFill/>
          </a:ln>
        </p:spPr>
        <p:txBody>
          <a:bodyPr spcFirstLastPara="1" wrap="square" lIns="11288" tIns="11288" rIns="11288" bIns="11288" anchor="t" anchorCtr="0">
            <a:noAutofit/>
          </a:bodyPr>
          <a:lstStyle/>
          <a:p>
            <a:pPr marL="0" lvl="3">
              <a:buClr>
                <a:srgbClr val="333333"/>
              </a:buClr>
              <a:buSzPts val="2800"/>
            </a:pPr>
            <a:r>
              <a:rPr lang="en-US" sz="105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Black"/>
              </a:rPr>
              <a:t>Graphic data</a:t>
            </a:r>
            <a:endParaRPr sz="525"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46" name="Google Shape;1833;p173">
            <a:extLst>
              <a:ext uri="{FF2B5EF4-FFF2-40B4-BE49-F238E27FC236}">
                <a16:creationId xmlns:a16="http://schemas.microsoft.com/office/drawing/2014/main" xmlns="" id="{49430C64-3874-48B8-8988-18EB55080725}"/>
              </a:ext>
            </a:extLst>
          </p:cNvPr>
          <p:cNvSpPr txBox="1"/>
          <p:nvPr/>
        </p:nvSpPr>
        <p:spPr>
          <a:xfrm>
            <a:off x="3181583" y="3287290"/>
            <a:ext cx="1485102" cy="498844"/>
          </a:xfrm>
          <a:prstGeom prst="rect">
            <a:avLst/>
          </a:prstGeom>
          <a:noFill/>
          <a:ln>
            <a:noFill/>
          </a:ln>
        </p:spPr>
        <p:txBody>
          <a:bodyPr spcFirstLastPara="1" wrap="square" lIns="11288" tIns="11288" rIns="11288" bIns="11288" anchor="t" anchorCtr="0">
            <a:noAutofit/>
          </a:bodyPr>
          <a:lstStyle/>
          <a:p>
            <a:pPr marL="0" lvl="3">
              <a:buClr>
                <a:srgbClr val="000000"/>
              </a:buClr>
              <a:buSzPts val="2100"/>
            </a:pPr>
            <a:r>
              <a:rPr lang="en-US" sz="788">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It's your first one, and your hands are already sweating at the thought of having to speak in front of a crowd.</a:t>
            </a:r>
            <a:endParaRPr sz="525">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47" name="Google Shape;1834;p173">
            <a:extLst>
              <a:ext uri="{FF2B5EF4-FFF2-40B4-BE49-F238E27FC236}">
                <a16:creationId xmlns:a16="http://schemas.microsoft.com/office/drawing/2014/main" xmlns="" id="{8433715D-B29D-473D-81AE-997B9D29EC23}"/>
              </a:ext>
            </a:extLst>
          </p:cNvPr>
          <p:cNvSpPr txBox="1"/>
          <p:nvPr/>
        </p:nvSpPr>
        <p:spPr>
          <a:xfrm>
            <a:off x="3181584" y="3948919"/>
            <a:ext cx="817569" cy="298819"/>
          </a:xfrm>
          <a:prstGeom prst="rect">
            <a:avLst/>
          </a:prstGeom>
          <a:noFill/>
          <a:ln>
            <a:noFill/>
          </a:ln>
        </p:spPr>
        <p:txBody>
          <a:bodyPr spcFirstLastPara="1" wrap="square" lIns="11288" tIns="11288" rIns="11288" bIns="11288" anchor="t" anchorCtr="0">
            <a:noAutofit/>
          </a:bodyPr>
          <a:lstStyle/>
          <a:p>
            <a:pPr marL="0" lvl="3">
              <a:buClr>
                <a:srgbClr val="C50A0B"/>
              </a:buClr>
              <a:buSzPts val="4800"/>
            </a:pPr>
            <a:r>
              <a:rPr lang="en-US" sz="1800" b="1">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Black"/>
              </a:rPr>
              <a:t>799+</a:t>
            </a:r>
            <a:endParaRPr sz="525" b="1">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48" name="Google Shape;1835;p173">
            <a:extLst>
              <a:ext uri="{FF2B5EF4-FFF2-40B4-BE49-F238E27FC236}">
                <a16:creationId xmlns:a16="http://schemas.microsoft.com/office/drawing/2014/main" xmlns="" id="{8F9C49FA-C40C-4BA9-B5B1-D5DC570E2A2C}"/>
              </a:ext>
            </a:extLst>
          </p:cNvPr>
          <p:cNvSpPr txBox="1"/>
          <p:nvPr/>
        </p:nvSpPr>
        <p:spPr>
          <a:xfrm>
            <a:off x="3181583" y="4300895"/>
            <a:ext cx="1485102" cy="141657"/>
          </a:xfrm>
          <a:prstGeom prst="rect">
            <a:avLst/>
          </a:prstGeom>
          <a:noFill/>
          <a:ln>
            <a:noFill/>
          </a:ln>
        </p:spPr>
        <p:txBody>
          <a:bodyPr spcFirstLastPara="1" wrap="square" lIns="11288" tIns="11288" rIns="11288" bIns="11288" anchor="t" anchorCtr="0">
            <a:noAutofit/>
          </a:bodyPr>
          <a:lstStyle/>
          <a:p>
            <a:pPr marL="0" lvl="3">
              <a:buClr>
                <a:srgbClr val="000000"/>
              </a:buClr>
              <a:buSzPts val="2100"/>
            </a:pPr>
            <a:r>
              <a:rPr lang="en-US" sz="788">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Growth number</a:t>
            </a:r>
            <a:endParaRPr sz="525">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49" name="Google Shape;1838;p173">
            <a:extLst>
              <a:ext uri="{FF2B5EF4-FFF2-40B4-BE49-F238E27FC236}">
                <a16:creationId xmlns:a16="http://schemas.microsoft.com/office/drawing/2014/main" xmlns="" id="{AE081DE7-7D30-49C3-8DDA-2A1F8507B6BA}"/>
              </a:ext>
            </a:extLst>
          </p:cNvPr>
          <p:cNvSpPr txBox="1"/>
          <p:nvPr/>
        </p:nvSpPr>
        <p:spPr>
          <a:xfrm>
            <a:off x="7444710" y="2644172"/>
            <a:ext cx="817569" cy="346444"/>
          </a:xfrm>
          <a:prstGeom prst="rect">
            <a:avLst/>
          </a:prstGeom>
          <a:noFill/>
          <a:ln>
            <a:noFill/>
          </a:ln>
        </p:spPr>
        <p:txBody>
          <a:bodyPr spcFirstLastPara="1" wrap="square" lIns="11288" tIns="11288" rIns="11288" bIns="11288" anchor="t" anchorCtr="0">
            <a:noAutofit/>
          </a:bodyPr>
          <a:lstStyle/>
          <a:p>
            <a:pPr marL="0" lvl="3">
              <a:buClr>
                <a:srgbClr val="333333"/>
              </a:buClr>
              <a:buSzPts val="2800"/>
            </a:pPr>
            <a:r>
              <a:rPr lang="en-US" sz="1050" b="1">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Black"/>
              </a:rPr>
              <a:t>Graphic data</a:t>
            </a:r>
            <a:endParaRPr sz="525" b="1">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50" name="Google Shape;1839;p173">
            <a:extLst>
              <a:ext uri="{FF2B5EF4-FFF2-40B4-BE49-F238E27FC236}">
                <a16:creationId xmlns:a16="http://schemas.microsoft.com/office/drawing/2014/main" xmlns="" id="{0DFC5A83-53D7-4E09-9396-7A344204AA15}"/>
              </a:ext>
            </a:extLst>
          </p:cNvPr>
          <p:cNvSpPr txBox="1"/>
          <p:nvPr/>
        </p:nvSpPr>
        <p:spPr>
          <a:xfrm>
            <a:off x="7444711" y="3287290"/>
            <a:ext cx="1485101" cy="498844"/>
          </a:xfrm>
          <a:prstGeom prst="rect">
            <a:avLst/>
          </a:prstGeom>
          <a:noFill/>
          <a:ln>
            <a:noFill/>
          </a:ln>
        </p:spPr>
        <p:txBody>
          <a:bodyPr spcFirstLastPara="1" wrap="square" lIns="11288" tIns="11288" rIns="11288" bIns="11288" anchor="t" anchorCtr="0">
            <a:noAutofit/>
          </a:bodyPr>
          <a:lstStyle/>
          <a:p>
            <a:pPr marL="0" lvl="3">
              <a:buClr>
                <a:srgbClr val="000000"/>
              </a:buClr>
              <a:buSzPts val="2100"/>
            </a:pPr>
            <a:r>
              <a:rPr lang="en-US" sz="788">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It's your first one, and your hands are already sweating at the thought of having to speak in front of a crowd.</a:t>
            </a:r>
            <a:endParaRPr sz="525">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51" name="Google Shape;1840;p173">
            <a:extLst>
              <a:ext uri="{FF2B5EF4-FFF2-40B4-BE49-F238E27FC236}">
                <a16:creationId xmlns:a16="http://schemas.microsoft.com/office/drawing/2014/main" xmlns="" id="{E375CB8C-9A79-49DC-8A98-6C19FBFEC66F}"/>
              </a:ext>
            </a:extLst>
          </p:cNvPr>
          <p:cNvSpPr txBox="1"/>
          <p:nvPr/>
        </p:nvSpPr>
        <p:spPr>
          <a:xfrm>
            <a:off x="7444711" y="3948919"/>
            <a:ext cx="945617" cy="298819"/>
          </a:xfrm>
          <a:prstGeom prst="rect">
            <a:avLst/>
          </a:prstGeom>
          <a:noFill/>
          <a:ln>
            <a:noFill/>
          </a:ln>
        </p:spPr>
        <p:txBody>
          <a:bodyPr spcFirstLastPara="1" wrap="square" lIns="11288" tIns="11288" rIns="11288" bIns="11288" anchor="t" anchorCtr="0">
            <a:noAutofit/>
          </a:bodyPr>
          <a:lstStyle/>
          <a:p>
            <a:pPr marL="0" lvl="3">
              <a:buClr>
                <a:srgbClr val="C50A0B"/>
              </a:buClr>
              <a:buSzPts val="4800"/>
            </a:pPr>
            <a:r>
              <a:rPr lang="en-US" sz="18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Black"/>
              </a:rPr>
              <a:t>30+</a:t>
            </a:r>
            <a:endParaRPr sz="525"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52" name="Google Shape;1841;p173">
            <a:extLst>
              <a:ext uri="{FF2B5EF4-FFF2-40B4-BE49-F238E27FC236}">
                <a16:creationId xmlns:a16="http://schemas.microsoft.com/office/drawing/2014/main" xmlns="" id="{E2AD2186-F4EB-41E5-A149-925F63AB1F7A}"/>
              </a:ext>
            </a:extLst>
          </p:cNvPr>
          <p:cNvSpPr txBox="1"/>
          <p:nvPr/>
        </p:nvSpPr>
        <p:spPr>
          <a:xfrm>
            <a:off x="7444711" y="4300895"/>
            <a:ext cx="1485101" cy="141657"/>
          </a:xfrm>
          <a:prstGeom prst="rect">
            <a:avLst/>
          </a:prstGeom>
          <a:noFill/>
          <a:ln>
            <a:noFill/>
          </a:ln>
        </p:spPr>
        <p:txBody>
          <a:bodyPr spcFirstLastPara="1" wrap="square" lIns="11288" tIns="11288" rIns="11288" bIns="11288" anchor="t" anchorCtr="0">
            <a:noAutofit/>
          </a:bodyPr>
          <a:lstStyle/>
          <a:p>
            <a:pPr marL="0" lvl="3">
              <a:buClr>
                <a:srgbClr val="000000"/>
              </a:buClr>
              <a:buSzPts val="2100"/>
            </a:pPr>
            <a:r>
              <a:rPr lang="en-US" sz="788">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Growth number</a:t>
            </a:r>
            <a:endParaRPr sz="525">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53" name="Google Shape;1842;p173">
            <a:extLst>
              <a:ext uri="{FF2B5EF4-FFF2-40B4-BE49-F238E27FC236}">
                <a16:creationId xmlns:a16="http://schemas.microsoft.com/office/drawing/2014/main" xmlns="" id="{3E65D7BA-C975-418F-B304-FEAC81277D0A}"/>
              </a:ext>
            </a:extLst>
          </p:cNvPr>
          <p:cNvSpPr/>
          <p:nvPr/>
        </p:nvSpPr>
        <p:spPr>
          <a:xfrm>
            <a:off x="5101339" y="1711534"/>
            <a:ext cx="1913480" cy="2956188"/>
          </a:xfrm>
          <a:prstGeom prst="rect">
            <a:avLst/>
          </a:prstGeom>
          <a:solidFill>
            <a:srgbClr val="2D2C30"/>
          </a:solidFill>
          <a:ln>
            <a:noFill/>
          </a:ln>
          <a:effectLst>
            <a:outerShdw blurRad="1066800" dist="635000" dir="5400000" rotWithShape="0">
              <a:srgbClr val="000000">
                <a:alpha val="21176"/>
              </a:srgbClr>
            </a:outerShdw>
          </a:effectLst>
        </p:spPr>
        <p:txBody>
          <a:bodyPr spcFirstLastPara="1" wrap="square" lIns="0" tIns="0" rIns="0" bIns="0" anchor="ctr" anchorCtr="0">
            <a:noAutofit/>
          </a:bodyPr>
          <a:lstStyle/>
          <a:p>
            <a:pPr>
              <a:buClr>
                <a:srgbClr val="333333"/>
              </a:buClr>
              <a:buSzPts val="6200"/>
            </a:pPr>
            <a:endParaRPr sz="2325">
              <a:solidFill>
                <a:srgbClr val="333333"/>
              </a:solidFill>
              <a:latin typeface="Montserrat Black"/>
              <a:ea typeface="Montserrat Black"/>
              <a:cs typeface="Montserrat Black"/>
              <a:sym typeface="Montserrat Black"/>
            </a:endParaRPr>
          </a:p>
        </p:txBody>
      </p:sp>
      <p:sp>
        <p:nvSpPr>
          <p:cNvPr id="54" name="Google Shape;1844;p173">
            <a:extLst>
              <a:ext uri="{FF2B5EF4-FFF2-40B4-BE49-F238E27FC236}">
                <a16:creationId xmlns:a16="http://schemas.microsoft.com/office/drawing/2014/main" xmlns="" id="{CAB02660-5B0E-4D6E-9AEE-8E18EEEB5F13}"/>
              </a:ext>
            </a:extLst>
          </p:cNvPr>
          <p:cNvSpPr txBox="1"/>
          <p:nvPr/>
        </p:nvSpPr>
        <p:spPr>
          <a:xfrm>
            <a:off x="5315529" y="1997191"/>
            <a:ext cx="817569" cy="346444"/>
          </a:xfrm>
          <a:prstGeom prst="rect">
            <a:avLst/>
          </a:prstGeom>
          <a:noFill/>
          <a:ln>
            <a:noFill/>
          </a:ln>
        </p:spPr>
        <p:txBody>
          <a:bodyPr spcFirstLastPara="1" wrap="square" lIns="11288" tIns="11288" rIns="11288" bIns="11288" anchor="t" anchorCtr="0">
            <a:noAutofit/>
          </a:bodyPr>
          <a:lstStyle/>
          <a:p>
            <a:pPr marL="0" lvl="3">
              <a:buClr>
                <a:srgbClr val="FFFFFF"/>
              </a:buClr>
              <a:buSzPts val="2800"/>
            </a:pPr>
            <a:r>
              <a:rPr lang="en-US" sz="105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Black"/>
              </a:rPr>
              <a:t>Graphic data</a:t>
            </a:r>
            <a:endParaRPr sz="525"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55" name="Google Shape;1845;p173">
            <a:extLst>
              <a:ext uri="{FF2B5EF4-FFF2-40B4-BE49-F238E27FC236}">
                <a16:creationId xmlns:a16="http://schemas.microsoft.com/office/drawing/2014/main" xmlns="" id="{DBEE7163-72C9-4F71-9AC6-1E59035653EA}"/>
              </a:ext>
            </a:extLst>
          </p:cNvPr>
          <p:cNvSpPr txBox="1"/>
          <p:nvPr/>
        </p:nvSpPr>
        <p:spPr>
          <a:xfrm>
            <a:off x="5315529" y="3287290"/>
            <a:ext cx="1485101" cy="498844"/>
          </a:xfrm>
          <a:prstGeom prst="rect">
            <a:avLst/>
          </a:prstGeom>
          <a:noFill/>
          <a:ln>
            <a:noFill/>
          </a:ln>
        </p:spPr>
        <p:txBody>
          <a:bodyPr spcFirstLastPara="1" wrap="square" lIns="11288" tIns="11288" rIns="11288" bIns="11288" anchor="t" anchorCtr="0">
            <a:noAutofit/>
          </a:bodyPr>
          <a:lstStyle/>
          <a:p>
            <a:pPr marL="0" lvl="3">
              <a:buClr>
                <a:srgbClr val="FFFFFF"/>
              </a:buClr>
              <a:buSzPts val="2100"/>
            </a:pPr>
            <a:r>
              <a:rPr lang="en-US" sz="788">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It's your first one, and your hands are already sweating at the thought of having to speak in front of a crowd.</a:t>
            </a:r>
            <a:endParaRPr sz="525">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56" name="Google Shape;1846;p173">
            <a:extLst>
              <a:ext uri="{FF2B5EF4-FFF2-40B4-BE49-F238E27FC236}">
                <a16:creationId xmlns:a16="http://schemas.microsoft.com/office/drawing/2014/main" xmlns="" id="{99727FC3-542A-4DFD-AE4A-235FD24AE5F8}"/>
              </a:ext>
            </a:extLst>
          </p:cNvPr>
          <p:cNvSpPr txBox="1"/>
          <p:nvPr/>
        </p:nvSpPr>
        <p:spPr>
          <a:xfrm>
            <a:off x="5315529" y="3948919"/>
            <a:ext cx="817569" cy="298819"/>
          </a:xfrm>
          <a:prstGeom prst="rect">
            <a:avLst/>
          </a:prstGeom>
          <a:noFill/>
          <a:ln>
            <a:noFill/>
          </a:ln>
        </p:spPr>
        <p:txBody>
          <a:bodyPr spcFirstLastPara="1" wrap="square" lIns="11288" tIns="11288" rIns="11288" bIns="11288" anchor="t" anchorCtr="0">
            <a:noAutofit/>
          </a:bodyPr>
          <a:lstStyle/>
          <a:p>
            <a:pPr marL="0" lvl="3">
              <a:buClr>
                <a:srgbClr val="FFFFFF"/>
              </a:buClr>
              <a:buSzPts val="4800"/>
            </a:pPr>
            <a:r>
              <a:rPr lang="en-US" sz="18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Black"/>
              </a:rPr>
              <a:t>5425+</a:t>
            </a:r>
            <a:endParaRPr sz="525"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57" name="Google Shape;1847;p173">
            <a:extLst>
              <a:ext uri="{FF2B5EF4-FFF2-40B4-BE49-F238E27FC236}">
                <a16:creationId xmlns:a16="http://schemas.microsoft.com/office/drawing/2014/main" xmlns="" id="{BF6C1370-D73C-401D-B715-59F0A0842044}"/>
              </a:ext>
            </a:extLst>
          </p:cNvPr>
          <p:cNvSpPr txBox="1"/>
          <p:nvPr/>
        </p:nvSpPr>
        <p:spPr>
          <a:xfrm>
            <a:off x="5315529" y="4300895"/>
            <a:ext cx="1485101" cy="141657"/>
          </a:xfrm>
          <a:prstGeom prst="rect">
            <a:avLst/>
          </a:prstGeom>
          <a:noFill/>
          <a:ln>
            <a:noFill/>
          </a:ln>
        </p:spPr>
        <p:txBody>
          <a:bodyPr spcFirstLastPara="1" wrap="square" lIns="11288" tIns="11288" rIns="11288" bIns="11288" anchor="t" anchorCtr="0">
            <a:noAutofit/>
          </a:bodyPr>
          <a:lstStyle/>
          <a:p>
            <a:pPr marL="0" lvl="3">
              <a:buClr>
                <a:srgbClr val="FFFFFF"/>
              </a:buClr>
              <a:buSzPts val="2100"/>
            </a:pPr>
            <a:r>
              <a:rPr lang="en-US" sz="788">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Growth number</a:t>
            </a:r>
            <a:endParaRPr sz="525">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58" name="Google Shape;1848;p173">
            <a:extLst>
              <a:ext uri="{FF2B5EF4-FFF2-40B4-BE49-F238E27FC236}">
                <a16:creationId xmlns:a16="http://schemas.microsoft.com/office/drawing/2014/main" xmlns="" id="{66DF1247-59EF-46E0-9C9C-50336B17C256}"/>
              </a:ext>
            </a:extLst>
          </p:cNvPr>
          <p:cNvSpPr txBox="1"/>
          <p:nvPr/>
        </p:nvSpPr>
        <p:spPr>
          <a:xfrm>
            <a:off x="5303803" y="2697441"/>
            <a:ext cx="1485101" cy="498844"/>
          </a:xfrm>
          <a:prstGeom prst="rect">
            <a:avLst/>
          </a:prstGeom>
          <a:noFill/>
          <a:ln>
            <a:noFill/>
          </a:ln>
        </p:spPr>
        <p:txBody>
          <a:bodyPr spcFirstLastPara="1" wrap="square" lIns="11288" tIns="11288" rIns="11288" bIns="11288" anchor="t" anchorCtr="0">
            <a:noAutofit/>
          </a:bodyPr>
          <a:lstStyle/>
          <a:p>
            <a:pPr marL="0" lvl="3">
              <a:buClr>
                <a:srgbClr val="FFFFFF"/>
              </a:buClr>
              <a:buSzPts val="2100"/>
            </a:pPr>
            <a:r>
              <a:rPr lang="en-US" sz="788">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It's your first one, and your hands are already sweating at the thought of having to speak in front of a crowd.</a:t>
            </a:r>
            <a:endParaRPr sz="525">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59" name="Google Shape;1850;p173">
            <a:extLst>
              <a:ext uri="{FF2B5EF4-FFF2-40B4-BE49-F238E27FC236}">
                <a16:creationId xmlns:a16="http://schemas.microsoft.com/office/drawing/2014/main" xmlns="" id="{CBE226A2-F702-47BC-8439-18D66659314D}"/>
              </a:ext>
            </a:extLst>
          </p:cNvPr>
          <p:cNvSpPr txBox="1"/>
          <p:nvPr/>
        </p:nvSpPr>
        <p:spPr>
          <a:xfrm>
            <a:off x="817215" y="1450711"/>
            <a:ext cx="2180044" cy="476250"/>
          </a:xfrm>
          <a:prstGeom prst="rect">
            <a:avLst/>
          </a:prstGeom>
          <a:noFill/>
          <a:ln>
            <a:noFill/>
          </a:ln>
        </p:spPr>
        <p:txBody>
          <a:bodyPr spcFirstLastPara="1" wrap="square" lIns="0" tIns="0" rIns="0" bIns="0" anchor="t" anchorCtr="0">
            <a:noAutofit/>
          </a:bodyPr>
          <a:lstStyle/>
          <a:p>
            <a:pPr>
              <a:buClr>
                <a:srgbClr val="000000"/>
              </a:buClr>
              <a:buSzPts val="2100"/>
            </a:pP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Time for another Keynote presentation? Or maybe it's your first one, and your hands are already sweating at the thought of having to speak in front of a crowd.</a:t>
            </a:r>
            <a:endParaRPr sz="525"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60" name="TextBox 5">
            <a:extLst>
              <a:ext uri="{FF2B5EF4-FFF2-40B4-BE49-F238E27FC236}">
                <a16:creationId xmlns:a16="http://schemas.microsoft.com/office/drawing/2014/main" xmlns="" id="{7B0AC6FC-B8C9-47FD-BC15-30A3B5F30DAA}"/>
              </a:ext>
            </a:extLst>
          </p:cNvPr>
          <p:cNvSpPr txBox="1"/>
          <p:nvPr/>
        </p:nvSpPr>
        <p:spPr>
          <a:xfrm>
            <a:off x="770814" y="690687"/>
            <a:ext cx="3491382"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infographics</a:t>
            </a:r>
          </a:p>
        </p:txBody>
      </p:sp>
      <p:grpSp>
        <p:nvGrpSpPr>
          <p:cNvPr id="61" name="Graphic 48">
            <a:extLst>
              <a:ext uri="{FF2B5EF4-FFF2-40B4-BE49-F238E27FC236}">
                <a16:creationId xmlns:a16="http://schemas.microsoft.com/office/drawing/2014/main" xmlns="" id="{7D7B14E5-23E4-4DFB-BFDA-902CD6F74280}"/>
              </a:ext>
            </a:extLst>
          </p:cNvPr>
          <p:cNvGrpSpPr/>
          <p:nvPr/>
        </p:nvGrpSpPr>
        <p:grpSpPr>
          <a:xfrm rot="18843314">
            <a:off x="5729458" y="-1502400"/>
            <a:ext cx="2413414" cy="4017829"/>
            <a:chOff x="16603803" y="-2559806"/>
            <a:chExt cx="2616147" cy="6962203"/>
          </a:xfrm>
          <a:solidFill>
            <a:srgbClr val="F0A89A"/>
          </a:solidFill>
        </p:grpSpPr>
        <p:sp>
          <p:nvSpPr>
            <p:cNvPr id="62" name="Graphic 48">
              <a:extLst>
                <a:ext uri="{FF2B5EF4-FFF2-40B4-BE49-F238E27FC236}">
                  <a16:creationId xmlns:a16="http://schemas.microsoft.com/office/drawing/2014/main" xmlns="" id="{BD65BEEF-52D6-46AA-924A-08329E133149}"/>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63" name="Graphic 48">
              <a:extLst>
                <a:ext uri="{FF2B5EF4-FFF2-40B4-BE49-F238E27FC236}">
                  <a16:creationId xmlns:a16="http://schemas.microsoft.com/office/drawing/2014/main" xmlns="" id="{2EAAC2AB-FCA7-48F6-BDE7-9371D1E02C95}"/>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64" name="Graphic 48">
              <a:extLst>
                <a:ext uri="{FF2B5EF4-FFF2-40B4-BE49-F238E27FC236}">
                  <a16:creationId xmlns:a16="http://schemas.microsoft.com/office/drawing/2014/main" xmlns="" id="{1770404C-2979-4F6D-8811-0DFCE56E8A40}"/>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65" name="Graphic 48">
              <a:extLst>
                <a:ext uri="{FF2B5EF4-FFF2-40B4-BE49-F238E27FC236}">
                  <a16:creationId xmlns:a16="http://schemas.microsoft.com/office/drawing/2014/main" xmlns="" id="{C4AA687B-40EC-4180-B572-8FA33D5175BC}"/>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66" name="Graphic 48">
              <a:extLst>
                <a:ext uri="{FF2B5EF4-FFF2-40B4-BE49-F238E27FC236}">
                  <a16:creationId xmlns:a16="http://schemas.microsoft.com/office/drawing/2014/main" xmlns="" id="{E0DB5913-8B0B-4B56-AF14-00AFA2EBD9A7}"/>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67" name="Graphic 48">
              <a:extLst>
                <a:ext uri="{FF2B5EF4-FFF2-40B4-BE49-F238E27FC236}">
                  <a16:creationId xmlns:a16="http://schemas.microsoft.com/office/drawing/2014/main" xmlns="" id="{023970FC-C95A-4409-9B97-004449F4CF0D}"/>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68" name="Graphic 48">
              <a:extLst>
                <a:ext uri="{FF2B5EF4-FFF2-40B4-BE49-F238E27FC236}">
                  <a16:creationId xmlns:a16="http://schemas.microsoft.com/office/drawing/2014/main" xmlns="" id="{94711F0C-2655-419E-96B5-239051ABD549}"/>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69" name="Graphic 50">
            <a:extLst>
              <a:ext uri="{FF2B5EF4-FFF2-40B4-BE49-F238E27FC236}">
                <a16:creationId xmlns:a16="http://schemas.microsoft.com/office/drawing/2014/main" xmlns="" id="{BBDB720D-C57A-4279-ABB4-DA1687120BCB}"/>
              </a:ext>
            </a:extLst>
          </p:cNvPr>
          <p:cNvSpPr/>
          <p:nvPr/>
        </p:nvSpPr>
        <p:spPr>
          <a:xfrm rot="9767506">
            <a:off x="7138688" y="-605628"/>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70" name="Graphic 52">
            <a:extLst>
              <a:ext uri="{FF2B5EF4-FFF2-40B4-BE49-F238E27FC236}">
                <a16:creationId xmlns:a16="http://schemas.microsoft.com/office/drawing/2014/main" xmlns="" id="{B430D7E7-6937-49DB-91F4-22F8E1BB7EAE}"/>
              </a:ext>
            </a:extLst>
          </p:cNvPr>
          <p:cNvSpPr/>
          <p:nvPr/>
        </p:nvSpPr>
        <p:spPr>
          <a:xfrm rot="9767506">
            <a:off x="6813280" y="-1375038"/>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71" name="Group 70">
            <a:extLst>
              <a:ext uri="{FF2B5EF4-FFF2-40B4-BE49-F238E27FC236}">
                <a16:creationId xmlns:a16="http://schemas.microsoft.com/office/drawing/2014/main" xmlns="" id="{DBC1046C-7335-4E02-837C-E401C0F485A2}"/>
              </a:ext>
            </a:extLst>
          </p:cNvPr>
          <p:cNvGrpSpPr/>
          <p:nvPr/>
        </p:nvGrpSpPr>
        <p:grpSpPr>
          <a:xfrm rot="15896929">
            <a:off x="7314974" y="461241"/>
            <a:ext cx="1640377" cy="1640377"/>
            <a:chOff x="16587367" y="11117008"/>
            <a:chExt cx="3701664" cy="3701664"/>
          </a:xfrm>
        </p:grpSpPr>
        <p:sp>
          <p:nvSpPr>
            <p:cNvPr id="72" name="Oval 71">
              <a:extLst>
                <a:ext uri="{FF2B5EF4-FFF2-40B4-BE49-F238E27FC236}">
                  <a16:creationId xmlns:a16="http://schemas.microsoft.com/office/drawing/2014/main" xmlns="" id="{25975747-6757-4222-BFA5-E9D27A1EE95E}"/>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73" name="Oval 72">
              <a:extLst>
                <a:ext uri="{FF2B5EF4-FFF2-40B4-BE49-F238E27FC236}">
                  <a16:creationId xmlns:a16="http://schemas.microsoft.com/office/drawing/2014/main" xmlns="" id="{10DB0E5C-354B-40A8-B7DE-BBE1885D066E}"/>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74" name="Oval 73">
              <a:extLst>
                <a:ext uri="{FF2B5EF4-FFF2-40B4-BE49-F238E27FC236}">
                  <a16:creationId xmlns:a16="http://schemas.microsoft.com/office/drawing/2014/main" xmlns="" id="{5DA16892-1014-4818-9DB6-3C05804F8062}"/>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75" name="Oval 74">
            <a:extLst>
              <a:ext uri="{FF2B5EF4-FFF2-40B4-BE49-F238E27FC236}">
                <a16:creationId xmlns:a16="http://schemas.microsoft.com/office/drawing/2014/main" xmlns="" id="{7FF7513E-E6F6-4C6D-B454-30B3EC84211F}"/>
              </a:ext>
            </a:extLst>
          </p:cNvPr>
          <p:cNvSpPr/>
          <p:nvPr/>
        </p:nvSpPr>
        <p:spPr>
          <a:xfrm>
            <a:off x="5185288" y="331083"/>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grpSp>
        <p:nvGrpSpPr>
          <p:cNvPr id="76" name="Group 75">
            <a:extLst>
              <a:ext uri="{FF2B5EF4-FFF2-40B4-BE49-F238E27FC236}">
                <a16:creationId xmlns:a16="http://schemas.microsoft.com/office/drawing/2014/main" xmlns="" id="{647936BD-DA32-4619-900E-7261CDEC96DA}"/>
              </a:ext>
            </a:extLst>
          </p:cNvPr>
          <p:cNvGrpSpPr/>
          <p:nvPr/>
        </p:nvGrpSpPr>
        <p:grpSpPr>
          <a:xfrm>
            <a:off x="204918" y="137704"/>
            <a:ext cx="1562808" cy="218453"/>
            <a:chOff x="546447" y="367207"/>
            <a:chExt cx="4167489" cy="582542"/>
          </a:xfrm>
        </p:grpSpPr>
        <p:sp>
          <p:nvSpPr>
            <p:cNvPr id="77" name="Google Shape;484;p91">
              <a:extLst>
                <a:ext uri="{FF2B5EF4-FFF2-40B4-BE49-F238E27FC236}">
                  <a16:creationId xmlns:a16="http://schemas.microsoft.com/office/drawing/2014/main" xmlns="" id="{E6F7089D-1DD2-4298-B6A8-2EB84578D49B}"/>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78" name="Google Shape;484;p91">
              <a:extLst>
                <a:ext uri="{FF2B5EF4-FFF2-40B4-BE49-F238E27FC236}">
                  <a16:creationId xmlns:a16="http://schemas.microsoft.com/office/drawing/2014/main" xmlns="" id="{0B1120A7-4090-43CE-905E-4A0C435E81A3}"/>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27</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79" name="Straight Connector 78">
              <a:extLst>
                <a:ext uri="{FF2B5EF4-FFF2-40B4-BE49-F238E27FC236}">
                  <a16:creationId xmlns:a16="http://schemas.microsoft.com/office/drawing/2014/main" xmlns="" id="{23A50948-4F6B-480E-A128-E79B088A0772}"/>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80" name="Oval 79">
            <a:extLst>
              <a:ext uri="{FF2B5EF4-FFF2-40B4-BE49-F238E27FC236}">
                <a16:creationId xmlns:a16="http://schemas.microsoft.com/office/drawing/2014/main" xmlns="" id="{45BA1354-0B5D-4FE6-813C-E08FEF2DA698}"/>
              </a:ext>
            </a:extLst>
          </p:cNvPr>
          <p:cNvSpPr/>
          <p:nvPr/>
        </p:nvSpPr>
        <p:spPr>
          <a:xfrm>
            <a:off x="6224880" y="195093"/>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81" name="Oval 80">
            <a:extLst>
              <a:ext uri="{FF2B5EF4-FFF2-40B4-BE49-F238E27FC236}">
                <a16:creationId xmlns:a16="http://schemas.microsoft.com/office/drawing/2014/main" xmlns="" id="{350A7573-DCF9-4FBD-AA99-90EBBBB16F70}"/>
              </a:ext>
            </a:extLst>
          </p:cNvPr>
          <p:cNvSpPr/>
          <p:nvPr/>
        </p:nvSpPr>
        <p:spPr>
          <a:xfrm>
            <a:off x="6328292" y="804803"/>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Tree>
    <p:extLst>
      <p:ext uri="{BB962C8B-B14F-4D97-AF65-F5344CB8AC3E}">
        <p14:creationId xmlns:p14="http://schemas.microsoft.com/office/powerpoint/2010/main" val="10019666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xmlns="" id="{61EFDAB4-7CAF-4134-B331-385BBB7F5036}"/>
              </a:ext>
            </a:extLst>
          </p:cNvPr>
          <p:cNvSpPr txBox="1"/>
          <p:nvPr/>
        </p:nvSpPr>
        <p:spPr>
          <a:xfrm>
            <a:off x="4254" y="3476974"/>
            <a:ext cx="9767432"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contact me</a:t>
            </a:r>
          </a:p>
        </p:txBody>
      </p:sp>
      <p:sp>
        <p:nvSpPr>
          <p:cNvPr id="40" name="Picture Placeholder 39">
            <a:extLst>
              <a:ext uri="{FF2B5EF4-FFF2-40B4-BE49-F238E27FC236}">
                <a16:creationId xmlns:a16="http://schemas.microsoft.com/office/drawing/2014/main" xmlns="" id="{A9CE099E-AB4B-447D-B3FD-0AFD6995E126}"/>
              </a:ext>
            </a:extLst>
          </p:cNvPr>
          <p:cNvSpPr>
            <a:spLocks noGrp="1"/>
          </p:cNvSpPr>
          <p:nvPr>
            <p:ph type="pic" sz="quarter" idx="10"/>
          </p:nvPr>
        </p:nvSpPr>
        <p:spPr/>
      </p:sp>
      <p:sp>
        <p:nvSpPr>
          <p:cNvPr id="4" name="Google Shape;2051;p183">
            <a:extLst>
              <a:ext uri="{FF2B5EF4-FFF2-40B4-BE49-F238E27FC236}">
                <a16:creationId xmlns:a16="http://schemas.microsoft.com/office/drawing/2014/main" xmlns="" id="{C10CC503-C958-4C64-BDE6-2DF1B13362A9}"/>
              </a:ext>
            </a:extLst>
          </p:cNvPr>
          <p:cNvSpPr txBox="1"/>
          <p:nvPr/>
        </p:nvSpPr>
        <p:spPr>
          <a:xfrm>
            <a:off x="7288493" y="1964921"/>
            <a:ext cx="1541472" cy="617907"/>
          </a:xfrm>
          <a:prstGeom prst="rect">
            <a:avLst/>
          </a:prstGeom>
          <a:noFill/>
          <a:ln>
            <a:noFill/>
          </a:ln>
        </p:spPr>
        <p:txBody>
          <a:bodyPr spcFirstLastPara="1" wrap="square" lIns="11288" tIns="11288" rIns="11288" bIns="11288" anchor="t" anchorCtr="0">
            <a:noAutofit/>
          </a:bodyPr>
          <a:lstStyle/>
          <a:p>
            <a:pPr marL="0" lvl="3">
              <a:buClr>
                <a:srgbClr val="000000"/>
              </a:buClr>
              <a:buSzPts val="2100"/>
            </a:pPr>
            <a:r>
              <a:rPr lang="en-US" sz="788">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Lorem ipsum dolor sit amet, consectetur adipiscing elit, sed do eiusmod tempor incididunt ut labore et dolore magna aliqua. Ut enim ad minim veniam.</a:t>
            </a:r>
            <a:endParaRPr sz="525">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5" name="Google Shape;2052;p183">
            <a:extLst>
              <a:ext uri="{FF2B5EF4-FFF2-40B4-BE49-F238E27FC236}">
                <a16:creationId xmlns:a16="http://schemas.microsoft.com/office/drawing/2014/main" xmlns="" id="{03BBDC46-C7A2-4166-906F-2F98E969A585}"/>
              </a:ext>
            </a:extLst>
          </p:cNvPr>
          <p:cNvSpPr txBox="1"/>
          <p:nvPr/>
        </p:nvSpPr>
        <p:spPr>
          <a:xfrm>
            <a:off x="7288493" y="1667641"/>
            <a:ext cx="971610" cy="184519"/>
          </a:xfrm>
          <a:prstGeom prst="rect">
            <a:avLst/>
          </a:prstGeom>
          <a:noFill/>
          <a:ln>
            <a:noFill/>
          </a:ln>
        </p:spPr>
        <p:txBody>
          <a:bodyPr spcFirstLastPara="1" wrap="square" lIns="11288" tIns="11288" rIns="11288" bIns="11288" anchor="t" anchorCtr="0">
            <a:noAutofit/>
          </a:bodyPr>
          <a:lstStyle/>
          <a:p>
            <a:pPr marL="0" lvl="3">
              <a:buClr>
                <a:srgbClr val="333333"/>
              </a:buClr>
              <a:buSzPts val="2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Black"/>
              </a:rPr>
              <a:t>Address</a:t>
            </a:r>
            <a:endParaRPr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6" name="Google Shape;2053;p183">
            <a:extLst>
              <a:ext uri="{FF2B5EF4-FFF2-40B4-BE49-F238E27FC236}">
                <a16:creationId xmlns:a16="http://schemas.microsoft.com/office/drawing/2014/main" xmlns="" id="{DBC46413-6D9A-4377-8CAD-1200659EB409}"/>
              </a:ext>
            </a:extLst>
          </p:cNvPr>
          <p:cNvSpPr txBox="1"/>
          <p:nvPr/>
        </p:nvSpPr>
        <p:spPr>
          <a:xfrm>
            <a:off x="5469218" y="1964921"/>
            <a:ext cx="1541472" cy="617907"/>
          </a:xfrm>
          <a:prstGeom prst="rect">
            <a:avLst/>
          </a:prstGeom>
          <a:noFill/>
          <a:ln>
            <a:noFill/>
          </a:ln>
        </p:spPr>
        <p:txBody>
          <a:bodyPr spcFirstLastPara="1" wrap="square" lIns="11288" tIns="11288" rIns="11288" bIns="11288" anchor="t" anchorCtr="0">
            <a:noAutofit/>
          </a:bodyPr>
          <a:lstStyle/>
          <a:p>
            <a:pPr marL="0" lvl="3">
              <a:buClr>
                <a:srgbClr val="000000"/>
              </a:buClr>
              <a:buSzPts val="2100"/>
            </a:pP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Lorem ipsum dolor sit </a:t>
            </a:r>
            <a:r>
              <a:rPr lang="en-US" sz="788"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amet</a:t>
            </a: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 </a:t>
            </a:r>
            <a:r>
              <a:rPr lang="en-US" sz="788"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consectetur</a:t>
            </a: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 </a:t>
            </a:r>
            <a:r>
              <a:rPr lang="en-US" sz="788"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adipiscing</a:t>
            </a: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 </a:t>
            </a:r>
            <a:r>
              <a:rPr lang="en-US" sz="788"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elit</a:t>
            </a: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 sed do </a:t>
            </a:r>
            <a:r>
              <a:rPr lang="en-US" sz="788"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eiusmod</a:t>
            </a: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 </a:t>
            </a:r>
            <a:r>
              <a:rPr lang="en-US" sz="788"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tempor</a:t>
            </a: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 </a:t>
            </a:r>
            <a:r>
              <a:rPr lang="en-US" sz="788"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incididunt</a:t>
            </a: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 </a:t>
            </a:r>
            <a:r>
              <a:rPr lang="en-US" sz="788"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ut</a:t>
            </a: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 </a:t>
            </a:r>
            <a:r>
              <a:rPr lang="en-US" sz="788"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labore</a:t>
            </a: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 et dolore magna </a:t>
            </a:r>
            <a:r>
              <a:rPr lang="en-US" sz="788"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aliqua</a:t>
            </a: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 Ut </a:t>
            </a:r>
            <a:r>
              <a:rPr lang="en-US" sz="788"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enim</a:t>
            </a: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 ad minim </a:t>
            </a:r>
            <a:r>
              <a:rPr lang="en-US" sz="788"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veniam</a:t>
            </a: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a:t>
            </a:r>
            <a:endParaRPr sz="525"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7" name="Google Shape;2054;p183">
            <a:extLst>
              <a:ext uri="{FF2B5EF4-FFF2-40B4-BE49-F238E27FC236}">
                <a16:creationId xmlns:a16="http://schemas.microsoft.com/office/drawing/2014/main" xmlns="" id="{6610C3C1-F6B1-4755-A96A-68222235409C}"/>
              </a:ext>
            </a:extLst>
          </p:cNvPr>
          <p:cNvSpPr txBox="1"/>
          <p:nvPr/>
        </p:nvSpPr>
        <p:spPr>
          <a:xfrm>
            <a:off x="5469218" y="1667641"/>
            <a:ext cx="971610" cy="184519"/>
          </a:xfrm>
          <a:prstGeom prst="rect">
            <a:avLst/>
          </a:prstGeom>
          <a:noFill/>
          <a:ln>
            <a:noFill/>
          </a:ln>
        </p:spPr>
        <p:txBody>
          <a:bodyPr spcFirstLastPara="1" wrap="square" lIns="11288" tIns="11288" rIns="11288" bIns="11288" anchor="t" anchorCtr="0">
            <a:noAutofit/>
          </a:bodyPr>
          <a:lstStyle/>
          <a:p>
            <a:pPr marL="0" lvl="3">
              <a:buClr>
                <a:srgbClr val="333333"/>
              </a:buClr>
              <a:buSzPts val="2800"/>
            </a:pPr>
            <a:r>
              <a:rPr lang="en-US" sz="12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Black"/>
              </a:rPr>
              <a:t>Phone</a:t>
            </a:r>
            <a:endParaRPr sz="12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8" name="Google Shape;2055;p183">
            <a:extLst>
              <a:ext uri="{FF2B5EF4-FFF2-40B4-BE49-F238E27FC236}">
                <a16:creationId xmlns:a16="http://schemas.microsoft.com/office/drawing/2014/main" xmlns="" id="{06BE509A-EB13-4928-84CD-3D955005EAFA}"/>
              </a:ext>
            </a:extLst>
          </p:cNvPr>
          <p:cNvSpPr txBox="1"/>
          <p:nvPr/>
        </p:nvSpPr>
        <p:spPr>
          <a:xfrm>
            <a:off x="5469218" y="3285519"/>
            <a:ext cx="1541472" cy="617907"/>
          </a:xfrm>
          <a:prstGeom prst="rect">
            <a:avLst/>
          </a:prstGeom>
          <a:noFill/>
          <a:ln>
            <a:noFill/>
          </a:ln>
        </p:spPr>
        <p:txBody>
          <a:bodyPr spcFirstLastPara="1" wrap="square" lIns="11288" tIns="11288" rIns="11288" bIns="11288" anchor="t" anchorCtr="0">
            <a:noAutofit/>
          </a:bodyPr>
          <a:lstStyle/>
          <a:p>
            <a:pPr marL="0" lvl="3">
              <a:buClr>
                <a:srgbClr val="000000"/>
              </a:buClr>
              <a:buSzPts val="2100"/>
            </a:pP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Lorem ipsum dolor sit </a:t>
            </a:r>
            <a:r>
              <a:rPr lang="en-US" sz="788"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amet</a:t>
            </a: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 </a:t>
            </a:r>
            <a:r>
              <a:rPr lang="en-US" sz="788"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consectetur</a:t>
            </a: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 </a:t>
            </a:r>
            <a:r>
              <a:rPr lang="en-US" sz="788"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adipiscing</a:t>
            </a: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 </a:t>
            </a:r>
            <a:r>
              <a:rPr lang="en-US" sz="788"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elit</a:t>
            </a: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 sed do </a:t>
            </a:r>
            <a:r>
              <a:rPr lang="en-US" sz="788"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eiusmod</a:t>
            </a: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 </a:t>
            </a:r>
            <a:r>
              <a:rPr lang="en-US" sz="788"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tempor</a:t>
            </a: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 </a:t>
            </a:r>
            <a:r>
              <a:rPr lang="en-US" sz="788"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incididunt</a:t>
            </a: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 </a:t>
            </a:r>
            <a:r>
              <a:rPr lang="en-US" sz="788"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ut</a:t>
            </a: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 </a:t>
            </a:r>
            <a:r>
              <a:rPr lang="en-US" sz="788"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labore</a:t>
            </a: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 et dolore magna </a:t>
            </a:r>
            <a:r>
              <a:rPr lang="en-US" sz="788"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aliqua</a:t>
            </a: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 Ut </a:t>
            </a:r>
            <a:r>
              <a:rPr lang="en-US" sz="788"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enim</a:t>
            </a: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 ad minim </a:t>
            </a:r>
            <a:r>
              <a:rPr lang="en-US" sz="788"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veniam</a:t>
            </a: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a:t>
            </a:r>
            <a:endParaRPr sz="525"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9" name="Google Shape;2056;p183">
            <a:extLst>
              <a:ext uri="{FF2B5EF4-FFF2-40B4-BE49-F238E27FC236}">
                <a16:creationId xmlns:a16="http://schemas.microsoft.com/office/drawing/2014/main" xmlns="" id="{878AAA0F-4992-4830-8B5F-2AA9D33EF34D}"/>
              </a:ext>
            </a:extLst>
          </p:cNvPr>
          <p:cNvSpPr txBox="1"/>
          <p:nvPr/>
        </p:nvSpPr>
        <p:spPr>
          <a:xfrm>
            <a:off x="5469218" y="2997764"/>
            <a:ext cx="971610" cy="184519"/>
          </a:xfrm>
          <a:prstGeom prst="rect">
            <a:avLst/>
          </a:prstGeom>
          <a:noFill/>
          <a:ln>
            <a:noFill/>
          </a:ln>
        </p:spPr>
        <p:txBody>
          <a:bodyPr spcFirstLastPara="1" wrap="square" lIns="11288" tIns="11288" rIns="11288" bIns="11288" anchor="t" anchorCtr="0">
            <a:noAutofit/>
          </a:bodyPr>
          <a:lstStyle/>
          <a:p>
            <a:pPr marL="0" lvl="3">
              <a:buClr>
                <a:srgbClr val="333333"/>
              </a:buClr>
              <a:buSzPts val="2800"/>
            </a:pPr>
            <a:r>
              <a:rPr lang="en-US" sz="12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Black"/>
              </a:rPr>
              <a:t>Email</a:t>
            </a:r>
            <a:endParaRPr sz="12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10" name="Google Shape;2057;p183">
            <a:extLst>
              <a:ext uri="{FF2B5EF4-FFF2-40B4-BE49-F238E27FC236}">
                <a16:creationId xmlns:a16="http://schemas.microsoft.com/office/drawing/2014/main" xmlns="" id="{863B7404-5087-48E6-8B12-9F99BFACA890}"/>
              </a:ext>
            </a:extLst>
          </p:cNvPr>
          <p:cNvSpPr txBox="1"/>
          <p:nvPr/>
        </p:nvSpPr>
        <p:spPr>
          <a:xfrm>
            <a:off x="7288493" y="3285519"/>
            <a:ext cx="1541472" cy="617907"/>
          </a:xfrm>
          <a:prstGeom prst="rect">
            <a:avLst/>
          </a:prstGeom>
          <a:noFill/>
          <a:ln>
            <a:noFill/>
          </a:ln>
        </p:spPr>
        <p:txBody>
          <a:bodyPr spcFirstLastPara="1" wrap="square" lIns="11288" tIns="11288" rIns="11288" bIns="11288" anchor="t" anchorCtr="0">
            <a:noAutofit/>
          </a:bodyPr>
          <a:lstStyle/>
          <a:p>
            <a:pPr marL="0" lvl="3">
              <a:buClr>
                <a:srgbClr val="000000"/>
              </a:buClr>
              <a:buSzPts val="2100"/>
            </a:pPr>
            <a:r>
              <a:rPr lang="en-US" sz="788">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Lorem ipsum dolor sit amet, consectetur adipiscing elit, sed do eiusmod tempor incididunt ut labore et dolore magna aliqua. Ut enim ad minim veniam.</a:t>
            </a:r>
            <a:endParaRPr sz="525">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11" name="Google Shape;2058;p183">
            <a:extLst>
              <a:ext uri="{FF2B5EF4-FFF2-40B4-BE49-F238E27FC236}">
                <a16:creationId xmlns:a16="http://schemas.microsoft.com/office/drawing/2014/main" xmlns="" id="{C000E1DC-A27F-46FC-8BCB-65CC3C41D7F8}"/>
              </a:ext>
            </a:extLst>
          </p:cNvPr>
          <p:cNvSpPr txBox="1"/>
          <p:nvPr/>
        </p:nvSpPr>
        <p:spPr>
          <a:xfrm>
            <a:off x="7288493" y="2997764"/>
            <a:ext cx="971610" cy="184519"/>
          </a:xfrm>
          <a:prstGeom prst="rect">
            <a:avLst/>
          </a:prstGeom>
          <a:noFill/>
          <a:ln>
            <a:noFill/>
          </a:ln>
        </p:spPr>
        <p:txBody>
          <a:bodyPr spcFirstLastPara="1" wrap="square" lIns="11288" tIns="11288" rIns="11288" bIns="11288" anchor="t" anchorCtr="0">
            <a:noAutofit/>
          </a:bodyPr>
          <a:lstStyle/>
          <a:p>
            <a:pPr marL="0" lvl="3">
              <a:buClr>
                <a:srgbClr val="333333"/>
              </a:buClr>
              <a:buSzPts val="2800"/>
            </a:pPr>
            <a:r>
              <a:rPr lang="en-US"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Montserrat Black"/>
              </a:rPr>
              <a:t>Website</a:t>
            </a:r>
            <a:endParaRPr sz="1200" b="1">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12" name="Rectangle: Rounded Corners 11">
            <a:extLst>
              <a:ext uri="{FF2B5EF4-FFF2-40B4-BE49-F238E27FC236}">
                <a16:creationId xmlns:a16="http://schemas.microsoft.com/office/drawing/2014/main" xmlns="" id="{56B92914-F8F1-4506-B31F-B95213A56D33}"/>
              </a:ext>
            </a:extLst>
          </p:cNvPr>
          <p:cNvSpPr/>
          <p:nvPr/>
        </p:nvSpPr>
        <p:spPr>
          <a:xfrm rot="10800000" flipV="1">
            <a:off x="3048329" y="4305912"/>
            <a:ext cx="274954" cy="286977"/>
          </a:xfrm>
          <a:prstGeom prst="roundRect">
            <a:avLst>
              <a:gd name="adj" fmla="val 0"/>
            </a:avLst>
          </a:prstGeom>
          <a:solidFill>
            <a:srgbClr val="2D2C30"/>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13" name="Google Shape;1579;p160">
            <a:extLst>
              <a:ext uri="{FF2B5EF4-FFF2-40B4-BE49-F238E27FC236}">
                <a16:creationId xmlns:a16="http://schemas.microsoft.com/office/drawing/2014/main" xmlns="" id="{16F47FB3-1D3D-4F10-8E96-264458899F78}"/>
              </a:ext>
            </a:extLst>
          </p:cNvPr>
          <p:cNvSpPr/>
          <p:nvPr/>
        </p:nvSpPr>
        <p:spPr>
          <a:xfrm>
            <a:off x="3149421" y="4383759"/>
            <a:ext cx="78185" cy="148571"/>
          </a:xfrm>
          <a:custGeom>
            <a:avLst/>
            <a:gdLst/>
            <a:ahLst/>
            <a:cxnLst/>
            <a:rect l="l" t="t" r="r" b="b"/>
            <a:pathLst>
              <a:path w="21600" h="21598"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14" name="Rectangle: Rounded Corners 13">
            <a:extLst>
              <a:ext uri="{FF2B5EF4-FFF2-40B4-BE49-F238E27FC236}">
                <a16:creationId xmlns:a16="http://schemas.microsoft.com/office/drawing/2014/main" xmlns="" id="{08D7A462-16FD-4EAE-A9DB-3FBEC9D65645}"/>
              </a:ext>
            </a:extLst>
          </p:cNvPr>
          <p:cNvSpPr/>
          <p:nvPr/>
        </p:nvSpPr>
        <p:spPr>
          <a:xfrm rot="10800000" flipV="1">
            <a:off x="2521843" y="4318032"/>
            <a:ext cx="274954" cy="286977"/>
          </a:xfrm>
          <a:prstGeom prst="roundRect">
            <a:avLst>
              <a:gd name="adj" fmla="val 0"/>
            </a:avLst>
          </a:prstGeom>
          <a:solidFill>
            <a:srgbClr val="2D2C30"/>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15" name="Google Shape;1580;p160">
            <a:extLst>
              <a:ext uri="{FF2B5EF4-FFF2-40B4-BE49-F238E27FC236}">
                <a16:creationId xmlns:a16="http://schemas.microsoft.com/office/drawing/2014/main" xmlns="" id="{37CE31A3-4A27-44C6-8AC1-95ED0DEBF6D0}"/>
              </a:ext>
            </a:extLst>
          </p:cNvPr>
          <p:cNvSpPr/>
          <p:nvPr/>
        </p:nvSpPr>
        <p:spPr>
          <a:xfrm>
            <a:off x="2605451" y="4389473"/>
            <a:ext cx="115665" cy="110522"/>
          </a:xfrm>
          <a:custGeom>
            <a:avLst/>
            <a:gdLst/>
            <a:ahLst/>
            <a:cxnLst/>
            <a:rect l="l" t="t" r="r" b="b"/>
            <a:pathLst>
              <a:path w="21600" h="21600"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16" name="Rectangle: Rounded Corners 15">
            <a:extLst>
              <a:ext uri="{FF2B5EF4-FFF2-40B4-BE49-F238E27FC236}">
                <a16:creationId xmlns:a16="http://schemas.microsoft.com/office/drawing/2014/main" xmlns="" id="{EA68D46C-F09C-4EB0-946F-079B64A71FC5}"/>
              </a:ext>
            </a:extLst>
          </p:cNvPr>
          <p:cNvSpPr/>
          <p:nvPr/>
        </p:nvSpPr>
        <p:spPr>
          <a:xfrm rot="10800000" flipV="1">
            <a:off x="1995357" y="4318032"/>
            <a:ext cx="274954" cy="286977"/>
          </a:xfrm>
          <a:prstGeom prst="roundRect">
            <a:avLst>
              <a:gd name="adj" fmla="val 0"/>
            </a:avLst>
          </a:prstGeom>
          <a:solidFill>
            <a:srgbClr val="2D2C30"/>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17" name="Google Shape;1581;p160">
            <a:extLst>
              <a:ext uri="{FF2B5EF4-FFF2-40B4-BE49-F238E27FC236}">
                <a16:creationId xmlns:a16="http://schemas.microsoft.com/office/drawing/2014/main" xmlns="" id="{84FFA19F-710E-4105-8FB6-0FC6498DAE1F}"/>
              </a:ext>
            </a:extLst>
          </p:cNvPr>
          <p:cNvSpPr/>
          <p:nvPr/>
        </p:nvSpPr>
        <p:spPr>
          <a:xfrm>
            <a:off x="2065354" y="4398045"/>
            <a:ext cx="136063" cy="110522"/>
          </a:xfrm>
          <a:custGeom>
            <a:avLst/>
            <a:gdLst/>
            <a:ahLst/>
            <a:cxnLst/>
            <a:rect l="l" t="t" r="r" b="b"/>
            <a:pathLst>
              <a:path w="21600" h="21600"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1"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18" name="TextBox 5">
            <a:extLst>
              <a:ext uri="{FF2B5EF4-FFF2-40B4-BE49-F238E27FC236}">
                <a16:creationId xmlns:a16="http://schemas.microsoft.com/office/drawing/2014/main" xmlns="" id="{5627AD90-4B38-42F0-AADE-B40C45D87EE5}"/>
              </a:ext>
            </a:extLst>
          </p:cNvPr>
          <p:cNvSpPr txBox="1"/>
          <p:nvPr/>
        </p:nvSpPr>
        <p:spPr>
          <a:xfrm>
            <a:off x="5336005" y="628389"/>
            <a:ext cx="3491382"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contact me</a:t>
            </a:r>
          </a:p>
        </p:txBody>
      </p:sp>
      <p:grpSp>
        <p:nvGrpSpPr>
          <p:cNvPr id="19" name="Graphic 48">
            <a:extLst>
              <a:ext uri="{FF2B5EF4-FFF2-40B4-BE49-F238E27FC236}">
                <a16:creationId xmlns:a16="http://schemas.microsoft.com/office/drawing/2014/main" xmlns="" id="{B08066EE-4D5E-48E3-889E-93406DCCC8DB}"/>
              </a:ext>
            </a:extLst>
          </p:cNvPr>
          <p:cNvGrpSpPr/>
          <p:nvPr/>
        </p:nvGrpSpPr>
        <p:grpSpPr>
          <a:xfrm rot="2484133">
            <a:off x="7762986" y="3478271"/>
            <a:ext cx="2413414" cy="4017829"/>
            <a:chOff x="16603803" y="-2559806"/>
            <a:chExt cx="2616147" cy="6962203"/>
          </a:xfrm>
          <a:solidFill>
            <a:srgbClr val="F0A89A"/>
          </a:solidFill>
        </p:grpSpPr>
        <p:sp>
          <p:nvSpPr>
            <p:cNvPr id="20" name="Graphic 48">
              <a:extLst>
                <a:ext uri="{FF2B5EF4-FFF2-40B4-BE49-F238E27FC236}">
                  <a16:creationId xmlns:a16="http://schemas.microsoft.com/office/drawing/2014/main" xmlns="" id="{C90E9EC8-CF30-40FD-95B7-60946DA4BB65}"/>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21" name="Graphic 48">
              <a:extLst>
                <a:ext uri="{FF2B5EF4-FFF2-40B4-BE49-F238E27FC236}">
                  <a16:creationId xmlns:a16="http://schemas.microsoft.com/office/drawing/2014/main" xmlns="" id="{79836C06-C992-4C92-B141-59BADE9A0DD3}"/>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22" name="Graphic 48">
              <a:extLst>
                <a:ext uri="{FF2B5EF4-FFF2-40B4-BE49-F238E27FC236}">
                  <a16:creationId xmlns:a16="http://schemas.microsoft.com/office/drawing/2014/main" xmlns="" id="{D86E8FFF-2DB5-4796-A5ED-24EAE43876E4}"/>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23" name="Graphic 48">
              <a:extLst>
                <a:ext uri="{FF2B5EF4-FFF2-40B4-BE49-F238E27FC236}">
                  <a16:creationId xmlns:a16="http://schemas.microsoft.com/office/drawing/2014/main" xmlns="" id="{DFEEDA21-E3DB-4469-B61F-4AEA250F8436}"/>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24" name="Graphic 48">
              <a:extLst>
                <a:ext uri="{FF2B5EF4-FFF2-40B4-BE49-F238E27FC236}">
                  <a16:creationId xmlns:a16="http://schemas.microsoft.com/office/drawing/2014/main" xmlns="" id="{97D94EA9-BD55-46F3-8669-0E2B9FD4BC15}"/>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25" name="Graphic 48">
              <a:extLst>
                <a:ext uri="{FF2B5EF4-FFF2-40B4-BE49-F238E27FC236}">
                  <a16:creationId xmlns:a16="http://schemas.microsoft.com/office/drawing/2014/main" xmlns="" id="{FBD28B7A-6323-4E19-9698-2D82F67DE36F}"/>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26" name="Graphic 48">
              <a:extLst>
                <a:ext uri="{FF2B5EF4-FFF2-40B4-BE49-F238E27FC236}">
                  <a16:creationId xmlns:a16="http://schemas.microsoft.com/office/drawing/2014/main" xmlns="" id="{36C90B91-09FC-407D-95CE-52816460C565}"/>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27" name="Graphic 50">
            <a:extLst>
              <a:ext uri="{FF2B5EF4-FFF2-40B4-BE49-F238E27FC236}">
                <a16:creationId xmlns:a16="http://schemas.microsoft.com/office/drawing/2014/main" xmlns="" id="{0DF566F3-B7D7-47A1-9281-E2B4BE64AE87}"/>
              </a:ext>
            </a:extLst>
          </p:cNvPr>
          <p:cNvSpPr/>
          <p:nvPr/>
        </p:nvSpPr>
        <p:spPr>
          <a:xfrm rot="1496408">
            <a:off x="-808055" y="757517"/>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28" name="Graphic 52">
            <a:extLst>
              <a:ext uri="{FF2B5EF4-FFF2-40B4-BE49-F238E27FC236}">
                <a16:creationId xmlns:a16="http://schemas.microsoft.com/office/drawing/2014/main" xmlns="" id="{EAF8682F-69FA-48C2-A873-F113E5D484B9}"/>
              </a:ext>
            </a:extLst>
          </p:cNvPr>
          <p:cNvSpPr/>
          <p:nvPr/>
        </p:nvSpPr>
        <p:spPr>
          <a:xfrm rot="1496408">
            <a:off x="-1502970" y="473873"/>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29" name="Group 28">
            <a:extLst>
              <a:ext uri="{FF2B5EF4-FFF2-40B4-BE49-F238E27FC236}">
                <a16:creationId xmlns:a16="http://schemas.microsoft.com/office/drawing/2014/main" xmlns="" id="{73E07881-503A-44A7-99CB-803FB56708E6}"/>
              </a:ext>
            </a:extLst>
          </p:cNvPr>
          <p:cNvGrpSpPr/>
          <p:nvPr/>
        </p:nvGrpSpPr>
        <p:grpSpPr>
          <a:xfrm rot="6296788">
            <a:off x="-604308" y="2362094"/>
            <a:ext cx="1640377" cy="1640377"/>
            <a:chOff x="16587367" y="11117008"/>
            <a:chExt cx="3701664" cy="3701664"/>
          </a:xfrm>
        </p:grpSpPr>
        <p:sp>
          <p:nvSpPr>
            <p:cNvPr id="30" name="Oval 29">
              <a:extLst>
                <a:ext uri="{FF2B5EF4-FFF2-40B4-BE49-F238E27FC236}">
                  <a16:creationId xmlns:a16="http://schemas.microsoft.com/office/drawing/2014/main" xmlns="" id="{81A04C0B-8968-4972-A299-7F12E9D9B902}"/>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31" name="Oval 30">
              <a:extLst>
                <a:ext uri="{FF2B5EF4-FFF2-40B4-BE49-F238E27FC236}">
                  <a16:creationId xmlns:a16="http://schemas.microsoft.com/office/drawing/2014/main" xmlns="" id="{BDD18DE3-CD03-42DF-97FD-B3908D7058C7}"/>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32" name="Oval 31">
              <a:extLst>
                <a:ext uri="{FF2B5EF4-FFF2-40B4-BE49-F238E27FC236}">
                  <a16:creationId xmlns:a16="http://schemas.microsoft.com/office/drawing/2014/main" xmlns="" id="{D60B8351-FB6E-4D0E-9BDE-2AD7528BEED5}"/>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33" name="Oval 32">
            <a:extLst>
              <a:ext uri="{FF2B5EF4-FFF2-40B4-BE49-F238E27FC236}">
                <a16:creationId xmlns:a16="http://schemas.microsoft.com/office/drawing/2014/main" xmlns="" id="{1A579953-2DB8-406A-BDA7-7E5EA31B8566}"/>
              </a:ext>
            </a:extLst>
          </p:cNvPr>
          <p:cNvSpPr/>
          <p:nvPr/>
        </p:nvSpPr>
        <p:spPr>
          <a:xfrm>
            <a:off x="8532323" y="4496332"/>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grpSp>
        <p:nvGrpSpPr>
          <p:cNvPr id="34" name="Group 33">
            <a:extLst>
              <a:ext uri="{FF2B5EF4-FFF2-40B4-BE49-F238E27FC236}">
                <a16:creationId xmlns:a16="http://schemas.microsoft.com/office/drawing/2014/main" xmlns="" id="{9AFE34AB-BD6B-421C-B3B5-A76C146C44D5}"/>
              </a:ext>
            </a:extLst>
          </p:cNvPr>
          <p:cNvGrpSpPr/>
          <p:nvPr/>
        </p:nvGrpSpPr>
        <p:grpSpPr>
          <a:xfrm>
            <a:off x="7406885" y="137704"/>
            <a:ext cx="1562808" cy="218453"/>
            <a:chOff x="546447" y="367207"/>
            <a:chExt cx="4167489" cy="582542"/>
          </a:xfrm>
        </p:grpSpPr>
        <p:sp>
          <p:nvSpPr>
            <p:cNvPr id="35" name="Google Shape;484;p91">
              <a:extLst>
                <a:ext uri="{FF2B5EF4-FFF2-40B4-BE49-F238E27FC236}">
                  <a16:creationId xmlns:a16="http://schemas.microsoft.com/office/drawing/2014/main" xmlns="" id="{2BF9B849-D465-4E1B-A119-3E636D7A16FB}"/>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36" name="Google Shape;484;p91">
              <a:extLst>
                <a:ext uri="{FF2B5EF4-FFF2-40B4-BE49-F238E27FC236}">
                  <a16:creationId xmlns:a16="http://schemas.microsoft.com/office/drawing/2014/main" xmlns="" id="{B6CB96F3-5D68-4820-A94F-87EAD08BEB8C}"/>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28</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37" name="Straight Connector 36">
              <a:extLst>
                <a:ext uri="{FF2B5EF4-FFF2-40B4-BE49-F238E27FC236}">
                  <a16:creationId xmlns:a16="http://schemas.microsoft.com/office/drawing/2014/main" xmlns="" id="{FE7D26FB-F8CD-4FE7-9D08-87E21C6C9450}"/>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8" name="Oval 37">
            <a:extLst>
              <a:ext uri="{FF2B5EF4-FFF2-40B4-BE49-F238E27FC236}">
                <a16:creationId xmlns:a16="http://schemas.microsoft.com/office/drawing/2014/main" xmlns="" id="{93B64466-1138-400C-9FB6-A9B662E9701D}"/>
              </a:ext>
            </a:extLst>
          </p:cNvPr>
          <p:cNvSpPr/>
          <p:nvPr/>
        </p:nvSpPr>
        <p:spPr>
          <a:xfrm>
            <a:off x="8933511" y="3804359"/>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39" name="Oval 38">
            <a:extLst>
              <a:ext uri="{FF2B5EF4-FFF2-40B4-BE49-F238E27FC236}">
                <a16:creationId xmlns:a16="http://schemas.microsoft.com/office/drawing/2014/main" xmlns="" id="{A95290C4-713F-4F9B-94C1-F301E20FF23F}"/>
              </a:ext>
            </a:extLst>
          </p:cNvPr>
          <p:cNvSpPr/>
          <p:nvPr/>
        </p:nvSpPr>
        <p:spPr>
          <a:xfrm>
            <a:off x="8952392" y="4957518"/>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Tree>
    <p:extLst>
      <p:ext uri="{BB962C8B-B14F-4D97-AF65-F5344CB8AC3E}">
        <p14:creationId xmlns:p14="http://schemas.microsoft.com/office/powerpoint/2010/main" val="1815929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xmlns="" id="{30081B21-7A4C-407C-8395-420633D9C2F4}"/>
              </a:ext>
            </a:extLst>
          </p:cNvPr>
          <p:cNvSpPr txBox="1"/>
          <p:nvPr/>
        </p:nvSpPr>
        <p:spPr>
          <a:xfrm>
            <a:off x="-54339" y="583332"/>
            <a:ext cx="9767432"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contact me</a:t>
            </a:r>
          </a:p>
        </p:txBody>
      </p:sp>
      <p:sp>
        <p:nvSpPr>
          <p:cNvPr id="43" name="Picture Placeholder 42">
            <a:extLst>
              <a:ext uri="{FF2B5EF4-FFF2-40B4-BE49-F238E27FC236}">
                <a16:creationId xmlns:a16="http://schemas.microsoft.com/office/drawing/2014/main" xmlns="" id="{8CEE50E2-DB45-4D38-8575-F0CFC511EE14}"/>
              </a:ext>
            </a:extLst>
          </p:cNvPr>
          <p:cNvSpPr>
            <a:spLocks noGrp="1"/>
          </p:cNvSpPr>
          <p:nvPr>
            <p:ph type="pic" sz="quarter" idx="11"/>
          </p:nvPr>
        </p:nvSpPr>
        <p:spPr/>
      </p:sp>
      <p:sp>
        <p:nvSpPr>
          <p:cNvPr id="42" name="Picture Placeholder 41">
            <a:extLst>
              <a:ext uri="{FF2B5EF4-FFF2-40B4-BE49-F238E27FC236}">
                <a16:creationId xmlns:a16="http://schemas.microsoft.com/office/drawing/2014/main" xmlns="" id="{088E4E3D-9C1B-4839-8BD8-890624071247}"/>
              </a:ext>
            </a:extLst>
          </p:cNvPr>
          <p:cNvSpPr>
            <a:spLocks noGrp="1"/>
          </p:cNvSpPr>
          <p:nvPr>
            <p:ph type="pic" sz="quarter" idx="10"/>
          </p:nvPr>
        </p:nvSpPr>
        <p:spPr/>
      </p:sp>
      <p:sp>
        <p:nvSpPr>
          <p:cNvPr id="5" name="Google Shape;1899;p176">
            <a:extLst>
              <a:ext uri="{FF2B5EF4-FFF2-40B4-BE49-F238E27FC236}">
                <a16:creationId xmlns:a16="http://schemas.microsoft.com/office/drawing/2014/main" xmlns="" id="{99DE19CD-BC14-4162-9403-2D4E9B398082}"/>
              </a:ext>
            </a:extLst>
          </p:cNvPr>
          <p:cNvSpPr txBox="1"/>
          <p:nvPr/>
        </p:nvSpPr>
        <p:spPr>
          <a:xfrm>
            <a:off x="3035562" y="3148393"/>
            <a:ext cx="1541473" cy="386550"/>
          </a:xfrm>
          <a:prstGeom prst="rect">
            <a:avLst/>
          </a:prstGeom>
          <a:noFill/>
          <a:ln>
            <a:noFill/>
          </a:ln>
        </p:spPr>
        <p:txBody>
          <a:bodyPr spcFirstLastPara="1" wrap="square" lIns="11288" tIns="11288" rIns="11288" bIns="11288" anchor="t" anchorCtr="0">
            <a:spAutoFit/>
          </a:bodyPr>
          <a:lstStyle/>
          <a:p>
            <a:pPr marL="0" lvl="3"/>
            <a:r>
              <a:rPr lang="en-US" sz="788">
                <a:solidFill>
                  <a:schemeClr val="bg1"/>
                </a:solidFill>
                <a:latin typeface="Open Sans" panose="020B0606030504020204" pitchFamily="34" charset="0"/>
                <a:ea typeface="Open Sans" panose="020B0606030504020204" pitchFamily="34" charset="0"/>
                <a:cs typeface="Open Sans" panose="020B0606030504020204" pitchFamily="34" charset="0"/>
                <a:sym typeface="Rubik"/>
              </a:rPr>
              <a:t>Lorem ipsum dolor sit amet, consectetur adipiscing elit, sed do eiusmod tempor incididunt.</a:t>
            </a:r>
            <a:endParaRPr sz="253">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Google Shape;1900;p176">
            <a:extLst>
              <a:ext uri="{FF2B5EF4-FFF2-40B4-BE49-F238E27FC236}">
                <a16:creationId xmlns:a16="http://schemas.microsoft.com/office/drawing/2014/main" xmlns="" id="{E453F344-CA4F-42CF-BADF-769664B53393}"/>
              </a:ext>
            </a:extLst>
          </p:cNvPr>
          <p:cNvSpPr txBox="1"/>
          <p:nvPr/>
        </p:nvSpPr>
        <p:spPr>
          <a:xfrm>
            <a:off x="3035561" y="2851112"/>
            <a:ext cx="971610" cy="184379"/>
          </a:xfrm>
          <a:prstGeom prst="rect">
            <a:avLst/>
          </a:prstGeom>
          <a:noFill/>
          <a:ln>
            <a:noFill/>
          </a:ln>
        </p:spPr>
        <p:txBody>
          <a:bodyPr spcFirstLastPara="1" wrap="square" lIns="11288" tIns="11288" rIns="11288" bIns="11288" anchor="t" anchorCtr="0">
            <a:spAutoFit/>
          </a:bodyPr>
          <a:lstStyle/>
          <a:p>
            <a:pPr marL="0" lvl="3"/>
            <a:r>
              <a:rPr lang="en-US" sz="1050" b="1">
                <a:solidFill>
                  <a:schemeClr val="bg1"/>
                </a:solidFill>
                <a:latin typeface="Open Sans" panose="020B0606030504020204" pitchFamily="34" charset="0"/>
                <a:ea typeface="Open Sans" panose="020B0606030504020204" pitchFamily="34" charset="0"/>
                <a:cs typeface="Open Sans" panose="020B0606030504020204" pitchFamily="34" charset="0"/>
                <a:sym typeface="Proza Libre"/>
              </a:rPr>
              <a:t>Address</a:t>
            </a:r>
            <a:endParaRPr sz="253">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Google Shape;1901;p176">
            <a:extLst>
              <a:ext uri="{FF2B5EF4-FFF2-40B4-BE49-F238E27FC236}">
                <a16:creationId xmlns:a16="http://schemas.microsoft.com/office/drawing/2014/main" xmlns="" id="{4BABE9F0-E8B0-4DA8-89E8-A097E6339D5F}"/>
              </a:ext>
            </a:extLst>
          </p:cNvPr>
          <p:cNvSpPr txBox="1"/>
          <p:nvPr/>
        </p:nvSpPr>
        <p:spPr>
          <a:xfrm>
            <a:off x="1216286" y="3148393"/>
            <a:ext cx="1541472" cy="386550"/>
          </a:xfrm>
          <a:prstGeom prst="rect">
            <a:avLst/>
          </a:prstGeom>
          <a:noFill/>
          <a:ln>
            <a:noFill/>
          </a:ln>
        </p:spPr>
        <p:txBody>
          <a:bodyPr spcFirstLastPara="1" wrap="square" lIns="11288" tIns="11288" rIns="11288" bIns="11288" anchor="t" anchorCtr="0">
            <a:spAutoFit/>
          </a:bodyPr>
          <a:lstStyle/>
          <a:p>
            <a:pPr marL="0" lvl="3"/>
            <a:r>
              <a:rPr lang="en-US" sz="788">
                <a:solidFill>
                  <a:schemeClr val="bg1"/>
                </a:solidFill>
                <a:latin typeface="Open Sans" panose="020B0606030504020204" pitchFamily="34" charset="0"/>
                <a:ea typeface="Open Sans" panose="020B0606030504020204" pitchFamily="34" charset="0"/>
                <a:cs typeface="Open Sans" panose="020B0606030504020204" pitchFamily="34" charset="0"/>
                <a:sym typeface="Rubik"/>
              </a:rPr>
              <a:t>Lorem ipsum dolor sit amet, consectetur adipiscing elit, sed do eiusmod tempor incididunt.</a:t>
            </a:r>
            <a:endParaRPr sz="253">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Google Shape;1902;p176">
            <a:extLst>
              <a:ext uri="{FF2B5EF4-FFF2-40B4-BE49-F238E27FC236}">
                <a16:creationId xmlns:a16="http://schemas.microsoft.com/office/drawing/2014/main" xmlns="" id="{E00DD4E6-0886-4B5A-8576-ADBD600ADB8D}"/>
              </a:ext>
            </a:extLst>
          </p:cNvPr>
          <p:cNvSpPr txBox="1"/>
          <p:nvPr/>
        </p:nvSpPr>
        <p:spPr>
          <a:xfrm>
            <a:off x="1216286" y="2851112"/>
            <a:ext cx="971610" cy="184379"/>
          </a:xfrm>
          <a:prstGeom prst="rect">
            <a:avLst/>
          </a:prstGeom>
          <a:noFill/>
          <a:ln>
            <a:noFill/>
          </a:ln>
        </p:spPr>
        <p:txBody>
          <a:bodyPr spcFirstLastPara="1" wrap="square" lIns="11288" tIns="11288" rIns="11288" bIns="11288" anchor="t" anchorCtr="0">
            <a:spAutoFit/>
          </a:bodyPr>
          <a:lstStyle/>
          <a:p>
            <a:pPr marL="0" lvl="3"/>
            <a:r>
              <a:rPr lang="en-US" sz="1050" b="1">
                <a:solidFill>
                  <a:schemeClr val="bg1"/>
                </a:solidFill>
                <a:latin typeface="Open Sans" panose="020B0606030504020204" pitchFamily="34" charset="0"/>
                <a:ea typeface="Open Sans" panose="020B0606030504020204" pitchFamily="34" charset="0"/>
                <a:cs typeface="Open Sans" panose="020B0606030504020204" pitchFamily="34" charset="0"/>
                <a:sym typeface="Proza Libre"/>
              </a:rPr>
              <a:t>Phone</a:t>
            </a:r>
            <a:endParaRPr sz="253">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Google Shape;1903;p176">
            <a:extLst>
              <a:ext uri="{FF2B5EF4-FFF2-40B4-BE49-F238E27FC236}">
                <a16:creationId xmlns:a16="http://schemas.microsoft.com/office/drawing/2014/main" xmlns="" id="{48960832-E72C-4B5B-B4C7-EC2F00A3FA01}"/>
              </a:ext>
            </a:extLst>
          </p:cNvPr>
          <p:cNvSpPr txBox="1"/>
          <p:nvPr/>
        </p:nvSpPr>
        <p:spPr>
          <a:xfrm>
            <a:off x="1216286" y="3945115"/>
            <a:ext cx="1541472" cy="386550"/>
          </a:xfrm>
          <a:prstGeom prst="rect">
            <a:avLst/>
          </a:prstGeom>
          <a:noFill/>
          <a:ln>
            <a:noFill/>
          </a:ln>
        </p:spPr>
        <p:txBody>
          <a:bodyPr spcFirstLastPara="1" wrap="square" lIns="11288" tIns="11288" rIns="11288" bIns="11288" anchor="t" anchorCtr="0">
            <a:spAutoFit/>
          </a:bodyPr>
          <a:lstStyle/>
          <a:p>
            <a:pPr marL="0" lvl="3"/>
            <a:r>
              <a:rPr lang="en-US" sz="788">
                <a:solidFill>
                  <a:schemeClr val="bg1"/>
                </a:solidFill>
                <a:latin typeface="Open Sans" panose="020B0606030504020204" pitchFamily="34" charset="0"/>
                <a:ea typeface="Open Sans" panose="020B0606030504020204" pitchFamily="34" charset="0"/>
                <a:cs typeface="Open Sans" panose="020B0606030504020204" pitchFamily="34" charset="0"/>
                <a:sym typeface="Rubik"/>
              </a:rPr>
              <a:t>Lorem ipsum dolor sit amet, consectetur adipiscing elit, sed do eiusmod tempor incididunt.</a:t>
            </a:r>
            <a:endParaRPr sz="253">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Google Shape;1904;p176">
            <a:extLst>
              <a:ext uri="{FF2B5EF4-FFF2-40B4-BE49-F238E27FC236}">
                <a16:creationId xmlns:a16="http://schemas.microsoft.com/office/drawing/2014/main" xmlns="" id="{C050D965-3BAE-4578-A176-2A1032362EE5}"/>
              </a:ext>
            </a:extLst>
          </p:cNvPr>
          <p:cNvSpPr txBox="1"/>
          <p:nvPr/>
        </p:nvSpPr>
        <p:spPr>
          <a:xfrm>
            <a:off x="1216286" y="3657361"/>
            <a:ext cx="971610" cy="184379"/>
          </a:xfrm>
          <a:prstGeom prst="rect">
            <a:avLst/>
          </a:prstGeom>
          <a:noFill/>
          <a:ln>
            <a:noFill/>
          </a:ln>
        </p:spPr>
        <p:txBody>
          <a:bodyPr spcFirstLastPara="1" wrap="square" lIns="11288" tIns="11288" rIns="11288" bIns="11288" anchor="t" anchorCtr="0">
            <a:spAutoFit/>
          </a:bodyPr>
          <a:lstStyle/>
          <a:p>
            <a:pPr marL="0" lvl="3"/>
            <a:r>
              <a:rPr lang="en-US" sz="1050" b="1">
                <a:solidFill>
                  <a:schemeClr val="bg1"/>
                </a:solidFill>
                <a:latin typeface="Open Sans" panose="020B0606030504020204" pitchFamily="34" charset="0"/>
                <a:ea typeface="Open Sans" panose="020B0606030504020204" pitchFamily="34" charset="0"/>
                <a:cs typeface="Open Sans" panose="020B0606030504020204" pitchFamily="34" charset="0"/>
                <a:sym typeface="Proza Libre"/>
              </a:rPr>
              <a:t>Email</a:t>
            </a:r>
            <a:endParaRPr sz="253">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Google Shape;1905;p176">
            <a:extLst>
              <a:ext uri="{FF2B5EF4-FFF2-40B4-BE49-F238E27FC236}">
                <a16:creationId xmlns:a16="http://schemas.microsoft.com/office/drawing/2014/main" xmlns="" id="{5CEF1BC8-784E-4C5D-835B-A1FEFDCA7BA8}"/>
              </a:ext>
            </a:extLst>
          </p:cNvPr>
          <p:cNvSpPr txBox="1"/>
          <p:nvPr/>
        </p:nvSpPr>
        <p:spPr>
          <a:xfrm>
            <a:off x="3035562" y="3945115"/>
            <a:ext cx="1541473" cy="386550"/>
          </a:xfrm>
          <a:prstGeom prst="rect">
            <a:avLst/>
          </a:prstGeom>
          <a:noFill/>
          <a:ln>
            <a:noFill/>
          </a:ln>
        </p:spPr>
        <p:txBody>
          <a:bodyPr spcFirstLastPara="1" wrap="square" lIns="11288" tIns="11288" rIns="11288" bIns="11288" anchor="t" anchorCtr="0">
            <a:spAutoFit/>
          </a:bodyPr>
          <a:lstStyle/>
          <a:p>
            <a:pPr marL="0" lvl="3"/>
            <a:r>
              <a:rPr lang="en-US" sz="788">
                <a:solidFill>
                  <a:schemeClr val="bg1"/>
                </a:solidFill>
                <a:latin typeface="Open Sans" panose="020B0606030504020204" pitchFamily="34" charset="0"/>
                <a:ea typeface="Open Sans" panose="020B0606030504020204" pitchFamily="34" charset="0"/>
                <a:cs typeface="Open Sans" panose="020B0606030504020204" pitchFamily="34" charset="0"/>
                <a:sym typeface="Rubik"/>
              </a:rPr>
              <a:t>Lorem ipsum dolor sit amet, consectetur adipiscing elit, sed do eiusmod tempor incididunt.</a:t>
            </a:r>
            <a:endParaRPr sz="253">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Google Shape;1906;p176">
            <a:extLst>
              <a:ext uri="{FF2B5EF4-FFF2-40B4-BE49-F238E27FC236}">
                <a16:creationId xmlns:a16="http://schemas.microsoft.com/office/drawing/2014/main" xmlns="" id="{3F09ACF1-B4B0-4969-9905-C337A3BD6B3E}"/>
              </a:ext>
            </a:extLst>
          </p:cNvPr>
          <p:cNvSpPr txBox="1"/>
          <p:nvPr/>
        </p:nvSpPr>
        <p:spPr>
          <a:xfrm>
            <a:off x="3035561" y="3657361"/>
            <a:ext cx="971610" cy="184379"/>
          </a:xfrm>
          <a:prstGeom prst="rect">
            <a:avLst/>
          </a:prstGeom>
          <a:noFill/>
          <a:ln>
            <a:noFill/>
          </a:ln>
        </p:spPr>
        <p:txBody>
          <a:bodyPr spcFirstLastPara="1" wrap="square" lIns="11288" tIns="11288" rIns="11288" bIns="11288" anchor="t" anchorCtr="0">
            <a:spAutoFit/>
          </a:bodyPr>
          <a:lstStyle/>
          <a:p>
            <a:pPr marL="0" lvl="3"/>
            <a:r>
              <a:rPr lang="en-US" sz="105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Proza Libre"/>
              </a:rPr>
              <a:t>Website</a:t>
            </a:r>
            <a:endParaRPr sz="253"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Google Shape;1907;p176">
            <a:extLst>
              <a:ext uri="{FF2B5EF4-FFF2-40B4-BE49-F238E27FC236}">
                <a16:creationId xmlns:a16="http://schemas.microsoft.com/office/drawing/2014/main" xmlns="" id="{66EB872A-FAAF-4344-B9C1-C2BEAC68E0FF}"/>
              </a:ext>
            </a:extLst>
          </p:cNvPr>
          <p:cNvSpPr/>
          <p:nvPr/>
        </p:nvSpPr>
        <p:spPr>
          <a:xfrm>
            <a:off x="5435834" y="1989428"/>
            <a:ext cx="476251" cy="476251"/>
          </a:xfrm>
          <a:prstGeom prst="rect">
            <a:avLst/>
          </a:prstGeom>
          <a:solidFill>
            <a:srgbClr val="2D2C30"/>
          </a:solidFill>
          <a:ln>
            <a:noFill/>
          </a:ln>
          <a:effectLst>
            <a:outerShdw blurRad="1066800" dist="635000" dir="5400000" rotWithShape="0">
              <a:srgbClr val="000000">
                <a:alpha val="21568"/>
              </a:srgbClr>
            </a:outerShdw>
          </a:effectLst>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sp>
        <p:nvSpPr>
          <p:cNvPr id="14" name="Google Shape;1908;p176">
            <a:extLst>
              <a:ext uri="{FF2B5EF4-FFF2-40B4-BE49-F238E27FC236}">
                <a16:creationId xmlns:a16="http://schemas.microsoft.com/office/drawing/2014/main" xmlns="" id="{3FEBB435-8DEF-4C18-93C6-4F759235F1C2}"/>
              </a:ext>
            </a:extLst>
          </p:cNvPr>
          <p:cNvSpPr/>
          <p:nvPr/>
        </p:nvSpPr>
        <p:spPr>
          <a:xfrm>
            <a:off x="4750035" y="1989428"/>
            <a:ext cx="476250" cy="476251"/>
          </a:xfrm>
          <a:prstGeom prst="rect">
            <a:avLst/>
          </a:prstGeom>
          <a:solidFill>
            <a:srgbClr val="2D2C30"/>
          </a:solidFill>
          <a:ln>
            <a:noFill/>
          </a:ln>
          <a:effectLst>
            <a:outerShdw blurRad="1066800" dist="635000" dir="5400000" rotWithShape="0">
              <a:srgbClr val="000000">
                <a:alpha val="21568"/>
              </a:srgbClr>
            </a:outerShdw>
          </a:effectLst>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sp>
        <p:nvSpPr>
          <p:cNvPr id="15" name="Google Shape;1909;p176">
            <a:extLst>
              <a:ext uri="{FF2B5EF4-FFF2-40B4-BE49-F238E27FC236}">
                <a16:creationId xmlns:a16="http://schemas.microsoft.com/office/drawing/2014/main" xmlns="" id="{452298E5-E882-45AE-8E89-F83BC9DA7295}"/>
              </a:ext>
            </a:extLst>
          </p:cNvPr>
          <p:cNvSpPr/>
          <p:nvPr/>
        </p:nvSpPr>
        <p:spPr>
          <a:xfrm>
            <a:off x="4064234" y="1989428"/>
            <a:ext cx="476250" cy="476251"/>
          </a:xfrm>
          <a:prstGeom prst="rect">
            <a:avLst/>
          </a:prstGeom>
          <a:solidFill>
            <a:srgbClr val="2D2C30"/>
          </a:solidFill>
          <a:ln>
            <a:noFill/>
          </a:ln>
          <a:effectLst>
            <a:outerShdw blurRad="1066800" dist="635000" dir="5400000" rotWithShape="0">
              <a:srgbClr val="000000">
                <a:alpha val="21568"/>
              </a:srgbClr>
            </a:outerShdw>
          </a:effectLst>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sp>
        <p:nvSpPr>
          <p:cNvPr id="16" name="Google Shape;1910;p176">
            <a:extLst>
              <a:ext uri="{FF2B5EF4-FFF2-40B4-BE49-F238E27FC236}">
                <a16:creationId xmlns:a16="http://schemas.microsoft.com/office/drawing/2014/main" xmlns="" id="{EB8E6D58-F70D-4DB8-8EE5-1F8559179166}"/>
              </a:ext>
            </a:extLst>
          </p:cNvPr>
          <p:cNvSpPr/>
          <p:nvPr/>
        </p:nvSpPr>
        <p:spPr>
          <a:xfrm>
            <a:off x="4252424" y="2132663"/>
            <a:ext cx="99871" cy="189779"/>
          </a:xfrm>
          <a:custGeom>
            <a:avLst/>
            <a:gdLst/>
            <a:ahLst/>
            <a:cxnLst/>
            <a:rect l="l" t="t" r="r" b="b"/>
            <a:pathLst>
              <a:path w="21600" h="21598"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chemeClr val="bg1"/>
          </a:solidFill>
          <a:ln>
            <a:noFill/>
          </a:ln>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sp>
        <p:nvSpPr>
          <p:cNvPr id="17" name="Google Shape;1911;p176">
            <a:extLst>
              <a:ext uri="{FF2B5EF4-FFF2-40B4-BE49-F238E27FC236}">
                <a16:creationId xmlns:a16="http://schemas.microsoft.com/office/drawing/2014/main" xmlns="" id="{4EB6352A-D802-4755-B1D9-5CC5C07DDEB9}"/>
              </a:ext>
            </a:extLst>
          </p:cNvPr>
          <p:cNvSpPr/>
          <p:nvPr/>
        </p:nvSpPr>
        <p:spPr>
          <a:xfrm>
            <a:off x="5600088" y="2156964"/>
            <a:ext cx="147745" cy="141177"/>
          </a:xfrm>
          <a:custGeom>
            <a:avLst/>
            <a:gdLst/>
            <a:ahLst/>
            <a:cxnLst/>
            <a:rect l="l" t="t" r="r" b="b"/>
            <a:pathLst>
              <a:path w="21600" h="21600"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chemeClr val="bg1"/>
          </a:solidFill>
          <a:ln>
            <a:noFill/>
          </a:ln>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sp>
        <p:nvSpPr>
          <p:cNvPr id="18" name="Google Shape;1912;p176">
            <a:extLst>
              <a:ext uri="{FF2B5EF4-FFF2-40B4-BE49-F238E27FC236}">
                <a16:creationId xmlns:a16="http://schemas.microsoft.com/office/drawing/2014/main" xmlns="" id="{17019670-03F6-4A51-B9CB-86B378059542}"/>
              </a:ext>
            </a:extLst>
          </p:cNvPr>
          <p:cNvSpPr/>
          <p:nvPr/>
        </p:nvSpPr>
        <p:spPr>
          <a:xfrm>
            <a:off x="4901258" y="2156964"/>
            <a:ext cx="173802" cy="141177"/>
          </a:xfrm>
          <a:custGeom>
            <a:avLst/>
            <a:gdLst/>
            <a:ahLst/>
            <a:cxnLst/>
            <a:rect l="l" t="t" r="r" b="b"/>
            <a:pathLst>
              <a:path w="21600" h="21600"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1"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chemeClr val="bg1"/>
          </a:solidFill>
          <a:ln>
            <a:noFill/>
          </a:ln>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sp>
        <p:nvSpPr>
          <p:cNvPr id="19" name="TextBox 5">
            <a:extLst>
              <a:ext uri="{FF2B5EF4-FFF2-40B4-BE49-F238E27FC236}">
                <a16:creationId xmlns:a16="http://schemas.microsoft.com/office/drawing/2014/main" xmlns="" id="{C758B9FD-3341-4536-9FC4-917D2D74A46A}"/>
              </a:ext>
            </a:extLst>
          </p:cNvPr>
          <p:cNvSpPr txBox="1"/>
          <p:nvPr/>
        </p:nvSpPr>
        <p:spPr>
          <a:xfrm>
            <a:off x="5382525" y="724396"/>
            <a:ext cx="3491382"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contact me</a:t>
            </a:r>
          </a:p>
        </p:txBody>
      </p:sp>
      <p:grpSp>
        <p:nvGrpSpPr>
          <p:cNvPr id="20" name="Graphic 48">
            <a:extLst>
              <a:ext uri="{FF2B5EF4-FFF2-40B4-BE49-F238E27FC236}">
                <a16:creationId xmlns:a16="http://schemas.microsoft.com/office/drawing/2014/main" xmlns="" id="{77A91D60-4A93-444F-A2FF-9AEFD0434EBE}"/>
              </a:ext>
            </a:extLst>
          </p:cNvPr>
          <p:cNvGrpSpPr/>
          <p:nvPr/>
        </p:nvGrpSpPr>
        <p:grpSpPr>
          <a:xfrm rot="19803995">
            <a:off x="7031914" y="-1500879"/>
            <a:ext cx="2413414" cy="4017829"/>
            <a:chOff x="16603803" y="-2559806"/>
            <a:chExt cx="2616147" cy="6962203"/>
          </a:xfrm>
          <a:solidFill>
            <a:srgbClr val="F0A89A"/>
          </a:solidFill>
        </p:grpSpPr>
        <p:sp>
          <p:nvSpPr>
            <p:cNvPr id="21" name="Graphic 48">
              <a:extLst>
                <a:ext uri="{FF2B5EF4-FFF2-40B4-BE49-F238E27FC236}">
                  <a16:creationId xmlns:a16="http://schemas.microsoft.com/office/drawing/2014/main" xmlns="" id="{575A90E6-ED58-4E04-B099-FF126EC14870}"/>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22" name="Graphic 48">
              <a:extLst>
                <a:ext uri="{FF2B5EF4-FFF2-40B4-BE49-F238E27FC236}">
                  <a16:creationId xmlns:a16="http://schemas.microsoft.com/office/drawing/2014/main" xmlns="" id="{6C366B94-63AB-4181-A027-A7497C4A99A9}"/>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23" name="Graphic 48">
              <a:extLst>
                <a:ext uri="{FF2B5EF4-FFF2-40B4-BE49-F238E27FC236}">
                  <a16:creationId xmlns:a16="http://schemas.microsoft.com/office/drawing/2014/main" xmlns="" id="{D2165232-7C59-4792-BC8E-4FD5E02531AD}"/>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24" name="Graphic 48">
              <a:extLst>
                <a:ext uri="{FF2B5EF4-FFF2-40B4-BE49-F238E27FC236}">
                  <a16:creationId xmlns:a16="http://schemas.microsoft.com/office/drawing/2014/main" xmlns="" id="{EDADBCDF-892F-4BA0-865F-67147E73DD8E}"/>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25" name="Graphic 48">
              <a:extLst>
                <a:ext uri="{FF2B5EF4-FFF2-40B4-BE49-F238E27FC236}">
                  <a16:creationId xmlns:a16="http://schemas.microsoft.com/office/drawing/2014/main" xmlns="" id="{D4D5BDB7-C1C4-4C65-8FFE-4217D96E4FF3}"/>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26" name="Graphic 48">
              <a:extLst>
                <a:ext uri="{FF2B5EF4-FFF2-40B4-BE49-F238E27FC236}">
                  <a16:creationId xmlns:a16="http://schemas.microsoft.com/office/drawing/2014/main" xmlns="" id="{6B0BA67E-E159-48D4-B549-F0BD53100A27}"/>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27" name="Graphic 48">
              <a:extLst>
                <a:ext uri="{FF2B5EF4-FFF2-40B4-BE49-F238E27FC236}">
                  <a16:creationId xmlns:a16="http://schemas.microsoft.com/office/drawing/2014/main" xmlns="" id="{2DCD4B6E-BD45-417C-8566-35CAEDD4FF3E}"/>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28" name="Graphic 50">
            <a:extLst>
              <a:ext uri="{FF2B5EF4-FFF2-40B4-BE49-F238E27FC236}">
                <a16:creationId xmlns:a16="http://schemas.microsoft.com/office/drawing/2014/main" xmlns="" id="{2DD1E847-369D-459B-A3A1-05F701482D63}"/>
              </a:ext>
            </a:extLst>
          </p:cNvPr>
          <p:cNvSpPr/>
          <p:nvPr/>
        </p:nvSpPr>
        <p:spPr>
          <a:xfrm rot="18839446">
            <a:off x="252085" y="2978235"/>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29" name="Graphic 52">
            <a:extLst>
              <a:ext uri="{FF2B5EF4-FFF2-40B4-BE49-F238E27FC236}">
                <a16:creationId xmlns:a16="http://schemas.microsoft.com/office/drawing/2014/main" xmlns="" id="{C72C6672-905B-44E8-BE5D-C27E9373CE57}"/>
              </a:ext>
            </a:extLst>
          </p:cNvPr>
          <p:cNvSpPr/>
          <p:nvPr/>
        </p:nvSpPr>
        <p:spPr>
          <a:xfrm rot="18839446">
            <a:off x="-93052" y="2842046"/>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30" name="Group 29">
            <a:extLst>
              <a:ext uri="{FF2B5EF4-FFF2-40B4-BE49-F238E27FC236}">
                <a16:creationId xmlns:a16="http://schemas.microsoft.com/office/drawing/2014/main" xmlns="" id="{101BA8B8-B5F8-4CC9-9109-EDCA9AA4FB1A}"/>
              </a:ext>
            </a:extLst>
          </p:cNvPr>
          <p:cNvGrpSpPr/>
          <p:nvPr/>
        </p:nvGrpSpPr>
        <p:grpSpPr>
          <a:xfrm rot="3368869">
            <a:off x="-525495" y="3499803"/>
            <a:ext cx="1640377" cy="1640377"/>
            <a:chOff x="16587367" y="11117008"/>
            <a:chExt cx="3701664" cy="3701664"/>
          </a:xfrm>
        </p:grpSpPr>
        <p:sp>
          <p:nvSpPr>
            <p:cNvPr id="31" name="Oval 30">
              <a:extLst>
                <a:ext uri="{FF2B5EF4-FFF2-40B4-BE49-F238E27FC236}">
                  <a16:creationId xmlns:a16="http://schemas.microsoft.com/office/drawing/2014/main" xmlns="" id="{8D89593A-EEB3-4A2A-A783-5D274057E8E5}"/>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32" name="Oval 31">
              <a:extLst>
                <a:ext uri="{FF2B5EF4-FFF2-40B4-BE49-F238E27FC236}">
                  <a16:creationId xmlns:a16="http://schemas.microsoft.com/office/drawing/2014/main" xmlns="" id="{5EB85645-410D-4EDE-BF04-EF1A3C3D6A62}"/>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33" name="Oval 32">
              <a:extLst>
                <a:ext uri="{FF2B5EF4-FFF2-40B4-BE49-F238E27FC236}">
                  <a16:creationId xmlns:a16="http://schemas.microsoft.com/office/drawing/2014/main" xmlns="" id="{506B8AF6-99B1-4A5A-9A52-CFAE701A2432}"/>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34" name="Oval 33">
            <a:extLst>
              <a:ext uri="{FF2B5EF4-FFF2-40B4-BE49-F238E27FC236}">
                <a16:creationId xmlns:a16="http://schemas.microsoft.com/office/drawing/2014/main" xmlns="" id="{5F8FADB6-A1B8-45D5-A678-BECD53E39ABD}"/>
              </a:ext>
            </a:extLst>
          </p:cNvPr>
          <p:cNvSpPr/>
          <p:nvPr/>
        </p:nvSpPr>
        <p:spPr>
          <a:xfrm>
            <a:off x="7906011" y="446690"/>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grpSp>
        <p:nvGrpSpPr>
          <p:cNvPr id="35" name="Group 34">
            <a:extLst>
              <a:ext uri="{FF2B5EF4-FFF2-40B4-BE49-F238E27FC236}">
                <a16:creationId xmlns:a16="http://schemas.microsoft.com/office/drawing/2014/main" xmlns="" id="{614CE203-4D50-474C-BB81-C51CE4FA94E9}"/>
              </a:ext>
            </a:extLst>
          </p:cNvPr>
          <p:cNvGrpSpPr/>
          <p:nvPr/>
        </p:nvGrpSpPr>
        <p:grpSpPr>
          <a:xfrm>
            <a:off x="7406885" y="137704"/>
            <a:ext cx="1562808" cy="218453"/>
            <a:chOff x="546447" y="367207"/>
            <a:chExt cx="4167489" cy="582542"/>
          </a:xfrm>
        </p:grpSpPr>
        <p:sp>
          <p:nvSpPr>
            <p:cNvPr id="36" name="Google Shape;484;p91">
              <a:extLst>
                <a:ext uri="{FF2B5EF4-FFF2-40B4-BE49-F238E27FC236}">
                  <a16:creationId xmlns:a16="http://schemas.microsoft.com/office/drawing/2014/main" xmlns="" id="{8F6B1C81-7637-47A7-9CBE-68BEEEDD8181}"/>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37" name="Google Shape;484;p91">
              <a:extLst>
                <a:ext uri="{FF2B5EF4-FFF2-40B4-BE49-F238E27FC236}">
                  <a16:creationId xmlns:a16="http://schemas.microsoft.com/office/drawing/2014/main" xmlns="" id="{15DAD6B1-DFFB-46B3-8207-F38989435576}"/>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29</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38" name="Straight Connector 37">
              <a:extLst>
                <a:ext uri="{FF2B5EF4-FFF2-40B4-BE49-F238E27FC236}">
                  <a16:creationId xmlns:a16="http://schemas.microsoft.com/office/drawing/2014/main" xmlns="" id="{4F8F5849-F19B-4F7F-898E-6755879C5771}"/>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9" name="Oval 38">
            <a:extLst>
              <a:ext uri="{FF2B5EF4-FFF2-40B4-BE49-F238E27FC236}">
                <a16:creationId xmlns:a16="http://schemas.microsoft.com/office/drawing/2014/main" xmlns="" id="{4A7B077E-BFCF-4B88-91CF-E531E79C4AF3}"/>
              </a:ext>
            </a:extLst>
          </p:cNvPr>
          <p:cNvSpPr/>
          <p:nvPr/>
        </p:nvSpPr>
        <p:spPr>
          <a:xfrm>
            <a:off x="8923252" y="676117"/>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40" name="Oval 39">
            <a:extLst>
              <a:ext uri="{FF2B5EF4-FFF2-40B4-BE49-F238E27FC236}">
                <a16:creationId xmlns:a16="http://schemas.microsoft.com/office/drawing/2014/main" xmlns="" id="{A3DF7857-F98C-4E20-8301-46E08CF17EA3}"/>
              </a:ext>
            </a:extLst>
          </p:cNvPr>
          <p:cNvSpPr/>
          <p:nvPr/>
        </p:nvSpPr>
        <p:spPr>
          <a:xfrm>
            <a:off x="6785871" y="412815"/>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41" name="Oval 40">
            <a:extLst>
              <a:ext uri="{FF2B5EF4-FFF2-40B4-BE49-F238E27FC236}">
                <a16:creationId xmlns:a16="http://schemas.microsoft.com/office/drawing/2014/main" xmlns="" id="{C9365692-284C-488E-ACC2-96383864C322}"/>
              </a:ext>
            </a:extLst>
          </p:cNvPr>
          <p:cNvSpPr/>
          <p:nvPr/>
        </p:nvSpPr>
        <p:spPr>
          <a:xfrm>
            <a:off x="8400234" y="355549"/>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Tree>
    <p:extLst>
      <p:ext uri="{BB962C8B-B14F-4D97-AF65-F5344CB8AC3E}">
        <p14:creationId xmlns:p14="http://schemas.microsoft.com/office/powerpoint/2010/main" val="2333480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aphic 48">
            <a:extLst>
              <a:ext uri="{FF2B5EF4-FFF2-40B4-BE49-F238E27FC236}">
                <a16:creationId xmlns:a16="http://schemas.microsoft.com/office/drawing/2014/main" xmlns="" id="{FCF86A80-9F27-471C-9009-7BA9B47692C2}"/>
              </a:ext>
            </a:extLst>
          </p:cNvPr>
          <p:cNvGrpSpPr/>
          <p:nvPr/>
        </p:nvGrpSpPr>
        <p:grpSpPr>
          <a:xfrm rot="20167981">
            <a:off x="4572683" y="-1241126"/>
            <a:ext cx="2768285" cy="8027196"/>
            <a:chOff x="16603803" y="-2559806"/>
            <a:chExt cx="2616147" cy="6962203"/>
          </a:xfrm>
          <a:solidFill>
            <a:srgbClr val="F0A89A"/>
          </a:solidFill>
        </p:grpSpPr>
        <p:sp>
          <p:nvSpPr>
            <p:cNvPr id="3" name="Graphic 48">
              <a:extLst>
                <a:ext uri="{FF2B5EF4-FFF2-40B4-BE49-F238E27FC236}">
                  <a16:creationId xmlns:a16="http://schemas.microsoft.com/office/drawing/2014/main" xmlns="" id="{DA43EE3F-7F58-43ED-931A-C8085F7D35CB}"/>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4" name="Graphic 48">
              <a:extLst>
                <a:ext uri="{FF2B5EF4-FFF2-40B4-BE49-F238E27FC236}">
                  <a16:creationId xmlns:a16="http://schemas.microsoft.com/office/drawing/2014/main" xmlns="" id="{974675D2-22FA-485B-A5EC-2A9AAFF2A652}"/>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5" name="Graphic 48">
              <a:extLst>
                <a:ext uri="{FF2B5EF4-FFF2-40B4-BE49-F238E27FC236}">
                  <a16:creationId xmlns:a16="http://schemas.microsoft.com/office/drawing/2014/main" xmlns="" id="{3F890EA9-A809-469C-8B3B-BD70011B86D0}"/>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6" name="Graphic 48">
              <a:extLst>
                <a:ext uri="{FF2B5EF4-FFF2-40B4-BE49-F238E27FC236}">
                  <a16:creationId xmlns:a16="http://schemas.microsoft.com/office/drawing/2014/main" xmlns="" id="{1B7888E7-7FB9-4008-AC10-A44C79929E8A}"/>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7" name="Graphic 48">
              <a:extLst>
                <a:ext uri="{FF2B5EF4-FFF2-40B4-BE49-F238E27FC236}">
                  <a16:creationId xmlns:a16="http://schemas.microsoft.com/office/drawing/2014/main" xmlns="" id="{9822F014-5B18-475D-BE50-B41A705BC551}"/>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8" name="Graphic 48">
              <a:extLst>
                <a:ext uri="{FF2B5EF4-FFF2-40B4-BE49-F238E27FC236}">
                  <a16:creationId xmlns:a16="http://schemas.microsoft.com/office/drawing/2014/main" xmlns="" id="{5E7E5745-3E48-4F73-AB88-00AAEED89583}"/>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9" name="Graphic 48">
              <a:extLst>
                <a:ext uri="{FF2B5EF4-FFF2-40B4-BE49-F238E27FC236}">
                  <a16:creationId xmlns:a16="http://schemas.microsoft.com/office/drawing/2014/main" xmlns="" id="{86B48672-B8CB-4F4E-8943-8E65821200F2}"/>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10" name="TextBox 5">
            <a:extLst>
              <a:ext uri="{FF2B5EF4-FFF2-40B4-BE49-F238E27FC236}">
                <a16:creationId xmlns:a16="http://schemas.microsoft.com/office/drawing/2014/main" xmlns="" id="{EC186D42-6EFE-4262-8E94-196C6A6C67B6}"/>
              </a:ext>
            </a:extLst>
          </p:cNvPr>
          <p:cNvSpPr txBox="1"/>
          <p:nvPr/>
        </p:nvSpPr>
        <p:spPr>
          <a:xfrm>
            <a:off x="371840" y="3453601"/>
            <a:ext cx="8383540"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about me</a:t>
            </a:r>
          </a:p>
        </p:txBody>
      </p:sp>
      <p:sp>
        <p:nvSpPr>
          <p:cNvPr id="15" name="Google Shape;700;p111">
            <a:extLst>
              <a:ext uri="{FF2B5EF4-FFF2-40B4-BE49-F238E27FC236}">
                <a16:creationId xmlns:a16="http://schemas.microsoft.com/office/drawing/2014/main" xmlns="" id="{96E6AD0F-A63A-454E-8D29-23572ECB37DD}"/>
              </a:ext>
            </a:extLst>
          </p:cNvPr>
          <p:cNvSpPr txBox="1"/>
          <p:nvPr/>
        </p:nvSpPr>
        <p:spPr>
          <a:xfrm>
            <a:off x="1053205" y="2772472"/>
            <a:ext cx="2231965" cy="485005"/>
          </a:xfrm>
          <a:prstGeom prst="rect">
            <a:avLst/>
          </a:prstGeom>
          <a:noFill/>
          <a:ln>
            <a:noFill/>
          </a:ln>
        </p:spPr>
        <p:txBody>
          <a:bodyPr spcFirstLastPara="1" wrap="square" lIns="0" tIns="0" rIns="0" bIns="0" anchor="t" anchorCtr="0">
            <a:spAutoFit/>
          </a:bodyPr>
          <a:lstStyle/>
          <a:p>
            <a:r>
              <a:rPr lang="en-US" sz="788">
                <a:solidFill>
                  <a:schemeClr val="bg1"/>
                </a:solidFill>
                <a:latin typeface="Open Sans" panose="020B0606030504020204" pitchFamily="34" charset="0"/>
                <a:ea typeface="Open Sans" panose="020B0606030504020204" pitchFamily="34" charset="0"/>
                <a:cs typeface="Open Sans" panose="020B0606030504020204" pitchFamily="34" charset="0"/>
                <a:sym typeface="Rubik"/>
              </a:rPr>
              <a:t>It has survived not only five centuries, but also the leap into electronic typesetting, remaining essentially unchanged. It was popularised in the 1960s with the release of.</a:t>
            </a:r>
            <a:endParaRPr sz="253">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6" name="Google Shape;701;p111">
            <a:extLst>
              <a:ext uri="{FF2B5EF4-FFF2-40B4-BE49-F238E27FC236}">
                <a16:creationId xmlns:a16="http://schemas.microsoft.com/office/drawing/2014/main" xmlns="" id="{6AF90B04-6660-4C6C-A61B-C6D2B8C1ECC7}"/>
              </a:ext>
            </a:extLst>
          </p:cNvPr>
          <p:cNvSpPr txBox="1"/>
          <p:nvPr/>
        </p:nvSpPr>
        <p:spPr>
          <a:xfrm>
            <a:off x="1053205" y="1988557"/>
            <a:ext cx="2231965" cy="485005"/>
          </a:xfrm>
          <a:prstGeom prst="rect">
            <a:avLst/>
          </a:prstGeom>
          <a:noFill/>
          <a:ln>
            <a:noFill/>
          </a:ln>
        </p:spPr>
        <p:txBody>
          <a:bodyPr spcFirstLastPara="1" wrap="square" lIns="0" tIns="0" rIns="0" bIns="0" anchor="t" anchorCtr="0">
            <a:spAutoFit/>
          </a:bodyPr>
          <a:lstStyle/>
          <a:p>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Rubik"/>
              </a:rPr>
              <a:t>Lorem Ipsum has been the industry's standard dummy text ever since the 1500s, when an unknown printer took a galley of type and scrambled it to make a type specimen book.</a:t>
            </a:r>
            <a:endParaRPr sz="253"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7" name="Graphic 50">
            <a:extLst>
              <a:ext uri="{FF2B5EF4-FFF2-40B4-BE49-F238E27FC236}">
                <a16:creationId xmlns:a16="http://schemas.microsoft.com/office/drawing/2014/main" xmlns="" id="{A0152B71-8C41-4167-A718-8F8AF58EE980}"/>
              </a:ext>
            </a:extLst>
          </p:cNvPr>
          <p:cNvSpPr/>
          <p:nvPr/>
        </p:nvSpPr>
        <p:spPr>
          <a:xfrm rot="1869052">
            <a:off x="-1133299" y="1136369"/>
            <a:ext cx="2500016" cy="4426971"/>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18" name="Graphic 52">
            <a:extLst>
              <a:ext uri="{FF2B5EF4-FFF2-40B4-BE49-F238E27FC236}">
                <a16:creationId xmlns:a16="http://schemas.microsoft.com/office/drawing/2014/main" xmlns="" id="{E171A422-6065-4AB0-93D5-DE46EF4BF687}"/>
              </a:ext>
            </a:extLst>
          </p:cNvPr>
          <p:cNvSpPr/>
          <p:nvPr/>
        </p:nvSpPr>
        <p:spPr>
          <a:xfrm rot="1869052">
            <a:off x="-2086168" y="715035"/>
            <a:ext cx="3615223" cy="5645958"/>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sp>
        <p:nvSpPr>
          <p:cNvPr id="19" name="Oval 18">
            <a:extLst>
              <a:ext uri="{FF2B5EF4-FFF2-40B4-BE49-F238E27FC236}">
                <a16:creationId xmlns:a16="http://schemas.microsoft.com/office/drawing/2014/main" xmlns="" id="{E480531C-4271-46A6-844A-07C28F3E2D12}"/>
              </a:ext>
            </a:extLst>
          </p:cNvPr>
          <p:cNvSpPr/>
          <p:nvPr/>
        </p:nvSpPr>
        <p:spPr>
          <a:xfrm>
            <a:off x="3595570" y="376992"/>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nvGrpSpPr>
          <p:cNvPr id="20" name="Group 19">
            <a:extLst>
              <a:ext uri="{FF2B5EF4-FFF2-40B4-BE49-F238E27FC236}">
                <a16:creationId xmlns:a16="http://schemas.microsoft.com/office/drawing/2014/main" xmlns="" id="{EC49E8E8-EC50-4499-9658-308ABC1E7187}"/>
              </a:ext>
            </a:extLst>
          </p:cNvPr>
          <p:cNvGrpSpPr/>
          <p:nvPr/>
        </p:nvGrpSpPr>
        <p:grpSpPr>
          <a:xfrm>
            <a:off x="-786208" y="2725049"/>
            <a:ext cx="1640377" cy="1640377"/>
            <a:chOff x="16587367" y="11117008"/>
            <a:chExt cx="3701664" cy="3701664"/>
          </a:xfrm>
        </p:grpSpPr>
        <p:sp>
          <p:nvSpPr>
            <p:cNvPr id="21" name="Oval 20">
              <a:extLst>
                <a:ext uri="{FF2B5EF4-FFF2-40B4-BE49-F238E27FC236}">
                  <a16:creationId xmlns:a16="http://schemas.microsoft.com/office/drawing/2014/main" xmlns="" id="{ED9B6B14-0341-4F62-AF4B-1DD4AAD7EE7B}"/>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2" name="Oval 21">
              <a:extLst>
                <a:ext uri="{FF2B5EF4-FFF2-40B4-BE49-F238E27FC236}">
                  <a16:creationId xmlns:a16="http://schemas.microsoft.com/office/drawing/2014/main" xmlns="" id="{74B5F435-76D5-489D-82A5-17B4BC9DE487}"/>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3" name="Oval 22">
              <a:extLst>
                <a:ext uri="{FF2B5EF4-FFF2-40B4-BE49-F238E27FC236}">
                  <a16:creationId xmlns:a16="http://schemas.microsoft.com/office/drawing/2014/main" xmlns="" id="{70D3C3C1-52EC-4976-B34F-D8537E13228D}"/>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24" name="Oval 23">
            <a:extLst>
              <a:ext uri="{FF2B5EF4-FFF2-40B4-BE49-F238E27FC236}">
                <a16:creationId xmlns:a16="http://schemas.microsoft.com/office/drawing/2014/main" xmlns="" id="{846E3F25-6669-4491-B204-E38B09DC73DE}"/>
              </a:ext>
            </a:extLst>
          </p:cNvPr>
          <p:cNvSpPr/>
          <p:nvPr/>
        </p:nvSpPr>
        <p:spPr>
          <a:xfrm>
            <a:off x="3923147" y="1988557"/>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5" name="Oval 24">
            <a:extLst>
              <a:ext uri="{FF2B5EF4-FFF2-40B4-BE49-F238E27FC236}">
                <a16:creationId xmlns:a16="http://schemas.microsoft.com/office/drawing/2014/main" xmlns="" id="{58C22F08-1BF5-40DF-83CE-47C6638756A8}"/>
              </a:ext>
            </a:extLst>
          </p:cNvPr>
          <p:cNvSpPr/>
          <p:nvPr/>
        </p:nvSpPr>
        <p:spPr>
          <a:xfrm>
            <a:off x="8225411" y="4531886"/>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6" name="TextBox 5">
            <a:extLst>
              <a:ext uri="{FF2B5EF4-FFF2-40B4-BE49-F238E27FC236}">
                <a16:creationId xmlns:a16="http://schemas.microsoft.com/office/drawing/2014/main" xmlns="" id="{9BC10621-0332-4A39-BE03-4CDB8D2D9B5A}"/>
              </a:ext>
            </a:extLst>
          </p:cNvPr>
          <p:cNvSpPr txBox="1"/>
          <p:nvPr/>
        </p:nvSpPr>
        <p:spPr>
          <a:xfrm>
            <a:off x="970119" y="1172358"/>
            <a:ext cx="2722490"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about me</a:t>
            </a:r>
          </a:p>
        </p:txBody>
      </p:sp>
      <p:grpSp>
        <p:nvGrpSpPr>
          <p:cNvPr id="27" name="Group 26">
            <a:extLst>
              <a:ext uri="{FF2B5EF4-FFF2-40B4-BE49-F238E27FC236}">
                <a16:creationId xmlns:a16="http://schemas.microsoft.com/office/drawing/2014/main" xmlns="" id="{F6CF2395-ECBD-4E0C-ABE5-E39B42D5516B}"/>
              </a:ext>
            </a:extLst>
          </p:cNvPr>
          <p:cNvGrpSpPr/>
          <p:nvPr/>
        </p:nvGrpSpPr>
        <p:grpSpPr>
          <a:xfrm>
            <a:off x="204918" y="137704"/>
            <a:ext cx="1562808" cy="218453"/>
            <a:chOff x="546447" y="367207"/>
            <a:chExt cx="4167489" cy="582542"/>
          </a:xfrm>
        </p:grpSpPr>
        <p:sp>
          <p:nvSpPr>
            <p:cNvPr id="28" name="Google Shape;484;p91">
              <a:extLst>
                <a:ext uri="{FF2B5EF4-FFF2-40B4-BE49-F238E27FC236}">
                  <a16:creationId xmlns:a16="http://schemas.microsoft.com/office/drawing/2014/main" xmlns="" id="{A8C1EEF9-5383-454C-8F2A-9DAD823E2ADB}"/>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29" name="Google Shape;484;p91">
              <a:extLst>
                <a:ext uri="{FF2B5EF4-FFF2-40B4-BE49-F238E27FC236}">
                  <a16:creationId xmlns:a16="http://schemas.microsoft.com/office/drawing/2014/main" xmlns="" id="{799D811A-F8C0-4445-9F32-0D36F1DF2AF5}"/>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03</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30" name="Straight Connector 29">
              <a:extLst>
                <a:ext uri="{FF2B5EF4-FFF2-40B4-BE49-F238E27FC236}">
                  <a16:creationId xmlns:a16="http://schemas.microsoft.com/office/drawing/2014/main" xmlns="" id="{4236723E-FBC7-4BAD-96FA-D3EBA9E055A2}"/>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1" name="Picture Placeholder 30">
            <a:extLst>
              <a:ext uri="{FF2B5EF4-FFF2-40B4-BE49-F238E27FC236}">
                <a16:creationId xmlns:a16="http://schemas.microsoft.com/office/drawing/2014/main" xmlns="" id="{2A38A16D-312A-4508-8670-A2AC31AA868A}"/>
              </a:ext>
            </a:extLst>
          </p:cNvPr>
          <p:cNvSpPr>
            <a:spLocks noGrp="1"/>
          </p:cNvSpPr>
          <p:nvPr>
            <p:ph type="pic" sz="quarter" idx="10"/>
          </p:nvPr>
        </p:nvSpPr>
        <p:spPr/>
      </p:sp>
      <p:sp>
        <p:nvSpPr>
          <p:cNvPr id="12" name="Google Shape;696;p111">
            <a:extLst>
              <a:ext uri="{FF2B5EF4-FFF2-40B4-BE49-F238E27FC236}">
                <a16:creationId xmlns:a16="http://schemas.microsoft.com/office/drawing/2014/main" xmlns="" id="{DD687C98-9CE1-4342-9BD2-AEBF03FF4D08}"/>
              </a:ext>
            </a:extLst>
          </p:cNvPr>
          <p:cNvSpPr/>
          <p:nvPr/>
        </p:nvSpPr>
        <p:spPr>
          <a:xfrm>
            <a:off x="4099161" y="942697"/>
            <a:ext cx="2514245" cy="2692604"/>
          </a:xfrm>
          <a:prstGeom prst="rect">
            <a:avLst/>
          </a:prstGeom>
          <a:solidFill>
            <a:srgbClr val="2D2C30"/>
          </a:solidFill>
          <a:ln>
            <a:noFill/>
          </a:ln>
          <a:effectLst>
            <a:outerShdw blurRad="1066800" dist="635000" dir="5400000" rotWithShape="0">
              <a:srgbClr val="000000">
                <a:alpha val="21568"/>
              </a:srgbClr>
            </a:outerShdw>
          </a:effectLst>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sp>
        <p:nvSpPr>
          <p:cNvPr id="13" name="Google Shape;697;p111">
            <a:extLst>
              <a:ext uri="{FF2B5EF4-FFF2-40B4-BE49-F238E27FC236}">
                <a16:creationId xmlns:a16="http://schemas.microsoft.com/office/drawing/2014/main" xmlns="" id="{BD3E5B86-FB15-4107-A8EF-2F0603884D6E}"/>
              </a:ext>
            </a:extLst>
          </p:cNvPr>
          <p:cNvSpPr/>
          <p:nvPr/>
        </p:nvSpPr>
        <p:spPr>
          <a:xfrm>
            <a:off x="4053056" y="944489"/>
            <a:ext cx="93731" cy="2690813"/>
          </a:xfrm>
          <a:prstGeom prst="rect">
            <a:avLst/>
          </a:prstGeom>
          <a:solidFill>
            <a:srgbClr val="EB8975"/>
          </a:solidFill>
          <a:ln>
            <a:noFill/>
          </a:ln>
        </p:spPr>
        <p:txBody>
          <a:bodyPr spcFirstLastPara="1" wrap="square" lIns="0" tIns="0" rIns="0" bIns="0" anchor="ctr" anchorCtr="0">
            <a:noAutofit/>
          </a:bodyPr>
          <a:lstStyle/>
          <a:p>
            <a:endParaRPr sz="525" dirty="0">
              <a:solidFill>
                <a:srgbClr val="000000"/>
              </a:solidFill>
              <a:latin typeface="Arial"/>
              <a:ea typeface="Arial"/>
              <a:cs typeface="Arial"/>
              <a:sym typeface="Arial"/>
            </a:endParaRPr>
          </a:p>
        </p:txBody>
      </p:sp>
      <p:sp>
        <p:nvSpPr>
          <p:cNvPr id="14" name="Google Shape;698;p111">
            <a:extLst>
              <a:ext uri="{FF2B5EF4-FFF2-40B4-BE49-F238E27FC236}">
                <a16:creationId xmlns:a16="http://schemas.microsoft.com/office/drawing/2014/main" xmlns="" id="{89805BCF-5C37-4E37-AFA8-28299448C182}"/>
              </a:ext>
            </a:extLst>
          </p:cNvPr>
          <p:cNvSpPr txBox="1"/>
          <p:nvPr/>
        </p:nvSpPr>
        <p:spPr>
          <a:xfrm>
            <a:off x="4493555" y="1174575"/>
            <a:ext cx="2195783" cy="2146742"/>
          </a:xfrm>
          <a:prstGeom prst="rect">
            <a:avLst/>
          </a:prstGeom>
          <a:noFill/>
          <a:ln>
            <a:noFill/>
          </a:ln>
        </p:spPr>
        <p:txBody>
          <a:bodyPr spcFirstLastPara="1" wrap="square" lIns="0" tIns="0" rIns="0" bIns="0" anchor="t" anchorCtr="0">
            <a:spAutoFit/>
          </a:bodyPr>
          <a:lstStyle/>
          <a:p>
            <a:r>
              <a:rPr lang="en-US" sz="2325" i="1" dirty="0">
                <a:solidFill>
                  <a:schemeClr val="bg1"/>
                </a:solidFill>
                <a:latin typeface="Merriweather"/>
                <a:ea typeface="Merriweather"/>
                <a:cs typeface="Merriweather"/>
                <a:sym typeface="Merriweather"/>
              </a:rPr>
              <a:t>Time for another Keynote presentation. it's your first one,</a:t>
            </a:r>
            <a:endParaRPr sz="253" dirty="0">
              <a:solidFill>
                <a:schemeClr val="bg1"/>
              </a:solidFill>
            </a:endParaRPr>
          </a:p>
        </p:txBody>
      </p:sp>
    </p:spTree>
    <p:extLst>
      <p:ext uri="{BB962C8B-B14F-4D97-AF65-F5344CB8AC3E}">
        <p14:creationId xmlns:p14="http://schemas.microsoft.com/office/powerpoint/2010/main" val="10985789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xmlns="" id="{2E2602D7-C257-444E-8713-101E458A6A4B}"/>
              </a:ext>
            </a:extLst>
          </p:cNvPr>
          <p:cNvSpPr txBox="1"/>
          <p:nvPr/>
        </p:nvSpPr>
        <p:spPr>
          <a:xfrm>
            <a:off x="0" y="-354120"/>
            <a:ext cx="9767432"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contact me</a:t>
            </a:r>
          </a:p>
        </p:txBody>
      </p:sp>
      <p:sp>
        <p:nvSpPr>
          <p:cNvPr id="37" name="Picture Placeholder 36">
            <a:extLst>
              <a:ext uri="{FF2B5EF4-FFF2-40B4-BE49-F238E27FC236}">
                <a16:creationId xmlns:a16="http://schemas.microsoft.com/office/drawing/2014/main" xmlns="" id="{0EABB187-9DD3-4960-B655-5A6116D73CDA}"/>
              </a:ext>
            </a:extLst>
          </p:cNvPr>
          <p:cNvSpPr>
            <a:spLocks noGrp="1"/>
          </p:cNvSpPr>
          <p:nvPr>
            <p:ph type="pic" sz="quarter" idx="10"/>
          </p:nvPr>
        </p:nvSpPr>
        <p:spPr/>
      </p:sp>
      <p:sp>
        <p:nvSpPr>
          <p:cNvPr id="4" name="Google Shape;2095;p185">
            <a:extLst>
              <a:ext uri="{FF2B5EF4-FFF2-40B4-BE49-F238E27FC236}">
                <a16:creationId xmlns:a16="http://schemas.microsoft.com/office/drawing/2014/main" xmlns="" id="{C2C10080-69E6-4286-A23B-3F1F88B73B24}"/>
              </a:ext>
            </a:extLst>
          </p:cNvPr>
          <p:cNvSpPr/>
          <p:nvPr/>
        </p:nvSpPr>
        <p:spPr>
          <a:xfrm>
            <a:off x="6032565" y="1379599"/>
            <a:ext cx="3111436" cy="2404740"/>
          </a:xfrm>
          <a:prstGeom prst="rect">
            <a:avLst/>
          </a:prstGeom>
          <a:solidFill>
            <a:srgbClr val="2D2C30"/>
          </a:solidFill>
          <a:ln>
            <a:noFill/>
          </a:ln>
          <a:effectLst>
            <a:outerShdw blurRad="1066800" dist="635000" dir="5400000" algn="tl" rotWithShape="0">
              <a:srgbClr val="000000">
                <a:alpha val="21960"/>
              </a:srgbClr>
            </a:outerShdw>
          </a:effectLst>
        </p:spPr>
        <p:txBody>
          <a:bodyPr spcFirstLastPara="1" wrap="square" lIns="0" tIns="0" rIns="0" bIns="0" anchor="ctr" anchorCtr="0">
            <a:noAutofit/>
          </a:bodyPr>
          <a:lstStyle/>
          <a:p>
            <a:pPr algn="ctr"/>
            <a:endParaRPr sz="824">
              <a:solidFill>
                <a:srgbClr val="000000"/>
              </a:solidFill>
              <a:latin typeface="Arial"/>
              <a:ea typeface="Arial"/>
              <a:cs typeface="Arial"/>
              <a:sym typeface="Arial"/>
            </a:endParaRPr>
          </a:p>
        </p:txBody>
      </p:sp>
      <p:sp>
        <p:nvSpPr>
          <p:cNvPr id="5" name="Google Shape;2097;p185">
            <a:extLst>
              <a:ext uri="{FF2B5EF4-FFF2-40B4-BE49-F238E27FC236}">
                <a16:creationId xmlns:a16="http://schemas.microsoft.com/office/drawing/2014/main" xmlns="" id="{17721AEA-5462-495C-A89B-B30A3F64F96E}"/>
              </a:ext>
            </a:extLst>
          </p:cNvPr>
          <p:cNvSpPr txBox="1"/>
          <p:nvPr/>
        </p:nvSpPr>
        <p:spPr>
          <a:xfrm>
            <a:off x="446447" y="2468586"/>
            <a:ext cx="2376176" cy="397994"/>
          </a:xfrm>
          <a:prstGeom prst="rect">
            <a:avLst/>
          </a:prstGeom>
          <a:noFill/>
          <a:ln>
            <a:noFill/>
          </a:ln>
        </p:spPr>
        <p:txBody>
          <a:bodyPr spcFirstLastPara="1" wrap="square" lIns="0" tIns="0" rIns="0" bIns="0" anchor="t" anchorCtr="0">
            <a:spAutoFit/>
          </a:bodyPr>
          <a:lstStyle/>
          <a:p>
            <a:r>
              <a:rPr lang="en-US" sz="862" dirty="0">
                <a:solidFill>
                  <a:schemeClr val="bg1"/>
                </a:solidFill>
                <a:latin typeface="Open Sans"/>
                <a:ea typeface="Open Sans"/>
                <a:cs typeface="Open Sans"/>
                <a:sym typeface="Open Sans"/>
              </a:rPr>
              <a:t>Lorem ipsum dolor sit </a:t>
            </a:r>
            <a:r>
              <a:rPr lang="en-US" sz="862" dirty="0" err="1">
                <a:solidFill>
                  <a:schemeClr val="bg1"/>
                </a:solidFill>
                <a:latin typeface="Open Sans"/>
                <a:ea typeface="Open Sans"/>
                <a:cs typeface="Open Sans"/>
                <a:sym typeface="Open Sans"/>
              </a:rPr>
              <a:t>amet</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consectetur</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adipiscing</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elit</a:t>
            </a:r>
            <a:r>
              <a:rPr lang="en-US" sz="862" dirty="0">
                <a:solidFill>
                  <a:schemeClr val="bg1"/>
                </a:solidFill>
                <a:latin typeface="Open Sans"/>
                <a:ea typeface="Open Sans"/>
                <a:cs typeface="Open Sans"/>
                <a:sym typeface="Open Sans"/>
              </a:rPr>
              <a:t>, sed do </a:t>
            </a:r>
            <a:r>
              <a:rPr lang="en-US" sz="862" dirty="0" err="1">
                <a:solidFill>
                  <a:schemeClr val="bg1"/>
                </a:solidFill>
                <a:latin typeface="Open Sans"/>
                <a:ea typeface="Open Sans"/>
                <a:cs typeface="Open Sans"/>
                <a:sym typeface="Open Sans"/>
              </a:rPr>
              <a:t>eiusmod</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tempor</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incididunt</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ut</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labore</a:t>
            </a:r>
            <a:r>
              <a:rPr lang="en-US" sz="862" dirty="0">
                <a:solidFill>
                  <a:schemeClr val="bg1"/>
                </a:solidFill>
                <a:latin typeface="Open Sans"/>
                <a:ea typeface="Open Sans"/>
                <a:cs typeface="Open Sans"/>
                <a:sym typeface="Open Sans"/>
              </a:rPr>
              <a:t> et dolore magna </a:t>
            </a:r>
            <a:r>
              <a:rPr lang="en-US" sz="862" dirty="0" err="1">
                <a:solidFill>
                  <a:schemeClr val="bg1"/>
                </a:solidFill>
                <a:latin typeface="Open Sans"/>
                <a:ea typeface="Open Sans"/>
                <a:cs typeface="Open Sans"/>
                <a:sym typeface="Open Sans"/>
              </a:rPr>
              <a:t>aliqua</a:t>
            </a:r>
            <a:r>
              <a:rPr lang="en-US" sz="862" dirty="0">
                <a:solidFill>
                  <a:schemeClr val="bg1"/>
                </a:solidFill>
                <a:latin typeface="Open Sans"/>
                <a:ea typeface="Open Sans"/>
                <a:cs typeface="Open Sans"/>
                <a:sym typeface="Open Sans"/>
              </a:rPr>
              <a:t>.</a:t>
            </a:r>
            <a:endParaRPr sz="253" dirty="0">
              <a:solidFill>
                <a:schemeClr val="bg1"/>
              </a:solidFill>
            </a:endParaRPr>
          </a:p>
        </p:txBody>
      </p:sp>
      <p:sp>
        <p:nvSpPr>
          <p:cNvPr id="6" name="Google Shape;2098;p185">
            <a:extLst>
              <a:ext uri="{FF2B5EF4-FFF2-40B4-BE49-F238E27FC236}">
                <a16:creationId xmlns:a16="http://schemas.microsoft.com/office/drawing/2014/main" xmlns="" id="{7F16B2C7-9F12-42C5-91BD-6E932BF55985}"/>
              </a:ext>
            </a:extLst>
          </p:cNvPr>
          <p:cNvSpPr txBox="1"/>
          <p:nvPr/>
        </p:nvSpPr>
        <p:spPr>
          <a:xfrm>
            <a:off x="446447" y="3140656"/>
            <a:ext cx="2376176" cy="397994"/>
          </a:xfrm>
          <a:prstGeom prst="rect">
            <a:avLst/>
          </a:prstGeom>
          <a:noFill/>
          <a:ln>
            <a:noFill/>
          </a:ln>
        </p:spPr>
        <p:txBody>
          <a:bodyPr spcFirstLastPara="1" wrap="square" lIns="0" tIns="0" rIns="0" bIns="0" anchor="t" anchorCtr="0">
            <a:spAutoFit/>
          </a:bodyPr>
          <a:lstStyle/>
          <a:p>
            <a:r>
              <a:rPr lang="en-US" sz="862" dirty="0">
                <a:solidFill>
                  <a:schemeClr val="bg1"/>
                </a:solidFill>
                <a:latin typeface="Open Sans"/>
                <a:ea typeface="Open Sans"/>
                <a:cs typeface="Open Sans"/>
                <a:sym typeface="Open Sans"/>
              </a:rPr>
              <a:t>Lorem ipsum dolor sit </a:t>
            </a:r>
            <a:r>
              <a:rPr lang="en-US" sz="862" dirty="0" err="1">
                <a:solidFill>
                  <a:schemeClr val="bg1"/>
                </a:solidFill>
                <a:latin typeface="Open Sans"/>
                <a:ea typeface="Open Sans"/>
                <a:cs typeface="Open Sans"/>
                <a:sym typeface="Open Sans"/>
              </a:rPr>
              <a:t>amet</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consectetur</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adipiscing</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elit</a:t>
            </a:r>
            <a:r>
              <a:rPr lang="en-US" sz="862" dirty="0">
                <a:solidFill>
                  <a:schemeClr val="bg1"/>
                </a:solidFill>
                <a:latin typeface="Open Sans"/>
                <a:ea typeface="Open Sans"/>
                <a:cs typeface="Open Sans"/>
                <a:sym typeface="Open Sans"/>
              </a:rPr>
              <a:t>, sed do </a:t>
            </a:r>
            <a:r>
              <a:rPr lang="en-US" sz="862" dirty="0" err="1">
                <a:solidFill>
                  <a:schemeClr val="bg1"/>
                </a:solidFill>
                <a:latin typeface="Open Sans"/>
                <a:ea typeface="Open Sans"/>
                <a:cs typeface="Open Sans"/>
                <a:sym typeface="Open Sans"/>
              </a:rPr>
              <a:t>eiusmod</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tempor</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incididunt</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ut</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labore</a:t>
            </a:r>
            <a:r>
              <a:rPr lang="en-US" sz="862" dirty="0">
                <a:solidFill>
                  <a:schemeClr val="bg1"/>
                </a:solidFill>
                <a:latin typeface="Open Sans"/>
                <a:ea typeface="Open Sans"/>
                <a:cs typeface="Open Sans"/>
                <a:sym typeface="Open Sans"/>
              </a:rPr>
              <a:t> et dolore magna </a:t>
            </a:r>
            <a:r>
              <a:rPr lang="en-US" sz="862" dirty="0" err="1">
                <a:solidFill>
                  <a:schemeClr val="bg1"/>
                </a:solidFill>
                <a:latin typeface="Open Sans"/>
                <a:ea typeface="Open Sans"/>
                <a:cs typeface="Open Sans"/>
                <a:sym typeface="Open Sans"/>
              </a:rPr>
              <a:t>aliqua</a:t>
            </a:r>
            <a:r>
              <a:rPr lang="en-US" sz="862" dirty="0">
                <a:solidFill>
                  <a:schemeClr val="bg1"/>
                </a:solidFill>
                <a:latin typeface="Open Sans"/>
                <a:ea typeface="Open Sans"/>
                <a:cs typeface="Open Sans"/>
                <a:sym typeface="Open Sans"/>
              </a:rPr>
              <a:t>.</a:t>
            </a:r>
            <a:endParaRPr sz="253" dirty="0">
              <a:solidFill>
                <a:schemeClr val="bg1"/>
              </a:solidFill>
            </a:endParaRPr>
          </a:p>
        </p:txBody>
      </p:sp>
      <p:sp>
        <p:nvSpPr>
          <p:cNvPr id="7" name="Google Shape;2099;p185">
            <a:extLst>
              <a:ext uri="{FF2B5EF4-FFF2-40B4-BE49-F238E27FC236}">
                <a16:creationId xmlns:a16="http://schemas.microsoft.com/office/drawing/2014/main" xmlns="" id="{5BE4B407-D5AE-488E-8180-8B151C9A0D35}"/>
              </a:ext>
            </a:extLst>
          </p:cNvPr>
          <p:cNvSpPr txBox="1"/>
          <p:nvPr/>
        </p:nvSpPr>
        <p:spPr>
          <a:xfrm>
            <a:off x="6247884" y="1677029"/>
            <a:ext cx="1505686" cy="207442"/>
          </a:xfrm>
          <a:prstGeom prst="rect">
            <a:avLst/>
          </a:prstGeom>
          <a:noFill/>
          <a:ln>
            <a:noFill/>
          </a:ln>
        </p:spPr>
        <p:txBody>
          <a:bodyPr spcFirstLastPara="1" wrap="square" lIns="11278" tIns="11278" rIns="11278" bIns="11278" anchor="t" anchorCtr="0">
            <a:spAutoFit/>
          </a:bodyPr>
          <a:lstStyle/>
          <a:p>
            <a:pPr marL="0" lvl="3"/>
            <a:r>
              <a:rPr lang="en-US" sz="1200" b="1" dirty="0">
                <a:solidFill>
                  <a:srgbClr val="EDEDED"/>
                </a:solidFill>
                <a:latin typeface="Open Sans" panose="020B0606030504020204" pitchFamily="34" charset="0"/>
                <a:ea typeface="Open Sans" panose="020B0606030504020204" pitchFamily="34" charset="0"/>
                <a:cs typeface="Open Sans" panose="020B0606030504020204" pitchFamily="34" charset="0"/>
                <a:sym typeface="Montserrat"/>
              </a:rPr>
              <a:t>Address</a:t>
            </a:r>
            <a:endParaRPr sz="1200" dirty="0">
              <a:solidFill>
                <a:srgbClr val="EDEDED"/>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8" name="Google Shape;2100;p185">
            <a:extLst>
              <a:ext uri="{FF2B5EF4-FFF2-40B4-BE49-F238E27FC236}">
                <a16:creationId xmlns:a16="http://schemas.microsoft.com/office/drawing/2014/main" xmlns="" id="{D578DB10-DE00-417C-A02A-43F8B6C34C73}"/>
              </a:ext>
            </a:extLst>
          </p:cNvPr>
          <p:cNvSpPr txBox="1"/>
          <p:nvPr/>
        </p:nvSpPr>
        <p:spPr>
          <a:xfrm>
            <a:off x="6247269" y="1994221"/>
            <a:ext cx="1388591" cy="420770"/>
          </a:xfrm>
          <a:prstGeom prst="rect">
            <a:avLst/>
          </a:prstGeom>
          <a:noFill/>
          <a:ln>
            <a:noFill/>
          </a:ln>
        </p:spPr>
        <p:txBody>
          <a:bodyPr spcFirstLastPara="1" wrap="square" lIns="11278" tIns="11278" rIns="11278" bIns="11278" anchor="t" anchorCtr="0">
            <a:spAutoFit/>
          </a:bodyPr>
          <a:lstStyle/>
          <a:p>
            <a:r>
              <a:rPr lang="en-US" sz="862">
                <a:solidFill>
                  <a:srgbClr val="EDEDED"/>
                </a:solidFill>
                <a:latin typeface="Open Sans" panose="020B0606030504020204" pitchFamily="34" charset="0"/>
                <a:ea typeface="Open Sans" panose="020B0606030504020204" pitchFamily="34" charset="0"/>
                <a:cs typeface="Open Sans" panose="020B0606030504020204" pitchFamily="34" charset="0"/>
                <a:sym typeface="Open Sans"/>
              </a:rPr>
              <a:t>Lorem ipsum dolor sit amet, consectetur adipiscing elit,.</a:t>
            </a:r>
            <a:endParaRPr sz="862">
              <a:solidFill>
                <a:srgbClr val="EDEDED"/>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9" name="Google Shape;2101;p185">
            <a:extLst>
              <a:ext uri="{FF2B5EF4-FFF2-40B4-BE49-F238E27FC236}">
                <a16:creationId xmlns:a16="http://schemas.microsoft.com/office/drawing/2014/main" xmlns="" id="{8450B08F-8D09-4DDE-A22F-BB4CC1941505}"/>
              </a:ext>
            </a:extLst>
          </p:cNvPr>
          <p:cNvSpPr txBox="1"/>
          <p:nvPr/>
        </p:nvSpPr>
        <p:spPr>
          <a:xfrm>
            <a:off x="6247884" y="2671305"/>
            <a:ext cx="1505686" cy="207442"/>
          </a:xfrm>
          <a:prstGeom prst="rect">
            <a:avLst/>
          </a:prstGeom>
          <a:noFill/>
          <a:ln>
            <a:noFill/>
          </a:ln>
        </p:spPr>
        <p:txBody>
          <a:bodyPr spcFirstLastPara="1" wrap="square" lIns="11278" tIns="11278" rIns="11278" bIns="11278" anchor="t" anchorCtr="0">
            <a:spAutoFit/>
          </a:bodyPr>
          <a:lstStyle/>
          <a:p>
            <a:pPr marL="0" lvl="3"/>
            <a:r>
              <a:rPr lang="en-US" sz="1200" b="1">
                <a:solidFill>
                  <a:srgbClr val="EDEDED"/>
                </a:solidFill>
                <a:latin typeface="Open Sans" panose="020B0606030504020204" pitchFamily="34" charset="0"/>
                <a:ea typeface="Open Sans" panose="020B0606030504020204" pitchFamily="34" charset="0"/>
                <a:cs typeface="Open Sans" panose="020B0606030504020204" pitchFamily="34" charset="0"/>
                <a:sym typeface="Montserrat"/>
              </a:rPr>
              <a:t>Email</a:t>
            </a:r>
            <a:endParaRPr sz="1200">
              <a:solidFill>
                <a:srgbClr val="EDEDED"/>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10" name="Google Shape;2102;p185">
            <a:extLst>
              <a:ext uri="{FF2B5EF4-FFF2-40B4-BE49-F238E27FC236}">
                <a16:creationId xmlns:a16="http://schemas.microsoft.com/office/drawing/2014/main" xmlns="" id="{7E5C84AD-AE91-4C46-BCB7-C74EDFED18F2}"/>
              </a:ext>
            </a:extLst>
          </p:cNvPr>
          <p:cNvSpPr txBox="1"/>
          <p:nvPr/>
        </p:nvSpPr>
        <p:spPr>
          <a:xfrm>
            <a:off x="6247269" y="2988498"/>
            <a:ext cx="1388591" cy="420770"/>
          </a:xfrm>
          <a:prstGeom prst="rect">
            <a:avLst/>
          </a:prstGeom>
          <a:noFill/>
          <a:ln>
            <a:noFill/>
          </a:ln>
        </p:spPr>
        <p:txBody>
          <a:bodyPr spcFirstLastPara="1" wrap="square" lIns="11278" tIns="11278" rIns="11278" bIns="11278" anchor="t" anchorCtr="0">
            <a:spAutoFit/>
          </a:bodyPr>
          <a:lstStyle/>
          <a:p>
            <a:r>
              <a:rPr lang="en-US" sz="862">
                <a:solidFill>
                  <a:srgbClr val="EDEDED"/>
                </a:solidFill>
                <a:latin typeface="Open Sans" panose="020B0606030504020204" pitchFamily="34" charset="0"/>
                <a:ea typeface="Open Sans" panose="020B0606030504020204" pitchFamily="34" charset="0"/>
                <a:cs typeface="Open Sans" panose="020B0606030504020204" pitchFamily="34" charset="0"/>
                <a:sym typeface="Open Sans"/>
              </a:rPr>
              <a:t>Lorem ipsum dolor sit amet, consectetur adipiscing elit..</a:t>
            </a:r>
            <a:endParaRPr sz="862">
              <a:solidFill>
                <a:srgbClr val="EDEDED"/>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11" name="Google Shape;2103;p185">
            <a:extLst>
              <a:ext uri="{FF2B5EF4-FFF2-40B4-BE49-F238E27FC236}">
                <a16:creationId xmlns:a16="http://schemas.microsoft.com/office/drawing/2014/main" xmlns="" id="{D0210FFE-190A-4DD7-8C65-5C8BBE5DE0B3}"/>
              </a:ext>
            </a:extLst>
          </p:cNvPr>
          <p:cNvSpPr txBox="1"/>
          <p:nvPr/>
        </p:nvSpPr>
        <p:spPr>
          <a:xfrm>
            <a:off x="7698090" y="1677029"/>
            <a:ext cx="1505686" cy="207442"/>
          </a:xfrm>
          <a:prstGeom prst="rect">
            <a:avLst/>
          </a:prstGeom>
          <a:noFill/>
          <a:ln>
            <a:noFill/>
          </a:ln>
        </p:spPr>
        <p:txBody>
          <a:bodyPr spcFirstLastPara="1" wrap="square" lIns="11278" tIns="11278" rIns="11278" bIns="11278" anchor="t" anchorCtr="0">
            <a:spAutoFit/>
          </a:bodyPr>
          <a:lstStyle/>
          <a:p>
            <a:pPr marL="0" lvl="3"/>
            <a:r>
              <a:rPr lang="en-US" sz="1200" b="1">
                <a:solidFill>
                  <a:srgbClr val="EDEDED"/>
                </a:solidFill>
                <a:latin typeface="Open Sans" panose="020B0606030504020204" pitchFamily="34" charset="0"/>
                <a:ea typeface="Open Sans" panose="020B0606030504020204" pitchFamily="34" charset="0"/>
                <a:cs typeface="Open Sans" panose="020B0606030504020204" pitchFamily="34" charset="0"/>
                <a:sym typeface="Montserrat"/>
              </a:rPr>
              <a:t>Phone</a:t>
            </a:r>
            <a:endParaRPr sz="1200">
              <a:solidFill>
                <a:srgbClr val="EDEDED"/>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12" name="Google Shape;2104;p185">
            <a:extLst>
              <a:ext uri="{FF2B5EF4-FFF2-40B4-BE49-F238E27FC236}">
                <a16:creationId xmlns:a16="http://schemas.microsoft.com/office/drawing/2014/main" xmlns="" id="{AB9421BC-CE5A-45BB-8826-5ED82ABBD73F}"/>
              </a:ext>
            </a:extLst>
          </p:cNvPr>
          <p:cNvSpPr txBox="1"/>
          <p:nvPr/>
        </p:nvSpPr>
        <p:spPr>
          <a:xfrm>
            <a:off x="7697475" y="1994221"/>
            <a:ext cx="1388591" cy="420770"/>
          </a:xfrm>
          <a:prstGeom prst="rect">
            <a:avLst/>
          </a:prstGeom>
          <a:noFill/>
          <a:ln>
            <a:noFill/>
          </a:ln>
        </p:spPr>
        <p:txBody>
          <a:bodyPr spcFirstLastPara="1" wrap="square" lIns="11278" tIns="11278" rIns="11278" bIns="11278" anchor="t" anchorCtr="0">
            <a:spAutoFit/>
          </a:bodyPr>
          <a:lstStyle/>
          <a:p>
            <a:r>
              <a:rPr lang="en-US" sz="862">
                <a:solidFill>
                  <a:srgbClr val="EDEDED"/>
                </a:solidFill>
                <a:latin typeface="Open Sans" panose="020B0606030504020204" pitchFamily="34" charset="0"/>
                <a:ea typeface="Open Sans" panose="020B0606030504020204" pitchFamily="34" charset="0"/>
                <a:cs typeface="Open Sans" panose="020B0606030504020204" pitchFamily="34" charset="0"/>
                <a:sym typeface="Open Sans"/>
              </a:rPr>
              <a:t>Lorem ipsum dolor sit amet, consectetur adipiscing elit,.</a:t>
            </a:r>
            <a:endParaRPr sz="862">
              <a:solidFill>
                <a:srgbClr val="EDEDED"/>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13" name="Google Shape;2105;p185">
            <a:extLst>
              <a:ext uri="{FF2B5EF4-FFF2-40B4-BE49-F238E27FC236}">
                <a16:creationId xmlns:a16="http://schemas.microsoft.com/office/drawing/2014/main" xmlns="" id="{6DBB9FA1-BC5B-4B07-9AEF-B736AEA64E1A}"/>
              </a:ext>
            </a:extLst>
          </p:cNvPr>
          <p:cNvSpPr txBox="1"/>
          <p:nvPr/>
        </p:nvSpPr>
        <p:spPr>
          <a:xfrm>
            <a:off x="7698090" y="2671305"/>
            <a:ext cx="1505686" cy="207442"/>
          </a:xfrm>
          <a:prstGeom prst="rect">
            <a:avLst/>
          </a:prstGeom>
          <a:noFill/>
          <a:ln>
            <a:noFill/>
          </a:ln>
        </p:spPr>
        <p:txBody>
          <a:bodyPr spcFirstLastPara="1" wrap="square" lIns="11278" tIns="11278" rIns="11278" bIns="11278" anchor="t" anchorCtr="0">
            <a:spAutoFit/>
          </a:bodyPr>
          <a:lstStyle/>
          <a:p>
            <a:pPr marL="0" lvl="3"/>
            <a:r>
              <a:rPr lang="en-US" sz="1200" b="1">
                <a:solidFill>
                  <a:srgbClr val="EDEDED"/>
                </a:solidFill>
                <a:latin typeface="Open Sans" panose="020B0606030504020204" pitchFamily="34" charset="0"/>
                <a:ea typeface="Open Sans" panose="020B0606030504020204" pitchFamily="34" charset="0"/>
                <a:cs typeface="Open Sans" panose="020B0606030504020204" pitchFamily="34" charset="0"/>
                <a:sym typeface="Montserrat"/>
              </a:rPr>
              <a:t>Website</a:t>
            </a:r>
            <a:endParaRPr sz="1200">
              <a:solidFill>
                <a:srgbClr val="EDEDED"/>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14" name="Google Shape;2106;p185">
            <a:extLst>
              <a:ext uri="{FF2B5EF4-FFF2-40B4-BE49-F238E27FC236}">
                <a16:creationId xmlns:a16="http://schemas.microsoft.com/office/drawing/2014/main" xmlns="" id="{B56C59A4-D13D-4A90-99A6-6B6FA020831D}"/>
              </a:ext>
            </a:extLst>
          </p:cNvPr>
          <p:cNvSpPr txBox="1"/>
          <p:nvPr/>
        </p:nvSpPr>
        <p:spPr>
          <a:xfrm>
            <a:off x="7697475" y="2988498"/>
            <a:ext cx="1388591" cy="420770"/>
          </a:xfrm>
          <a:prstGeom prst="rect">
            <a:avLst/>
          </a:prstGeom>
          <a:noFill/>
          <a:ln>
            <a:noFill/>
          </a:ln>
        </p:spPr>
        <p:txBody>
          <a:bodyPr spcFirstLastPara="1" wrap="square" lIns="11278" tIns="11278" rIns="11278" bIns="11278" anchor="t" anchorCtr="0">
            <a:spAutoFit/>
          </a:bodyPr>
          <a:lstStyle/>
          <a:p>
            <a:r>
              <a:rPr lang="en-US" sz="862">
                <a:solidFill>
                  <a:srgbClr val="EDEDED"/>
                </a:solidFill>
                <a:latin typeface="Open Sans" panose="020B0606030504020204" pitchFamily="34" charset="0"/>
                <a:ea typeface="Open Sans" panose="020B0606030504020204" pitchFamily="34" charset="0"/>
                <a:cs typeface="Open Sans" panose="020B0606030504020204" pitchFamily="34" charset="0"/>
                <a:sym typeface="Open Sans"/>
              </a:rPr>
              <a:t>Lorem ipsum dolor sit amet, consectetur adipiscing elit..</a:t>
            </a:r>
            <a:endParaRPr sz="862">
              <a:solidFill>
                <a:srgbClr val="EDEDED"/>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15" name="TextBox 5">
            <a:extLst>
              <a:ext uri="{FF2B5EF4-FFF2-40B4-BE49-F238E27FC236}">
                <a16:creationId xmlns:a16="http://schemas.microsoft.com/office/drawing/2014/main" xmlns="" id="{B7090FA9-8EC1-453A-97D5-E680D4587037}"/>
              </a:ext>
            </a:extLst>
          </p:cNvPr>
          <p:cNvSpPr txBox="1"/>
          <p:nvPr/>
        </p:nvSpPr>
        <p:spPr>
          <a:xfrm>
            <a:off x="169546" y="1677028"/>
            <a:ext cx="3491382"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contact me</a:t>
            </a:r>
          </a:p>
        </p:txBody>
      </p:sp>
      <p:grpSp>
        <p:nvGrpSpPr>
          <p:cNvPr id="16" name="Graphic 48">
            <a:extLst>
              <a:ext uri="{FF2B5EF4-FFF2-40B4-BE49-F238E27FC236}">
                <a16:creationId xmlns:a16="http://schemas.microsoft.com/office/drawing/2014/main" xmlns="" id="{5F833E3C-1EC8-4928-930A-A6EC66E8AA1C}"/>
              </a:ext>
            </a:extLst>
          </p:cNvPr>
          <p:cNvGrpSpPr/>
          <p:nvPr/>
        </p:nvGrpSpPr>
        <p:grpSpPr>
          <a:xfrm rot="19803995">
            <a:off x="-79220" y="2802746"/>
            <a:ext cx="2413414" cy="4017829"/>
            <a:chOff x="16603803" y="-2559806"/>
            <a:chExt cx="2616147" cy="6962203"/>
          </a:xfrm>
          <a:solidFill>
            <a:srgbClr val="F0A89A"/>
          </a:solidFill>
        </p:grpSpPr>
        <p:sp>
          <p:nvSpPr>
            <p:cNvPr id="17" name="Graphic 48">
              <a:extLst>
                <a:ext uri="{FF2B5EF4-FFF2-40B4-BE49-F238E27FC236}">
                  <a16:creationId xmlns:a16="http://schemas.microsoft.com/office/drawing/2014/main" xmlns="" id="{DCF99F98-90A7-4A8E-8ADE-2405D4F4E863}"/>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18" name="Graphic 48">
              <a:extLst>
                <a:ext uri="{FF2B5EF4-FFF2-40B4-BE49-F238E27FC236}">
                  <a16:creationId xmlns:a16="http://schemas.microsoft.com/office/drawing/2014/main" xmlns="" id="{49FDF1C3-CDF8-4F75-82A8-54C11685E69B}"/>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19" name="Graphic 48">
              <a:extLst>
                <a:ext uri="{FF2B5EF4-FFF2-40B4-BE49-F238E27FC236}">
                  <a16:creationId xmlns:a16="http://schemas.microsoft.com/office/drawing/2014/main" xmlns="" id="{CB069D47-6E58-4CB0-A7A9-E59CF8A11C19}"/>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20" name="Graphic 48">
              <a:extLst>
                <a:ext uri="{FF2B5EF4-FFF2-40B4-BE49-F238E27FC236}">
                  <a16:creationId xmlns:a16="http://schemas.microsoft.com/office/drawing/2014/main" xmlns="" id="{6B80C4FF-A742-4E5C-9AB2-6F0918C85C3A}"/>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21" name="Graphic 48">
              <a:extLst>
                <a:ext uri="{FF2B5EF4-FFF2-40B4-BE49-F238E27FC236}">
                  <a16:creationId xmlns:a16="http://schemas.microsoft.com/office/drawing/2014/main" xmlns="" id="{72A8F940-0EB5-44E9-AAB4-94E39BD9C6FD}"/>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22" name="Graphic 48">
              <a:extLst>
                <a:ext uri="{FF2B5EF4-FFF2-40B4-BE49-F238E27FC236}">
                  <a16:creationId xmlns:a16="http://schemas.microsoft.com/office/drawing/2014/main" xmlns="" id="{592E6578-DA7C-4591-BE57-4210F80118F7}"/>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23" name="Graphic 48">
              <a:extLst>
                <a:ext uri="{FF2B5EF4-FFF2-40B4-BE49-F238E27FC236}">
                  <a16:creationId xmlns:a16="http://schemas.microsoft.com/office/drawing/2014/main" xmlns="" id="{770F1D1A-BED2-470D-ADE8-453DE15D8C5C}"/>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24" name="Graphic 50">
            <a:extLst>
              <a:ext uri="{FF2B5EF4-FFF2-40B4-BE49-F238E27FC236}">
                <a16:creationId xmlns:a16="http://schemas.microsoft.com/office/drawing/2014/main" xmlns="" id="{3299F430-2941-4704-AF1C-468F24B10653}"/>
              </a:ext>
            </a:extLst>
          </p:cNvPr>
          <p:cNvSpPr/>
          <p:nvPr/>
        </p:nvSpPr>
        <p:spPr>
          <a:xfrm rot="16340797">
            <a:off x="7722980" y="2692448"/>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25" name="Graphic 52">
            <a:extLst>
              <a:ext uri="{FF2B5EF4-FFF2-40B4-BE49-F238E27FC236}">
                <a16:creationId xmlns:a16="http://schemas.microsoft.com/office/drawing/2014/main" xmlns="" id="{255670B2-A8D0-465B-BBB7-A1068B51F936}"/>
              </a:ext>
            </a:extLst>
          </p:cNvPr>
          <p:cNvSpPr/>
          <p:nvPr/>
        </p:nvSpPr>
        <p:spPr>
          <a:xfrm rot="16340797">
            <a:off x="7571863" y="2428143"/>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26" name="Group 25">
            <a:extLst>
              <a:ext uri="{FF2B5EF4-FFF2-40B4-BE49-F238E27FC236}">
                <a16:creationId xmlns:a16="http://schemas.microsoft.com/office/drawing/2014/main" xmlns="" id="{AAD7ACE2-4953-4F56-9BDB-48429A94E4B3}"/>
              </a:ext>
            </a:extLst>
          </p:cNvPr>
          <p:cNvGrpSpPr/>
          <p:nvPr/>
        </p:nvGrpSpPr>
        <p:grpSpPr>
          <a:xfrm rot="870220">
            <a:off x="7591969" y="3759854"/>
            <a:ext cx="1640377" cy="1640377"/>
            <a:chOff x="16587367" y="11117008"/>
            <a:chExt cx="3701664" cy="3701664"/>
          </a:xfrm>
        </p:grpSpPr>
        <p:sp>
          <p:nvSpPr>
            <p:cNvPr id="27" name="Oval 26">
              <a:extLst>
                <a:ext uri="{FF2B5EF4-FFF2-40B4-BE49-F238E27FC236}">
                  <a16:creationId xmlns:a16="http://schemas.microsoft.com/office/drawing/2014/main" xmlns="" id="{F9AD597B-40E4-48BA-8CA9-E6B63AA04AD7}"/>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8" name="Oval 27">
              <a:extLst>
                <a:ext uri="{FF2B5EF4-FFF2-40B4-BE49-F238E27FC236}">
                  <a16:creationId xmlns:a16="http://schemas.microsoft.com/office/drawing/2014/main" xmlns="" id="{00AF8703-B0BE-475A-9420-382132D00305}"/>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9" name="Oval 28">
              <a:extLst>
                <a:ext uri="{FF2B5EF4-FFF2-40B4-BE49-F238E27FC236}">
                  <a16:creationId xmlns:a16="http://schemas.microsoft.com/office/drawing/2014/main" xmlns="" id="{7517E019-3765-4C35-9CEB-5358647ED232}"/>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30" name="Oval 29">
            <a:extLst>
              <a:ext uri="{FF2B5EF4-FFF2-40B4-BE49-F238E27FC236}">
                <a16:creationId xmlns:a16="http://schemas.microsoft.com/office/drawing/2014/main" xmlns="" id="{25833B96-73EC-42CE-9AD6-0C3F4D691D9A}"/>
              </a:ext>
            </a:extLst>
          </p:cNvPr>
          <p:cNvSpPr/>
          <p:nvPr/>
        </p:nvSpPr>
        <p:spPr>
          <a:xfrm>
            <a:off x="121267" y="4137876"/>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grpSp>
        <p:nvGrpSpPr>
          <p:cNvPr id="31" name="Group 30">
            <a:extLst>
              <a:ext uri="{FF2B5EF4-FFF2-40B4-BE49-F238E27FC236}">
                <a16:creationId xmlns:a16="http://schemas.microsoft.com/office/drawing/2014/main" xmlns="" id="{D05F207A-324B-4A59-B3E1-5BFAAFCA9D5A}"/>
              </a:ext>
            </a:extLst>
          </p:cNvPr>
          <p:cNvGrpSpPr/>
          <p:nvPr/>
        </p:nvGrpSpPr>
        <p:grpSpPr>
          <a:xfrm>
            <a:off x="204918" y="137704"/>
            <a:ext cx="1562808" cy="218453"/>
            <a:chOff x="546447" y="367207"/>
            <a:chExt cx="4167489" cy="582542"/>
          </a:xfrm>
        </p:grpSpPr>
        <p:sp>
          <p:nvSpPr>
            <p:cNvPr id="32" name="Google Shape;484;p91">
              <a:extLst>
                <a:ext uri="{FF2B5EF4-FFF2-40B4-BE49-F238E27FC236}">
                  <a16:creationId xmlns:a16="http://schemas.microsoft.com/office/drawing/2014/main" xmlns="" id="{EAD84BA7-8F2A-4E6E-ADC6-4F240C7B534F}"/>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33" name="Google Shape;484;p91">
              <a:extLst>
                <a:ext uri="{FF2B5EF4-FFF2-40B4-BE49-F238E27FC236}">
                  <a16:creationId xmlns:a16="http://schemas.microsoft.com/office/drawing/2014/main" xmlns="" id="{D1297D1F-5B80-45CA-8DC2-E42434A77673}"/>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30</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34" name="Straight Connector 33">
              <a:extLst>
                <a:ext uri="{FF2B5EF4-FFF2-40B4-BE49-F238E27FC236}">
                  <a16:creationId xmlns:a16="http://schemas.microsoft.com/office/drawing/2014/main" xmlns="" id="{D3C78E20-DFC6-4E31-811D-D0F64C0751C9}"/>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5" name="Oval 34">
            <a:extLst>
              <a:ext uri="{FF2B5EF4-FFF2-40B4-BE49-F238E27FC236}">
                <a16:creationId xmlns:a16="http://schemas.microsoft.com/office/drawing/2014/main" xmlns="" id="{489E1313-39CA-44A9-B3C3-31154ADBFA2B}"/>
              </a:ext>
            </a:extLst>
          </p:cNvPr>
          <p:cNvSpPr/>
          <p:nvPr/>
        </p:nvSpPr>
        <p:spPr>
          <a:xfrm>
            <a:off x="578467" y="4754815"/>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36" name="Oval 35">
            <a:extLst>
              <a:ext uri="{FF2B5EF4-FFF2-40B4-BE49-F238E27FC236}">
                <a16:creationId xmlns:a16="http://schemas.microsoft.com/office/drawing/2014/main" xmlns="" id="{420EF419-B934-421F-A008-A0114CBB652E}"/>
              </a:ext>
            </a:extLst>
          </p:cNvPr>
          <p:cNvSpPr/>
          <p:nvPr/>
        </p:nvSpPr>
        <p:spPr>
          <a:xfrm>
            <a:off x="2097898" y="4655409"/>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Tree>
    <p:extLst>
      <p:ext uri="{BB962C8B-B14F-4D97-AF65-F5344CB8AC3E}">
        <p14:creationId xmlns:p14="http://schemas.microsoft.com/office/powerpoint/2010/main" val="18780083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Picture Placeholder 24">
            <a:extLst>
              <a:ext uri="{FF2B5EF4-FFF2-40B4-BE49-F238E27FC236}">
                <a16:creationId xmlns:a16="http://schemas.microsoft.com/office/drawing/2014/main" xmlns="" id="{E6F93914-1318-4AEC-9827-ED8D034ED0DE}"/>
              </a:ext>
            </a:extLst>
          </p:cNvPr>
          <p:cNvSpPr>
            <a:spLocks noGrp="1"/>
          </p:cNvSpPr>
          <p:nvPr>
            <p:ph type="pic" sz="quarter" idx="10"/>
          </p:nvPr>
        </p:nvSpPr>
        <p:spPr/>
      </p:sp>
      <p:sp>
        <p:nvSpPr>
          <p:cNvPr id="3" name="Rectangle: Rounded Corners 2">
            <a:extLst>
              <a:ext uri="{FF2B5EF4-FFF2-40B4-BE49-F238E27FC236}">
                <a16:creationId xmlns:a16="http://schemas.microsoft.com/office/drawing/2014/main" xmlns="" id="{0E85BA60-A566-459E-8DF6-E1FD28DFF78E}"/>
              </a:ext>
            </a:extLst>
          </p:cNvPr>
          <p:cNvSpPr/>
          <p:nvPr/>
        </p:nvSpPr>
        <p:spPr>
          <a:xfrm>
            <a:off x="3417938" y="1591520"/>
            <a:ext cx="2879774" cy="2079523"/>
          </a:xfrm>
          <a:prstGeom prst="roundRect">
            <a:avLst>
              <a:gd name="adj" fmla="val 0"/>
            </a:avLst>
          </a:prstGeom>
          <a:solidFill>
            <a:srgbClr val="2D2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4" name="Google Shape;2044;p182">
            <a:extLst>
              <a:ext uri="{FF2B5EF4-FFF2-40B4-BE49-F238E27FC236}">
                <a16:creationId xmlns:a16="http://schemas.microsoft.com/office/drawing/2014/main" xmlns="" id="{5827142A-B99C-41DF-8C11-F238B156646B}"/>
              </a:ext>
            </a:extLst>
          </p:cNvPr>
          <p:cNvSpPr txBox="1"/>
          <p:nvPr/>
        </p:nvSpPr>
        <p:spPr>
          <a:xfrm>
            <a:off x="3937224" y="2985365"/>
            <a:ext cx="1841205" cy="611687"/>
          </a:xfrm>
          <a:prstGeom prst="rect">
            <a:avLst/>
          </a:prstGeom>
          <a:noFill/>
          <a:ln>
            <a:noFill/>
          </a:ln>
        </p:spPr>
        <p:txBody>
          <a:bodyPr spcFirstLastPara="1" wrap="square" lIns="0" tIns="0" rIns="0" bIns="0" anchor="t" anchorCtr="0">
            <a:noAutofit/>
          </a:bodyPr>
          <a:lstStyle/>
          <a:p>
            <a:pPr algn="ctr">
              <a:buClr>
                <a:srgbClr val="FFFFFF"/>
              </a:buClr>
              <a:buSzPts val="2100"/>
            </a:pPr>
            <a:r>
              <a:rPr lang="en-US" sz="788" dirty="0">
                <a:solidFill>
                  <a:schemeClr val="bg1"/>
                </a:solidFill>
                <a:latin typeface="Merriweather" panose="00000500000000000000" pitchFamily="2" charset="0"/>
                <a:ea typeface="Open Sans" panose="020B0606030504020204" pitchFamily="34" charset="0"/>
                <a:cs typeface="Open Sans" panose="020B0606030504020204" pitchFamily="34" charset="0"/>
                <a:sym typeface="Lato"/>
              </a:rPr>
              <a:t>Maybe it's your first one, and your hands are already sweating at the thought of having to speak in front of a crowd.</a:t>
            </a:r>
            <a:endParaRPr sz="525" dirty="0">
              <a:solidFill>
                <a:schemeClr val="bg1"/>
              </a:solidFill>
              <a:latin typeface="Merriweather" panose="00000500000000000000" pitchFamily="2" charset="0"/>
              <a:ea typeface="Open Sans" panose="020B0606030504020204" pitchFamily="34" charset="0"/>
              <a:cs typeface="Open Sans" panose="020B0606030504020204" pitchFamily="34" charset="0"/>
              <a:sym typeface="Arial"/>
            </a:endParaRPr>
          </a:p>
        </p:txBody>
      </p:sp>
      <p:sp>
        <p:nvSpPr>
          <p:cNvPr id="5" name="Google Shape;2045;p182">
            <a:extLst>
              <a:ext uri="{FF2B5EF4-FFF2-40B4-BE49-F238E27FC236}">
                <a16:creationId xmlns:a16="http://schemas.microsoft.com/office/drawing/2014/main" xmlns="" id="{46BD44E6-B002-4447-9FD0-340B59C9BF56}"/>
              </a:ext>
            </a:extLst>
          </p:cNvPr>
          <p:cNvSpPr/>
          <p:nvPr/>
        </p:nvSpPr>
        <p:spPr>
          <a:xfrm>
            <a:off x="4682626" y="1823436"/>
            <a:ext cx="603546" cy="476250"/>
          </a:xfrm>
          <a:custGeom>
            <a:avLst/>
            <a:gdLst/>
            <a:ahLst/>
            <a:cxnLst/>
            <a:rect l="l" t="t" r="r" b="b"/>
            <a:pathLst>
              <a:path w="20149" h="19002" extrusionOk="0">
                <a:moveTo>
                  <a:pt x="5060" y="2115"/>
                </a:moveTo>
                <a:cubicBezTo>
                  <a:pt x="844" y="4860"/>
                  <a:pt x="1235" y="9418"/>
                  <a:pt x="1235" y="11283"/>
                </a:cubicBezTo>
                <a:cubicBezTo>
                  <a:pt x="6581" y="3461"/>
                  <a:pt x="14708" y="3928"/>
                  <a:pt x="14708" y="3928"/>
                </a:cubicBezTo>
                <a:cubicBezTo>
                  <a:pt x="14708" y="3928"/>
                  <a:pt x="3148" y="8486"/>
                  <a:pt x="62" y="17706"/>
                </a:cubicBezTo>
                <a:cubicBezTo>
                  <a:pt x="-329" y="18638"/>
                  <a:pt x="1235" y="19519"/>
                  <a:pt x="1583" y="18638"/>
                </a:cubicBezTo>
                <a:cubicBezTo>
                  <a:pt x="2365" y="16307"/>
                  <a:pt x="3887" y="14028"/>
                  <a:pt x="3887" y="14028"/>
                </a:cubicBezTo>
                <a:cubicBezTo>
                  <a:pt x="6233" y="14961"/>
                  <a:pt x="9667" y="16307"/>
                  <a:pt x="12405" y="14028"/>
                </a:cubicBezTo>
                <a:cubicBezTo>
                  <a:pt x="15447" y="11283"/>
                  <a:pt x="15447" y="4860"/>
                  <a:pt x="20054" y="1648"/>
                </a:cubicBezTo>
                <a:cubicBezTo>
                  <a:pt x="21271" y="1182"/>
                  <a:pt x="10493" y="-2081"/>
                  <a:pt x="5060" y="2115"/>
                </a:cubicBezTo>
              </a:path>
            </a:pathLst>
          </a:custGeom>
          <a:solidFill>
            <a:schemeClr val="bg1"/>
          </a:solidFill>
          <a:ln>
            <a:noFill/>
          </a:ln>
        </p:spPr>
        <p:txBody>
          <a:bodyPr spcFirstLastPara="1" wrap="square" lIns="0" tIns="0" rIns="0" bIns="0" anchor="ctr" anchorCtr="0">
            <a:noAutofit/>
          </a:bodyPr>
          <a:lstStyle/>
          <a:p>
            <a:pPr algn="ctr">
              <a:buClr>
                <a:srgbClr val="FFFFFF"/>
              </a:buClr>
              <a:buSzPts val="2200"/>
            </a:pPr>
            <a:endParaRPr sz="825" b="1">
              <a:solidFill>
                <a:srgbClr val="E1D459"/>
              </a:solidFill>
              <a:latin typeface="Helvetica Neue"/>
              <a:ea typeface="Helvetica Neue"/>
              <a:cs typeface="Helvetica Neue"/>
              <a:sym typeface="Helvetica Neue"/>
            </a:endParaRPr>
          </a:p>
        </p:txBody>
      </p:sp>
      <p:sp>
        <p:nvSpPr>
          <p:cNvPr id="6" name="TextBox 5">
            <a:extLst>
              <a:ext uri="{FF2B5EF4-FFF2-40B4-BE49-F238E27FC236}">
                <a16:creationId xmlns:a16="http://schemas.microsoft.com/office/drawing/2014/main" xmlns="" id="{0F99A646-F1F1-4217-97F8-EE524D90C14B}"/>
              </a:ext>
            </a:extLst>
          </p:cNvPr>
          <p:cNvSpPr txBox="1"/>
          <p:nvPr/>
        </p:nvSpPr>
        <p:spPr>
          <a:xfrm>
            <a:off x="4063797" y="2299686"/>
            <a:ext cx="1841205"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break</a:t>
            </a:r>
          </a:p>
        </p:txBody>
      </p:sp>
      <p:grpSp>
        <p:nvGrpSpPr>
          <p:cNvPr id="7" name="Graphic 48">
            <a:extLst>
              <a:ext uri="{FF2B5EF4-FFF2-40B4-BE49-F238E27FC236}">
                <a16:creationId xmlns:a16="http://schemas.microsoft.com/office/drawing/2014/main" xmlns="" id="{DD9F810B-311B-4D49-B7D4-2E8F7476F928}"/>
              </a:ext>
            </a:extLst>
          </p:cNvPr>
          <p:cNvGrpSpPr/>
          <p:nvPr/>
        </p:nvGrpSpPr>
        <p:grpSpPr>
          <a:xfrm rot="12343319">
            <a:off x="-1166724" y="-541562"/>
            <a:ext cx="2413414" cy="5206245"/>
            <a:chOff x="16603803" y="-2559806"/>
            <a:chExt cx="2616147" cy="6962203"/>
          </a:xfrm>
          <a:solidFill>
            <a:srgbClr val="F0A89A"/>
          </a:solidFill>
        </p:grpSpPr>
        <p:sp>
          <p:nvSpPr>
            <p:cNvPr id="8" name="Graphic 48">
              <a:extLst>
                <a:ext uri="{FF2B5EF4-FFF2-40B4-BE49-F238E27FC236}">
                  <a16:creationId xmlns:a16="http://schemas.microsoft.com/office/drawing/2014/main" xmlns="" id="{7A948DC6-B5DF-424E-9E63-23045567AE0C}"/>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9" name="Graphic 48">
              <a:extLst>
                <a:ext uri="{FF2B5EF4-FFF2-40B4-BE49-F238E27FC236}">
                  <a16:creationId xmlns:a16="http://schemas.microsoft.com/office/drawing/2014/main" xmlns="" id="{485A194C-D065-4F94-806C-C7784CAADB8D}"/>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10" name="Graphic 48">
              <a:extLst>
                <a:ext uri="{FF2B5EF4-FFF2-40B4-BE49-F238E27FC236}">
                  <a16:creationId xmlns:a16="http://schemas.microsoft.com/office/drawing/2014/main" xmlns="" id="{55A38B34-29DA-4685-9C62-DEDA1F514AD7}"/>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11" name="Graphic 48">
              <a:extLst>
                <a:ext uri="{FF2B5EF4-FFF2-40B4-BE49-F238E27FC236}">
                  <a16:creationId xmlns:a16="http://schemas.microsoft.com/office/drawing/2014/main" xmlns="" id="{0BC6441E-3B06-489D-8717-F2A8A8DB1491}"/>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12" name="Graphic 48">
              <a:extLst>
                <a:ext uri="{FF2B5EF4-FFF2-40B4-BE49-F238E27FC236}">
                  <a16:creationId xmlns:a16="http://schemas.microsoft.com/office/drawing/2014/main" xmlns="" id="{CB9324F8-C9FF-42AD-8004-155E281D124B}"/>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13" name="Graphic 48">
              <a:extLst>
                <a:ext uri="{FF2B5EF4-FFF2-40B4-BE49-F238E27FC236}">
                  <a16:creationId xmlns:a16="http://schemas.microsoft.com/office/drawing/2014/main" xmlns="" id="{CCAF861E-2DD4-4716-853A-9F0E46A231C0}"/>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14" name="Graphic 48">
              <a:extLst>
                <a:ext uri="{FF2B5EF4-FFF2-40B4-BE49-F238E27FC236}">
                  <a16:creationId xmlns:a16="http://schemas.microsoft.com/office/drawing/2014/main" xmlns="" id="{DBE63918-5F9A-4BC6-86A2-2B39BA158D7F}"/>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15" name="Graphic 50">
            <a:extLst>
              <a:ext uri="{FF2B5EF4-FFF2-40B4-BE49-F238E27FC236}">
                <a16:creationId xmlns:a16="http://schemas.microsoft.com/office/drawing/2014/main" xmlns="" id="{08414D85-2C71-42BC-8700-F57E3969D1D2}"/>
              </a:ext>
            </a:extLst>
          </p:cNvPr>
          <p:cNvSpPr/>
          <p:nvPr/>
        </p:nvSpPr>
        <p:spPr>
          <a:xfrm rot="15470577">
            <a:off x="7628017" y="2507901"/>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16" name="Graphic 52">
            <a:extLst>
              <a:ext uri="{FF2B5EF4-FFF2-40B4-BE49-F238E27FC236}">
                <a16:creationId xmlns:a16="http://schemas.microsoft.com/office/drawing/2014/main" xmlns="" id="{3466D0BD-7EAA-4E34-B6C7-34C063909C66}"/>
              </a:ext>
            </a:extLst>
          </p:cNvPr>
          <p:cNvSpPr/>
          <p:nvPr/>
        </p:nvSpPr>
        <p:spPr>
          <a:xfrm rot="15470577">
            <a:off x="7516282" y="2171028"/>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17" name="Group 16">
            <a:extLst>
              <a:ext uri="{FF2B5EF4-FFF2-40B4-BE49-F238E27FC236}">
                <a16:creationId xmlns:a16="http://schemas.microsoft.com/office/drawing/2014/main" xmlns="" id="{CC25E015-031E-4C70-8502-A1418A884828}"/>
              </a:ext>
            </a:extLst>
          </p:cNvPr>
          <p:cNvGrpSpPr/>
          <p:nvPr/>
        </p:nvGrpSpPr>
        <p:grpSpPr>
          <a:xfrm>
            <a:off x="7503624" y="3383173"/>
            <a:ext cx="1640377" cy="1640377"/>
            <a:chOff x="16587367" y="11117008"/>
            <a:chExt cx="3701664" cy="3701664"/>
          </a:xfrm>
        </p:grpSpPr>
        <p:sp>
          <p:nvSpPr>
            <p:cNvPr id="18" name="Oval 17">
              <a:extLst>
                <a:ext uri="{FF2B5EF4-FFF2-40B4-BE49-F238E27FC236}">
                  <a16:creationId xmlns:a16="http://schemas.microsoft.com/office/drawing/2014/main" xmlns="" id="{75FD76DD-ED93-40EA-8864-CB43398BD5AB}"/>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19" name="Oval 18">
              <a:extLst>
                <a:ext uri="{FF2B5EF4-FFF2-40B4-BE49-F238E27FC236}">
                  <a16:creationId xmlns:a16="http://schemas.microsoft.com/office/drawing/2014/main" xmlns="" id="{9B136ACE-5377-4C19-9FB0-A6A074FAA7BB}"/>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0" name="Oval 19">
              <a:extLst>
                <a:ext uri="{FF2B5EF4-FFF2-40B4-BE49-F238E27FC236}">
                  <a16:creationId xmlns:a16="http://schemas.microsoft.com/office/drawing/2014/main" xmlns="" id="{0BF84F17-B878-4031-A0FE-C68E0705D0D3}"/>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21" name="Oval 20">
            <a:extLst>
              <a:ext uri="{FF2B5EF4-FFF2-40B4-BE49-F238E27FC236}">
                <a16:creationId xmlns:a16="http://schemas.microsoft.com/office/drawing/2014/main" xmlns="" id="{6195801B-2734-406D-BB8C-00BC19940154}"/>
              </a:ext>
            </a:extLst>
          </p:cNvPr>
          <p:cNvSpPr/>
          <p:nvPr/>
        </p:nvSpPr>
        <p:spPr>
          <a:xfrm>
            <a:off x="155273" y="4064442"/>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2" name="Oval 21">
            <a:extLst>
              <a:ext uri="{FF2B5EF4-FFF2-40B4-BE49-F238E27FC236}">
                <a16:creationId xmlns:a16="http://schemas.microsoft.com/office/drawing/2014/main" xmlns="" id="{ABF97A0C-4BCD-4432-A619-249E8E752284}"/>
              </a:ext>
            </a:extLst>
          </p:cNvPr>
          <p:cNvSpPr/>
          <p:nvPr/>
        </p:nvSpPr>
        <p:spPr>
          <a:xfrm>
            <a:off x="131880" y="165951"/>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3" name="Oval 22">
            <a:extLst>
              <a:ext uri="{FF2B5EF4-FFF2-40B4-BE49-F238E27FC236}">
                <a16:creationId xmlns:a16="http://schemas.microsoft.com/office/drawing/2014/main" xmlns="" id="{777D33C9-612D-43CB-AC30-517B54C43FE5}"/>
              </a:ext>
            </a:extLst>
          </p:cNvPr>
          <p:cNvSpPr/>
          <p:nvPr/>
        </p:nvSpPr>
        <p:spPr>
          <a:xfrm>
            <a:off x="251831" y="2571103"/>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4" name="Oval 23">
            <a:extLst>
              <a:ext uri="{FF2B5EF4-FFF2-40B4-BE49-F238E27FC236}">
                <a16:creationId xmlns:a16="http://schemas.microsoft.com/office/drawing/2014/main" xmlns="" id="{D135060C-93F0-4EC7-A0A9-6452BFC1937F}"/>
              </a:ext>
            </a:extLst>
          </p:cNvPr>
          <p:cNvSpPr/>
          <p:nvPr/>
        </p:nvSpPr>
        <p:spPr>
          <a:xfrm>
            <a:off x="609074" y="3198205"/>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Tree>
    <p:extLst>
      <p:ext uri="{BB962C8B-B14F-4D97-AF65-F5344CB8AC3E}">
        <p14:creationId xmlns:p14="http://schemas.microsoft.com/office/powerpoint/2010/main" val="21639353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aphic 48">
            <a:extLst>
              <a:ext uri="{FF2B5EF4-FFF2-40B4-BE49-F238E27FC236}">
                <a16:creationId xmlns:a16="http://schemas.microsoft.com/office/drawing/2014/main" xmlns="" id="{8F2D539A-0FAC-4421-8E62-B420CE189B6C}"/>
              </a:ext>
            </a:extLst>
          </p:cNvPr>
          <p:cNvGrpSpPr/>
          <p:nvPr/>
        </p:nvGrpSpPr>
        <p:grpSpPr>
          <a:xfrm rot="19803995">
            <a:off x="280503" y="791511"/>
            <a:ext cx="2413414" cy="4017829"/>
            <a:chOff x="16603803" y="-2559806"/>
            <a:chExt cx="2616147" cy="6962203"/>
          </a:xfrm>
          <a:solidFill>
            <a:srgbClr val="F0A89A"/>
          </a:solidFill>
        </p:grpSpPr>
        <p:sp>
          <p:nvSpPr>
            <p:cNvPr id="3" name="Graphic 48">
              <a:extLst>
                <a:ext uri="{FF2B5EF4-FFF2-40B4-BE49-F238E27FC236}">
                  <a16:creationId xmlns:a16="http://schemas.microsoft.com/office/drawing/2014/main" xmlns="" id="{5B14A982-4EDE-4B3C-ABE8-817C444B36AA}"/>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4" name="Graphic 48">
              <a:extLst>
                <a:ext uri="{FF2B5EF4-FFF2-40B4-BE49-F238E27FC236}">
                  <a16:creationId xmlns:a16="http://schemas.microsoft.com/office/drawing/2014/main" xmlns="" id="{52DC5287-446F-4F51-84FB-6510B3670AA4}"/>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5" name="Graphic 48">
              <a:extLst>
                <a:ext uri="{FF2B5EF4-FFF2-40B4-BE49-F238E27FC236}">
                  <a16:creationId xmlns:a16="http://schemas.microsoft.com/office/drawing/2014/main" xmlns="" id="{2E3D5A00-798D-4033-ADFB-048C7EB743F7}"/>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6" name="Graphic 48">
              <a:extLst>
                <a:ext uri="{FF2B5EF4-FFF2-40B4-BE49-F238E27FC236}">
                  <a16:creationId xmlns:a16="http://schemas.microsoft.com/office/drawing/2014/main" xmlns="" id="{7E767A89-F849-432A-8F9B-EC76AA26EFC1}"/>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7" name="Graphic 48">
              <a:extLst>
                <a:ext uri="{FF2B5EF4-FFF2-40B4-BE49-F238E27FC236}">
                  <a16:creationId xmlns:a16="http://schemas.microsoft.com/office/drawing/2014/main" xmlns="" id="{BE5BB9F9-21CC-4D25-9627-E18629949529}"/>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8" name="Graphic 48">
              <a:extLst>
                <a:ext uri="{FF2B5EF4-FFF2-40B4-BE49-F238E27FC236}">
                  <a16:creationId xmlns:a16="http://schemas.microsoft.com/office/drawing/2014/main" xmlns="" id="{BA53288A-7AEB-49CF-8543-BB4C22889575}"/>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9" name="Graphic 48">
              <a:extLst>
                <a:ext uri="{FF2B5EF4-FFF2-40B4-BE49-F238E27FC236}">
                  <a16:creationId xmlns:a16="http://schemas.microsoft.com/office/drawing/2014/main" xmlns="" id="{5FE0732C-8E31-4499-806B-6A15C8EA05B1}"/>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10" name="Google Shape;492;p92">
            <a:extLst>
              <a:ext uri="{FF2B5EF4-FFF2-40B4-BE49-F238E27FC236}">
                <a16:creationId xmlns:a16="http://schemas.microsoft.com/office/drawing/2014/main" xmlns="" id="{CB36F8CE-C43F-4615-98B4-668C6D4BDAEA}"/>
              </a:ext>
            </a:extLst>
          </p:cNvPr>
          <p:cNvSpPr txBox="1"/>
          <p:nvPr/>
        </p:nvSpPr>
        <p:spPr>
          <a:xfrm>
            <a:off x="3995922" y="632737"/>
            <a:ext cx="4342047" cy="2355106"/>
          </a:xfrm>
          <a:prstGeom prst="rect">
            <a:avLst/>
          </a:prstGeom>
          <a:noFill/>
          <a:ln>
            <a:noFill/>
          </a:ln>
        </p:spPr>
        <p:txBody>
          <a:bodyPr spcFirstLastPara="1" wrap="square" lIns="34275" tIns="34275" rIns="34275" bIns="34275" anchor="ctr" anchorCtr="0">
            <a:noAutofit/>
          </a:bodyPr>
          <a:lstStyle/>
          <a:p>
            <a:r>
              <a:rPr lang="en-US" sz="2775" dirty="0">
                <a:solidFill>
                  <a:schemeClr val="bg1"/>
                </a:solidFill>
                <a:latin typeface="Merriweather"/>
                <a:ea typeface="Merriweather"/>
                <a:cs typeface="Merriweather"/>
                <a:sym typeface="Merriweather"/>
              </a:rPr>
              <a:t>“This is a quote. Words full of wisdom that someone important said and can make the reader get inspired.”</a:t>
            </a:r>
            <a:endParaRPr sz="2775" dirty="0">
              <a:solidFill>
                <a:schemeClr val="bg1"/>
              </a:solidFill>
              <a:latin typeface="Merriweather"/>
              <a:ea typeface="Merriweather"/>
              <a:cs typeface="Merriweather"/>
              <a:sym typeface="Merriweather"/>
            </a:endParaRPr>
          </a:p>
        </p:txBody>
      </p:sp>
      <p:sp>
        <p:nvSpPr>
          <p:cNvPr id="12" name="TextBox 11">
            <a:extLst>
              <a:ext uri="{FF2B5EF4-FFF2-40B4-BE49-F238E27FC236}">
                <a16:creationId xmlns:a16="http://schemas.microsoft.com/office/drawing/2014/main" xmlns="" id="{B49A4E8A-66FC-4559-B228-F599541919F5}"/>
              </a:ext>
            </a:extLst>
          </p:cNvPr>
          <p:cNvSpPr txBox="1"/>
          <p:nvPr/>
        </p:nvSpPr>
        <p:spPr>
          <a:xfrm>
            <a:off x="806034" y="1560356"/>
            <a:ext cx="1841205"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break</a:t>
            </a:r>
          </a:p>
        </p:txBody>
      </p:sp>
      <p:sp>
        <p:nvSpPr>
          <p:cNvPr id="13" name="Graphic 50">
            <a:extLst>
              <a:ext uri="{FF2B5EF4-FFF2-40B4-BE49-F238E27FC236}">
                <a16:creationId xmlns:a16="http://schemas.microsoft.com/office/drawing/2014/main" xmlns="" id="{ECC90A14-2F27-400C-9E32-D6C30B54CABD}"/>
              </a:ext>
            </a:extLst>
          </p:cNvPr>
          <p:cNvSpPr/>
          <p:nvPr/>
        </p:nvSpPr>
        <p:spPr>
          <a:xfrm rot="6479235">
            <a:off x="788971" y="-1293314"/>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14" name="Graphic 52">
            <a:extLst>
              <a:ext uri="{FF2B5EF4-FFF2-40B4-BE49-F238E27FC236}">
                <a16:creationId xmlns:a16="http://schemas.microsoft.com/office/drawing/2014/main" xmlns="" id="{46F17436-7111-4320-97DE-B012DED4CA89}"/>
              </a:ext>
            </a:extLst>
          </p:cNvPr>
          <p:cNvSpPr/>
          <p:nvPr/>
        </p:nvSpPr>
        <p:spPr>
          <a:xfrm rot="6479235">
            <a:off x="168284" y="-2004164"/>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15" name="Group 14">
            <a:extLst>
              <a:ext uri="{FF2B5EF4-FFF2-40B4-BE49-F238E27FC236}">
                <a16:creationId xmlns:a16="http://schemas.microsoft.com/office/drawing/2014/main" xmlns="" id="{D28D364D-BF7E-470F-9CBE-7430B0609921}"/>
              </a:ext>
            </a:extLst>
          </p:cNvPr>
          <p:cNvGrpSpPr/>
          <p:nvPr/>
        </p:nvGrpSpPr>
        <p:grpSpPr>
          <a:xfrm rot="12608658">
            <a:off x="1129484" y="-376520"/>
            <a:ext cx="1640377" cy="1640377"/>
            <a:chOff x="16587367" y="11117008"/>
            <a:chExt cx="3701664" cy="3701664"/>
          </a:xfrm>
        </p:grpSpPr>
        <p:sp>
          <p:nvSpPr>
            <p:cNvPr id="16" name="Oval 15">
              <a:extLst>
                <a:ext uri="{FF2B5EF4-FFF2-40B4-BE49-F238E27FC236}">
                  <a16:creationId xmlns:a16="http://schemas.microsoft.com/office/drawing/2014/main" xmlns="" id="{7921B64C-9CC5-4D33-A9E1-F8B1BA891EF1}"/>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17" name="Oval 16">
              <a:extLst>
                <a:ext uri="{FF2B5EF4-FFF2-40B4-BE49-F238E27FC236}">
                  <a16:creationId xmlns:a16="http://schemas.microsoft.com/office/drawing/2014/main" xmlns="" id="{31673D3F-A58A-487B-9BEA-AC460DDDFEA4}"/>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18" name="Oval 17">
              <a:extLst>
                <a:ext uri="{FF2B5EF4-FFF2-40B4-BE49-F238E27FC236}">
                  <a16:creationId xmlns:a16="http://schemas.microsoft.com/office/drawing/2014/main" xmlns="" id="{1461386A-4163-4488-8EBF-8EE57F5664A4}"/>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19" name="Oval 18">
            <a:extLst>
              <a:ext uri="{FF2B5EF4-FFF2-40B4-BE49-F238E27FC236}">
                <a16:creationId xmlns:a16="http://schemas.microsoft.com/office/drawing/2014/main" xmlns="" id="{1711B7D3-02BE-4C7A-9429-638445881A17}"/>
              </a:ext>
            </a:extLst>
          </p:cNvPr>
          <p:cNvSpPr/>
          <p:nvPr/>
        </p:nvSpPr>
        <p:spPr>
          <a:xfrm>
            <a:off x="129088" y="2550508"/>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0" name="Oval 19">
            <a:extLst>
              <a:ext uri="{FF2B5EF4-FFF2-40B4-BE49-F238E27FC236}">
                <a16:creationId xmlns:a16="http://schemas.microsoft.com/office/drawing/2014/main" xmlns="" id="{03832C5A-66FF-4E02-A1AF-A2BD33CF73D9}"/>
              </a:ext>
            </a:extLst>
          </p:cNvPr>
          <p:cNvSpPr/>
          <p:nvPr/>
        </p:nvSpPr>
        <p:spPr>
          <a:xfrm>
            <a:off x="1054566" y="2437274"/>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1" name="Oval 20">
            <a:extLst>
              <a:ext uri="{FF2B5EF4-FFF2-40B4-BE49-F238E27FC236}">
                <a16:creationId xmlns:a16="http://schemas.microsoft.com/office/drawing/2014/main" xmlns="" id="{52125454-D15F-4B38-9A58-5A97B34C7519}"/>
              </a:ext>
            </a:extLst>
          </p:cNvPr>
          <p:cNvSpPr/>
          <p:nvPr/>
        </p:nvSpPr>
        <p:spPr>
          <a:xfrm>
            <a:off x="2127408" y="2949907"/>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2" name="Oval 21">
            <a:extLst>
              <a:ext uri="{FF2B5EF4-FFF2-40B4-BE49-F238E27FC236}">
                <a16:creationId xmlns:a16="http://schemas.microsoft.com/office/drawing/2014/main" xmlns="" id="{A71C2F59-24F5-4B99-86EC-C65CB03E4A9F}"/>
              </a:ext>
            </a:extLst>
          </p:cNvPr>
          <p:cNvSpPr/>
          <p:nvPr/>
        </p:nvSpPr>
        <p:spPr>
          <a:xfrm>
            <a:off x="3044486" y="3133697"/>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3" name="Picture Placeholder 22">
            <a:extLst>
              <a:ext uri="{FF2B5EF4-FFF2-40B4-BE49-F238E27FC236}">
                <a16:creationId xmlns:a16="http://schemas.microsoft.com/office/drawing/2014/main" xmlns="" id="{AFC6D8C7-5BAC-4CBE-BA70-98D3FE9C49E6}"/>
              </a:ext>
            </a:extLst>
          </p:cNvPr>
          <p:cNvSpPr>
            <a:spLocks noGrp="1"/>
          </p:cNvSpPr>
          <p:nvPr>
            <p:ph type="pic" sz="quarter" idx="10"/>
          </p:nvPr>
        </p:nvSpPr>
        <p:spPr/>
      </p:sp>
    </p:spTree>
    <p:extLst>
      <p:ext uri="{BB962C8B-B14F-4D97-AF65-F5344CB8AC3E}">
        <p14:creationId xmlns:p14="http://schemas.microsoft.com/office/powerpoint/2010/main" val="9061444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751;p116">
            <a:extLst>
              <a:ext uri="{FF2B5EF4-FFF2-40B4-BE49-F238E27FC236}">
                <a16:creationId xmlns:a16="http://schemas.microsoft.com/office/drawing/2014/main" xmlns="" id="{1ACBA148-7894-4938-BB28-3A57EF3BBBFD}"/>
              </a:ext>
            </a:extLst>
          </p:cNvPr>
          <p:cNvSpPr txBox="1"/>
          <p:nvPr/>
        </p:nvSpPr>
        <p:spPr>
          <a:xfrm>
            <a:off x="1925079" y="1537333"/>
            <a:ext cx="4061385" cy="1812411"/>
          </a:xfrm>
          <a:prstGeom prst="rect">
            <a:avLst/>
          </a:prstGeom>
          <a:noFill/>
          <a:ln>
            <a:noFill/>
          </a:ln>
        </p:spPr>
        <p:txBody>
          <a:bodyPr spcFirstLastPara="1" wrap="square" lIns="34238" tIns="17109" rIns="34238" bIns="17109" anchor="ctr" anchorCtr="0">
            <a:spAutoFit/>
          </a:bodyPr>
          <a:lstStyle/>
          <a:p>
            <a:pPr>
              <a:lnSpc>
                <a:spcPct val="115000"/>
              </a:lnSpc>
            </a:pPr>
            <a:r>
              <a:rPr lang="en-US" sz="2063" i="1" dirty="0">
                <a:solidFill>
                  <a:schemeClr val="bg1"/>
                </a:solidFill>
                <a:latin typeface="Merriweather"/>
                <a:ea typeface="Merriweather"/>
                <a:cs typeface="Merriweather"/>
                <a:sym typeface="Merriweather"/>
              </a:rPr>
              <a:t>“This is a quote. Words full of wisdom that someone important said and can make the reader get inspired.”</a:t>
            </a:r>
            <a:endParaRPr sz="2063" i="1" dirty="0">
              <a:solidFill>
                <a:schemeClr val="bg1"/>
              </a:solidFill>
              <a:latin typeface="Merriweather"/>
              <a:ea typeface="Merriweather"/>
              <a:cs typeface="Merriweather"/>
              <a:sym typeface="Merriweather"/>
            </a:endParaRPr>
          </a:p>
          <a:p>
            <a:pPr algn="ctr"/>
            <a:endParaRPr sz="2063" i="1" dirty="0">
              <a:solidFill>
                <a:schemeClr val="bg1"/>
              </a:solidFill>
              <a:latin typeface="Merriweather"/>
              <a:ea typeface="Merriweather"/>
              <a:cs typeface="Merriweather"/>
              <a:sym typeface="Merriweather"/>
            </a:endParaRPr>
          </a:p>
        </p:txBody>
      </p:sp>
      <p:sp>
        <p:nvSpPr>
          <p:cNvPr id="6" name="TextBox 5">
            <a:extLst>
              <a:ext uri="{FF2B5EF4-FFF2-40B4-BE49-F238E27FC236}">
                <a16:creationId xmlns:a16="http://schemas.microsoft.com/office/drawing/2014/main" xmlns="" id="{49CB04F0-D1D1-4CA1-8DCD-CFC626E66C95}"/>
              </a:ext>
            </a:extLst>
          </p:cNvPr>
          <p:cNvSpPr txBox="1"/>
          <p:nvPr/>
        </p:nvSpPr>
        <p:spPr>
          <a:xfrm>
            <a:off x="841998" y="659199"/>
            <a:ext cx="1841205"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break</a:t>
            </a:r>
          </a:p>
        </p:txBody>
      </p:sp>
      <p:grpSp>
        <p:nvGrpSpPr>
          <p:cNvPr id="7" name="Graphic 48">
            <a:extLst>
              <a:ext uri="{FF2B5EF4-FFF2-40B4-BE49-F238E27FC236}">
                <a16:creationId xmlns:a16="http://schemas.microsoft.com/office/drawing/2014/main" xmlns="" id="{626E87BC-8956-44FB-9E80-522D97786686}"/>
              </a:ext>
            </a:extLst>
          </p:cNvPr>
          <p:cNvGrpSpPr/>
          <p:nvPr/>
        </p:nvGrpSpPr>
        <p:grpSpPr>
          <a:xfrm rot="19803995">
            <a:off x="5962938" y="-1479968"/>
            <a:ext cx="3216744" cy="5355204"/>
            <a:chOff x="16603803" y="-2559806"/>
            <a:chExt cx="2616147" cy="6962203"/>
          </a:xfrm>
          <a:solidFill>
            <a:srgbClr val="F0A89A"/>
          </a:solidFill>
        </p:grpSpPr>
        <p:sp>
          <p:nvSpPr>
            <p:cNvPr id="8" name="Graphic 48">
              <a:extLst>
                <a:ext uri="{FF2B5EF4-FFF2-40B4-BE49-F238E27FC236}">
                  <a16:creationId xmlns:a16="http://schemas.microsoft.com/office/drawing/2014/main" xmlns="" id="{805A86EC-415E-4AC2-90D7-CF40C7A04FB1}"/>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9" name="Graphic 48">
              <a:extLst>
                <a:ext uri="{FF2B5EF4-FFF2-40B4-BE49-F238E27FC236}">
                  <a16:creationId xmlns:a16="http://schemas.microsoft.com/office/drawing/2014/main" xmlns="" id="{8955102C-29EE-40D1-801E-A37E9E523BC9}"/>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10" name="Graphic 48">
              <a:extLst>
                <a:ext uri="{FF2B5EF4-FFF2-40B4-BE49-F238E27FC236}">
                  <a16:creationId xmlns:a16="http://schemas.microsoft.com/office/drawing/2014/main" xmlns="" id="{857694F3-F6E5-45F5-AB0D-94495E3E9C01}"/>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11" name="Graphic 48">
              <a:extLst>
                <a:ext uri="{FF2B5EF4-FFF2-40B4-BE49-F238E27FC236}">
                  <a16:creationId xmlns:a16="http://schemas.microsoft.com/office/drawing/2014/main" xmlns="" id="{F6489C0F-5011-4B8C-88D5-5D69A04D67D2}"/>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12" name="Graphic 48">
              <a:extLst>
                <a:ext uri="{FF2B5EF4-FFF2-40B4-BE49-F238E27FC236}">
                  <a16:creationId xmlns:a16="http://schemas.microsoft.com/office/drawing/2014/main" xmlns="" id="{EDC64C9C-6448-4EE6-B430-F6F609810DF1}"/>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13" name="Graphic 48">
              <a:extLst>
                <a:ext uri="{FF2B5EF4-FFF2-40B4-BE49-F238E27FC236}">
                  <a16:creationId xmlns:a16="http://schemas.microsoft.com/office/drawing/2014/main" xmlns="" id="{37B129EB-0349-411C-9F41-CD7D28D5037D}"/>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14" name="Graphic 48">
              <a:extLst>
                <a:ext uri="{FF2B5EF4-FFF2-40B4-BE49-F238E27FC236}">
                  <a16:creationId xmlns:a16="http://schemas.microsoft.com/office/drawing/2014/main" xmlns="" id="{1909B899-FC7B-4D7A-B942-E5F8A38EC56E}"/>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15" name="Graphic 50">
            <a:extLst>
              <a:ext uri="{FF2B5EF4-FFF2-40B4-BE49-F238E27FC236}">
                <a16:creationId xmlns:a16="http://schemas.microsoft.com/office/drawing/2014/main" xmlns="" id="{6EA78B6C-743D-42F8-8F78-BD9A67B79790}"/>
              </a:ext>
            </a:extLst>
          </p:cNvPr>
          <p:cNvSpPr/>
          <p:nvPr/>
        </p:nvSpPr>
        <p:spPr>
          <a:xfrm rot="21117317">
            <a:off x="239288" y="1745884"/>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16" name="Graphic 52">
            <a:extLst>
              <a:ext uri="{FF2B5EF4-FFF2-40B4-BE49-F238E27FC236}">
                <a16:creationId xmlns:a16="http://schemas.microsoft.com/office/drawing/2014/main" xmlns="" id="{ECD0525F-16E8-4B81-B55F-689E353F93B0}"/>
              </a:ext>
            </a:extLst>
          </p:cNvPr>
          <p:cNvSpPr/>
          <p:nvPr/>
        </p:nvSpPr>
        <p:spPr>
          <a:xfrm rot="21117317">
            <a:off x="-317293" y="1586105"/>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17" name="Group 16">
            <a:extLst>
              <a:ext uri="{FF2B5EF4-FFF2-40B4-BE49-F238E27FC236}">
                <a16:creationId xmlns:a16="http://schemas.microsoft.com/office/drawing/2014/main" xmlns="" id="{0A146572-400F-42B0-A5A5-4DE68D03D2B1}"/>
              </a:ext>
            </a:extLst>
          </p:cNvPr>
          <p:cNvGrpSpPr/>
          <p:nvPr/>
        </p:nvGrpSpPr>
        <p:grpSpPr>
          <a:xfrm rot="5646740">
            <a:off x="968287" y="3284654"/>
            <a:ext cx="1640377" cy="1640377"/>
            <a:chOff x="16587367" y="11117008"/>
            <a:chExt cx="3701664" cy="3701664"/>
          </a:xfrm>
        </p:grpSpPr>
        <p:sp>
          <p:nvSpPr>
            <p:cNvPr id="18" name="Oval 17">
              <a:extLst>
                <a:ext uri="{FF2B5EF4-FFF2-40B4-BE49-F238E27FC236}">
                  <a16:creationId xmlns:a16="http://schemas.microsoft.com/office/drawing/2014/main" xmlns="" id="{9398D40C-63C0-4EF6-8BB5-863D445AD31A}"/>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19" name="Oval 18">
              <a:extLst>
                <a:ext uri="{FF2B5EF4-FFF2-40B4-BE49-F238E27FC236}">
                  <a16:creationId xmlns:a16="http://schemas.microsoft.com/office/drawing/2014/main" xmlns="" id="{595C75F2-E99D-4EFD-AB34-E1C6E1A7B7E8}"/>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0" name="Oval 19">
              <a:extLst>
                <a:ext uri="{FF2B5EF4-FFF2-40B4-BE49-F238E27FC236}">
                  <a16:creationId xmlns:a16="http://schemas.microsoft.com/office/drawing/2014/main" xmlns="" id="{F650F5B1-1B69-400A-9925-2FB361563038}"/>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21" name="Oval 20">
            <a:extLst>
              <a:ext uri="{FF2B5EF4-FFF2-40B4-BE49-F238E27FC236}">
                <a16:creationId xmlns:a16="http://schemas.microsoft.com/office/drawing/2014/main" xmlns="" id="{F5F550A9-7A22-42AF-8F2F-A42131E50B57}"/>
              </a:ext>
            </a:extLst>
          </p:cNvPr>
          <p:cNvSpPr/>
          <p:nvPr/>
        </p:nvSpPr>
        <p:spPr>
          <a:xfrm>
            <a:off x="5388098" y="464627"/>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2" name="Oval 21">
            <a:extLst>
              <a:ext uri="{FF2B5EF4-FFF2-40B4-BE49-F238E27FC236}">
                <a16:creationId xmlns:a16="http://schemas.microsoft.com/office/drawing/2014/main" xmlns="" id="{96BF0C6C-FE51-4DDA-8C50-3AEB26EA40EA}"/>
              </a:ext>
            </a:extLst>
          </p:cNvPr>
          <p:cNvSpPr/>
          <p:nvPr/>
        </p:nvSpPr>
        <p:spPr>
          <a:xfrm>
            <a:off x="6559673" y="732909"/>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3" name="Oval 22">
            <a:extLst>
              <a:ext uri="{FF2B5EF4-FFF2-40B4-BE49-F238E27FC236}">
                <a16:creationId xmlns:a16="http://schemas.microsoft.com/office/drawing/2014/main" xmlns="" id="{27C0EFAA-5C7B-42E9-A2B9-37E29E9C701C}"/>
              </a:ext>
            </a:extLst>
          </p:cNvPr>
          <p:cNvSpPr/>
          <p:nvPr/>
        </p:nvSpPr>
        <p:spPr>
          <a:xfrm>
            <a:off x="7234400" y="1321317"/>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4" name="Oval 23">
            <a:extLst>
              <a:ext uri="{FF2B5EF4-FFF2-40B4-BE49-F238E27FC236}">
                <a16:creationId xmlns:a16="http://schemas.microsoft.com/office/drawing/2014/main" xmlns="" id="{E7F21155-C883-4A8D-BCA9-A8AA89E9439C}"/>
              </a:ext>
            </a:extLst>
          </p:cNvPr>
          <p:cNvSpPr/>
          <p:nvPr/>
        </p:nvSpPr>
        <p:spPr>
          <a:xfrm>
            <a:off x="8417048" y="997599"/>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5" name="Oval 24">
            <a:extLst>
              <a:ext uri="{FF2B5EF4-FFF2-40B4-BE49-F238E27FC236}">
                <a16:creationId xmlns:a16="http://schemas.microsoft.com/office/drawing/2014/main" xmlns="" id="{1B18FEA1-05FB-4075-AE11-703F1C1DF6AB}"/>
              </a:ext>
            </a:extLst>
          </p:cNvPr>
          <p:cNvSpPr/>
          <p:nvPr/>
        </p:nvSpPr>
        <p:spPr>
          <a:xfrm>
            <a:off x="8827585" y="1631470"/>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6" name="Picture Placeholder 25">
            <a:extLst>
              <a:ext uri="{FF2B5EF4-FFF2-40B4-BE49-F238E27FC236}">
                <a16:creationId xmlns:a16="http://schemas.microsoft.com/office/drawing/2014/main" xmlns="" id="{6E6E03D5-38EE-409A-9298-206926A3AADB}"/>
              </a:ext>
            </a:extLst>
          </p:cNvPr>
          <p:cNvSpPr>
            <a:spLocks noGrp="1"/>
          </p:cNvSpPr>
          <p:nvPr>
            <p:ph type="pic" sz="quarter" idx="10"/>
          </p:nvPr>
        </p:nvSpPr>
        <p:spPr/>
      </p:sp>
    </p:spTree>
    <p:extLst>
      <p:ext uri="{BB962C8B-B14F-4D97-AF65-F5344CB8AC3E}">
        <p14:creationId xmlns:p14="http://schemas.microsoft.com/office/powerpoint/2010/main" val="5028404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992;p131">
            <a:extLst>
              <a:ext uri="{FF2B5EF4-FFF2-40B4-BE49-F238E27FC236}">
                <a16:creationId xmlns:a16="http://schemas.microsoft.com/office/drawing/2014/main" xmlns="" id="{D667D1AF-F9E2-4737-995C-CB5C5FD1BB52}"/>
              </a:ext>
            </a:extLst>
          </p:cNvPr>
          <p:cNvSpPr/>
          <p:nvPr/>
        </p:nvSpPr>
        <p:spPr>
          <a:xfrm>
            <a:off x="832637" y="1"/>
            <a:ext cx="2602464" cy="5143501"/>
          </a:xfrm>
          <a:prstGeom prst="rect">
            <a:avLst/>
          </a:prstGeom>
          <a:solidFill>
            <a:srgbClr val="706E78"/>
          </a:solidFill>
          <a:ln>
            <a:noFill/>
          </a:ln>
        </p:spPr>
        <p:txBody>
          <a:bodyPr spcFirstLastPara="1" wrap="square" lIns="0" tIns="0" rIns="0" bIns="0" anchor="ctr" anchorCtr="0">
            <a:noAutofit/>
          </a:bodyPr>
          <a:lstStyle/>
          <a:p>
            <a:pPr algn="ctr">
              <a:buClr>
                <a:srgbClr val="FFFFFF"/>
              </a:buClr>
              <a:buSzPts val="2200"/>
            </a:pPr>
            <a:endParaRPr sz="825" b="1">
              <a:solidFill>
                <a:srgbClr val="FFFFFF"/>
              </a:solidFill>
              <a:latin typeface="Helvetica Neue"/>
              <a:ea typeface="Helvetica Neue"/>
              <a:cs typeface="Helvetica Neue"/>
              <a:sym typeface="Helvetica Neue"/>
            </a:endParaRPr>
          </a:p>
        </p:txBody>
      </p:sp>
      <p:sp>
        <p:nvSpPr>
          <p:cNvPr id="25" name="Picture Placeholder 24">
            <a:extLst>
              <a:ext uri="{FF2B5EF4-FFF2-40B4-BE49-F238E27FC236}">
                <a16:creationId xmlns:a16="http://schemas.microsoft.com/office/drawing/2014/main" xmlns="" id="{145AD283-6840-4990-82C8-C820BF649549}"/>
              </a:ext>
            </a:extLst>
          </p:cNvPr>
          <p:cNvSpPr>
            <a:spLocks noGrp="1"/>
          </p:cNvSpPr>
          <p:nvPr>
            <p:ph type="pic" sz="quarter" idx="10"/>
          </p:nvPr>
        </p:nvSpPr>
        <p:spPr/>
      </p:sp>
      <p:sp>
        <p:nvSpPr>
          <p:cNvPr id="4" name="Google Shape;994;p131">
            <a:extLst>
              <a:ext uri="{FF2B5EF4-FFF2-40B4-BE49-F238E27FC236}">
                <a16:creationId xmlns:a16="http://schemas.microsoft.com/office/drawing/2014/main" xmlns="" id="{4DF3272D-A400-4E95-8889-FDE76D83B56A}"/>
              </a:ext>
            </a:extLst>
          </p:cNvPr>
          <p:cNvSpPr/>
          <p:nvPr/>
        </p:nvSpPr>
        <p:spPr>
          <a:xfrm>
            <a:off x="2991773" y="2755329"/>
            <a:ext cx="4539221" cy="1392386"/>
          </a:xfrm>
          <a:prstGeom prst="rect">
            <a:avLst/>
          </a:prstGeom>
          <a:solidFill>
            <a:srgbClr val="2D2C30"/>
          </a:solidFill>
          <a:ln>
            <a:noFill/>
          </a:ln>
          <a:effectLst>
            <a:outerShdw blurRad="1066800" dist="635000" dir="5400000" rotWithShape="0">
              <a:srgbClr val="000000">
                <a:alpha val="21176"/>
              </a:srgbClr>
            </a:outerShdw>
          </a:effectLst>
        </p:spPr>
        <p:txBody>
          <a:bodyPr spcFirstLastPara="1" wrap="square" lIns="0" tIns="0" rIns="0" bIns="0" anchor="ctr" anchorCtr="0">
            <a:noAutofit/>
          </a:bodyPr>
          <a:lstStyle/>
          <a:p>
            <a:pPr>
              <a:buClr>
                <a:srgbClr val="333333"/>
              </a:buClr>
              <a:buSzPts val="6200"/>
            </a:pPr>
            <a:endParaRPr sz="2325">
              <a:solidFill>
                <a:srgbClr val="333333"/>
              </a:solidFill>
              <a:latin typeface="Montserrat Black"/>
              <a:ea typeface="Montserrat Black"/>
              <a:cs typeface="Montserrat Black"/>
              <a:sym typeface="Montserrat Black"/>
            </a:endParaRPr>
          </a:p>
        </p:txBody>
      </p:sp>
      <p:sp>
        <p:nvSpPr>
          <p:cNvPr id="5" name="Google Shape;995;p131">
            <a:extLst>
              <a:ext uri="{FF2B5EF4-FFF2-40B4-BE49-F238E27FC236}">
                <a16:creationId xmlns:a16="http://schemas.microsoft.com/office/drawing/2014/main" xmlns="" id="{EC2E8743-2B1E-4F36-AFC4-7F0161B8FFE1}"/>
              </a:ext>
            </a:extLst>
          </p:cNvPr>
          <p:cNvSpPr txBox="1"/>
          <p:nvPr/>
        </p:nvSpPr>
        <p:spPr>
          <a:xfrm>
            <a:off x="3718924" y="3477639"/>
            <a:ext cx="3084919" cy="423606"/>
          </a:xfrm>
          <a:prstGeom prst="rect">
            <a:avLst/>
          </a:prstGeom>
          <a:noFill/>
          <a:ln>
            <a:noFill/>
          </a:ln>
        </p:spPr>
        <p:txBody>
          <a:bodyPr spcFirstLastPara="1" wrap="square" lIns="0" tIns="0" rIns="0" bIns="0" anchor="t" anchorCtr="0">
            <a:noAutofit/>
          </a:bodyPr>
          <a:lstStyle/>
          <a:p>
            <a:pPr algn="ctr">
              <a:buClr>
                <a:srgbClr val="000000"/>
              </a:buClr>
              <a:buSzPts val="2100"/>
            </a:pPr>
            <a:r>
              <a:rPr lang="en-US" sz="863" i="1" dirty="0">
                <a:solidFill>
                  <a:schemeClr val="bg1"/>
                </a:solidFill>
                <a:latin typeface="Merriweather" panose="00000500000000000000" pitchFamily="2" charset="0"/>
                <a:ea typeface="Lato"/>
                <a:cs typeface="Lato"/>
                <a:sym typeface="Lato"/>
              </a:rPr>
              <a:t>Time for another Keynote presentation? Or maybe it's your first one, and your hands are already sweating at the thought of having to speak in front of a crowd.</a:t>
            </a:r>
            <a:endParaRPr sz="863" i="1" dirty="0">
              <a:solidFill>
                <a:schemeClr val="bg1"/>
              </a:solidFill>
              <a:latin typeface="Merriweather" panose="00000500000000000000" pitchFamily="2" charset="0"/>
              <a:ea typeface="Arial"/>
              <a:cs typeface="Arial"/>
              <a:sym typeface="Arial"/>
            </a:endParaRPr>
          </a:p>
        </p:txBody>
      </p:sp>
      <p:sp>
        <p:nvSpPr>
          <p:cNvPr id="6" name="TextBox 5">
            <a:extLst>
              <a:ext uri="{FF2B5EF4-FFF2-40B4-BE49-F238E27FC236}">
                <a16:creationId xmlns:a16="http://schemas.microsoft.com/office/drawing/2014/main" xmlns="" id="{8C589CFB-FF03-44C1-9009-602F0FC26538}"/>
              </a:ext>
            </a:extLst>
          </p:cNvPr>
          <p:cNvSpPr txBox="1"/>
          <p:nvPr/>
        </p:nvSpPr>
        <p:spPr>
          <a:xfrm>
            <a:off x="4448346" y="2799534"/>
            <a:ext cx="1841205"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break</a:t>
            </a:r>
          </a:p>
        </p:txBody>
      </p:sp>
      <p:sp>
        <p:nvSpPr>
          <p:cNvPr id="7" name="Google Shape;697;p111">
            <a:extLst>
              <a:ext uri="{FF2B5EF4-FFF2-40B4-BE49-F238E27FC236}">
                <a16:creationId xmlns:a16="http://schemas.microsoft.com/office/drawing/2014/main" xmlns="" id="{E30E0F8E-6BB6-4201-97EC-DC3A60684692}"/>
              </a:ext>
            </a:extLst>
          </p:cNvPr>
          <p:cNvSpPr/>
          <p:nvPr/>
        </p:nvSpPr>
        <p:spPr>
          <a:xfrm rot="16200000">
            <a:off x="5214518" y="1927149"/>
            <a:ext cx="93731" cy="4539221"/>
          </a:xfrm>
          <a:prstGeom prst="rect">
            <a:avLst/>
          </a:prstGeom>
          <a:solidFill>
            <a:srgbClr val="EB8975"/>
          </a:solidFill>
          <a:ln>
            <a:noFill/>
          </a:ln>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grpSp>
        <p:nvGrpSpPr>
          <p:cNvPr id="8" name="Graphic 48">
            <a:extLst>
              <a:ext uri="{FF2B5EF4-FFF2-40B4-BE49-F238E27FC236}">
                <a16:creationId xmlns:a16="http://schemas.microsoft.com/office/drawing/2014/main" xmlns="" id="{8C192E6C-72C2-4AC1-A295-4ECB01BC19CA}"/>
              </a:ext>
            </a:extLst>
          </p:cNvPr>
          <p:cNvGrpSpPr/>
          <p:nvPr/>
        </p:nvGrpSpPr>
        <p:grpSpPr>
          <a:xfrm rot="4682357">
            <a:off x="6938752" y="3313490"/>
            <a:ext cx="2413414" cy="4017829"/>
            <a:chOff x="16603803" y="-2559806"/>
            <a:chExt cx="2616147" cy="6962203"/>
          </a:xfrm>
          <a:solidFill>
            <a:srgbClr val="F0A89A"/>
          </a:solidFill>
        </p:grpSpPr>
        <p:sp>
          <p:nvSpPr>
            <p:cNvPr id="9" name="Graphic 48">
              <a:extLst>
                <a:ext uri="{FF2B5EF4-FFF2-40B4-BE49-F238E27FC236}">
                  <a16:creationId xmlns:a16="http://schemas.microsoft.com/office/drawing/2014/main" xmlns="" id="{61D9B69E-E77A-4B7A-8BCE-373B46BAEB6C}"/>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10" name="Graphic 48">
              <a:extLst>
                <a:ext uri="{FF2B5EF4-FFF2-40B4-BE49-F238E27FC236}">
                  <a16:creationId xmlns:a16="http://schemas.microsoft.com/office/drawing/2014/main" xmlns="" id="{22C62FB9-CF0C-4A05-925D-3E328C6BF030}"/>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11" name="Graphic 48">
              <a:extLst>
                <a:ext uri="{FF2B5EF4-FFF2-40B4-BE49-F238E27FC236}">
                  <a16:creationId xmlns:a16="http://schemas.microsoft.com/office/drawing/2014/main" xmlns="" id="{DD31E82C-0A52-42F9-A155-94D25EEA0CD9}"/>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12" name="Graphic 48">
              <a:extLst>
                <a:ext uri="{FF2B5EF4-FFF2-40B4-BE49-F238E27FC236}">
                  <a16:creationId xmlns:a16="http://schemas.microsoft.com/office/drawing/2014/main" xmlns="" id="{518900A3-F77B-436A-9876-22D9DF5EBA3D}"/>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13" name="Graphic 48">
              <a:extLst>
                <a:ext uri="{FF2B5EF4-FFF2-40B4-BE49-F238E27FC236}">
                  <a16:creationId xmlns:a16="http://schemas.microsoft.com/office/drawing/2014/main" xmlns="" id="{9C5168B6-B39E-4AC3-BD53-B718046A3844}"/>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14" name="Graphic 48">
              <a:extLst>
                <a:ext uri="{FF2B5EF4-FFF2-40B4-BE49-F238E27FC236}">
                  <a16:creationId xmlns:a16="http://schemas.microsoft.com/office/drawing/2014/main" xmlns="" id="{7470E19D-7EF2-4F77-B1A1-FDE37DF5D858}"/>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15" name="Graphic 48">
              <a:extLst>
                <a:ext uri="{FF2B5EF4-FFF2-40B4-BE49-F238E27FC236}">
                  <a16:creationId xmlns:a16="http://schemas.microsoft.com/office/drawing/2014/main" xmlns="" id="{AC9C09FA-032C-40C4-B6BE-3F028F0183D4}"/>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16" name="Graphic 50">
            <a:extLst>
              <a:ext uri="{FF2B5EF4-FFF2-40B4-BE49-F238E27FC236}">
                <a16:creationId xmlns:a16="http://schemas.microsoft.com/office/drawing/2014/main" xmlns="" id="{7B400057-40C3-4395-9C44-AD6B2E998C3B}"/>
              </a:ext>
            </a:extLst>
          </p:cNvPr>
          <p:cNvSpPr/>
          <p:nvPr/>
        </p:nvSpPr>
        <p:spPr>
          <a:xfrm rot="18355494">
            <a:off x="539881" y="3083601"/>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17" name="Graphic 52">
            <a:extLst>
              <a:ext uri="{FF2B5EF4-FFF2-40B4-BE49-F238E27FC236}">
                <a16:creationId xmlns:a16="http://schemas.microsoft.com/office/drawing/2014/main" xmlns="" id="{AB7DEE2E-8635-4AF7-93CD-829D9FB1F512}"/>
              </a:ext>
            </a:extLst>
          </p:cNvPr>
          <p:cNvSpPr/>
          <p:nvPr/>
        </p:nvSpPr>
        <p:spPr>
          <a:xfrm rot="18355494">
            <a:off x="238817" y="2934234"/>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18" name="Group 17">
            <a:extLst>
              <a:ext uri="{FF2B5EF4-FFF2-40B4-BE49-F238E27FC236}">
                <a16:creationId xmlns:a16="http://schemas.microsoft.com/office/drawing/2014/main" xmlns="" id="{A3D8F834-A9DF-4319-A90C-66B961D568E9}"/>
              </a:ext>
            </a:extLst>
          </p:cNvPr>
          <p:cNvGrpSpPr/>
          <p:nvPr/>
        </p:nvGrpSpPr>
        <p:grpSpPr>
          <a:xfrm rot="2884917">
            <a:off x="463371" y="3767857"/>
            <a:ext cx="1640377" cy="1640377"/>
            <a:chOff x="16587367" y="11117008"/>
            <a:chExt cx="3701664" cy="3701664"/>
          </a:xfrm>
        </p:grpSpPr>
        <p:sp>
          <p:nvSpPr>
            <p:cNvPr id="19" name="Oval 18">
              <a:extLst>
                <a:ext uri="{FF2B5EF4-FFF2-40B4-BE49-F238E27FC236}">
                  <a16:creationId xmlns:a16="http://schemas.microsoft.com/office/drawing/2014/main" xmlns="" id="{4A228329-5091-4321-8FD7-86C9405AD380}"/>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0" name="Oval 19">
              <a:extLst>
                <a:ext uri="{FF2B5EF4-FFF2-40B4-BE49-F238E27FC236}">
                  <a16:creationId xmlns:a16="http://schemas.microsoft.com/office/drawing/2014/main" xmlns="" id="{4247E2C2-6F36-488D-99DA-4D27C7508795}"/>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1" name="Oval 20">
              <a:extLst>
                <a:ext uri="{FF2B5EF4-FFF2-40B4-BE49-F238E27FC236}">
                  <a16:creationId xmlns:a16="http://schemas.microsoft.com/office/drawing/2014/main" xmlns="" id="{B1008AE5-B77E-4258-B3B5-0E0E4B39D8A9}"/>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22" name="Oval 21">
            <a:extLst>
              <a:ext uri="{FF2B5EF4-FFF2-40B4-BE49-F238E27FC236}">
                <a16:creationId xmlns:a16="http://schemas.microsoft.com/office/drawing/2014/main" xmlns="" id="{409227A4-6CFF-4DA6-A01C-C303B1E7951E}"/>
              </a:ext>
            </a:extLst>
          </p:cNvPr>
          <p:cNvSpPr/>
          <p:nvPr/>
        </p:nvSpPr>
        <p:spPr>
          <a:xfrm>
            <a:off x="8118370" y="4760040"/>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3" name="Oval 22">
            <a:extLst>
              <a:ext uri="{FF2B5EF4-FFF2-40B4-BE49-F238E27FC236}">
                <a16:creationId xmlns:a16="http://schemas.microsoft.com/office/drawing/2014/main" xmlns="" id="{A0988554-4F0A-42B6-A23F-F9722D9E9322}"/>
              </a:ext>
            </a:extLst>
          </p:cNvPr>
          <p:cNvSpPr/>
          <p:nvPr/>
        </p:nvSpPr>
        <p:spPr>
          <a:xfrm>
            <a:off x="8638728" y="3887152"/>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4" name="Oval 23">
            <a:extLst>
              <a:ext uri="{FF2B5EF4-FFF2-40B4-BE49-F238E27FC236}">
                <a16:creationId xmlns:a16="http://schemas.microsoft.com/office/drawing/2014/main" xmlns="" id="{DB0EE0E0-A3AD-48E8-ACBF-CF6B95B59424}"/>
              </a:ext>
            </a:extLst>
          </p:cNvPr>
          <p:cNvSpPr/>
          <p:nvPr/>
        </p:nvSpPr>
        <p:spPr>
          <a:xfrm>
            <a:off x="8739467" y="4491487"/>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Tree>
    <p:extLst>
      <p:ext uri="{BB962C8B-B14F-4D97-AF65-F5344CB8AC3E}">
        <p14:creationId xmlns:p14="http://schemas.microsoft.com/office/powerpoint/2010/main" val="35648238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xmlns="" id="{EA42D354-9CEA-431C-A173-38ED396867C1}"/>
              </a:ext>
            </a:extLst>
          </p:cNvPr>
          <p:cNvSpPr txBox="1"/>
          <p:nvPr/>
        </p:nvSpPr>
        <p:spPr>
          <a:xfrm>
            <a:off x="3169622" y="3471409"/>
            <a:ext cx="7519914"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113" dirty="0" err="1">
                <a:solidFill>
                  <a:srgbClr val="66646E">
                    <a:alpha val="50000"/>
                  </a:srgbClr>
                </a:solidFill>
                <a:latin typeface="Montserrat Alternates Black" panose="00000A00000000000000" pitchFamily="50" charset="0"/>
                <a:cs typeface="Rajdhani" panose="02000000000000000000" pitchFamily="2" charset="0"/>
              </a:rPr>
              <a:t>scarlett</a:t>
            </a:r>
            <a:endParaRPr lang="en-US" sz="11250" kern="10000" spc="-113" dirty="0">
              <a:solidFill>
                <a:srgbClr val="66646E">
                  <a:alpha val="50000"/>
                </a:srgbClr>
              </a:solidFill>
              <a:latin typeface="Montserrat Alternates Black" panose="00000A00000000000000" pitchFamily="50" charset="0"/>
              <a:cs typeface="Rajdhani" panose="02000000000000000000" pitchFamily="2" charset="0"/>
            </a:endParaRPr>
          </a:p>
        </p:txBody>
      </p:sp>
      <p:sp>
        <p:nvSpPr>
          <p:cNvPr id="3" name="Graphic 50">
            <a:extLst>
              <a:ext uri="{FF2B5EF4-FFF2-40B4-BE49-F238E27FC236}">
                <a16:creationId xmlns:a16="http://schemas.microsoft.com/office/drawing/2014/main" xmlns="" id="{9521F973-AF31-4BAC-884A-CFBD48A75E1F}"/>
              </a:ext>
            </a:extLst>
          </p:cNvPr>
          <p:cNvSpPr/>
          <p:nvPr/>
        </p:nvSpPr>
        <p:spPr>
          <a:xfrm rot="14524345">
            <a:off x="6979713" y="1385190"/>
            <a:ext cx="2500016" cy="4426971"/>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8460000" algn="ctr" rotWithShape="0">
              <a:srgbClr val="000000">
                <a:alpha val="14000"/>
              </a:srgbClr>
            </a:outerShdw>
          </a:effectLst>
        </p:spPr>
        <p:txBody>
          <a:bodyPr rtlCol="0" anchor="ctr"/>
          <a:lstStyle/>
          <a:p>
            <a:endParaRPr lang="en-ID" sz="253"/>
          </a:p>
        </p:txBody>
      </p:sp>
      <p:sp>
        <p:nvSpPr>
          <p:cNvPr id="4" name="Graphic 52">
            <a:extLst>
              <a:ext uri="{FF2B5EF4-FFF2-40B4-BE49-F238E27FC236}">
                <a16:creationId xmlns:a16="http://schemas.microsoft.com/office/drawing/2014/main" xmlns="" id="{C19954D0-51E3-4E63-84EC-4F9016D51FDA}"/>
              </a:ext>
            </a:extLst>
          </p:cNvPr>
          <p:cNvSpPr/>
          <p:nvPr/>
        </p:nvSpPr>
        <p:spPr>
          <a:xfrm rot="14524345">
            <a:off x="6857885" y="817394"/>
            <a:ext cx="3615223" cy="5645958"/>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1820000" algn="ctr" rotWithShape="0">
              <a:srgbClr val="000000">
                <a:alpha val="18000"/>
              </a:srgbClr>
            </a:outerShdw>
          </a:effectLst>
        </p:spPr>
        <p:txBody>
          <a:bodyPr rtlCol="0" anchor="ctr"/>
          <a:lstStyle/>
          <a:p>
            <a:endParaRPr lang="en-ID" sz="253"/>
          </a:p>
        </p:txBody>
      </p:sp>
      <p:sp>
        <p:nvSpPr>
          <p:cNvPr id="5" name="TextBox 5">
            <a:extLst>
              <a:ext uri="{FF2B5EF4-FFF2-40B4-BE49-F238E27FC236}">
                <a16:creationId xmlns:a16="http://schemas.microsoft.com/office/drawing/2014/main" xmlns="" id="{D251B9B8-6342-4C38-B37D-3E26D44F3F8D}"/>
              </a:ext>
            </a:extLst>
          </p:cNvPr>
          <p:cNvSpPr txBox="1"/>
          <p:nvPr/>
        </p:nvSpPr>
        <p:spPr>
          <a:xfrm>
            <a:off x="-24057" y="-204733"/>
            <a:ext cx="7519914"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113" dirty="0" err="1">
                <a:solidFill>
                  <a:srgbClr val="66646E">
                    <a:alpha val="50000"/>
                  </a:srgbClr>
                </a:solidFill>
                <a:latin typeface="Montserrat Alternates Black" panose="00000A00000000000000" pitchFamily="50" charset="0"/>
                <a:cs typeface="Rajdhani" panose="02000000000000000000" pitchFamily="2" charset="0"/>
              </a:rPr>
              <a:t>scarlett</a:t>
            </a:r>
            <a:endParaRPr lang="en-US" sz="11250" kern="10000" spc="-113" dirty="0">
              <a:solidFill>
                <a:srgbClr val="66646E">
                  <a:alpha val="50000"/>
                </a:srgbClr>
              </a:solidFill>
              <a:latin typeface="Montserrat Alternates Black" panose="00000A00000000000000" pitchFamily="50" charset="0"/>
              <a:cs typeface="Rajdhani" panose="02000000000000000000" pitchFamily="2" charset="0"/>
            </a:endParaRPr>
          </a:p>
        </p:txBody>
      </p:sp>
      <p:grpSp>
        <p:nvGrpSpPr>
          <p:cNvPr id="6" name="Graphic 48">
            <a:extLst>
              <a:ext uri="{FF2B5EF4-FFF2-40B4-BE49-F238E27FC236}">
                <a16:creationId xmlns:a16="http://schemas.microsoft.com/office/drawing/2014/main" xmlns="" id="{2095F0D3-CD85-4681-8B9D-34C4FF662CC7}"/>
              </a:ext>
            </a:extLst>
          </p:cNvPr>
          <p:cNvGrpSpPr/>
          <p:nvPr/>
        </p:nvGrpSpPr>
        <p:grpSpPr>
          <a:xfrm rot="19164553">
            <a:off x="6421111" y="-3903279"/>
            <a:ext cx="3832031" cy="10197965"/>
            <a:chOff x="16603803" y="-2559806"/>
            <a:chExt cx="2616147" cy="6962203"/>
          </a:xfrm>
          <a:solidFill>
            <a:srgbClr val="F0A89A"/>
          </a:solidFill>
        </p:grpSpPr>
        <p:sp>
          <p:nvSpPr>
            <p:cNvPr id="7" name="Graphic 48">
              <a:extLst>
                <a:ext uri="{FF2B5EF4-FFF2-40B4-BE49-F238E27FC236}">
                  <a16:creationId xmlns:a16="http://schemas.microsoft.com/office/drawing/2014/main" xmlns="" id="{DF660218-53FD-49D9-AF74-32B123904EA8}"/>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8" name="Graphic 48">
              <a:extLst>
                <a:ext uri="{FF2B5EF4-FFF2-40B4-BE49-F238E27FC236}">
                  <a16:creationId xmlns:a16="http://schemas.microsoft.com/office/drawing/2014/main" xmlns="" id="{88423B05-B3C2-4338-9805-06D3FAA1F2AA}"/>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9" name="Graphic 48">
              <a:extLst>
                <a:ext uri="{FF2B5EF4-FFF2-40B4-BE49-F238E27FC236}">
                  <a16:creationId xmlns:a16="http://schemas.microsoft.com/office/drawing/2014/main" xmlns="" id="{3ED1EDBE-89EE-4D37-9460-E1E29E41B7E6}"/>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10" name="Graphic 48">
              <a:extLst>
                <a:ext uri="{FF2B5EF4-FFF2-40B4-BE49-F238E27FC236}">
                  <a16:creationId xmlns:a16="http://schemas.microsoft.com/office/drawing/2014/main" xmlns="" id="{D6CFDD6A-9CE8-4424-89D2-4E1442EA0CB2}"/>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11" name="Graphic 48">
              <a:extLst>
                <a:ext uri="{FF2B5EF4-FFF2-40B4-BE49-F238E27FC236}">
                  <a16:creationId xmlns:a16="http://schemas.microsoft.com/office/drawing/2014/main" xmlns="" id="{5CBC6BAA-C5E0-4F66-B77B-A0A059AF44E4}"/>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12" name="Graphic 48">
              <a:extLst>
                <a:ext uri="{FF2B5EF4-FFF2-40B4-BE49-F238E27FC236}">
                  <a16:creationId xmlns:a16="http://schemas.microsoft.com/office/drawing/2014/main" xmlns="" id="{6D6E135F-41D0-4EC4-86E2-C637E23F11AF}"/>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13" name="Graphic 48">
              <a:extLst>
                <a:ext uri="{FF2B5EF4-FFF2-40B4-BE49-F238E27FC236}">
                  <a16:creationId xmlns:a16="http://schemas.microsoft.com/office/drawing/2014/main" xmlns="" id="{3850EE2C-AE64-4F47-9CF4-78E0C1468AA5}"/>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14" name="Graphic 50">
            <a:extLst>
              <a:ext uri="{FF2B5EF4-FFF2-40B4-BE49-F238E27FC236}">
                <a16:creationId xmlns:a16="http://schemas.microsoft.com/office/drawing/2014/main" xmlns="" id="{FB3F709D-A853-4C34-B5E2-357054E8FF2E}"/>
              </a:ext>
            </a:extLst>
          </p:cNvPr>
          <p:cNvSpPr/>
          <p:nvPr/>
        </p:nvSpPr>
        <p:spPr>
          <a:xfrm rot="1075445">
            <a:off x="-615918" y="432555"/>
            <a:ext cx="2500016" cy="4426971"/>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15" name="Graphic 52">
            <a:extLst>
              <a:ext uri="{FF2B5EF4-FFF2-40B4-BE49-F238E27FC236}">
                <a16:creationId xmlns:a16="http://schemas.microsoft.com/office/drawing/2014/main" xmlns="" id="{E7C581AA-32A1-4D7A-9B0E-376BCEF30497}"/>
              </a:ext>
            </a:extLst>
          </p:cNvPr>
          <p:cNvSpPr/>
          <p:nvPr/>
        </p:nvSpPr>
        <p:spPr>
          <a:xfrm rot="1075445">
            <a:off x="-1515250" y="96668"/>
            <a:ext cx="3615223" cy="5645958"/>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sp>
        <p:nvSpPr>
          <p:cNvPr id="16" name="Oval 15">
            <a:extLst>
              <a:ext uri="{FF2B5EF4-FFF2-40B4-BE49-F238E27FC236}">
                <a16:creationId xmlns:a16="http://schemas.microsoft.com/office/drawing/2014/main" xmlns="" id="{AAE4FF79-CA9B-43D7-A33A-392CF4A5318E}"/>
              </a:ext>
            </a:extLst>
          </p:cNvPr>
          <p:cNvSpPr/>
          <p:nvPr/>
        </p:nvSpPr>
        <p:spPr>
          <a:xfrm>
            <a:off x="5194284" y="440273"/>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nvGrpSpPr>
          <p:cNvPr id="17" name="Group 16">
            <a:extLst>
              <a:ext uri="{FF2B5EF4-FFF2-40B4-BE49-F238E27FC236}">
                <a16:creationId xmlns:a16="http://schemas.microsoft.com/office/drawing/2014/main" xmlns="" id="{FFE23FF8-5359-4B12-98AA-E99E263E309F}"/>
              </a:ext>
            </a:extLst>
          </p:cNvPr>
          <p:cNvGrpSpPr/>
          <p:nvPr/>
        </p:nvGrpSpPr>
        <p:grpSpPr>
          <a:xfrm>
            <a:off x="-125654" y="1997593"/>
            <a:ext cx="1640377" cy="1640377"/>
            <a:chOff x="16587367" y="11117008"/>
            <a:chExt cx="3701664" cy="3701664"/>
          </a:xfrm>
        </p:grpSpPr>
        <p:sp>
          <p:nvSpPr>
            <p:cNvPr id="18" name="Oval 17">
              <a:extLst>
                <a:ext uri="{FF2B5EF4-FFF2-40B4-BE49-F238E27FC236}">
                  <a16:creationId xmlns:a16="http://schemas.microsoft.com/office/drawing/2014/main" xmlns="" id="{3B3ECEBC-6570-4231-ACEE-D365E8CDED6D}"/>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19" name="Oval 18">
              <a:extLst>
                <a:ext uri="{FF2B5EF4-FFF2-40B4-BE49-F238E27FC236}">
                  <a16:creationId xmlns:a16="http://schemas.microsoft.com/office/drawing/2014/main" xmlns="" id="{70345D0C-883D-43F0-92E3-A475CC7E0096}"/>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0" name="Oval 19">
              <a:extLst>
                <a:ext uri="{FF2B5EF4-FFF2-40B4-BE49-F238E27FC236}">
                  <a16:creationId xmlns:a16="http://schemas.microsoft.com/office/drawing/2014/main" xmlns="" id="{5721DC12-D30C-4F46-AC34-66B9874B8215}"/>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21" name="TextBox 5">
            <a:extLst>
              <a:ext uri="{FF2B5EF4-FFF2-40B4-BE49-F238E27FC236}">
                <a16:creationId xmlns:a16="http://schemas.microsoft.com/office/drawing/2014/main" xmlns="" id="{6B6F0248-1A91-41B7-91C5-65EE1F0F82B7}"/>
              </a:ext>
            </a:extLst>
          </p:cNvPr>
          <p:cNvSpPr txBox="1"/>
          <p:nvPr/>
        </p:nvSpPr>
        <p:spPr>
          <a:xfrm>
            <a:off x="3038186" y="1927745"/>
            <a:ext cx="3612021" cy="90022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5625" kern="10000" spc="-113" dirty="0" err="1">
                <a:solidFill>
                  <a:schemeClr val="bg1"/>
                </a:solidFill>
                <a:latin typeface="Montserrat Alternates Black" panose="00000A00000000000000" pitchFamily="50" charset="0"/>
                <a:cs typeface="Rajdhani" panose="02000000000000000000" pitchFamily="2" charset="0"/>
              </a:rPr>
              <a:t>thank’s</a:t>
            </a:r>
            <a:endParaRPr lang="en-US" sz="5625" kern="10000" spc="-113" dirty="0">
              <a:solidFill>
                <a:schemeClr val="bg1"/>
              </a:solidFill>
              <a:latin typeface="Montserrat Alternates Black" panose="00000A00000000000000" pitchFamily="50" charset="0"/>
              <a:cs typeface="Rajdhani" panose="02000000000000000000" pitchFamily="2" charset="0"/>
            </a:endParaRPr>
          </a:p>
        </p:txBody>
      </p:sp>
      <p:sp>
        <p:nvSpPr>
          <p:cNvPr id="22" name="TextBox 5">
            <a:extLst>
              <a:ext uri="{FF2B5EF4-FFF2-40B4-BE49-F238E27FC236}">
                <a16:creationId xmlns:a16="http://schemas.microsoft.com/office/drawing/2014/main" xmlns="" id="{B3880CF4-3F04-482C-B70F-D1821A0F8000}"/>
              </a:ext>
            </a:extLst>
          </p:cNvPr>
          <p:cNvSpPr txBox="1"/>
          <p:nvPr/>
        </p:nvSpPr>
        <p:spPr>
          <a:xfrm>
            <a:off x="3074593" y="2753739"/>
            <a:ext cx="3411479" cy="29435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688" kern="10000" spc="-113" dirty="0">
                <a:solidFill>
                  <a:schemeClr val="bg1"/>
                </a:solidFill>
                <a:latin typeface="Open Sans" panose="020B0606030504020204" pitchFamily="34" charset="0"/>
                <a:ea typeface="Open Sans" panose="020B0606030504020204" pitchFamily="34" charset="0"/>
                <a:cs typeface="Open Sans" panose="020B0606030504020204" pitchFamily="34" charset="0"/>
              </a:rPr>
              <a:t>see you next time !</a:t>
            </a:r>
          </a:p>
        </p:txBody>
      </p:sp>
      <p:sp>
        <p:nvSpPr>
          <p:cNvPr id="23" name="Oval 22">
            <a:extLst>
              <a:ext uri="{FF2B5EF4-FFF2-40B4-BE49-F238E27FC236}">
                <a16:creationId xmlns:a16="http://schemas.microsoft.com/office/drawing/2014/main" xmlns="" id="{9FB90A7A-0EB3-4936-87D4-3120B5E9ED42}"/>
              </a:ext>
            </a:extLst>
          </p:cNvPr>
          <p:cNvSpPr/>
          <p:nvPr/>
        </p:nvSpPr>
        <p:spPr>
          <a:xfrm>
            <a:off x="7274544" y="440273"/>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4" name="Oval 23">
            <a:extLst>
              <a:ext uri="{FF2B5EF4-FFF2-40B4-BE49-F238E27FC236}">
                <a16:creationId xmlns:a16="http://schemas.microsoft.com/office/drawing/2014/main" xmlns="" id="{76C252BE-3F42-47BE-9E61-5D6CAA3E6CD1}"/>
              </a:ext>
            </a:extLst>
          </p:cNvPr>
          <p:cNvSpPr/>
          <p:nvPr/>
        </p:nvSpPr>
        <p:spPr>
          <a:xfrm>
            <a:off x="7274544" y="1479615"/>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5" name="Oval 24">
            <a:extLst>
              <a:ext uri="{FF2B5EF4-FFF2-40B4-BE49-F238E27FC236}">
                <a16:creationId xmlns:a16="http://schemas.microsoft.com/office/drawing/2014/main" xmlns="" id="{6D704AC0-910E-4360-BC29-2E193A865B7D}"/>
              </a:ext>
            </a:extLst>
          </p:cNvPr>
          <p:cNvSpPr/>
          <p:nvPr/>
        </p:nvSpPr>
        <p:spPr>
          <a:xfrm>
            <a:off x="8817594" y="840551"/>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nvGrpSpPr>
          <p:cNvPr id="26" name="Group 25">
            <a:extLst>
              <a:ext uri="{FF2B5EF4-FFF2-40B4-BE49-F238E27FC236}">
                <a16:creationId xmlns:a16="http://schemas.microsoft.com/office/drawing/2014/main" xmlns="" id="{FAACDE0E-819D-403B-9F0F-46AFEC2FA8FE}"/>
              </a:ext>
            </a:extLst>
          </p:cNvPr>
          <p:cNvGrpSpPr/>
          <p:nvPr/>
        </p:nvGrpSpPr>
        <p:grpSpPr>
          <a:xfrm>
            <a:off x="7956183" y="1687852"/>
            <a:ext cx="1640377" cy="1640377"/>
            <a:chOff x="16587367" y="11117008"/>
            <a:chExt cx="3701664" cy="3701664"/>
          </a:xfrm>
        </p:grpSpPr>
        <p:sp>
          <p:nvSpPr>
            <p:cNvPr id="27" name="Oval 26">
              <a:extLst>
                <a:ext uri="{FF2B5EF4-FFF2-40B4-BE49-F238E27FC236}">
                  <a16:creationId xmlns:a16="http://schemas.microsoft.com/office/drawing/2014/main" xmlns="" id="{F55D740D-640D-40C7-AA36-2AAE9D812D5D}"/>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8" name="Oval 27">
              <a:extLst>
                <a:ext uri="{FF2B5EF4-FFF2-40B4-BE49-F238E27FC236}">
                  <a16:creationId xmlns:a16="http://schemas.microsoft.com/office/drawing/2014/main" xmlns="" id="{2F79AB89-E817-4FE4-AC97-4DA1A8077CEB}"/>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9" name="Oval 28">
              <a:extLst>
                <a:ext uri="{FF2B5EF4-FFF2-40B4-BE49-F238E27FC236}">
                  <a16:creationId xmlns:a16="http://schemas.microsoft.com/office/drawing/2014/main" xmlns="" id="{17401FFC-F963-4EFC-A45B-DA969E430A7A}"/>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grpSp>
        <p:nvGrpSpPr>
          <p:cNvPr id="30" name="Group 29">
            <a:extLst>
              <a:ext uri="{FF2B5EF4-FFF2-40B4-BE49-F238E27FC236}">
                <a16:creationId xmlns:a16="http://schemas.microsoft.com/office/drawing/2014/main" xmlns="" id="{8ADBEDD5-1451-40D9-A084-2ACB692C0220}"/>
              </a:ext>
            </a:extLst>
          </p:cNvPr>
          <p:cNvGrpSpPr/>
          <p:nvPr/>
        </p:nvGrpSpPr>
        <p:grpSpPr>
          <a:xfrm>
            <a:off x="204918" y="137704"/>
            <a:ext cx="1562808" cy="218453"/>
            <a:chOff x="546447" y="367207"/>
            <a:chExt cx="4167489" cy="582542"/>
          </a:xfrm>
        </p:grpSpPr>
        <p:sp>
          <p:nvSpPr>
            <p:cNvPr id="31" name="Google Shape;484;p91">
              <a:extLst>
                <a:ext uri="{FF2B5EF4-FFF2-40B4-BE49-F238E27FC236}">
                  <a16:creationId xmlns:a16="http://schemas.microsoft.com/office/drawing/2014/main" xmlns="" id="{E26591F9-D5DF-4E47-BC58-E0703F847846}"/>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32" name="Google Shape;484;p91">
              <a:extLst>
                <a:ext uri="{FF2B5EF4-FFF2-40B4-BE49-F238E27FC236}">
                  <a16:creationId xmlns:a16="http://schemas.microsoft.com/office/drawing/2014/main" xmlns="" id="{6CD70751-0BFD-4019-B3BE-F8213A71841D}"/>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35</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33" name="Straight Connector 32">
              <a:extLst>
                <a:ext uri="{FF2B5EF4-FFF2-40B4-BE49-F238E27FC236}">
                  <a16:creationId xmlns:a16="http://schemas.microsoft.com/office/drawing/2014/main" xmlns="" id="{4E4775D7-1E77-4F0A-A384-081F07439977}"/>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33878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xmlns="" id="{3F0DA0CA-9648-44AB-BEE5-547742103100}"/>
              </a:ext>
            </a:extLst>
          </p:cNvPr>
          <p:cNvSpPr txBox="1"/>
          <p:nvPr/>
        </p:nvSpPr>
        <p:spPr>
          <a:xfrm>
            <a:off x="81361" y="3425566"/>
            <a:ext cx="8658002"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about me</a:t>
            </a:r>
          </a:p>
        </p:txBody>
      </p:sp>
      <p:sp>
        <p:nvSpPr>
          <p:cNvPr id="40" name="Picture Placeholder 39">
            <a:extLst>
              <a:ext uri="{FF2B5EF4-FFF2-40B4-BE49-F238E27FC236}">
                <a16:creationId xmlns:a16="http://schemas.microsoft.com/office/drawing/2014/main" xmlns="" id="{DFDDF128-F43C-496C-86F4-F115F9366191}"/>
              </a:ext>
            </a:extLst>
          </p:cNvPr>
          <p:cNvSpPr>
            <a:spLocks noGrp="1"/>
          </p:cNvSpPr>
          <p:nvPr>
            <p:ph type="pic" sz="quarter" idx="10"/>
          </p:nvPr>
        </p:nvSpPr>
        <p:spPr/>
      </p:sp>
      <p:sp>
        <p:nvSpPr>
          <p:cNvPr id="4" name="Google Shape;947;p128">
            <a:extLst>
              <a:ext uri="{FF2B5EF4-FFF2-40B4-BE49-F238E27FC236}">
                <a16:creationId xmlns:a16="http://schemas.microsoft.com/office/drawing/2014/main" xmlns="" id="{C0444AA1-37A3-4F81-842E-EECAF9EFBD5A}"/>
              </a:ext>
            </a:extLst>
          </p:cNvPr>
          <p:cNvSpPr txBox="1"/>
          <p:nvPr/>
        </p:nvSpPr>
        <p:spPr>
          <a:xfrm>
            <a:off x="5200034" y="1752310"/>
            <a:ext cx="2947824" cy="531171"/>
          </a:xfrm>
          <a:prstGeom prst="rect">
            <a:avLst/>
          </a:prstGeom>
          <a:noFill/>
          <a:ln>
            <a:noFill/>
          </a:ln>
        </p:spPr>
        <p:txBody>
          <a:bodyPr spcFirstLastPara="1" wrap="square" lIns="0" tIns="0" rIns="0" bIns="0" anchor="t" anchorCtr="0">
            <a:spAutoFit/>
          </a:bodyPr>
          <a:lstStyle/>
          <a:p>
            <a:r>
              <a:rPr lang="en-US"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Rubik"/>
              </a:rPr>
              <a:t>Lorem Ipsum has been the industry's standard dummy text ever since the 1500s, when an unknown printer took a galley of type and scrambled it to make a type specimen book.</a:t>
            </a:r>
            <a:endParaRPr sz="863"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Google Shape;949;p128">
            <a:extLst>
              <a:ext uri="{FF2B5EF4-FFF2-40B4-BE49-F238E27FC236}">
                <a16:creationId xmlns:a16="http://schemas.microsoft.com/office/drawing/2014/main" xmlns="" id="{1CF7DDCA-A37A-4406-9432-C4012D7B72C8}"/>
              </a:ext>
            </a:extLst>
          </p:cNvPr>
          <p:cNvSpPr/>
          <p:nvPr/>
        </p:nvSpPr>
        <p:spPr>
          <a:xfrm>
            <a:off x="815842" y="1338078"/>
            <a:ext cx="2075680" cy="1984926"/>
          </a:xfrm>
          <a:prstGeom prst="rect">
            <a:avLst/>
          </a:prstGeom>
          <a:solidFill>
            <a:srgbClr val="2D2C30"/>
          </a:solidFill>
          <a:ln>
            <a:noFill/>
          </a:ln>
          <a:effectLst>
            <a:outerShdw blurRad="1066800" dist="635000" dir="5400000" rotWithShape="0">
              <a:srgbClr val="000000">
                <a:alpha val="21568"/>
              </a:srgbClr>
            </a:outerShdw>
          </a:effectLst>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sp>
        <p:nvSpPr>
          <p:cNvPr id="6" name="Google Shape;951;p128">
            <a:extLst>
              <a:ext uri="{FF2B5EF4-FFF2-40B4-BE49-F238E27FC236}">
                <a16:creationId xmlns:a16="http://schemas.microsoft.com/office/drawing/2014/main" xmlns="" id="{A7606BD5-B213-4846-94B5-5049E39280FF}"/>
              </a:ext>
            </a:extLst>
          </p:cNvPr>
          <p:cNvSpPr txBox="1"/>
          <p:nvPr/>
        </p:nvSpPr>
        <p:spPr>
          <a:xfrm>
            <a:off x="1205425" y="1555314"/>
            <a:ext cx="1339039" cy="727507"/>
          </a:xfrm>
          <a:prstGeom prst="rect">
            <a:avLst/>
          </a:prstGeom>
          <a:noFill/>
          <a:ln>
            <a:noFill/>
          </a:ln>
        </p:spPr>
        <p:txBody>
          <a:bodyPr spcFirstLastPara="1" wrap="square" lIns="0" tIns="0" rIns="0" bIns="0" anchor="t" anchorCtr="0">
            <a:spAutoFit/>
          </a:bodyPr>
          <a:lstStyle/>
          <a:p>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Rubik"/>
              </a:rPr>
              <a:t>Lorem Ipsum has been the industry's standard dummy text ever since the 1500s, when an unknown printer took a galley of type and scrambled it to make a type.</a:t>
            </a:r>
            <a:endParaRPr sz="253"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Google Shape;952;p128">
            <a:extLst>
              <a:ext uri="{FF2B5EF4-FFF2-40B4-BE49-F238E27FC236}">
                <a16:creationId xmlns:a16="http://schemas.microsoft.com/office/drawing/2014/main" xmlns="" id="{06489B74-2C97-4DE8-A389-23EBF4AF35BF}"/>
              </a:ext>
            </a:extLst>
          </p:cNvPr>
          <p:cNvSpPr txBox="1"/>
          <p:nvPr/>
        </p:nvSpPr>
        <p:spPr>
          <a:xfrm>
            <a:off x="1205425" y="2391394"/>
            <a:ext cx="1339039" cy="727507"/>
          </a:xfrm>
          <a:prstGeom prst="rect">
            <a:avLst/>
          </a:prstGeom>
          <a:noFill/>
          <a:ln>
            <a:noFill/>
          </a:ln>
        </p:spPr>
        <p:txBody>
          <a:bodyPr spcFirstLastPara="1" wrap="square" lIns="0" tIns="0" rIns="0" bIns="0" anchor="t" anchorCtr="0">
            <a:spAutoFit/>
          </a:bodyPr>
          <a:lstStyle/>
          <a:p>
            <a:r>
              <a:rPr lang="en-US" sz="788">
                <a:solidFill>
                  <a:schemeClr val="bg1"/>
                </a:solidFill>
                <a:latin typeface="Open Sans" panose="020B0606030504020204" pitchFamily="34" charset="0"/>
                <a:ea typeface="Open Sans" panose="020B0606030504020204" pitchFamily="34" charset="0"/>
                <a:cs typeface="Open Sans" panose="020B0606030504020204" pitchFamily="34" charset="0"/>
                <a:sym typeface="Rubik"/>
              </a:rPr>
              <a:t>Lorem Ipsum has been the industry's standard dummy text ever since the 1500s, when an unknown printer took a galley of type and scrambled it to make a type.</a:t>
            </a:r>
            <a:endParaRPr sz="253">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Google Shape;954;p128">
            <a:extLst>
              <a:ext uri="{FF2B5EF4-FFF2-40B4-BE49-F238E27FC236}">
                <a16:creationId xmlns:a16="http://schemas.microsoft.com/office/drawing/2014/main" xmlns="" id="{A47EA1B2-DDBF-425C-85AD-68701D351CC8}"/>
              </a:ext>
            </a:extLst>
          </p:cNvPr>
          <p:cNvSpPr/>
          <p:nvPr/>
        </p:nvSpPr>
        <p:spPr>
          <a:xfrm>
            <a:off x="5200035" y="2538123"/>
            <a:ext cx="575757" cy="573492"/>
          </a:xfrm>
          <a:prstGeom prst="rect">
            <a:avLst/>
          </a:prstGeom>
          <a:solidFill>
            <a:srgbClr val="2D2C30"/>
          </a:solidFill>
          <a:ln>
            <a:noFill/>
          </a:ln>
        </p:spPr>
        <p:txBody>
          <a:bodyPr spcFirstLastPara="1" wrap="square" lIns="0" tIns="0" rIns="0" bIns="0" anchor="ctr" anchorCtr="0">
            <a:noAutofit/>
          </a:bodyPr>
          <a:lstStyle/>
          <a:p>
            <a:pPr algn="ctr"/>
            <a:endParaRPr sz="525">
              <a:solidFill>
                <a:schemeClr val="bg1"/>
              </a:solidFill>
              <a:latin typeface="Arial"/>
              <a:ea typeface="Arial"/>
              <a:cs typeface="Arial"/>
              <a:sym typeface="Arial"/>
            </a:endParaRPr>
          </a:p>
        </p:txBody>
      </p:sp>
      <p:sp>
        <p:nvSpPr>
          <p:cNvPr id="9" name="Google Shape;955;p128">
            <a:extLst>
              <a:ext uri="{FF2B5EF4-FFF2-40B4-BE49-F238E27FC236}">
                <a16:creationId xmlns:a16="http://schemas.microsoft.com/office/drawing/2014/main" xmlns="" id="{07CAF7F4-CCF0-4AD1-B4EE-E39FD6CCD0E9}"/>
              </a:ext>
            </a:extLst>
          </p:cNvPr>
          <p:cNvSpPr/>
          <p:nvPr/>
        </p:nvSpPr>
        <p:spPr>
          <a:xfrm>
            <a:off x="5384103" y="2742954"/>
            <a:ext cx="207618" cy="163829"/>
          </a:xfrm>
          <a:custGeom>
            <a:avLst/>
            <a:gdLst/>
            <a:ahLst/>
            <a:cxnLst/>
            <a:rect l="l" t="t" r="r" b="b"/>
            <a:pathLst>
              <a:path w="20149" h="19002" extrusionOk="0">
                <a:moveTo>
                  <a:pt x="5060" y="2115"/>
                </a:moveTo>
                <a:cubicBezTo>
                  <a:pt x="844" y="4860"/>
                  <a:pt x="1235" y="9418"/>
                  <a:pt x="1235" y="11283"/>
                </a:cubicBezTo>
                <a:cubicBezTo>
                  <a:pt x="6581" y="3461"/>
                  <a:pt x="14708" y="3928"/>
                  <a:pt x="14708" y="3928"/>
                </a:cubicBezTo>
                <a:cubicBezTo>
                  <a:pt x="14708" y="3928"/>
                  <a:pt x="3148" y="8486"/>
                  <a:pt x="62" y="17706"/>
                </a:cubicBezTo>
                <a:cubicBezTo>
                  <a:pt x="-329" y="18638"/>
                  <a:pt x="1235" y="19519"/>
                  <a:pt x="1583" y="18638"/>
                </a:cubicBezTo>
                <a:cubicBezTo>
                  <a:pt x="2365" y="16307"/>
                  <a:pt x="3887" y="14028"/>
                  <a:pt x="3887" y="14028"/>
                </a:cubicBezTo>
                <a:cubicBezTo>
                  <a:pt x="6233" y="14961"/>
                  <a:pt x="9667" y="16307"/>
                  <a:pt x="12405" y="14028"/>
                </a:cubicBezTo>
                <a:cubicBezTo>
                  <a:pt x="15447" y="11283"/>
                  <a:pt x="15447" y="4860"/>
                  <a:pt x="20054" y="1648"/>
                </a:cubicBezTo>
                <a:cubicBezTo>
                  <a:pt x="21271" y="1182"/>
                  <a:pt x="10493" y="-2081"/>
                  <a:pt x="5060" y="2115"/>
                </a:cubicBezTo>
              </a:path>
            </a:pathLst>
          </a:custGeom>
          <a:solidFill>
            <a:schemeClr val="bg1"/>
          </a:solidFill>
          <a:ln>
            <a:noFill/>
          </a:ln>
        </p:spPr>
        <p:txBody>
          <a:bodyPr spcFirstLastPara="1" wrap="square" lIns="0" tIns="0" rIns="0" bIns="0" anchor="ctr" anchorCtr="0">
            <a:noAutofit/>
          </a:bodyPr>
          <a:lstStyle/>
          <a:p>
            <a:endParaRPr sz="525">
              <a:solidFill>
                <a:schemeClr val="bg1"/>
              </a:solidFill>
              <a:latin typeface="Arial"/>
              <a:ea typeface="Arial"/>
              <a:cs typeface="Arial"/>
              <a:sym typeface="Arial"/>
            </a:endParaRPr>
          </a:p>
        </p:txBody>
      </p:sp>
      <p:sp>
        <p:nvSpPr>
          <p:cNvPr id="10" name="Google Shape;956;p128">
            <a:extLst>
              <a:ext uri="{FF2B5EF4-FFF2-40B4-BE49-F238E27FC236}">
                <a16:creationId xmlns:a16="http://schemas.microsoft.com/office/drawing/2014/main" xmlns="" id="{60DD86B5-727B-4575-B4AA-AF2A134CB8C9}"/>
              </a:ext>
            </a:extLst>
          </p:cNvPr>
          <p:cNvSpPr txBox="1"/>
          <p:nvPr/>
        </p:nvSpPr>
        <p:spPr>
          <a:xfrm>
            <a:off x="6026258" y="2813038"/>
            <a:ext cx="2376186" cy="398379"/>
          </a:xfrm>
          <a:prstGeom prst="rect">
            <a:avLst/>
          </a:prstGeom>
          <a:noFill/>
          <a:ln>
            <a:noFill/>
          </a:ln>
        </p:spPr>
        <p:txBody>
          <a:bodyPr spcFirstLastPara="1" wrap="square" lIns="0" tIns="0" rIns="0" bIns="0" anchor="t" anchorCtr="0">
            <a:spAutoFit/>
          </a:bodyPr>
          <a:lstStyle/>
          <a:p>
            <a:r>
              <a:rPr lang="en-US"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Rubik"/>
              </a:rPr>
              <a:t>Lorem Ipsum has been the industry's standard dummy text ever since the 1500s, when an unknown printer took a galley of type.</a:t>
            </a:r>
            <a:endParaRPr sz="863"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Google Shape;957;p128">
            <a:extLst>
              <a:ext uri="{FF2B5EF4-FFF2-40B4-BE49-F238E27FC236}">
                <a16:creationId xmlns:a16="http://schemas.microsoft.com/office/drawing/2014/main" xmlns="" id="{CD86AD98-00AA-41C0-9AD6-501B784C4595}"/>
              </a:ext>
            </a:extLst>
          </p:cNvPr>
          <p:cNvSpPr txBox="1"/>
          <p:nvPr/>
        </p:nvSpPr>
        <p:spPr>
          <a:xfrm>
            <a:off x="6026259" y="2538123"/>
            <a:ext cx="1346993" cy="184666"/>
          </a:xfrm>
          <a:prstGeom prst="rect">
            <a:avLst/>
          </a:prstGeom>
          <a:noFill/>
          <a:ln>
            <a:noFill/>
          </a:ln>
        </p:spPr>
        <p:txBody>
          <a:bodyPr spcFirstLastPara="1" wrap="square" lIns="0" tIns="0" rIns="0" bIns="0" anchor="t" anchorCtr="0">
            <a:spAutoFit/>
          </a:bodyPr>
          <a:lstStyle/>
          <a:p>
            <a:pPr marL="0" lvl="3"/>
            <a:r>
              <a:rPr lang="en-US" sz="12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Proza Libre"/>
              </a:rPr>
              <a:t>Lorem ipsum.</a:t>
            </a:r>
            <a:endParaRPr sz="12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Google Shape;961;p128">
            <a:extLst>
              <a:ext uri="{FF2B5EF4-FFF2-40B4-BE49-F238E27FC236}">
                <a16:creationId xmlns:a16="http://schemas.microsoft.com/office/drawing/2014/main" xmlns="" id="{A25BAA8D-A602-4FB7-B1D4-23277D91B786}"/>
              </a:ext>
            </a:extLst>
          </p:cNvPr>
          <p:cNvSpPr txBox="1"/>
          <p:nvPr/>
        </p:nvSpPr>
        <p:spPr>
          <a:xfrm>
            <a:off x="6026764" y="3762893"/>
            <a:ext cx="2376186" cy="398379"/>
          </a:xfrm>
          <a:prstGeom prst="rect">
            <a:avLst/>
          </a:prstGeom>
          <a:noFill/>
          <a:ln>
            <a:noFill/>
          </a:ln>
        </p:spPr>
        <p:txBody>
          <a:bodyPr spcFirstLastPara="1" wrap="square" lIns="0" tIns="0" rIns="0" bIns="0" anchor="t" anchorCtr="0">
            <a:spAutoFit/>
          </a:bodyPr>
          <a:lstStyle/>
          <a:p>
            <a:r>
              <a:rPr lang="en-US" sz="863">
                <a:solidFill>
                  <a:schemeClr val="bg1"/>
                </a:solidFill>
                <a:latin typeface="Open Sans" panose="020B0606030504020204" pitchFamily="34" charset="0"/>
                <a:ea typeface="Open Sans" panose="020B0606030504020204" pitchFamily="34" charset="0"/>
                <a:cs typeface="Open Sans" panose="020B0606030504020204" pitchFamily="34" charset="0"/>
                <a:sym typeface="Rubik"/>
              </a:rPr>
              <a:t>Lorem Ipsum has been the industry's standard dummy text ever since the 1500s, when an unknown printer took a galley of type.</a:t>
            </a:r>
            <a:endParaRPr sz="863">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Google Shape;962;p128">
            <a:extLst>
              <a:ext uri="{FF2B5EF4-FFF2-40B4-BE49-F238E27FC236}">
                <a16:creationId xmlns:a16="http://schemas.microsoft.com/office/drawing/2014/main" xmlns="" id="{28AE39A6-4EC3-426C-A193-6CB89B702A19}"/>
              </a:ext>
            </a:extLst>
          </p:cNvPr>
          <p:cNvSpPr txBox="1"/>
          <p:nvPr/>
        </p:nvSpPr>
        <p:spPr>
          <a:xfrm>
            <a:off x="6026765" y="3487978"/>
            <a:ext cx="1346993" cy="184666"/>
          </a:xfrm>
          <a:prstGeom prst="rect">
            <a:avLst/>
          </a:prstGeom>
          <a:noFill/>
          <a:ln>
            <a:noFill/>
          </a:ln>
        </p:spPr>
        <p:txBody>
          <a:bodyPr spcFirstLastPara="1" wrap="square" lIns="0" tIns="0" rIns="0" bIns="0" anchor="t" anchorCtr="0">
            <a:spAutoFit/>
          </a:bodyPr>
          <a:lstStyle/>
          <a:p>
            <a:pPr marL="0" lvl="3"/>
            <a:r>
              <a:rPr lang="en-US" sz="12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Proza Libre"/>
              </a:rPr>
              <a:t>Lorem ipsum.</a:t>
            </a:r>
            <a:endParaRPr sz="12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4" name="Google Shape;963;p128">
            <a:extLst>
              <a:ext uri="{FF2B5EF4-FFF2-40B4-BE49-F238E27FC236}">
                <a16:creationId xmlns:a16="http://schemas.microsoft.com/office/drawing/2014/main" xmlns="" id="{FCB6172C-7C19-4B27-8D61-0003ACBEE6FB}"/>
              </a:ext>
            </a:extLst>
          </p:cNvPr>
          <p:cNvSpPr/>
          <p:nvPr/>
        </p:nvSpPr>
        <p:spPr>
          <a:xfrm>
            <a:off x="5200034" y="3559416"/>
            <a:ext cx="576263" cy="571501"/>
          </a:xfrm>
          <a:prstGeom prst="rect">
            <a:avLst/>
          </a:prstGeom>
          <a:solidFill>
            <a:srgbClr val="2D2C30"/>
          </a:solidFill>
          <a:ln>
            <a:noFill/>
          </a:ln>
          <a:effectLst>
            <a:outerShdw blurRad="1066800" dist="635000" dir="5400000" rotWithShape="0">
              <a:srgbClr val="000000">
                <a:alpha val="21568"/>
              </a:srgbClr>
            </a:outerShdw>
          </a:effectLst>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sp>
        <p:nvSpPr>
          <p:cNvPr id="15" name="Google Shape;964;p128">
            <a:extLst>
              <a:ext uri="{FF2B5EF4-FFF2-40B4-BE49-F238E27FC236}">
                <a16:creationId xmlns:a16="http://schemas.microsoft.com/office/drawing/2014/main" xmlns="" id="{1702637F-87DD-47F3-BE6F-79C521C5F94E}"/>
              </a:ext>
            </a:extLst>
          </p:cNvPr>
          <p:cNvSpPr/>
          <p:nvPr/>
        </p:nvSpPr>
        <p:spPr>
          <a:xfrm>
            <a:off x="5396031" y="3743389"/>
            <a:ext cx="184269" cy="203554"/>
          </a:xfrm>
          <a:custGeom>
            <a:avLst/>
            <a:gdLst/>
            <a:ahLst/>
            <a:cxnLst/>
            <a:rect l="l" t="t" r="r" b="b"/>
            <a:pathLst>
              <a:path w="20044" h="20443" extrusionOk="0">
                <a:moveTo>
                  <a:pt x="15837" y="8388"/>
                </a:moveTo>
                <a:cubicBezTo>
                  <a:pt x="13144" y="2625"/>
                  <a:pt x="11314" y="516"/>
                  <a:pt x="6841" y="516"/>
                </a:cubicBezTo>
                <a:cubicBezTo>
                  <a:pt x="5012" y="516"/>
                  <a:pt x="5469" y="-327"/>
                  <a:pt x="4148" y="141"/>
                </a:cubicBezTo>
                <a:cubicBezTo>
                  <a:pt x="2776" y="516"/>
                  <a:pt x="4148" y="938"/>
                  <a:pt x="2776" y="2203"/>
                </a:cubicBezTo>
                <a:cubicBezTo>
                  <a:pt x="-782" y="4686"/>
                  <a:pt x="-376" y="7591"/>
                  <a:pt x="997" y="13401"/>
                </a:cubicBezTo>
                <a:cubicBezTo>
                  <a:pt x="1912" y="15885"/>
                  <a:pt x="-376" y="16260"/>
                  <a:pt x="539" y="18790"/>
                </a:cubicBezTo>
                <a:cubicBezTo>
                  <a:pt x="997" y="20476"/>
                  <a:pt x="6384" y="21273"/>
                  <a:pt x="11822" y="19211"/>
                </a:cubicBezTo>
                <a:cubicBezTo>
                  <a:pt x="17210" y="17571"/>
                  <a:pt x="20818" y="13776"/>
                  <a:pt x="19903" y="12136"/>
                </a:cubicBezTo>
                <a:cubicBezTo>
                  <a:pt x="18988" y="9653"/>
                  <a:pt x="17210" y="10871"/>
                  <a:pt x="15837" y="8388"/>
                </a:cubicBezTo>
                <a:close/>
                <a:moveTo>
                  <a:pt x="11314" y="17993"/>
                </a:moveTo>
                <a:cubicBezTo>
                  <a:pt x="6384" y="19633"/>
                  <a:pt x="2318" y="18368"/>
                  <a:pt x="1912" y="17993"/>
                </a:cubicBezTo>
                <a:cubicBezTo>
                  <a:pt x="1912" y="17571"/>
                  <a:pt x="3690" y="14620"/>
                  <a:pt x="9078" y="12980"/>
                </a:cubicBezTo>
                <a:cubicBezTo>
                  <a:pt x="14973" y="10871"/>
                  <a:pt x="18124" y="11715"/>
                  <a:pt x="18124" y="12558"/>
                </a:cubicBezTo>
                <a:cubicBezTo>
                  <a:pt x="18531" y="12980"/>
                  <a:pt x="16295" y="16260"/>
                  <a:pt x="11314" y="17993"/>
                </a:cubicBezTo>
                <a:close/>
                <a:moveTo>
                  <a:pt x="9535" y="13776"/>
                </a:moveTo>
                <a:cubicBezTo>
                  <a:pt x="6841" y="14620"/>
                  <a:pt x="5469" y="15463"/>
                  <a:pt x="4148" y="16681"/>
                </a:cubicBezTo>
                <a:cubicBezTo>
                  <a:pt x="5012" y="17150"/>
                  <a:pt x="6384" y="17571"/>
                  <a:pt x="7706" y="16681"/>
                </a:cubicBezTo>
                <a:cubicBezTo>
                  <a:pt x="9993" y="16260"/>
                  <a:pt x="10907" y="14620"/>
                  <a:pt x="10450" y="13401"/>
                </a:cubicBezTo>
                <a:cubicBezTo>
                  <a:pt x="10450" y="13401"/>
                  <a:pt x="9993" y="13776"/>
                  <a:pt x="9535" y="13776"/>
                </a:cubicBezTo>
                <a:close/>
              </a:path>
            </a:pathLst>
          </a:custGeom>
          <a:solidFill>
            <a:schemeClr val="bg1"/>
          </a:solidFill>
          <a:ln>
            <a:noFill/>
          </a:ln>
        </p:spPr>
        <p:txBody>
          <a:bodyPr spcFirstLastPara="1" wrap="square" lIns="0" tIns="0" rIns="0" bIns="0" anchor="ctr" anchorCtr="0">
            <a:noAutofit/>
          </a:bodyPr>
          <a:lstStyle/>
          <a:p>
            <a:pPr algn="ctr"/>
            <a:endParaRPr sz="525">
              <a:solidFill>
                <a:srgbClr val="000000"/>
              </a:solidFill>
              <a:latin typeface="Arial"/>
              <a:ea typeface="Arial"/>
              <a:cs typeface="Arial"/>
              <a:sym typeface="Arial"/>
            </a:endParaRPr>
          </a:p>
        </p:txBody>
      </p:sp>
      <p:grpSp>
        <p:nvGrpSpPr>
          <p:cNvPr id="16" name="Graphic 48">
            <a:extLst>
              <a:ext uri="{FF2B5EF4-FFF2-40B4-BE49-F238E27FC236}">
                <a16:creationId xmlns:a16="http://schemas.microsoft.com/office/drawing/2014/main" xmlns="" id="{CFE87CA4-8D5C-4843-99C3-850B49832348}"/>
              </a:ext>
            </a:extLst>
          </p:cNvPr>
          <p:cNvGrpSpPr/>
          <p:nvPr/>
        </p:nvGrpSpPr>
        <p:grpSpPr>
          <a:xfrm rot="20167981">
            <a:off x="6328140" y="-3009648"/>
            <a:ext cx="2768285" cy="8027196"/>
            <a:chOff x="16603803" y="-2559806"/>
            <a:chExt cx="2616147" cy="6962203"/>
          </a:xfrm>
          <a:solidFill>
            <a:srgbClr val="F0A89A"/>
          </a:solidFill>
        </p:grpSpPr>
        <p:sp>
          <p:nvSpPr>
            <p:cNvPr id="17" name="Graphic 48">
              <a:extLst>
                <a:ext uri="{FF2B5EF4-FFF2-40B4-BE49-F238E27FC236}">
                  <a16:creationId xmlns:a16="http://schemas.microsoft.com/office/drawing/2014/main" xmlns="" id="{C41485FB-16A9-4E5D-931C-5ED278A8DA43}"/>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18" name="Graphic 48">
              <a:extLst>
                <a:ext uri="{FF2B5EF4-FFF2-40B4-BE49-F238E27FC236}">
                  <a16:creationId xmlns:a16="http://schemas.microsoft.com/office/drawing/2014/main" xmlns="" id="{359CD606-46E6-49DA-8CDE-E7BFDE646549}"/>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19" name="Graphic 48">
              <a:extLst>
                <a:ext uri="{FF2B5EF4-FFF2-40B4-BE49-F238E27FC236}">
                  <a16:creationId xmlns:a16="http://schemas.microsoft.com/office/drawing/2014/main" xmlns="" id="{9ABFB64B-0804-44ED-B99E-29FC00972102}"/>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20" name="Graphic 48">
              <a:extLst>
                <a:ext uri="{FF2B5EF4-FFF2-40B4-BE49-F238E27FC236}">
                  <a16:creationId xmlns:a16="http://schemas.microsoft.com/office/drawing/2014/main" xmlns="" id="{C7DCFC13-F453-46A5-8777-88D68C0F7318}"/>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21" name="Graphic 48">
              <a:extLst>
                <a:ext uri="{FF2B5EF4-FFF2-40B4-BE49-F238E27FC236}">
                  <a16:creationId xmlns:a16="http://schemas.microsoft.com/office/drawing/2014/main" xmlns="" id="{589140C2-F2AB-4A76-B9D7-52303D11C7C9}"/>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22" name="Graphic 48">
              <a:extLst>
                <a:ext uri="{FF2B5EF4-FFF2-40B4-BE49-F238E27FC236}">
                  <a16:creationId xmlns:a16="http://schemas.microsoft.com/office/drawing/2014/main" xmlns="" id="{171B4FA4-0AAB-4FCF-9820-40ED2256ECAC}"/>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23" name="Graphic 48">
              <a:extLst>
                <a:ext uri="{FF2B5EF4-FFF2-40B4-BE49-F238E27FC236}">
                  <a16:creationId xmlns:a16="http://schemas.microsoft.com/office/drawing/2014/main" xmlns="" id="{66A96E0C-2002-4F56-9CDF-00C31356BB1F}"/>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24" name="Graphic 50">
            <a:extLst>
              <a:ext uri="{FF2B5EF4-FFF2-40B4-BE49-F238E27FC236}">
                <a16:creationId xmlns:a16="http://schemas.microsoft.com/office/drawing/2014/main" xmlns="" id="{E6FBA113-C3F4-4F6F-B06D-7BEF03F1EF34}"/>
              </a:ext>
            </a:extLst>
          </p:cNvPr>
          <p:cNvSpPr/>
          <p:nvPr/>
        </p:nvSpPr>
        <p:spPr>
          <a:xfrm rot="11574486">
            <a:off x="7205655" y="-777094"/>
            <a:ext cx="2500016" cy="4426971"/>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25" name="Graphic 52">
            <a:extLst>
              <a:ext uri="{FF2B5EF4-FFF2-40B4-BE49-F238E27FC236}">
                <a16:creationId xmlns:a16="http://schemas.microsoft.com/office/drawing/2014/main" xmlns="" id="{15A1DCB7-568C-4D10-B6EF-A4B1D3BEDF80}"/>
              </a:ext>
            </a:extLst>
          </p:cNvPr>
          <p:cNvSpPr/>
          <p:nvPr/>
        </p:nvSpPr>
        <p:spPr>
          <a:xfrm rot="11574486">
            <a:off x="6964549" y="-1689024"/>
            <a:ext cx="3615223" cy="5645958"/>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sp>
        <p:nvSpPr>
          <p:cNvPr id="26" name="Oval 25">
            <a:extLst>
              <a:ext uri="{FF2B5EF4-FFF2-40B4-BE49-F238E27FC236}">
                <a16:creationId xmlns:a16="http://schemas.microsoft.com/office/drawing/2014/main" xmlns="" id="{EC008A09-7E61-4620-972E-205F1CB0C0DF}"/>
              </a:ext>
            </a:extLst>
          </p:cNvPr>
          <p:cNvSpPr/>
          <p:nvPr/>
        </p:nvSpPr>
        <p:spPr>
          <a:xfrm>
            <a:off x="5727512" y="224401"/>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grpSp>
        <p:nvGrpSpPr>
          <p:cNvPr id="27" name="Group 26">
            <a:extLst>
              <a:ext uri="{FF2B5EF4-FFF2-40B4-BE49-F238E27FC236}">
                <a16:creationId xmlns:a16="http://schemas.microsoft.com/office/drawing/2014/main" xmlns="" id="{4EC7D982-92FE-4286-9151-1EF545295226}"/>
              </a:ext>
            </a:extLst>
          </p:cNvPr>
          <p:cNvGrpSpPr/>
          <p:nvPr/>
        </p:nvGrpSpPr>
        <p:grpSpPr>
          <a:xfrm>
            <a:off x="7582255" y="-18069"/>
            <a:ext cx="1640377" cy="1640377"/>
            <a:chOff x="16587367" y="11117008"/>
            <a:chExt cx="3701664" cy="3701664"/>
          </a:xfrm>
        </p:grpSpPr>
        <p:sp>
          <p:nvSpPr>
            <p:cNvPr id="28" name="Oval 27">
              <a:extLst>
                <a:ext uri="{FF2B5EF4-FFF2-40B4-BE49-F238E27FC236}">
                  <a16:creationId xmlns:a16="http://schemas.microsoft.com/office/drawing/2014/main" xmlns="" id="{6C399621-6BCB-4CED-866F-1D84FD4A3040}"/>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9" name="Oval 28">
              <a:extLst>
                <a:ext uri="{FF2B5EF4-FFF2-40B4-BE49-F238E27FC236}">
                  <a16:creationId xmlns:a16="http://schemas.microsoft.com/office/drawing/2014/main" xmlns="" id="{A85E1CD0-E95E-4F90-8713-38B12BF409BB}"/>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30" name="Oval 29">
              <a:extLst>
                <a:ext uri="{FF2B5EF4-FFF2-40B4-BE49-F238E27FC236}">
                  <a16:creationId xmlns:a16="http://schemas.microsoft.com/office/drawing/2014/main" xmlns="" id="{82D16755-2951-442E-8406-F45DF3C245FC}"/>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31" name="Oval 30">
            <a:extLst>
              <a:ext uri="{FF2B5EF4-FFF2-40B4-BE49-F238E27FC236}">
                <a16:creationId xmlns:a16="http://schemas.microsoft.com/office/drawing/2014/main" xmlns="" id="{E6CB0C26-CD28-4F44-A2DD-4DE4E070C43C}"/>
              </a:ext>
            </a:extLst>
          </p:cNvPr>
          <p:cNvSpPr/>
          <p:nvPr/>
        </p:nvSpPr>
        <p:spPr>
          <a:xfrm>
            <a:off x="7256207" y="480765"/>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32" name="Oval 31">
            <a:extLst>
              <a:ext uri="{FF2B5EF4-FFF2-40B4-BE49-F238E27FC236}">
                <a16:creationId xmlns:a16="http://schemas.microsoft.com/office/drawing/2014/main" xmlns="" id="{1694B40B-18DC-430A-8EBD-861091BFEAC6}"/>
              </a:ext>
            </a:extLst>
          </p:cNvPr>
          <p:cNvSpPr/>
          <p:nvPr/>
        </p:nvSpPr>
        <p:spPr>
          <a:xfrm>
            <a:off x="7016945" y="980016"/>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33" name="Oval 32">
            <a:extLst>
              <a:ext uri="{FF2B5EF4-FFF2-40B4-BE49-F238E27FC236}">
                <a16:creationId xmlns:a16="http://schemas.microsoft.com/office/drawing/2014/main" xmlns="" id="{7B36F6E3-2A84-4226-9CB6-F4218D5B08EF}"/>
              </a:ext>
            </a:extLst>
          </p:cNvPr>
          <p:cNvSpPr/>
          <p:nvPr/>
        </p:nvSpPr>
        <p:spPr>
          <a:xfrm>
            <a:off x="8407384" y="2523471"/>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34" name="TextBox 5">
            <a:extLst>
              <a:ext uri="{FF2B5EF4-FFF2-40B4-BE49-F238E27FC236}">
                <a16:creationId xmlns:a16="http://schemas.microsoft.com/office/drawing/2014/main" xmlns="" id="{F84AF04E-9A2F-462F-9498-A06715E78AC5}"/>
              </a:ext>
            </a:extLst>
          </p:cNvPr>
          <p:cNvSpPr txBox="1"/>
          <p:nvPr/>
        </p:nvSpPr>
        <p:spPr>
          <a:xfrm>
            <a:off x="5170402" y="1058597"/>
            <a:ext cx="2722490"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about me</a:t>
            </a:r>
          </a:p>
        </p:txBody>
      </p:sp>
      <p:sp>
        <p:nvSpPr>
          <p:cNvPr id="35" name="Google Shape;697;p111">
            <a:extLst>
              <a:ext uri="{FF2B5EF4-FFF2-40B4-BE49-F238E27FC236}">
                <a16:creationId xmlns:a16="http://schemas.microsoft.com/office/drawing/2014/main" xmlns="" id="{24BEC03C-E96E-4A20-9F5C-379B97FAC3D9}"/>
              </a:ext>
            </a:extLst>
          </p:cNvPr>
          <p:cNvSpPr/>
          <p:nvPr/>
        </p:nvSpPr>
        <p:spPr>
          <a:xfrm>
            <a:off x="792791" y="1337042"/>
            <a:ext cx="93731" cy="1985963"/>
          </a:xfrm>
          <a:prstGeom prst="rect">
            <a:avLst/>
          </a:prstGeom>
          <a:solidFill>
            <a:srgbClr val="EB8975"/>
          </a:solidFill>
          <a:ln>
            <a:noFill/>
          </a:ln>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grpSp>
        <p:nvGrpSpPr>
          <p:cNvPr id="36" name="Group 35">
            <a:extLst>
              <a:ext uri="{FF2B5EF4-FFF2-40B4-BE49-F238E27FC236}">
                <a16:creationId xmlns:a16="http://schemas.microsoft.com/office/drawing/2014/main" xmlns="" id="{6FB864A5-B125-4C11-AE77-E601F4BF055E}"/>
              </a:ext>
            </a:extLst>
          </p:cNvPr>
          <p:cNvGrpSpPr/>
          <p:nvPr/>
        </p:nvGrpSpPr>
        <p:grpSpPr>
          <a:xfrm>
            <a:off x="204918" y="137704"/>
            <a:ext cx="1562808" cy="218453"/>
            <a:chOff x="546447" y="367207"/>
            <a:chExt cx="4167489" cy="582542"/>
          </a:xfrm>
        </p:grpSpPr>
        <p:sp>
          <p:nvSpPr>
            <p:cNvPr id="37" name="Google Shape;484;p91">
              <a:extLst>
                <a:ext uri="{FF2B5EF4-FFF2-40B4-BE49-F238E27FC236}">
                  <a16:creationId xmlns:a16="http://schemas.microsoft.com/office/drawing/2014/main" xmlns="" id="{FBF1D89B-EAFA-4D22-AA58-E04F61CD7B68}"/>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38" name="Google Shape;484;p91">
              <a:extLst>
                <a:ext uri="{FF2B5EF4-FFF2-40B4-BE49-F238E27FC236}">
                  <a16:creationId xmlns:a16="http://schemas.microsoft.com/office/drawing/2014/main" xmlns="" id="{28ADDDF9-1B6A-45EA-A716-DFBC8570B4F8}"/>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04</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39" name="Straight Connector 38">
              <a:extLst>
                <a:ext uri="{FF2B5EF4-FFF2-40B4-BE49-F238E27FC236}">
                  <a16:creationId xmlns:a16="http://schemas.microsoft.com/office/drawing/2014/main" xmlns="" id="{EED618DE-4390-47EE-B77D-9D58908FBC24}"/>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0356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xmlns="" id="{704612EB-4689-4BCE-954E-42A7E104BDA9}"/>
              </a:ext>
            </a:extLst>
          </p:cNvPr>
          <p:cNvSpPr txBox="1"/>
          <p:nvPr/>
        </p:nvSpPr>
        <p:spPr>
          <a:xfrm>
            <a:off x="755331" y="3184084"/>
            <a:ext cx="8658002"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about me</a:t>
            </a:r>
          </a:p>
        </p:txBody>
      </p:sp>
      <p:sp>
        <p:nvSpPr>
          <p:cNvPr id="34" name="Picture Placeholder 33">
            <a:extLst>
              <a:ext uri="{FF2B5EF4-FFF2-40B4-BE49-F238E27FC236}">
                <a16:creationId xmlns:a16="http://schemas.microsoft.com/office/drawing/2014/main" xmlns="" id="{B3C1EFA6-B3BB-48E3-BA52-5A86BE90F167}"/>
              </a:ext>
            </a:extLst>
          </p:cNvPr>
          <p:cNvSpPr>
            <a:spLocks noGrp="1"/>
          </p:cNvSpPr>
          <p:nvPr>
            <p:ph type="pic" sz="quarter" idx="10"/>
          </p:nvPr>
        </p:nvSpPr>
        <p:spPr/>
      </p:sp>
      <p:sp>
        <p:nvSpPr>
          <p:cNvPr id="3" name="Google Shape;974;p129">
            <a:extLst>
              <a:ext uri="{FF2B5EF4-FFF2-40B4-BE49-F238E27FC236}">
                <a16:creationId xmlns:a16="http://schemas.microsoft.com/office/drawing/2014/main" xmlns="" id="{4F1DA590-2B91-4659-A496-6ED03E00DC5E}"/>
              </a:ext>
            </a:extLst>
          </p:cNvPr>
          <p:cNvSpPr txBox="1"/>
          <p:nvPr/>
        </p:nvSpPr>
        <p:spPr>
          <a:xfrm>
            <a:off x="934591" y="3613093"/>
            <a:ext cx="3084919" cy="497920"/>
          </a:xfrm>
          <a:prstGeom prst="rect">
            <a:avLst/>
          </a:prstGeom>
          <a:noFill/>
          <a:ln>
            <a:noFill/>
          </a:ln>
        </p:spPr>
        <p:txBody>
          <a:bodyPr spcFirstLastPara="1" wrap="square" lIns="0" tIns="0" rIns="0" bIns="0" anchor="t" anchorCtr="0">
            <a:noAutofit/>
          </a:bodyPr>
          <a:lstStyle/>
          <a:p>
            <a:pPr>
              <a:buClr>
                <a:srgbClr val="000000"/>
              </a:buClr>
              <a:buSzPts val="2100"/>
            </a:pPr>
            <a:r>
              <a:rPr lang="en-US"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Time for another Keynote presentation? Or maybe it's your first one, and your hands are already sweating at the thought of having to speak in front of a crowd.</a:t>
            </a:r>
            <a:endParaRPr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4" name="Google Shape;975;p129">
            <a:extLst>
              <a:ext uri="{FF2B5EF4-FFF2-40B4-BE49-F238E27FC236}">
                <a16:creationId xmlns:a16="http://schemas.microsoft.com/office/drawing/2014/main" xmlns="" id="{12F0A90C-0EA0-493E-97D3-521CE1D3EAB7}"/>
              </a:ext>
            </a:extLst>
          </p:cNvPr>
          <p:cNvSpPr txBox="1"/>
          <p:nvPr/>
        </p:nvSpPr>
        <p:spPr>
          <a:xfrm>
            <a:off x="934591" y="1575228"/>
            <a:ext cx="3084919" cy="497920"/>
          </a:xfrm>
          <a:prstGeom prst="rect">
            <a:avLst/>
          </a:prstGeom>
          <a:noFill/>
          <a:ln>
            <a:noFill/>
          </a:ln>
        </p:spPr>
        <p:txBody>
          <a:bodyPr spcFirstLastPara="1" wrap="square" lIns="0" tIns="0" rIns="0" bIns="0" anchor="t" anchorCtr="0">
            <a:noAutofit/>
          </a:bodyPr>
          <a:lstStyle/>
          <a:p>
            <a:pPr>
              <a:buClr>
                <a:srgbClr val="000000"/>
              </a:buClr>
              <a:buSzPts val="2100"/>
            </a:pPr>
            <a:r>
              <a:rPr lang="en-US"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Time for another Keynote presentation? Or maybe it's your first one, and your hands are already sweating at the thought of having to speak in front of a crowd.</a:t>
            </a:r>
            <a:endParaRPr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6" name="Google Shape;970;p129">
            <a:extLst>
              <a:ext uri="{FF2B5EF4-FFF2-40B4-BE49-F238E27FC236}">
                <a16:creationId xmlns:a16="http://schemas.microsoft.com/office/drawing/2014/main" xmlns="" id="{6B119248-2C9E-454B-8C15-8E63CA31433B}"/>
              </a:ext>
            </a:extLst>
          </p:cNvPr>
          <p:cNvSpPr/>
          <p:nvPr/>
        </p:nvSpPr>
        <p:spPr>
          <a:xfrm>
            <a:off x="1307875" y="2297427"/>
            <a:ext cx="4539221" cy="795467"/>
          </a:xfrm>
          <a:prstGeom prst="roundRect">
            <a:avLst>
              <a:gd name="adj" fmla="val 0"/>
            </a:avLst>
          </a:prstGeom>
          <a:solidFill>
            <a:srgbClr val="2D2C30"/>
          </a:solidFill>
          <a:ln>
            <a:noFill/>
          </a:ln>
          <a:effectLst>
            <a:outerShdw blurRad="1066800" dist="635000" dir="5400000" rotWithShape="0">
              <a:srgbClr val="000000">
                <a:alpha val="21176"/>
              </a:srgbClr>
            </a:outerShdw>
          </a:effectLst>
        </p:spPr>
        <p:txBody>
          <a:bodyPr spcFirstLastPara="1" wrap="square" lIns="0" tIns="0" rIns="0" bIns="0" anchor="ctr" anchorCtr="0">
            <a:noAutofit/>
          </a:bodyPr>
          <a:lstStyle/>
          <a:p>
            <a:pPr>
              <a:buClr>
                <a:srgbClr val="333333"/>
              </a:buClr>
              <a:buSzPts val="6200"/>
            </a:pPr>
            <a:endParaRPr sz="2325" dirty="0">
              <a:solidFill>
                <a:srgbClr val="333333"/>
              </a:solidFill>
              <a:latin typeface="Montserrat Black"/>
              <a:ea typeface="Montserrat Black"/>
              <a:cs typeface="Montserrat Black"/>
              <a:sym typeface="Montserrat Black"/>
            </a:endParaRPr>
          </a:p>
        </p:txBody>
      </p:sp>
      <p:sp>
        <p:nvSpPr>
          <p:cNvPr id="7" name="Google Shape;972;p129">
            <a:extLst>
              <a:ext uri="{FF2B5EF4-FFF2-40B4-BE49-F238E27FC236}">
                <a16:creationId xmlns:a16="http://schemas.microsoft.com/office/drawing/2014/main" xmlns="" id="{44774DD6-78DF-4B9D-AEB1-44ED8AE71DE5}"/>
              </a:ext>
            </a:extLst>
          </p:cNvPr>
          <p:cNvSpPr txBox="1"/>
          <p:nvPr/>
        </p:nvSpPr>
        <p:spPr>
          <a:xfrm>
            <a:off x="2035026" y="2516565"/>
            <a:ext cx="3084919" cy="357188"/>
          </a:xfrm>
          <a:prstGeom prst="rect">
            <a:avLst/>
          </a:prstGeom>
          <a:noFill/>
          <a:ln>
            <a:noFill/>
          </a:ln>
        </p:spPr>
        <p:txBody>
          <a:bodyPr spcFirstLastPara="1" wrap="square" lIns="0" tIns="0" rIns="0" bIns="0" anchor="t" anchorCtr="0">
            <a:noAutofit/>
          </a:bodyPr>
          <a:lstStyle/>
          <a:p>
            <a:pPr>
              <a:buClr>
                <a:srgbClr val="000000"/>
              </a:buClr>
              <a:buSzPts val="2100"/>
            </a:pPr>
            <a:r>
              <a:rPr lang="en-US" sz="788"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Time for another Keynote presentation? Or maybe it's your first one, and your hands are already sweating at the thought of having to speak in front of a crowd.</a:t>
            </a:r>
            <a:endParaRPr sz="525"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8" name="TextBox 7">
            <a:extLst>
              <a:ext uri="{FF2B5EF4-FFF2-40B4-BE49-F238E27FC236}">
                <a16:creationId xmlns:a16="http://schemas.microsoft.com/office/drawing/2014/main" xmlns="" id="{28D07270-F34E-4C49-BF83-E57A4917036E}"/>
              </a:ext>
            </a:extLst>
          </p:cNvPr>
          <p:cNvSpPr txBox="1"/>
          <p:nvPr/>
        </p:nvSpPr>
        <p:spPr>
          <a:xfrm>
            <a:off x="4405993" y="2375807"/>
            <a:ext cx="342900" cy="131254"/>
          </a:xfrm>
          <a:prstGeom prst="rect">
            <a:avLst/>
          </a:prstGeom>
          <a:noFill/>
        </p:spPr>
        <p:txBody>
          <a:bodyPr wrap="square" rtlCol="0">
            <a:spAutoFit/>
          </a:bodyPr>
          <a:lstStyle/>
          <a:p>
            <a:endParaRPr lang="en-ID" sz="253" dirty="0"/>
          </a:p>
        </p:txBody>
      </p:sp>
      <p:grpSp>
        <p:nvGrpSpPr>
          <p:cNvPr id="9" name="Graphic 48">
            <a:extLst>
              <a:ext uri="{FF2B5EF4-FFF2-40B4-BE49-F238E27FC236}">
                <a16:creationId xmlns:a16="http://schemas.microsoft.com/office/drawing/2014/main" xmlns="" id="{395789F2-F4D8-4EFE-96D7-00D17D98BF73}"/>
              </a:ext>
            </a:extLst>
          </p:cNvPr>
          <p:cNvGrpSpPr/>
          <p:nvPr/>
        </p:nvGrpSpPr>
        <p:grpSpPr>
          <a:xfrm rot="1954526">
            <a:off x="7134843" y="-709955"/>
            <a:ext cx="2413414" cy="6998178"/>
            <a:chOff x="16603803" y="-2559806"/>
            <a:chExt cx="2616147" cy="6962203"/>
          </a:xfrm>
          <a:solidFill>
            <a:srgbClr val="F0A89A"/>
          </a:solidFill>
        </p:grpSpPr>
        <p:sp>
          <p:nvSpPr>
            <p:cNvPr id="10" name="Graphic 48">
              <a:extLst>
                <a:ext uri="{FF2B5EF4-FFF2-40B4-BE49-F238E27FC236}">
                  <a16:creationId xmlns:a16="http://schemas.microsoft.com/office/drawing/2014/main" xmlns="" id="{AFA32480-1D0D-48EE-A9FD-A10ACF9BB3F0}"/>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11" name="Graphic 48">
              <a:extLst>
                <a:ext uri="{FF2B5EF4-FFF2-40B4-BE49-F238E27FC236}">
                  <a16:creationId xmlns:a16="http://schemas.microsoft.com/office/drawing/2014/main" xmlns="" id="{B430C3A9-4D45-4DF9-94A4-A2BC0CF32A2E}"/>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12" name="Graphic 48">
              <a:extLst>
                <a:ext uri="{FF2B5EF4-FFF2-40B4-BE49-F238E27FC236}">
                  <a16:creationId xmlns:a16="http://schemas.microsoft.com/office/drawing/2014/main" xmlns="" id="{7CEFB8E2-7215-46D5-A607-38D9D9917645}"/>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13" name="Graphic 48">
              <a:extLst>
                <a:ext uri="{FF2B5EF4-FFF2-40B4-BE49-F238E27FC236}">
                  <a16:creationId xmlns:a16="http://schemas.microsoft.com/office/drawing/2014/main" xmlns="" id="{3EE94C02-FF33-48CF-8C8B-0E8E0F615DF9}"/>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14" name="Graphic 48">
              <a:extLst>
                <a:ext uri="{FF2B5EF4-FFF2-40B4-BE49-F238E27FC236}">
                  <a16:creationId xmlns:a16="http://schemas.microsoft.com/office/drawing/2014/main" xmlns="" id="{43FBBEC1-D236-41F3-A260-3BB8B4F909C2}"/>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15" name="Graphic 48">
              <a:extLst>
                <a:ext uri="{FF2B5EF4-FFF2-40B4-BE49-F238E27FC236}">
                  <a16:creationId xmlns:a16="http://schemas.microsoft.com/office/drawing/2014/main" xmlns="" id="{C8634891-C9D9-4528-AC9B-EE1B89B2D467}"/>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16" name="Graphic 48">
              <a:extLst>
                <a:ext uri="{FF2B5EF4-FFF2-40B4-BE49-F238E27FC236}">
                  <a16:creationId xmlns:a16="http://schemas.microsoft.com/office/drawing/2014/main" xmlns="" id="{14C68AF7-B541-4D64-B501-BCFE21E364D2}"/>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17" name="Oval 16">
            <a:extLst>
              <a:ext uri="{FF2B5EF4-FFF2-40B4-BE49-F238E27FC236}">
                <a16:creationId xmlns:a16="http://schemas.microsoft.com/office/drawing/2014/main" xmlns="" id="{88D4A2F9-C345-403C-9B44-D46A93DBDAA6}"/>
              </a:ext>
            </a:extLst>
          </p:cNvPr>
          <p:cNvSpPr/>
          <p:nvPr/>
        </p:nvSpPr>
        <p:spPr>
          <a:xfrm>
            <a:off x="8244946" y="3863271"/>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18" name="Graphic 50">
            <a:extLst>
              <a:ext uri="{FF2B5EF4-FFF2-40B4-BE49-F238E27FC236}">
                <a16:creationId xmlns:a16="http://schemas.microsoft.com/office/drawing/2014/main" xmlns="" id="{C42965B2-69E7-4384-8650-636AFCBE9D02}"/>
              </a:ext>
            </a:extLst>
          </p:cNvPr>
          <p:cNvSpPr/>
          <p:nvPr/>
        </p:nvSpPr>
        <p:spPr>
          <a:xfrm rot="765922">
            <a:off x="-526007" y="2152100"/>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19" name="Graphic 52">
            <a:extLst>
              <a:ext uri="{FF2B5EF4-FFF2-40B4-BE49-F238E27FC236}">
                <a16:creationId xmlns:a16="http://schemas.microsoft.com/office/drawing/2014/main" xmlns="" id="{BBF077E4-B3CA-48F2-92FE-E60612F27114}"/>
              </a:ext>
            </a:extLst>
          </p:cNvPr>
          <p:cNvSpPr/>
          <p:nvPr/>
        </p:nvSpPr>
        <p:spPr>
          <a:xfrm rot="765922">
            <a:off x="-1178454" y="1923297"/>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20" name="Group 19">
            <a:extLst>
              <a:ext uri="{FF2B5EF4-FFF2-40B4-BE49-F238E27FC236}">
                <a16:creationId xmlns:a16="http://schemas.microsoft.com/office/drawing/2014/main" xmlns="" id="{1DD0D34E-7181-409A-857D-FFA609D248BC}"/>
              </a:ext>
            </a:extLst>
          </p:cNvPr>
          <p:cNvGrpSpPr/>
          <p:nvPr/>
        </p:nvGrpSpPr>
        <p:grpSpPr>
          <a:xfrm>
            <a:off x="-615271" y="2255088"/>
            <a:ext cx="1640377" cy="1640377"/>
            <a:chOff x="16587367" y="11117008"/>
            <a:chExt cx="3701664" cy="3701664"/>
          </a:xfrm>
        </p:grpSpPr>
        <p:sp>
          <p:nvSpPr>
            <p:cNvPr id="21" name="Oval 20">
              <a:extLst>
                <a:ext uri="{FF2B5EF4-FFF2-40B4-BE49-F238E27FC236}">
                  <a16:creationId xmlns:a16="http://schemas.microsoft.com/office/drawing/2014/main" xmlns="" id="{8B4D2A29-B241-4325-A6D9-5577CAEAF798}"/>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2" name="Oval 21">
              <a:extLst>
                <a:ext uri="{FF2B5EF4-FFF2-40B4-BE49-F238E27FC236}">
                  <a16:creationId xmlns:a16="http://schemas.microsoft.com/office/drawing/2014/main" xmlns="" id="{EAD13CAF-4343-48FF-A8B3-5CB9D17C357E}"/>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3" name="Oval 22">
              <a:extLst>
                <a:ext uri="{FF2B5EF4-FFF2-40B4-BE49-F238E27FC236}">
                  <a16:creationId xmlns:a16="http://schemas.microsoft.com/office/drawing/2014/main" xmlns="" id="{BC76E1A8-C49F-48B8-9941-54B6865F6332}"/>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24" name="Oval 23">
            <a:extLst>
              <a:ext uri="{FF2B5EF4-FFF2-40B4-BE49-F238E27FC236}">
                <a16:creationId xmlns:a16="http://schemas.microsoft.com/office/drawing/2014/main" xmlns="" id="{F51C3F65-E2C2-4137-BFEE-B09EE47D31E8}"/>
              </a:ext>
            </a:extLst>
          </p:cNvPr>
          <p:cNvSpPr/>
          <p:nvPr/>
        </p:nvSpPr>
        <p:spPr>
          <a:xfrm>
            <a:off x="8301399" y="1628760"/>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5" name="Oval 24">
            <a:extLst>
              <a:ext uri="{FF2B5EF4-FFF2-40B4-BE49-F238E27FC236}">
                <a16:creationId xmlns:a16="http://schemas.microsoft.com/office/drawing/2014/main" xmlns="" id="{F60FF2D6-76D8-472F-9DFD-7D0C39D02EA7}"/>
              </a:ext>
            </a:extLst>
          </p:cNvPr>
          <p:cNvSpPr/>
          <p:nvPr/>
        </p:nvSpPr>
        <p:spPr>
          <a:xfrm>
            <a:off x="7915950" y="2561982"/>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6" name="Oval 25">
            <a:extLst>
              <a:ext uri="{FF2B5EF4-FFF2-40B4-BE49-F238E27FC236}">
                <a16:creationId xmlns:a16="http://schemas.microsoft.com/office/drawing/2014/main" xmlns="" id="{4865DA37-041A-4920-8DA2-E692129528C4}"/>
              </a:ext>
            </a:extLst>
          </p:cNvPr>
          <p:cNvSpPr/>
          <p:nvPr/>
        </p:nvSpPr>
        <p:spPr>
          <a:xfrm>
            <a:off x="8345970" y="4881846"/>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7" name="Oval 26">
            <a:extLst>
              <a:ext uri="{FF2B5EF4-FFF2-40B4-BE49-F238E27FC236}">
                <a16:creationId xmlns:a16="http://schemas.microsoft.com/office/drawing/2014/main" xmlns="" id="{96281A7D-F9BB-4EB7-9F63-E7C63725339A}"/>
              </a:ext>
            </a:extLst>
          </p:cNvPr>
          <p:cNvSpPr/>
          <p:nvPr/>
        </p:nvSpPr>
        <p:spPr>
          <a:xfrm>
            <a:off x="8536340" y="121912"/>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8" name="TextBox 5">
            <a:extLst>
              <a:ext uri="{FF2B5EF4-FFF2-40B4-BE49-F238E27FC236}">
                <a16:creationId xmlns:a16="http://schemas.microsoft.com/office/drawing/2014/main" xmlns="" id="{9CECE826-24AB-498D-B952-836B5D30EC03}"/>
              </a:ext>
            </a:extLst>
          </p:cNvPr>
          <p:cNvSpPr txBox="1"/>
          <p:nvPr/>
        </p:nvSpPr>
        <p:spPr>
          <a:xfrm>
            <a:off x="678996" y="845068"/>
            <a:ext cx="2722490"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about me</a:t>
            </a:r>
          </a:p>
        </p:txBody>
      </p:sp>
      <p:sp>
        <p:nvSpPr>
          <p:cNvPr id="29" name="Google Shape;697;p111">
            <a:extLst>
              <a:ext uri="{FF2B5EF4-FFF2-40B4-BE49-F238E27FC236}">
                <a16:creationId xmlns:a16="http://schemas.microsoft.com/office/drawing/2014/main" xmlns="" id="{6433A2D8-A3E9-4A9E-BC40-51EFF5289A6F}"/>
              </a:ext>
            </a:extLst>
          </p:cNvPr>
          <p:cNvSpPr/>
          <p:nvPr/>
        </p:nvSpPr>
        <p:spPr>
          <a:xfrm>
            <a:off x="1218813" y="2297132"/>
            <a:ext cx="93731" cy="795467"/>
          </a:xfrm>
          <a:prstGeom prst="rect">
            <a:avLst/>
          </a:prstGeom>
          <a:solidFill>
            <a:srgbClr val="EB8975"/>
          </a:solidFill>
          <a:ln>
            <a:noFill/>
          </a:ln>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grpSp>
        <p:nvGrpSpPr>
          <p:cNvPr id="30" name="Group 29">
            <a:extLst>
              <a:ext uri="{FF2B5EF4-FFF2-40B4-BE49-F238E27FC236}">
                <a16:creationId xmlns:a16="http://schemas.microsoft.com/office/drawing/2014/main" xmlns="" id="{68091609-CD39-41F1-8287-D80245AEA7CE}"/>
              </a:ext>
            </a:extLst>
          </p:cNvPr>
          <p:cNvGrpSpPr/>
          <p:nvPr/>
        </p:nvGrpSpPr>
        <p:grpSpPr>
          <a:xfrm>
            <a:off x="204918" y="137704"/>
            <a:ext cx="1562808" cy="218453"/>
            <a:chOff x="546447" y="367207"/>
            <a:chExt cx="4167489" cy="582542"/>
          </a:xfrm>
        </p:grpSpPr>
        <p:sp>
          <p:nvSpPr>
            <p:cNvPr id="31" name="Google Shape;484;p91">
              <a:extLst>
                <a:ext uri="{FF2B5EF4-FFF2-40B4-BE49-F238E27FC236}">
                  <a16:creationId xmlns:a16="http://schemas.microsoft.com/office/drawing/2014/main" xmlns="" id="{C907D45D-1418-4070-871C-3F70E56BC918}"/>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32" name="Google Shape;484;p91">
              <a:extLst>
                <a:ext uri="{FF2B5EF4-FFF2-40B4-BE49-F238E27FC236}">
                  <a16:creationId xmlns:a16="http://schemas.microsoft.com/office/drawing/2014/main" xmlns="" id="{FDFB6672-4187-476B-8531-93662CD6445F}"/>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05</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33" name="Straight Connector 32">
              <a:extLst>
                <a:ext uri="{FF2B5EF4-FFF2-40B4-BE49-F238E27FC236}">
                  <a16:creationId xmlns:a16="http://schemas.microsoft.com/office/drawing/2014/main" xmlns="" id="{A4AEB675-89D7-4708-A47A-FB9B121C448C}"/>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43388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xmlns="" id="{25FE309F-A705-4615-ABA5-303E05668CC9}"/>
              </a:ext>
            </a:extLst>
          </p:cNvPr>
          <p:cNvSpPr txBox="1"/>
          <p:nvPr/>
        </p:nvSpPr>
        <p:spPr>
          <a:xfrm>
            <a:off x="0" y="3233381"/>
            <a:ext cx="8658002"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about me</a:t>
            </a:r>
          </a:p>
        </p:txBody>
      </p:sp>
      <p:sp>
        <p:nvSpPr>
          <p:cNvPr id="3" name="Google Shape;970;p129">
            <a:extLst>
              <a:ext uri="{FF2B5EF4-FFF2-40B4-BE49-F238E27FC236}">
                <a16:creationId xmlns:a16="http://schemas.microsoft.com/office/drawing/2014/main" xmlns="" id="{027BF75B-55E3-4BAF-9003-F001BE46D142}"/>
              </a:ext>
            </a:extLst>
          </p:cNvPr>
          <p:cNvSpPr/>
          <p:nvPr/>
        </p:nvSpPr>
        <p:spPr>
          <a:xfrm>
            <a:off x="2302391" y="3302807"/>
            <a:ext cx="4539221" cy="795467"/>
          </a:xfrm>
          <a:prstGeom prst="rect">
            <a:avLst/>
          </a:prstGeom>
          <a:solidFill>
            <a:srgbClr val="2D2C30"/>
          </a:solidFill>
          <a:ln>
            <a:noFill/>
          </a:ln>
          <a:effectLst>
            <a:outerShdw blurRad="1066800" dist="635000" dir="5400000" rotWithShape="0">
              <a:srgbClr val="000000">
                <a:alpha val="21176"/>
              </a:srgbClr>
            </a:outerShdw>
          </a:effectLst>
        </p:spPr>
        <p:txBody>
          <a:bodyPr spcFirstLastPara="1" wrap="square" lIns="0" tIns="0" rIns="0" bIns="0" anchor="ctr" anchorCtr="0">
            <a:noAutofit/>
          </a:bodyPr>
          <a:lstStyle/>
          <a:p>
            <a:pPr>
              <a:buClr>
                <a:srgbClr val="333333"/>
              </a:buClr>
              <a:buSzPts val="6200"/>
            </a:pPr>
            <a:endParaRPr sz="2325" dirty="0">
              <a:solidFill>
                <a:srgbClr val="333333"/>
              </a:solidFill>
              <a:latin typeface="Montserrat Black"/>
              <a:ea typeface="Montserrat Black"/>
              <a:cs typeface="Montserrat Black"/>
              <a:sym typeface="Montserrat Black"/>
            </a:endParaRPr>
          </a:p>
        </p:txBody>
      </p:sp>
      <p:sp>
        <p:nvSpPr>
          <p:cNvPr id="4" name="Google Shape;645;p106">
            <a:extLst>
              <a:ext uri="{FF2B5EF4-FFF2-40B4-BE49-F238E27FC236}">
                <a16:creationId xmlns:a16="http://schemas.microsoft.com/office/drawing/2014/main" xmlns="" id="{3A0A78F2-52CB-4329-AB1C-076B1958BA48}"/>
              </a:ext>
            </a:extLst>
          </p:cNvPr>
          <p:cNvSpPr txBox="1"/>
          <p:nvPr/>
        </p:nvSpPr>
        <p:spPr>
          <a:xfrm>
            <a:off x="2935694" y="3503518"/>
            <a:ext cx="3272612" cy="432566"/>
          </a:xfrm>
          <a:prstGeom prst="rect">
            <a:avLst/>
          </a:prstGeom>
          <a:noFill/>
          <a:ln>
            <a:noFill/>
          </a:ln>
        </p:spPr>
        <p:txBody>
          <a:bodyPr spcFirstLastPara="1" wrap="square" lIns="17119" tIns="17119" rIns="17119" bIns="17119" anchor="ctr" anchorCtr="0">
            <a:spAutoFit/>
          </a:bodyPr>
          <a:lstStyle/>
          <a:p>
            <a:r>
              <a:rPr lang="en-US" sz="862" dirty="0">
                <a:solidFill>
                  <a:schemeClr val="bg1"/>
                </a:solidFill>
                <a:latin typeface="Open Sans"/>
                <a:ea typeface="Open Sans"/>
                <a:cs typeface="Open Sans"/>
                <a:sym typeface="Open Sans"/>
              </a:rPr>
              <a:t>Lorem ipsum dolor sit </a:t>
            </a:r>
            <a:r>
              <a:rPr lang="en-US" sz="862" dirty="0" err="1">
                <a:solidFill>
                  <a:schemeClr val="bg1"/>
                </a:solidFill>
                <a:latin typeface="Open Sans"/>
                <a:ea typeface="Open Sans"/>
                <a:cs typeface="Open Sans"/>
                <a:sym typeface="Open Sans"/>
              </a:rPr>
              <a:t>amet</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consectetur</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adipiscing</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elit</a:t>
            </a:r>
            <a:r>
              <a:rPr lang="en-US" sz="862" dirty="0">
                <a:solidFill>
                  <a:schemeClr val="bg1"/>
                </a:solidFill>
                <a:latin typeface="Open Sans"/>
                <a:ea typeface="Open Sans"/>
                <a:cs typeface="Open Sans"/>
                <a:sym typeface="Open Sans"/>
              </a:rPr>
              <a:t>, sed do </a:t>
            </a:r>
            <a:r>
              <a:rPr lang="en-US" sz="862" dirty="0" err="1">
                <a:solidFill>
                  <a:schemeClr val="bg1"/>
                </a:solidFill>
                <a:latin typeface="Open Sans"/>
                <a:ea typeface="Open Sans"/>
                <a:cs typeface="Open Sans"/>
                <a:sym typeface="Open Sans"/>
              </a:rPr>
              <a:t>eiusmod</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tempor</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incididunt</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ut</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labore</a:t>
            </a:r>
            <a:r>
              <a:rPr lang="en-US" sz="862" dirty="0">
                <a:solidFill>
                  <a:schemeClr val="bg1"/>
                </a:solidFill>
                <a:latin typeface="Open Sans"/>
                <a:ea typeface="Open Sans"/>
                <a:cs typeface="Open Sans"/>
                <a:sym typeface="Open Sans"/>
              </a:rPr>
              <a:t> et dolore magna </a:t>
            </a:r>
            <a:r>
              <a:rPr lang="en-US" sz="862" dirty="0" err="1">
                <a:solidFill>
                  <a:schemeClr val="bg1"/>
                </a:solidFill>
                <a:latin typeface="Open Sans"/>
                <a:ea typeface="Open Sans"/>
                <a:cs typeface="Open Sans"/>
                <a:sym typeface="Open Sans"/>
              </a:rPr>
              <a:t>aliqua</a:t>
            </a:r>
            <a:r>
              <a:rPr lang="en-US" sz="862" dirty="0">
                <a:solidFill>
                  <a:schemeClr val="bg1"/>
                </a:solidFill>
                <a:latin typeface="Open Sans"/>
                <a:ea typeface="Open Sans"/>
                <a:cs typeface="Open Sans"/>
                <a:sym typeface="Open Sans"/>
              </a:rPr>
              <a:t>. Ut </a:t>
            </a:r>
            <a:r>
              <a:rPr lang="en-US" sz="862" dirty="0" err="1">
                <a:solidFill>
                  <a:schemeClr val="bg1"/>
                </a:solidFill>
                <a:latin typeface="Open Sans"/>
                <a:ea typeface="Open Sans"/>
                <a:cs typeface="Open Sans"/>
                <a:sym typeface="Open Sans"/>
              </a:rPr>
              <a:t>enim</a:t>
            </a:r>
            <a:r>
              <a:rPr lang="en-US" sz="862" dirty="0">
                <a:solidFill>
                  <a:schemeClr val="bg1"/>
                </a:solidFill>
                <a:latin typeface="Open Sans"/>
                <a:ea typeface="Open Sans"/>
                <a:cs typeface="Open Sans"/>
                <a:sym typeface="Open Sans"/>
              </a:rPr>
              <a:t> ad minim </a:t>
            </a:r>
            <a:r>
              <a:rPr lang="en-US" sz="862" dirty="0" err="1">
                <a:solidFill>
                  <a:schemeClr val="bg1"/>
                </a:solidFill>
                <a:latin typeface="Open Sans"/>
                <a:ea typeface="Open Sans"/>
                <a:cs typeface="Open Sans"/>
                <a:sym typeface="Open Sans"/>
              </a:rPr>
              <a:t>veniam</a:t>
            </a:r>
            <a:r>
              <a:rPr lang="en-US" sz="862" dirty="0">
                <a:solidFill>
                  <a:schemeClr val="bg1"/>
                </a:solidFill>
                <a:latin typeface="Open Sans"/>
                <a:ea typeface="Open Sans"/>
                <a:cs typeface="Open Sans"/>
                <a:sym typeface="Open Sans"/>
              </a:rPr>
              <a:t>.</a:t>
            </a:r>
            <a:endParaRPr sz="253" dirty="0">
              <a:solidFill>
                <a:schemeClr val="bg1"/>
              </a:solidFill>
            </a:endParaRPr>
          </a:p>
        </p:txBody>
      </p:sp>
      <p:sp>
        <p:nvSpPr>
          <p:cNvPr id="6" name="Google Shape;646;p106">
            <a:extLst>
              <a:ext uri="{FF2B5EF4-FFF2-40B4-BE49-F238E27FC236}">
                <a16:creationId xmlns:a16="http://schemas.microsoft.com/office/drawing/2014/main" xmlns="" id="{BADC4524-CCDF-4CEF-8683-A2B9672B50E0}"/>
              </a:ext>
            </a:extLst>
          </p:cNvPr>
          <p:cNvSpPr txBox="1"/>
          <p:nvPr/>
        </p:nvSpPr>
        <p:spPr>
          <a:xfrm>
            <a:off x="6208306" y="2355150"/>
            <a:ext cx="2710472" cy="397994"/>
          </a:xfrm>
          <a:prstGeom prst="rect">
            <a:avLst/>
          </a:prstGeom>
          <a:noFill/>
          <a:ln>
            <a:noFill/>
          </a:ln>
        </p:spPr>
        <p:txBody>
          <a:bodyPr spcFirstLastPara="1" wrap="square" lIns="0" tIns="0" rIns="0" bIns="0" anchor="t" anchorCtr="0">
            <a:spAutoFit/>
          </a:bodyPr>
          <a:lstStyle/>
          <a:p>
            <a:r>
              <a:rPr lang="en-US" sz="862" dirty="0">
                <a:solidFill>
                  <a:schemeClr val="bg1"/>
                </a:solidFill>
                <a:latin typeface="Open Sans"/>
                <a:ea typeface="Open Sans"/>
                <a:cs typeface="Open Sans"/>
                <a:sym typeface="Open Sans"/>
              </a:rPr>
              <a:t>Lorem ipsum dolor sit </a:t>
            </a:r>
            <a:r>
              <a:rPr lang="en-US" sz="862" dirty="0" err="1">
                <a:solidFill>
                  <a:schemeClr val="bg1"/>
                </a:solidFill>
                <a:latin typeface="Open Sans"/>
                <a:ea typeface="Open Sans"/>
                <a:cs typeface="Open Sans"/>
                <a:sym typeface="Open Sans"/>
              </a:rPr>
              <a:t>amet</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consectetur</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adipiscing</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elit</a:t>
            </a:r>
            <a:r>
              <a:rPr lang="en-US" sz="862" dirty="0">
                <a:solidFill>
                  <a:schemeClr val="bg1"/>
                </a:solidFill>
                <a:latin typeface="Open Sans"/>
                <a:ea typeface="Open Sans"/>
                <a:cs typeface="Open Sans"/>
                <a:sym typeface="Open Sans"/>
              </a:rPr>
              <a:t>, sed do </a:t>
            </a:r>
            <a:r>
              <a:rPr lang="en-US" sz="862" dirty="0" err="1">
                <a:solidFill>
                  <a:schemeClr val="bg1"/>
                </a:solidFill>
                <a:latin typeface="Open Sans"/>
                <a:ea typeface="Open Sans"/>
                <a:cs typeface="Open Sans"/>
                <a:sym typeface="Open Sans"/>
              </a:rPr>
              <a:t>eiusmod</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tempor</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incididunt</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ut</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labore</a:t>
            </a:r>
            <a:r>
              <a:rPr lang="en-US" sz="862" dirty="0">
                <a:solidFill>
                  <a:schemeClr val="bg1"/>
                </a:solidFill>
                <a:latin typeface="Open Sans"/>
                <a:ea typeface="Open Sans"/>
                <a:cs typeface="Open Sans"/>
                <a:sym typeface="Open Sans"/>
              </a:rPr>
              <a:t> et dolore magna </a:t>
            </a:r>
            <a:r>
              <a:rPr lang="en-US" sz="862" dirty="0" err="1">
                <a:solidFill>
                  <a:schemeClr val="bg1"/>
                </a:solidFill>
                <a:latin typeface="Open Sans"/>
                <a:ea typeface="Open Sans"/>
                <a:cs typeface="Open Sans"/>
                <a:sym typeface="Open Sans"/>
              </a:rPr>
              <a:t>aliqua</a:t>
            </a:r>
            <a:r>
              <a:rPr lang="en-US" sz="862" dirty="0">
                <a:solidFill>
                  <a:schemeClr val="bg1"/>
                </a:solidFill>
                <a:latin typeface="Open Sans"/>
                <a:ea typeface="Open Sans"/>
                <a:cs typeface="Open Sans"/>
                <a:sym typeface="Open Sans"/>
              </a:rPr>
              <a:t>. Ut </a:t>
            </a:r>
            <a:r>
              <a:rPr lang="en-US" sz="862" dirty="0" err="1">
                <a:solidFill>
                  <a:schemeClr val="bg1"/>
                </a:solidFill>
                <a:latin typeface="Open Sans"/>
                <a:ea typeface="Open Sans"/>
                <a:cs typeface="Open Sans"/>
                <a:sym typeface="Open Sans"/>
              </a:rPr>
              <a:t>enim</a:t>
            </a:r>
            <a:r>
              <a:rPr lang="en-US" sz="862" dirty="0">
                <a:solidFill>
                  <a:schemeClr val="bg1"/>
                </a:solidFill>
                <a:latin typeface="Open Sans"/>
                <a:ea typeface="Open Sans"/>
                <a:cs typeface="Open Sans"/>
                <a:sym typeface="Open Sans"/>
              </a:rPr>
              <a:t> ad minim </a:t>
            </a:r>
            <a:r>
              <a:rPr lang="en-US" sz="862" dirty="0" err="1">
                <a:solidFill>
                  <a:schemeClr val="bg1"/>
                </a:solidFill>
                <a:latin typeface="Open Sans"/>
                <a:ea typeface="Open Sans"/>
                <a:cs typeface="Open Sans"/>
                <a:sym typeface="Open Sans"/>
              </a:rPr>
              <a:t>veniam</a:t>
            </a:r>
            <a:r>
              <a:rPr lang="en-US" sz="862" dirty="0">
                <a:solidFill>
                  <a:schemeClr val="bg1"/>
                </a:solidFill>
                <a:latin typeface="Open Sans"/>
                <a:ea typeface="Open Sans"/>
                <a:cs typeface="Open Sans"/>
                <a:sym typeface="Open Sans"/>
              </a:rPr>
              <a:t>.</a:t>
            </a:r>
            <a:endParaRPr sz="253" dirty="0">
              <a:solidFill>
                <a:schemeClr val="bg1"/>
              </a:solidFill>
            </a:endParaRPr>
          </a:p>
        </p:txBody>
      </p:sp>
      <p:grpSp>
        <p:nvGrpSpPr>
          <p:cNvPr id="7" name="Graphic 48">
            <a:extLst>
              <a:ext uri="{FF2B5EF4-FFF2-40B4-BE49-F238E27FC236}">
                <a16:creationId xmlns:a16="http://schemas.microsoft.com/office/drawing/2014/main" xmlns="" id="{3DF84D42-7A7B-45CF-8CF3-2ADE05DE278D}"/>
              </a:ext>
            </a:extLst>
          </p:cNvPr>
          <p:cNvGrpSpPr/>
          <p:nvPr/>
        </p:nvGrpSpPr>
        <p:grpSpPr>
          <a:xfrm rot="19803995">
            <a:off x="6814919" y="-1049108"/>
            <a:ext cx="2413414" cy="4017829"/>
            <a:chOff x="16603803" y="-2559806"/>
            <a:chExt cx="2616147" cy="6962203"/>
          </a:xfrm>
          <a:solidFill>
            <a:srgbClr val="F0A89A"/>
          </a:solidFill>
        </p:grpSpPr>
        <p:sp>
          <p:nvSpPr>
            <p:cNvPr id="8" name="Graphic 48">
              <a:extLst>
                <a:ext uri="{FF2B5EF4-FFF2-40B4-BE49-F238E27FC236}">
                  <a16:creationId xmlns:a16="http://schemas.microsoft.com/office/drawing/2014/main" xmlns="" id="{64F708CC-E543-4CF1-808E-FB7F05F37CF7}"/>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9" name="Graphic 48">
              <a:extLst>
                <a:ext uri="{FF2B5EF4-FFF2-40B4-BE49-F238E27FC236}">
                  <a16:creationId xmlns:a16="http://schemas.microsoft.com/office/drawing/2014/main" xmlns="" id="{A46DFDF5-5164-4CA5-BB52-488A5B3443D3}"/>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10" name="Graphic 48">
              <a:extLst>
                <a:ext uri="{FF2B5EF4-FFF2-40B4-BE49-F238E27FC236}">
                  <a16:creationId xmlns:a16="http://schemas.microsoft.com/office/drawing/2014/main" xmlns="" id="{02F9F2E2-646C-4EFA-B919-4F2AFEB47B75}"/>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11" name="Graphic 48">
              <a:extLst>
                <a:ext uri="{FF2B5EF4-FFF2-40B4-BE49-F238E27FC236}">
                  <a16:creationId xmlns:a16="http://schemas.microsoft.com/office/drawing/2014/main" xmlns="" id="{A26E2D6B-D6EE-431A-8A38-3E9FDE89EE59}"/>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12" name="Graphic 48">
              <a:extLst>
                <a:ext uri="{FF2B5EF4-FFF2-40B4-BE49-F238E27FC236}">
                  <a16:creationId xmlns:a16="http://schemas.microsoft.com/office/drawing/2014/main" xmlns="" id="{2C4BCBE5-5970-44B1-8AB4-34D5AE8EBDF9}"/>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13" name="Graphic 48">
              <a:extLst>
                <a:ext uri="{FF2B5EF4-FFF2-40B4-BE49-F238E27FC236}">
                  <a16:creationId xmlns:a16="http://schemas.microsoft.com/office/drawing/2014/main" xmlns="" id="{80448C68-1AA0-44A6-98AE-0814E79908AA}"/>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14" name="Graphic 48">
              <a:extLst>
                <a:ext uri="{FF2B5EF4-FFF2-40B4-BE49-F238E27FC236}">
                  <a16:creationId xmlns:a16="http://schemas.microsoft.com/office/drawing/2014/main" xmlns="" id="{24D678DD-DD73-4F0F-8FCD-E8052F733E13}"/>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grpSp>
        <p:nvGrpSpPr>
          <p:cNvPr id="15" name="Group 14">
            <a:extLst>
              <a:ext uri="{FF2B5EF4-FFF2-40B4-BE49-F238E27FC236}">
                <a16:creationId xmlns:a16="http://schemas.microsoft.com/office/drawing/2014/main" xmlns="" id="{DF9848C4-86D4-4B2F-BBCA-1DCF9B70BBDD}"/>
              </a:ext>
            </a:extLst>
          </p:cNvPr>
          <p:cNvGrpSpPr/>
          <p:nvPr/>
        </p:nvGrpSpPr>
        <p:grpSpPr>
          <a:xfrm>
            <a:off x="7406885" y="137704"/>
            <a:ext cx="1562808" cy="218453"/>
            <a:chOff x="546447" y="367207"/>
            <a:chExt cx="4167489" cy="582542"/>
          </a:xfrm>
        </p:grpSpPr>
        <p:sp>
          <p:nvSpPr>
            <p:cNvPr id="16" name="Google Shape;484;p91">
              <a:extLst>
                <a:ext uri="{FF2B5EF4-FFF2-40B4-BE49-F238E27FC236}">
                  <a16:creationId xmlns:a16="http://schemas.microsoft.com/office/drawing/2014/main" xmlns="" id="{C4051064-4DFB-469E-90E8-EF87E0F69641}"/>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17" name="Google Shape;484;p91">
              <a:extLst>
                <a:ext uri="{FF2B5EF4-FFF2-40B4-BE49-F238E27FC236}">
                  <a16:creationId xmlns:a16="http://schemas.microsoft.com/office/drawing/2014/main" xmlns="" id="{3D4EBBF0-ECCB-466C-85C7-8B9B231442C5}"/>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06</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18" name="Straight Connector 17">
              <a:extLst>
                <a:ext uri="{FF2B5EF4-FFF2-40B4-BE49-F238E27FC236}">
                  <a16:creationId xmlns:a16="http://schemas.microsoft.com/office/drawing/2014/main" xmlns="" id="{5DB0159E-9657-4A6E-9C57-F2113CA85D4F}"/>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9" name="Graphic 50">
            <a:extLst>
              <a:ext uri="{FF2B5EF4-FFF2-40B4-BE49-F238E27FC236}">
                <a16:creationId xmlns:a16="http://schemas.microsoft.com/office/drawing/2014/main" xmlns="" id="{E46A3730-33F9-4DE9-B457-6AF0A8CC98B3}"/>
              </a:ext>
            </a:extLst>
          </p:cNvPr>
          <p:cNvSpPr/>
          <p:nvPr/>
        </p:nvSpPr>
        <p:spPr>
          <a:xfrm rot="15470577">
            <a:off x="7628017" y="2507901"/>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20" name="Graphic 52">
            <a:extLst>
              <a:ext uri="{FF2B5EF4-FFF2-40B4-BE49-F238E27FC236}">
                <a16:creationId xmlns:a16="http://schemas.microsoft.com/office/drawing/2014/main" xmlns="" id="{D7AE840B-7A81-4CD6-815D-EA465D84E333}"/>
              </a:ext>
            </a:extLst>
          </p:cNvPr>
          <p:cNvSpPr/>
          <p:nvPr/>
        </p:nvSpPr>
        <p:spPr>
          <a:xfrm rot="15470577">
            <a:off x="7516282" y="2171028"/>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21" name="Group 20">
            <a:extLst>
              <a:ext uri="{FF2B5EF4-FFF2-40B4-BE49-F238E27FC236}">
                <a16:creationId xmlns:a16="http://schemas.microsoft.com/office/drawing/2014/main" xmlns="" id="{C747375A-5D09-4BD8-BD0E-1030BFB96A9F}"/>
              </a:ext>
            </a:extLst>
          </p:cNvPr>
          <p:cNvGrpSpPr/>
          <p:nvPr/>
        </p:nvGrpSpPr>
        <p:grpSpPr>
          <a:xfrm>
            <a:off x="7503624" y="3383173"/>
            <a:ext cx="1640377" cy="1640377"/>
            <a:chOff x="16587367" y="11117008"/>
            <a:chExt cx="3701664" cy="3701664"/>
          </a:xfrm>
        </p:grpSpPr>
        <p:sp>
          <p:nvSpPr>
            <p:cNvPr id="22" name="Oval 21">
              <a:extLst>
                <a:ext uri="{FF2B5EF4-FFF2-40B4-BE49-F238E27FC236}">
                  <a16:creationId xmlns:a16="http://schemas.microsoft.com/office/drawing/2014/main" xmlns="" id="{818A7854-DCD8-44E3-8514-E9149548E68A}"/>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3" name="Oval 22">
              <a:extLst>
                <a:ext uri="{FF2B5EF4-FFF2-40B4-BE49-F238E27FC236}">
                  <a16:creationId xmlns:a16="http://schemas.microsoft.com/office/drawing/2014/main" xmlns="" id="{E0F561DE-6FCA-446A-8F1E-EF16BE693B1C}"/>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4" name="Oval 23">
              <a:extLst>
                <a:ext uri="{FF2B5EF4-FFF2-40B4-BE49-F238E27FC236}">
                  <a16:creationId xmlns:a16="http://schemas.microsoft.com/office/drawing/2014/main" xmlns="" id="{9636EF37-9B21-4E22-BA3B-A98156FB7DD4}"/>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25" name="Oval 24">
            <a:extLst>
              <a:ext uri="{FF2B5EF4-FFF2-40B4-BE49-F238E27FC236}">
                <a16:creationId xmlns:a16="http://schemas.microsoft.com/office/drawing/2014/main" xmlns="" id="{AF438D1F-68D0-4C6D-AF99-A77BB4775BB9}"/>
              </a:ext>
            </a:extLst>
          </p:cNvPr>
          <p:cNvSpPr/>
          <p:nvPr/>
        </p:nvSpPr>
        <p:spPr>
          <a:xfrm>
            <a:off x="7915950" y="2561982"/>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6" name="Oval 25">
            <a:extLst>
              <a:ext uri="{FF2B5EF4-FFF2-40B4-BE49-F238E27FC236}">
                <a16:creationId xmlns:a16="http://schemas.microsoft.com/office/drawing/2014/main" xmlns="" id="{0A847651-A66B-4279-98F9-41D66F0F6471}"/>
              </a:ext>
            </a:extLst>
          </p:cNvPr>
          <p:cNvSpPr/>
          <p:nvPr/>
        </p:nvSpPr>
        <p:spPr>
          <a:xfrm>
            <a:off x="6529888" y="606405"/>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7" name="Oval 26">
            <a:extLst>
              <a:ext uri="{FF2B5EF4-FFF2-40B4-BE49-F238E27FC236}">
                <a16:creationId xmlns:a16="http://schemas.microsoft.com/office/drawing/2014/main" xmlns="" id="{76F60B38-22D2-4F04-A227-F99773A9A12C}"/>
              </a:ext>
            </a:extLst>
          </p:cNvPr>
          <p:cNvSpPr/>
          <p:nvPr/>
        </p:nvSpPr>
        <p:spPr>
          <a:xfrm>
            <a:off x="8086289" y="706255"/>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8" name="Oval 27">
            <a:extLst>
              <a:ext uri="{FF2B5EF4-FFF2-40B4-BE49-F238E27FC236}">
                <a16:creationId xmlns:a16="http://schemas.microsoft.com/office/drawing/2014/main" xmlns="" id="{DBB7B4B5-DEE8-4D4E-84E4-D6B5FFBF603A}"/>
              </a:ext>
            </a:extLst>
          </p:cNvPr>
          <p:cNvSpPr/>
          <p:nvPr/>
        </p:nvSpPr>
        <p:spPr>
          <a:xfrm>
            <a:off x="8873135" y="1387664"/>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9" name="TextBox 5">
            <a:extLst>
              <a:ext uri="{FF2B5EF4-FFF2-40B4-BE49-F238E27FC236}">
                <a16:creationId xmlns:a16="http://schemas.microsoft.com/office/drawing/2014/main" xmlns="" id="{B87805DA-DE19-4480-9B14-37FF39F5D6D0}"/>
              </a:ext>
            </a:extLst>
          </p:cNvPr>
          <p:cNvSpPr txBox="1"/>
          <p:nvPr/>
        </p:nvSpPr>
        <p:spPr>
          <a:xfrm>
            <a:off x="6045639" y="1617332"/>
            <a:ext cx="2722490"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about me</a:t>
            </a:r>
          </a:p>
        </p:txBody>
      </p:sp>
      <p:sp>
        <p:nvSpPr>
          <p:cNvPr id="30" name="Google Shape;697;p111">
            <a:extLst>
              <a:ext uri="{FF2B5EF4-FFF2-40B4-BE49-F238E27FC236}">
                <a16:creationId xmlns:a16="http://schemas.microsoft.com/office/drawing/2014/main" xmlns="" id="{1F53EBD4-65D5-42F6-9EE0-A4760F51D02A}"/>
              </a:ext>
            </a:extLst>
          </p:cNvPr>
          <p:cNvSpPr/>
          <p:nvPr/>
        </p:nvSpPr>
        <p:spPr>
          <a:xfrm>
            <a:off x="2208660" y="3302807"/>
            <a:ext cx="93731" cy="795467"/>
          </a:xfrm>
          <a:prstGeom prst="rect">
            <a:avLst/>
          </a:prstGeom>
          <a:solidFill>
            <a:srgbClr val="EB8975"/>
          </a:solidFill>
          <a:ln>
            <a:noFill/>
          </a:ln>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sp>
        <p:nvSpPr>
          <p:cNvPr id="31" name="Picture Placeholder 30">
            <a:extLst>
              <a:ext uri="{FF2B5EF4-FFF2-40B4-BE49-F238E27FC236}">
                <a16:creationId xmlns:a16="http://schemas.microsoft.com/office/drawing/2014/main" xmlns="" id="{4C627E97-F296-483C-9BA1-4219FA328533}"/>
              </a:ext>
            </a:extLst>
          </p:cNvPr>
          <p:cNvSpPr>
            <a:spLocks noGrp="1"/>
          </p:cNvSpPr>
          <p:nvPr>
            <p:ph type="pic" sz="quarter" idx="10"/>
          </p:nvPr>
        </p:nvSpPr>
        <p:spPr/>
      </p:sp>
    </p:spTree>
    <p:extLst>
      <p:ext uri="{BB962C8B-B14F-4D97-AF65-F5344CB8AC3E}">
        <p14:creationId xmlns:p14="http://schemas.microsoft.com/office/powerpoint/2010/main" val="345566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raphic 50">
            <a:extLst>
              <a:ext uri="{FF2B5EF4-FFF2-40B4-BE49-F238E27FC236}">
                <a16:creationId xmlns:a16="http://schemas.microsoft.com/office/drawing/2014/main" xmlns="" id="{14CEA496-EA09-49BB-81AD-93A5CE430EAA}"/>
              </a:ext>
            </a:extLst>
          </p:cNvPr>
          <p:cNvSpPr/>
          <p:nvPr/>
        </p:nvSpPr>
        <p:spPr>
          <a:xfrm rot="10861871">
            <a:off x="7882018" y="115575"/>
            <a:ext cx="1867679" cy="3307242"/>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3" name="Graphic 52">
            <a:extLst>
              <a:ext uri="{FF2B5EF4-FFF2-40B4-BE49-F238E27FC236}">
                <a16:creationId xmlns:a16="http://schemas.microsoft.com/office/drawing/2014/main" xmlns="" id="{5B215945-EBCD-4E23-B381-D44489649A37}"/>
              </a:ext>
            </a:extLst>
          </p:cNvPr>
          <p:cNvSpPr/>
          <p:nvPr/>
        </p:nvSpPr>
        <p:spPr>
          <a:xfrm rot="10861871">
            <a:off x="7650332" y="-609523"/>
            <a:ext cx="2700812" cy="4217907"/>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nvGrpSpPr>
          <p:cNvPr id="4" name="Group 3">
            <a:extLst>
              <a:ext uri="{FF2B5EF4-FFF2-40B4-BE49-F238E27FC236}">
                <a16:creationId xmlns:a16="http://schemas.microsoft.com/office/drawing/2014/main" xmlns="" id="{DFD51CBB-6D7E-456F-B34B-E8BCFD5C4C99}"/>
              </a:ext>
            </a:extLst>
          </p:cNvPr>
          <p:cNvGrpSpPr/>
          <p:nvPr/>
        </p:nvGrpSpPr>
        <p:grpSpPr>
          <a:xfrm rot="16991294">
            <a:off x="7982093" y="1190320"/>
            <a:ext cx="1640377" cy="1640377"/>
            <a:chOff x="16587365" y="11117007"/>
            <a:chExt cx="3701664" cy="3701664"/>
          </a:xfrm>
        </p:grpSpPr>
        <p:sp>
          <p:nvSpPr>
            <p:cNvPr id="5" name="Oval 4">
              <a:extLst>
                <a:ext uri="{FF2B5EF4-FFF2-40B4-BE49-F238E27FC236}">
                  <a16:creationId xmlns:a16="http://schemas.microsoft.com/office/drawing/2014/main" xmlns="" id="{1C1BED53-0F93-456E-8ED0-81753936044C}"/>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6" name="Oval 5">
              <a:extLst>
                <a:ext uri="{FF2B5EF4-FFF2-40B4-BE49-F238E27FC236}">
                  <a16:creationId xmlns:a16="http://schemas.microsoft.com/office/drawing/2014/main" xmlns="" id="{2F63C4EF-5D9D-46F4-8BFA-014B0CA85E38}"/>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7" name="Oval 6">
              <a:extLst>
                <a:ext uri="{FF2B5EF4-FFF2-40B4-BE49-F238E27FC236}">
                  <a16:creationId xmlns:a16="http://schemas.microsoft.com/office/drawing/2014/main" xmlns="" id="{3E3598D4-E59B-4519-BA0B-0BB7AB962033}"/>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8" name="TextBox 5">
            <a:extLst>
              <a:ext uri="{FF2B5EF4-FFF2-40B4-BE49-F238E27FC236}">
                <a16:creationId xmlns:a16="http://schemas.microsoft.com/office/drawing/2014/main" xmlns="" id="{DCF1A76F-4C98-4191-8715-3DAF95700FFD}"/>
              </a:ext>
            </a:extLst>
          </p:cNvPr>
          <p:cNvSpPr txBox="1"/>
          <p:nvPr/>
        </p:nvSpPr>
        <p:spPr>
          <a:xfrm>
            <a:off x="726002" y="3683698"/>
            <a:ext cx="8658002" cy="1765850"/>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choose me</a:t>
            </a:r>
          </a:p>
        </p:txBody>
      </p:sp>
      <p:sp>
        <p:nvSpPr>
          <p:cNvPr id="10" name="Google Shape;652;p107">
            <a:extLst>
              <a:ext uri="{FF2B5EF4-FFF2-40B4-BE49-F238E27FC236}">
                <a16:creationId xmlns:a16="http://schemas.microsoft.com/office/drawing/2014/main" xmlns="" id="{B41F1A58-1C76-4D5A-AADD-9F6A28946897}"/>
              </a:ext>
            </a:extLst>
          </p:cNvPr>
          <p:cNvSpPr txBox="1"/>
          <p:nvPr/>
        </p:nvSpPr>
        <p:spPr>
          <a:xfrm>
            <a:off x="1007446" y="981518"/>
            <a:ext cx="3081709" cy="397994"/>
          </a:xfrm>
          <a:prstGeom prst="rect">
            <a:avLst/>
          </a:prstGeom>
          <a:noFill/>
          <a:ln>
            <a:noFill/>
          </a:ln>
        </p:spPr>
        <p:txBody>
          <a:bodyPr spcFirstLastPara="1" wrap="square" lIns="0" tIns="0" rIns="0" bIns="0" anchor="t" anchorCtr="0">
            <a:spAutoFit/>
          </a:bodyPr>
          <a:lstStyle/>
          <a:p>
            <a:r>
              <a:rPr lang="en-US" sz="862" dirty="0">
                <a:solidFill>
                  <a:schemeClr val="bg1"/>
                </a:solidFill>
                <a:latin typeface="Open Sans"/>
                <a:ea typeface="Open Sans"/>
                <a:cs typeface="Open Sans"/>
                <a:sym typeface="Open Sans"/>
              </a:rPr>
              <a:t>Lorem ipsum dolor sit </a:t>
            </a:r>
            <a:r>
              <a:rPr lang="en-US" sz="862" dirty="0" err="1">
                <a:solidFill>
                  <a:schemeClr val="bg1"/>
                </a:solidFill>
                <a:latin typeface="Open Sans"/>
                <a:ea typeface="Open Sans"/>
                <a:cs typeface="Open Sans"/>
                <a:sym typeface="Open Sans"/>
              </a:rPr>
              <a:t>amet</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consectetur</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adipiscing</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elit</a:t>
            </a:r>
            <a:r>
              <a:rPr lang="en-US" sz="862" dirty="0">
                <a:solidFill>
                  <a:schemeClr val="bg1"/>
                </a:solidFill>
                <a:latin typeface="Open Sans"/>
                <a:ea typeface="Open Sans"/>
                <a:cs typeface="Open Sans"/>
                <a:sym typeface="Open Sans"/>
              </a:rPr>
              <a:t>, sed do </a:t>
            </a:r>
            <a:r>
              <a:rPr lang="en-US" sz="862" dirty="0" err="1">
                <a:solidFill>
                  <a:schemeClr val="bg1"/>
                </a:solidFill>
                <a:latin typeface="Open Sans"/>
                <a:ea typeface="Open Sans"/>
                <a:cs typeface="Open Sans"/>
                <a:sym typeface="Open Sans"/>
              </a:rPr>
              <a:t>eiusmod</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tempor</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incididunt</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ut</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labore</a:t>
            </a:r>
            <a:r>
              <a:rPr lang="en-US" sz="862" dirty="0">
                <a:solidFill>
                  <a:schemeClr val="bg1"/>
                </a:solidFill>
                <a:latin typeface="Open Sans"/>
                <a:ea typeface="Open Sans"/>
                <a:cs typeface="Open Sans"/>
                <a:sym typeface="Open Sans"/>
              </a:rPr>
              <a:t> et dolore magna </a:t>
            </a:r>
            <a:r>
              <a:rPr lang="en-US" sz="862" dirty="0" err="1">
                <a:solidFill>
                  <a:schemeClr val="bg1"/>
                </a:solidFill>
                <a:latin typeface="Open Sans"/>
                <a:ea typeface="Open Sans"/>
                <a:cs typeface="Open Sans"/>
                <a:sym typeface="Open Sans"/>
              </a:rPr>
              <a:t>aliqua</a:t>
            </a:r>
            <a:r>
              <a:rPr lang="en-US" sz="862" dirty="0">
                <a:solidFill>
                  <a:schemeClr val="bg1"/>
                </a:solidFill>
                <a:latin typeface="Open Sans"/>
                <a:ea typeface="Open Sans"/>
                <a:cs typeface="Open Sans"/>
                <a:sym typeface="Open Sans"/>
              </a:rPr>
              <a:t>. Ut </a:t>
            </a:r>
            <a:r>
              <a:rPr lang="en-US" sz="862" dirty="0" err="1">
                <a:solidFill>
                  <a:schemeClr val="bg1"/>
                </a:solidFill>
                <a:latin typeface="Open Sans"/>
                <a:ea typeface="Open Sans"/>
                <a:cs typeface="Open Sans"/>
                <a:sym typeface="Open Sans"/>
              </a:rPr>
              <a:t>enim</a:t>
            </a:r>
            <a:r>
              <a:rPr lang="en-US" sz="862" dirty="0">
                <a:solidFill>
                  <a:schemeClr val="bg1"/>
                </a:solidFill>
                <a:latin typeface="Open Sans"/>
                <a:ea typeface="Open Sans"/>
                <a:cs typeface="Open Sans"/>
                <a:sym typeface="Open Sans"/>
              </a:rPr>
              <a:t> ad minim </a:t>
            </a:r>
            <a:r>
              <a:rPr lang="en-US" sz="862" dirty="0" err="1">
                <a:solidFill>
                  <a:schemeClr val="bg1"/>
                </a:solidFill>
                <a:latin typeface="Open Sans"/>
                <a:ea typeface="Open Sans"/>
                <a:cs typeface="Open Sans"/>
                <a:sym typeface="Open Sans"/>
              </a:rPr>
              <a:t>veniam</a:t>
            </a:r>
            <a:r>
              <a:rPr lang="en-US" sz="862" dirty="0">
                <a:solidFill>
                  <a:schemeClr val="bg1"/>
                </a:solidFill>
                <a:latin typeface="Open Sans"/>
                <a:ea typeface="Open Sans"/>
                <a:cs typeface="Open Sans"/>
                <a:sym typeface="Open Sans"/>
              </a:rPr>
              <a:t>.</a:t>
            </a:r>
            <a:endParaRPr sz="253" dirty="0">
              <a:solidFill>
                <a:schemeClr val="bg1"/>
              </a:solidFill>
            </a:endParaRPr>
          </a:p>
        </p:txBody>
      </p:sp>
      <p:sp>
        <p:nvSpPr>
          <p:cNvPr id="11" name="Google Shape;653;p107">
            <a:extLst>
              <a:ext uri="{FF2B5EF4-FFF2-40B4-BE49-F238E27FC236}">
                <a16:creationId xmlns:a16="http://schemas.microsoft.com/office/drawing/2014/main" xmlns="" id="{E6BA619E-FFE1-43DE-8FF4-C12A8D890DCC}"/>
              </a:ext>
            </a:extLst>
          </p:cNvPr>
          <p:cNvSpPr txBox="1"/>
          <p:nvPr/>
        </p:nvSpPr>
        <p:spPr>
          <a:xfrm>
            <a:off x="5663935" y="1645836"/>
            <a:ext cx="3081709" cy="397994"/>
          </a:xfrm>
          <a:prstGeom prst="rect">
            <a:avLst/>
          </a:prstGeom>
          <a:noFill/>
          <a:ln>
            <a:noFill/>
          </a:ln>
        </p:spPr>
        <p:txBody>
          <a:bodyPr spcFirstLastPara="1" wrap="square" lIns="0" tIns="0" rIns="0" bIns="0" anchor="t" anchorCtr="0">
            <a:spAutoFit/>
          </a:bodyPr>
          <a:lstStyle/>
          <a:p>
            <a:r>
              <a:rPr lang="en-US" sz="862" dirty="0">
                <a:solidFill>
                  <a:schemeClr val="bg1"/>
                </a:solidFill>
                <a:latin typeface="Open Sans"/>
                <a:ea typeface="Open Sans"/>
                <a:cs typeface="Open Sans"/>
                <a:sym typeface="Open Sans"/>
              </a:rPr>
              <a:t>Lorem ipsum dolor sit </a:t>
            </a:r>
            <a:r>
              <a:rPr lang="en-US" sz="862" dirty="0" err="1">
                <a:solidFill>
                  <a:schemeClr val="bg1"/>
                </a:solidFill>
                <a:latin typeface="Open Sans"/>
                <a:ea typeface="Open Sans"/>
                <a:cs typeface="Open Sans"/>
                <a:sym typeface="Open Sans"/>
              </a:rPr>
              <a:t>amet</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consectetur</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adipiscing</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elit</a:t>
            </a:r>
            <a:r>
              <a:rPr lang="en-US" sz="862" dirty="0">
                <a:solidFill>
                  <a:schemeClr val="bg1"/>
                </a:solidFill>
                <a:latin typeface="Open Sans"/>
                <a:ea typeface="Open Sans"/>
                <a:cs typeface="Open Sans"/>
                <a:sym typeface="Open Sans"/>
              </a:rPr>
              <a:t>, sed do </a:t>
            </a:r>
            <a:r>
              <a:rPr lang="en-US" sz="862" dirty="0" err="1">
                <a:solidFill>
                  <a:schemeClr val="bg1"/>
                </a:solidFill>
                <a:latin typeface="Open Sans"/>
                <a:ea typeface="Open Sans"/>
                <a:cs typeface="Open Sans"/>
                <a:sym typeface="Open Sans"/>
              </a:rPr>
              <a:t>eiusmod</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tempor</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incididunt</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ut</a:t>
            </a:r>
            <a:r>
              <a:rPr lang="en-US" sz="862" dirty="0">
                <a:solidFill>
                  <a:schemeClr val="bg1"/>
                </a:solidFill>
                <a:latin typeface="Open Sans"/>
                <a:ea typeface="Open Sans"/>
                <a:cs typeface="Open Sans"/>
                <a:sym typeface="Open Sans"/>
              </a:rPr>
              <a:t> </a:t>
            </a:r>
            <a:r>
              <a:rPr lang="en-US" sz="862" dirty="0" err="1">
                <a:solidFill>
                  <a:schemeClr val="bg1"/>
                </a:solidFill>
                <a:latin typeface="Open Sans"/>
                <a:ea typeface="Open Sans"/>
                <a:cs typeface="Open Sans"/>
                <a:sym typeface="Open Sans"/>
              </a:rPr>
              <a:t>labore</a:t>
            </a:r>
            <a:r>
              <a:rPr lang="en-US" sz="862" dirty="0">
                <a:solidFill>
                  <a:schemeClr val="bg1"/>
                </a:solidFill>
                <a:latin typeface="Open Sans"/>
                <a:ea typeface="Open Sans"/>
                <a:cs typeface="Open Sans"/>
                <a:sym typeface="Open Sans"/>
              </a:rPr>
              <a:t> et dolore magna </a:t>
            </a:r>
            <a:r>
              <a:rPr lang="en-US" sz="862" dirty="0" err="1">
                <a:solidFill>
                  <a:schemeClr val="bg1"/>
                </a:solidFill>
                <a:latin typeface="Open Sans"/>
                <a:ea typeface="Open Sans"/>
                <a:cs typeface="Open Sans"/>
                <a:sym typeface="Open Sans"/>
              </a:rPr>
              <a:t>aliqua</a:t>
            </a:r>
            <a:r>
              <a:rPr lang="en-US" sz="862" dirty="0">
                <a:solidFill>
                  <a:schemeClr val="bg1"/>
                </a:solidFill>
                <a:latin typeface="Open Sans"/>
                <a:ea typeface="Open Sans"/>
                <a:cs typeface="Open Sans"/>
                <a:sym typeface="Open Sans"/>
              </a:rPr>
              <a:t>. Ut </a:t>
            </a:r>
            <a:r>
              <a:rPr lang="en-US" sz="862" dirty="0" err="1">
                <a:solidFill>
                  <a:schemeClr val="bg1"/>
                </a:solidFill>
                <a:latin typeface="Open Sans"/>
                <a:ea typeface="Open Sans"/>
                <a:cs typeface="Open Sans"/>
                <a:sym typeface="Open Sans"/>
              </a:rPr>
              <a:t>enim</a:t>
            </a:r>
            <a:r>
              <a:rPr lang="en-US" sz="862" dirty="0">
                <a:solidFill>
                  <a:schemeClr val="bg1"/>
                </a:solidFill>
                <a:latin typeface="Open Sans"/>
                <a:ea typeface="Open Sans"/>
                <a:cs typeface="Open Sans"/>
                <a:sym typeface="Open Sans"/>
              </a:rPr>
              <a:t> ad minim </a:t>
            </a:r>
            <a:r>
              <a:rPr lang="en-US" sz="862" dirty="0" err="1">
                <a:solidFill>
                  <a:schemeClr val="bg1"/>
                </a:solidFill>
                <a:latin typeface="Open Sans"/>
                <a:ea typeface="Open Sans"/>
                <a:cs typeface="Open Sans"/>
                <a:sym typeface="Open Sans"/>
              </a:rPr>
              <a:t>veniam</a:t>
            </a:r>
            <a:r>
              <a:rPr lang="en-US" sz="862" dirty="0">
                <a:solidFill>
                  <a:schemeClr val="bg1"/>
                </a:solidFill>
                <a:latin typeface="Open Sans"/>
                <a:ea typeface="Open Sans"/>
                <a:cs typeface="Open Sans"/>
                <a:sym typeface="Open Sans"/>
              </a:rPr>
              <a:t>.</a:t>
            </a:r>
            <a:endParaRPr sz="253" dirty="0">
              <a:solidFill>
                <a:schemeClr val="bg1"/>
              </a:solidFill>
            </a:endParaRPr>
          </a:p>
        </p:txBody>
      </p:sp>
      <p:sp>
        <p:nvSpPr>
          <p:cNvPr id="13" name="TextBox 5">
            <a:extLst>
              <a:ext uri="{FF2B5EF4-FFF2-40B4-BE49-F238E27FC236}">
                <a16:creationId xmlns:a16="http://schemas.microsoft.com/office/drawing/2014/main" xmlns="" id="{247E380D-95A7-4B0D-9BD2-D29EE2B50E0A}"/>
              </a:ext>
            </a:extLst>
          </p:cNvPr>
          <p:cNvSpPr txBox="1"/>
          <p:nvPr/>
        </p:nvSpPr>
        <p:spPr>
          <a:xfrm>
            <a:off x="980316" y="266468"/>
            <a:ext cx="4201068"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why choose me</a:t>
            </a:r>
          </a:p>
        </p:txBody>
      </p:sp>
      <p:grpSp>
        <p:nvGrpSpPr>
          <p:cNvPr id="14" name="Graphic 48">
            <a:extLst>
              <a:ext uri="{FF2B5EF4-FFF2-40B4-BE49-F238E27FC236}">
                <a16:creationId xmlns:a16="http://schemas.microsoft.com/office/drawing/2014/main" xmlns="" id="{A473D9A8-B32C-4E83-BC90-472D4FAE838A}"/>
              </a:ext>
            </a:extLst>
          </p:cNvPr>
          <p:cNvGrpSpPr/>
          <p:nvPr/>
        </p:nvGrpSpPr>
        <p:grpSpPr>
          <a:xfrm rot="15666037">
            <a:off x="-207923" y="-2487049"/>
            <a:ext cx="2413414" cy="4017829"/>
            <a:chOff x="16603803" y="-2559806"/>
            <a:chExt cx="2616147" cy="6962203"/>
          </a:xfrm>
          <a:solidFill>
            <a:srgbClr val="F0A89A"/>
          </a:solidFill>
        </p:grpSpPr>
        <p:sp>
          <p:nvSpPr>
            <p:cNvPr id="15" name="Graphic 48">
              <a:extLst>
                <a:ext uri="{FF2B5EF4-FFF2-40B4-BE49-F238E27FC236}">
                  <a16:creationId xmlns:a16="http://schemas.microsoft.com/office/drawing/2014/main" xmlns="" id="{20794D62-EA60-423F-85DC-BACB709B822F}"/>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16" name="Graphic 48">
              <a:extLst>
                <a:ext uri="{FF2B5EF4-FFF2-40B4-BE49-F238E27FC236}">
                  <a16:creationId xmlns:a16="http://schemas.microsoft.com/office/drawing/2014/main" xmlns="" id="{83E5338D-CE2D-4C5B-8239-330F3B0775C4}"/>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17" name="Graphic 48">
              <a:extLst>
                <a:ext uri="{FF2B5EF4-FFF2-40B4-BE49-F238E27FC236}">
                  <a16:creationId xmlns:a16="http://schemas.microsoft.com/office/drawing/2014/main" xmlns="" id="{A8823D71-ADC9-4263-804A-C112B0A69A12}"/>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18" name="Graphic 48">
              <a:extLst>
                <a:ext uri="{FF2B5EF4-FFF2-40B4-BE49-F238E27FC236}">
                  <a16:creationId xmlns:a16="http://schemas.microsoft.com/office/drawing/2014/main" xmlns="" id="{B96953E1-E112-45F6-9580-F16B90989858}"/>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19" name="Graphic 48">
              <a:extLst>
                <a:ext uri="{FF2B5EF4-FFF2-40B4-BE49-F238E27FC236}">
                  <a16:creationId xmlns:a16="http://schemas.microsoft.com/office/drawing/2014/main" xmlns="" id="{83FDEB8C-D497-4C6E-949C-70299AED7DFB}"/>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20" name="Graphic 48">
              <a:extLst>
                <a:ext uri="{FF2B5EF4-FFF2-40B4-BE49-F238E27FC236}">
                  <a16:creationId xmlns:a16="http://schemas.microsoft.com/office/drawing/2014/main" xmlns="" id="{DC44212A-267B-4749-BE78-CC378A8DD32C}"/>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21" name="Graphic 48">
              <a:extLst>
                <a:ext uri="{FF2B5EF4-FFF2-40B4-BE49-F238E27FC236}">
                  <a16:creationId xmlns:a16="http://schemas.microsoft.com/office/drawing/2014/main" xmlns="" id="{E88A27F0-8B32-4E11-A462-DA307D9AC050}"/>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sp>
        <p:nvSpPr>
          <p:cNvPr id="22" name="Oval 21">
            <a:extLst>
              <a:ext uri="{FF2B5EF4-FFF2-40B4-BE49-F238E27FC236}">
                <a16:creationId xmlns:a16="http://schemas.microsoft.com/office/drawing/2014/main" xmlns="" id="{6C5E5C0D-15C1-4BF8-9519-51CBE9BEAF42}"/>
              </a:ext>
            </a:extLst>
          </p:cNvPr>
          <p:cNvSpPr/>
          <p:nvPr/>
        </p:nvSpPr>
        <p:spPr>
          <a:xfrm>
            <a:off x="322461" y="813377"/>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grpSp>
        <p:nvGrpSpPr>
          <p:cNvPr id="23" name="Group 22">
            <a:extLst>
              <a:ext uri="{FF2B5EF4-FFF2-40B4-BE49-F238E27FC236}">
                <a16:creationId xmlns:a16="http://schemas.microsoft.com/office/drawing/2014/main" xmlns="" id="{4C09CF6D-BA16-4BF6-A6EE-31CEB9436DAC}"/>
              </a:ext>
            </a:extLst>
          </p:cNvPr>
          <p:cNvGrpSpPr/>
          <p:nvPr/>
        </p:nvGrpSpPr>
        <p:grpSpPr>
          <a:xfrm>
            <a:off x="7406885" y="137704"/>
            <a:ext cx="1562808" cy="218453"/>
            <a:chOff x="546447" y="367207"/>
            <a:chExt cx="4167489" cy="582542"/>
          </a:xfrm>
        </p:grpSpPr>
        <p:sp>
          <p:nvSpPr>
            <p:cNvPr id="24" name="Google Shape;484;p91">
              <a:extLst>
                <a:ext uri="{FF2B5EF4-FFF2-40B4-BE49-F238E27FC236}">
                  <a16:creationId xmlns:a16="http://schemas.microsoft.com/office/drawing/2014/main" xmlns="" id="{A6FB3307-F274-404A-9964-913AD21EB5AC}"/>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25" name="Google Shape;484;p91">
              <a:extLst>
                <a:ext uri="{FF2B5EF4-FFF2-40B4-BE49-F238E27FC236}">
                  <a16:creationId xmlns:a16="http://schemas.microsoft.com/office/drawing/2014/main" xmlns="" id="{38F37552-F47A-4F04-8D1F-B1C60DF2F103}"/>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07</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26" name="Straight Connector 25">
              <a:extLst>
                <a:ext uri="{FF2B5EF4-FFF2-40B4-BE49-F238E27FC236}">
                  <a16:creationId xmlns:a16="http://schemas.microsoft.com/office/drawing/2014/main" xmlns="" id="{D5D2B007-8B4E-4E40-B1B9-CDAF913A53D9}"/>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7" name="Oval 26">
            <a:extLst>
              <a:ext uri="{FF2B5EF4-FFF2-40B4-BE49-F238E27FC236}">
                <a16:creationId xmlns:a16="http://schemas.microsoft.com/office/drawing/2014/main" xmlns="" id="{1EEEB0ED-E1EA-4BCA-A9E8-B6BDB1AAD33E}"/>
              </a:ext>
            </a:extLst>
          </p:cNvPr>
          <p:cNvSpPr/>
          <p:nvPr/>
        </p:nvSpPr>
        <p:spPr>
          <a:xfrm>
            <a:off x="466841" y="81341"/>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29" name="Picture Placeholder 28">
            <a:extLst>
              <a:ext uri="{FF2B5EF4-FFF2-40B4-BE49-F238E27FC236}">
                <a16:creationId xmlns:a16="http://schemas.microsoft.com/office/drawing/2014/main" xmlns="" id="{178E0384-D3F1-40AC-9558-E1F157FB0C0E}"/>
              </a:ext>
            </a:extLst>
          </p:cNvPr>
          <p:cNvSpPr>
            <a:spLocks noGrp="1"/>
          </p:cNvSpPr>
          <p:nvPr>
            <p:ph type="pic" sz="quarter" idx="11"/>
          </p:nvPr>
        </p:nvSpPr>
        <p:spPr/>
      </p:sp>
      <p:sp>
        <p:nvSpPr>
          <p:cNvPr id="28" name="Picture Placeholder 27">
            <a:extLst>
              <a:ext uri="{FF2B5EF4-FFF2-40B4-BE49-F238E27FC236}">
                <a16:creationId xmlns:a16="http://schemas.microsoft.com/office/drawing/2014/main" xmlns="" id="{D6E7FCC2-99EE-4ACB-8FD2-9A9416F3A53B}"/>
              </a:ext>
            </a:extLst>
          </p:cNvPr>
          <p:cNvSpPr>
            <a:spLocks noGrp="1"/>
          </p:cNvSpPr>
          <p:nvPr>
            <p:ph type="pic" sz="quarter" idx="10"/>
          </p:nvPr>
        </p:nvSpPr>
        <p:spPr/>
      </p:sp>
    </p:spTree>
    <p:extLst>
      <p:ext uri="{BB962C8B-B14F-4D97-AF65-F5344CB8AC3E}">
        <p14:creationId xmlns:p14="http://schemas.microsoft.com/office/powerpoint/2010/main" val="2744732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xmlns="" id="{E56D3C6B-EBE3-4A78-8AE9-553C6DEABC85}"/>
              </a:ext>
            </a:extLst>
          </p:cNvPr>
          <p:cNvSpPr txBox="1"/>
          <p:nvPr/>
        </p:nvSpPr>
        <p:spPr>
          <a:xfrm>
            <a:off x="73734" y="1225476"/>
            <a:ext cx="8658002" cy="3497093"/>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why choose me</a:t>
            </a:r>
          </a:p>
        </p:txBody>
      </p:sp>
      <p:sp>
        <p:nvSpPr>
          <p:cNvPr id="4" name="Google Shape;1003;p132">
            <a:extLst>
              <a:ext uri="{FF2B5EF4-FFF2-40B4-BE49-F238E27FC236}">
                <a16:creationId xmlns:a16="http://schemas.microsoft.com/office/drawing/2014/main" xmlns="" id="{78B0EED0-1853-46EE-A383-BE87D2CB983F}"/>
              </a:ext>
            </a:extLst>
          </p:cNvPr>
          <p:cNvSpPr txBox="1"/>
          <p:nvPr/>
        </p:nvSpPr>
        <p:spPr>
          <a:xfrm>
            <a:off x="1113270" y="1541190"/>
            <a:ext cx="2758110" cy="357188"/>
          </a:xfrm>
          <a:prstGeom prst="rect">
            <a:avLst/>
          </a:prstGeom>
          <a:noFill/>
          <a:ln>
            <a:noFill/>
          </a:ln>
        </p:spPr>
        <p:txBody>
          <a:bodyPr spcFirstLastPara="1" wrap="square" lIns="0" tIns="0" rIns="0" bIns="0" anchor="t" anchorCtr="0">
            <a:noAutofit/>
          </a:bodyPr>
          <a:lstStyle/>
          <a:p>
            <a:pPr>
              <a:buClr>
                <a:srgbClr val="000000"/>
              </a:buClr>
              <a:buSzPts val="2100"/>
            </a:pPr>
            <a:r>
              <a:rPr lang="en-US"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Time for another Keynote presentation? Or maybe it's your first one, and your hands are already sweating at the thought of having to speak in front of a crowd.</a:t>
            </a:r>
            <a:endParaRPr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5" name="Google Shape;1005;p132">
            <a:extLst>
              <a:ext uri="{FF2B5EF4-FFF2-40B4-BE49-F238E27FC236}">
                <a16:creationId xmlns:a16="http://schemas.microsoft.com/office/drawing/2014/main" xmlns="" id="{FC3EF17B-9715-489E-A551-622F7F0BF3E4}"/>
              </a:ext>
            </a:extLst>
          </p:cNvPr>
          <p:cNvSpPr txBox="1"/>
          <p:nvPr/>
        </p:nvSpPr>
        <p:spPr>
          <a:xfrm>
            <a:off x="1113270" y="3471747"/>
            <a:ext cx="2758110" cy="357188"/>
          </a:xfrm>
          <a:prstGeom prst="rect">
            <a:avLst/>
          </a:prstGeom>
          <a:noFill/>
          <a:ln>
            <a:noFill/>
          </a:ln>
        </p:spPr>
        <p:txBody>
          <a:bodyPr spcFirstLastPara="1" wrap="square" lIns="0" tIns="0" rIns="0" bIns="0" anchor="t" anchorCtr="0">
            <a:noAutofit/>
          </a:bodyPr>
          <a:lstStyle/>
          <a:p>
            <a:pPr>
              <a:buClr>
                <a:srgbClr val="000000"/>
              </a:buClr>
              <a:buSzPts val="2100"/>
            </a:pPr>
            <a:r>
              <a:rPr lang="en-US"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Time for another Keynote presentation? Or maybe it's your first one, and your hands are already sweating at the thought of having to speak in front of a crowd.</a:t>
            </a:r>
            <a:endParaRPr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6" name="Google Shape;1006;p132">
            <a:extLst>
              <a:ext uri="{FF2B5EF4-FFF2-40B4-BE49-F238E27FC236}">
                <a16:creationId xmlns:a16="http://schemas.microsoft.com/office/drawing/2014/main" xmlns="" id="{9002E510-5388-4C8B-A3C0-9FB8BAFBB48C}"/>
              </a:ext>
            </a:extLst>
          </p:cNvPr>
          <p:cNvSpPr/>
          <p:nvPr/>
        </p:nvSpPr>
        <p:spPr>
          <a:xfrm>
            <a:off x="1139334" y="2231434"/>
            <a:ext cx="4539221" cy="795467"/>
          </a:xfrm>
          <a:prstGeom prst="rect">
            <a:avLst/>
          </a:prstGeom>
          <a:solidFill>
            <a:srgbClr val="2D2C30"/>
          </a:solidFill>
          <a:ln>
            <a:noFill/>
          </a:ln>
          <a:effectLst>
            <a:outerShdw blurRad="1066800" dist="635000" dir="5400000" rotWithShape="0">
              <a:srgbClr val="000000">
                <a:alpha val="21176"/>
              </a:srgbClr>
            </a:outerShdw>
          </a:effectLst>
        </p:spPr>
        <p:txBody>
          <a:bodyPr spcFirstLastPara="1" wrap="square" lIns="0" tIns="0" rIns="0" bIns="0" anchor="ctr" anchorCtr="0">
            <a:noAutofit/>
          </a:bodyPr>
          <a:lstStyle/>
          <a:p>
            <a:pPr>
              <a:buClr>
                <a:srgbClr val="333333"/>
              </a:buClr>
              <a:buSzPts val="6200"/>
            </a:pPr>
            <a:endParaRPr sz="2325">
              <a:solidFill>
                <a:srgbClr val="333333"/>
              </a:solidFill>
              <a:latin typeface="Montserrat Black"/>
              <a:ea typeface="Montserrat Black"/>
              <a:cs typeface="Montserrat Black"/>
              <a:sym typeface="Montserrat Black"/>
            </a:endParaRPr>
          </a:p>
        </p:txBody>
      </p:sp>
      <p:sp>
        <p:nvSpPr>
          <p:cNvPr id="7" name="Google Shape;1008;p132">
            <a:extLst>
              <a:ext uri="{FF2B5EF4-FFF2-40B4-BE49-F238E27FC236}">
                <a16:creationId xmlns:a16="http://schemas.microsoft.com/office/drawing/2014/main" xmlns="" id="{4DFA0B43-6663-46A4-841A-67D2CD6D8B1B}"/>
              </a:ext>
            </a:extLst>
          </p:cNvPr>
          <p:cNvSpPr txBox="1"/>
          <p:nvPr/>
        </p:nvSpPr>
        <p:spPr>
          <a:xfrm>
            <a:off x="1866485" y="2450572"/>
            <a:ext cx="3084919" cy="357188"/>
          </a:xfrm>
          <a:prstGeom prst="rect">
            <a:avLst/>
          </a:prstGeom>
          <a:noFill/>
          <a:ln>
            <a:noFill/>
          </a:ln>
        </p:spPr>
        <p:txBody>
          <a:bodyPr spcFirstLastPara="1" wrap="square" lIns="0" tIns="0" rIns="0" bIns="0" anchor="t" anchorCtr="0">
            <a:noAutofit/>
          </a:bodyPr>
          <a:lstStyle/>
          <a:p>
            <a:pPr>
              <a:buClr>
                <a:srgbClr val="000000"/>
              </a:buClr>
              <a:buSzPts val="2100"/>
            </a:pPr>
            <a:r>
              <a:rPr lang="en-US" sz="788">
                <a:solidFill>
                  <a:schemeClr val="bg1"/>
                </a:solidFill>
                <a:latin typeface="Open Sans" panose="020B0606030504020204" pitchFamily="34" charset="0"/>
                <a:ea typeface="Open Sans" panose="020B0606030504020204" pitchFamily="34" charset="0"/>
                <a:cs typeface="Open Sans" panose="020B0606030504020204" pitchFamily="34" charset="0"/>
                <a:sym typeface="Lato"/>
              </a:rPr>
              <a:t>Time for another Keynote presentation? Or maybe it's your first one, and your hands are already sweating at the thought of having to speak in front of a crowd.</a:t>
            </a:r>
            <a:endParaRPr sz="525">
              <a:solidFill>
                <a:schemeClr val="bg1"/>
              </a:solidFill>
              <a:latin typeface="Open Sans" panose="020B0606030504020204" pitchFamily="34" charset="0"/>
              <a:ea typeface="Open Sans" panose="020B0606030504020204" pitchFamily="34" charset="0"/>
              <a:cs typeface="Open Sans" panose="020B0606030504020204" pitchFamily="34" charset="0"/>
              <a:sym typeface="Arial"/>
            </a:endParaRPr>
          </a:p>
        </p:txBody>
      </p:sp>
      <p:sp>
        <p:nvSpPr>
          <p:cNvPr id="8" name="TextBox 5">
            <a:extLst>
              <a:ext uri="{FF2B5EF4-FFF2-40B4-BE49-F238E27FC236}">
                <a16:creationId xmlns:a16="http://schemas.microsoft.com/office/drawing/2014/main" xmlns="" id="{9983F9E1-3558-432F-A3DE-A35DFAB3D6C1}"/>
              </a:ext>
            </a:extLst>
          </p:cNvPr>
          <p:cNvSpPr txBox="1"/>
          <p:nvPr/>
        </p:nvSpPr>
        <p:spPr>
          <a:xfrm>
            <a:off x="922569" y="721316"/>
            <a:ext cx="4201068"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why choose me</a:t>
            </a:r>
          </a:p>
        </p:txBody>
      </p:sp>
      <p:sp>
        <p:nvSpPr>
          <p:cNvPr id="9" name="Google Shape;697;p111">
            <a:extLst>
              <a:ext uri="{FF2B5EF4-FFF2-40B4-BE49-F238E27FC236}">
                <a16:creationId xmlns:a16="http://schemas.microsoft.com/office/drawing/2014/main" xmlns="" id="{F5D0FB8F-2FE4-46A3-B51C-0855B32BF71F}"/>
              </a:ext>
            </a:extLst>
          </p:cNvPr>
          <p:cNvSpPr/>
          <p:nvPr/>
        </p:nvSpPr>
        <p:spPr>
          <a:xfrm>
            <a:off x="1092468" y="2231433"/>
            <a:ext cx="93731" cy="795467"/>
          </a:xfrm>
          <a:prstGeom prst="rect">
            <a:avLst/>
          </a:prstGeom>
          <a:solidFill>
            <a:srgbClr val="EB8975"/>
          </a:solidFill>
          <a:ln>
            <a:noFill/>
          </a:ln>
        </p:spPr>
        <p:txBody>
          <a:bodyPr spcFirstLastPara="1" wrap="square" lIns="0" tIns="0" rIns="0" bIns="0" anchor="ctr" anchorCtr="0">
            <a:noAutofit/>
          </a:bodyPr>
          <a:lstStyle/>
          <a:p>
            <a:endParaRPr sz="525">
              <a:solidFill>
                <a:srgbClr val="000000"/>
              </a:solidFill>
              <a:latin typeface="Arial"/>
              <a:ea typeface="Arial"/>
              <a:cs typeface="Arial"/>
              <a:sym typeface="Arial"/>
            </a:endParaRPr>
          </a:p>
        </p:txBody>
      </p:sp>
      <p:grpSp>
        <p:nvGrpSpPr>
          <p:cNvPr id="10" name="Graphic 48">
            <a:extLst>
              <a:ext uri="{FF2B5EF4-FFF2-40B4-BE49-F238E27FC236}">
                <a16:creationId xmlns:a16="http://schemas.microsoft.com/office/drawing/2014/main" xmlns="" id="{9293B190-5272-4AE3-84C4-5319AB09D652}"/>
              </a:ext>
            </a:extLst>
          </p:cNvPr>
          <p:cNvGrpSpPr/>
          <p:nvPr/>
        </p:nvGrpSpPr>
        <p:grpSpPr>
          <a:xfrm rot="9460336">
            <a:off x="-315480" y="2248157"/>
            <a:ext cx="2742422" cy="4565558"/>
            <a:chOff x="16603803" y="-2559806"/>
            <a:chExt cx="2616147" cy="6962203"/>
          </a:xfrm>
          <a:solidFill>
            <a:srgbClr val="F0A89A"/>
          </a:solidFill>
        </p:grpSpPr>
        <p:sp>
          <p:nvSpPr>
            <p:cNvPr id="11" name="Graphic 48">
              <a:extLst>
                <a:ext uri="{FF2B5EF4-FFF2-40B4-BE49-F238E27FC236}">
                  <a16:creationId xmlns:a16="http://schemas.microsoft.com/office/drawing/2014/main" xmlns="" id="{EE9B6F46-75D6-4055-95C1-AF86B4B52671}"/>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12" name="Graphic 48">
              <a:extLst>
                <a:ext uri="{FF2B5EF4-FFF2-40B4-BE49-F238E27FC236}">
                  <a16:creationId xmlns:a16="http://schemas.microsoft.com/office/drawing/2014/main" xmlns="" id="{97ED92B4-1090-4795-999B-9E9EFA71C9C9}"/>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13" name="Graphic 48">
              <a:extLst>
                <a:ext uri="{FF2B5EF4-FFF2-40B4-BE49-F238E27FC236}">
                  <a16:creationId xmlns:a16="http://schemas.microsoft.com/office/drawing/2014/main" xmlns="" id="{CB2ACEA4-85C0-464A-BBAA-1E0248090AFE}"/>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14" name="Graphic 48">
              <a:extLst>
                <a:ext uri="{FF2B5EF4-FFF2-40B4-BE49-F238E27FC236}">
                  <a16:creationId xmlns:a16="http://schemas.microsoft.com/office/drawing/2014/main" xmlns="" id="{ECAAEB66-07B2-4686-AD78-6F993077BF2A}"/>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15" name="Graphic 48">
              <a:extLst>
                <a:ext uri="{FF2B5EF4-FFF2-40B4-BE49-F238E27FC236}">
                  <a16:creationId xmlns:a16="http://schemas.microsoft.com/office/drawing/2014/main" xmlns="" id="{BD5385C7-6D98-4FBE-9642-D230D88F9DEB}"/>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16" name="Graphic 48">
              <a:extLst>
                <a:ext uri="{FF2B5EF4-FFF2-40B4-BE49-F238E27FC236}">
                  <a16:creationId xmlns:a16="http://schemas.microsoft.com/office/drawing/2014/main" xmlns="" id="{DE7AFF1C-C858-4979-A362-4EAC56F77415}"/>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17" name="Graphic 48">
              <a:extLst>
                <a:ext uri="{FF2B5EF4-FFF2-40B4-BE49-F238E27FC236}">
                  <a16:creationId xmlns:a16="http://schemas.microsoft.com/office/drawing/2014/main" xmlns="" id="{80874FEF-A913-4F4B-A87F-4CF50D48C08E}"/>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grpSp>
        <p:nvGrpSpPr>
          <p:cNvPr id="18" name="Group 17">
            <a:extLst>
              <a:ext uri="{FF2B5EF4-FFF2-40B4-BE49-F238E27FC236}">
                <a16:creationId xmlns:a16="http://schemas.microsoft.com/office/drawing/2014/main" xmlns="" id="{A57A3FCE-6E3F-4C15-9545-82DFC33094B0}"/>
              </a:ext>
            </a:extLst>
          </p:cNvPr>
          <p:cNvGrpSpPr/>
          <p:nvPr/>
        </p:nvGrpSpPr>
        <p:grpSpPr>
          <a:xfrm rot="16464209">
            <a:off x="4043507" y="3171000"/>
            <a:ext cx="2700812" cy="4217907"/>
            <a:chOff x="-5073296" y="1836576"/>
            <a:chExt cx="9640595" cy="15055888"/>
          </a:xfrm>
        </p:grpSpPr>
        <p:sp>
          <p:nvSpPr>
            <p:cNvPr id="19" name="Graphic 50">
              <a:extLst>
                <a:ext uri="{FF2B5EF4-FFF2-40B4-BE49-F238E27FC236}">
                  <a16:creationId xmlns:a16="http://schemas.microsoft.com/office/drawing/2014/main" xmlns="" id="{9157E078-4906-4934-9E71-35ABDE40D92E}"/>
                </a:ext>
              </a:extLst>
            </p:cNvPr>
            <p:cNvSpPr/>
            <p:nvPr/>
          </p:nvSpPr>
          <p:spPr>
            <a:xfrm rot="1075445">
              <a:off x="-2675079" y="2732275"/>
              <a:ext cx="6666710" cy="11805256"/>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20" name="Graphic 52">
              <a:extLst>
                <a:ext uri="{FF2B5EF4-FFF2-40B4-BE49-F238E27FC236}">
                  <a16:creationId xmlns:a16="http://schemas.microsoft.com/office/drawing/2014/main" xmlns="" id="{8645CA11-D338-4720-9013-EF1B34913571}"/>
                </a:ext>
              </a:extLst>
            </p:cNvPr>
            <p:cNvSpPr/>
            <p:nvPr/>
          </p:nvSpPr>
          <p:spPr>
            <a:xfrm rot="1075445">
              <a:off x="-5073296" y="1836576"/>
              <a:ext cx="9640595" cy="15055888"/>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grpSp>
        <p:nvGrpSpPr>
          <p:cNvPr id="21" name="Group 20">
            <a:extLst>
              <a:ext uri="{FF2B5EF4-FFF2-40B4-BE49-F238E27FC236}">
                <a16:creationId xmlns:a16="http://schemas.microsoft.com/office/drawing/2014/main" xmlns="" id="{60185A33-A969-4180-AC82-05F5AF21108E}"/>
              </a:ext>
            </a:extLst>
          </p:cNvPr>
          <p:cNvGrpSpPr/>
          <p:nvPr/>
        </p:nvGrpSpPr>
        <p:grpSpPr>
          <a:xfrm rot="2069077">
            <a:off x="4169626" y="4089241"/>
            <a:ext cx="1640377" cy="1640377"/>
            <a:chOff x="16587367" y="11117008"/>
            <a:chExt cx="3701664" cy="3701664"/>
          </a:xfrm>
        </p:grpSpPr>
        <p:sp>
          <p:nvSpPr>
            <p:cNvPr id="22" name="Oval 21">
              <a:extLst>
                <a:ext uri="{FF2B5EF4-FFF2-40B4-BE49-F238E27FC236}">
                  <a16:creationId xmlns:a16="http://schemas.microsoft.com/office/drawing/2014/main" xmlns="" id="{BC1C3EF9-C40E-4F7B-B691-02CF484C5C82}"/>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3" name="Oval 22">
              <a:extLst>
                <a:ext uri="{FF2B5EF4-FFF2-40B4-BE49-F238E27FC236}">
                  <a16:creationId xmlns:a16="http://schemas.microsoft.com/office/drawing/2014/main" xmlns="" id="{11A67867-16AD-4E14-9796-F9FD981065D6}"/>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4" name="Oval 23">
              <a:extLst>
                <a:ext uri="{FF2B5EF4-FFF2-40B4-BE49-F238E27FC236}">
                  <a16:creationId xmlns:a16="http://schemas.microsoft.com/office/drawing/2014/main" xmlns="" id="{A34C2E39-630D-487A-BC4C-6ACE35373715}"/>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25" name="Oval 24">
            <a:extLst>
              <a:ext uri="{FF2B5EF4-FFF2-40B4-BE49-F238E27FC236}">
                <a16:creationId xmlns:a16="http://schemas.microsoft.com/office/drawing/2014/main" xmlns="" id="{1760711A-6941-4D90-9DCE-89950AA11C62}"/>
              </a:ext>
            </a:extLst>
          </p:cNvPr>
          <p:cNvSpPr/>
          <p:nvPr/>
        </p:nvSpPr>
        <p:spPr>
          <a:xfrm>
            <a:off x="203229" y="4334831"/>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grpSp>
        <p:nvGrpSpPr>
          <p:cNvPr id="26" name="Group 25">
            <a:extLst>
              <a:ext uri="{FF2B5EF4-FFF2-40B4-BE49-F238E27FC236}">
                <a16:creationId xmlns:a16="http://schemas.microsoft.com/office/drawing/2014/main" xmlns="" id="{F3D36915-F0E4-4C07-971A-5C640D158D3A}"/>
              </a:ext>
            </a:extLst>
          </p:cNvPr>
          <p:cNvGrpSpPr/>
          <p:nvPr/>
        </p:nvGrpSpPr>
        <p:grpSpPr>
          <a:xfrm>
            <a:off x="204918" y="137704"/>
            <a:ext cx="1562808" cy="218453"/>
            <a:chOff x="546447" y="367207"/>
            <a:chExt cx="4167489" cy="582542"/>
          </a:xfrm>
        </p:grpSpPr>
        <p:sp>
          <p:nvSpPr>
            <p:cNvPr id="27" name="Google Shape;484;p91">
              <a:extLst>
                <a:ext uri="{FF2B5EF4-FFF2-40B4-BE49-F238E27FC236}">
                  <a16:creationId xmlns:a16="http://schemas.microsoft.com/office/drawing/2014/main" xmlns="" id="{A78BED61-0367-4D84-8749-0EC640745D51}"/>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28" name="Google Shape;484;p91">
              <a:extLst>
                <a:ext uri="{FF2B5EF4-FFF2-40B4-BE49-F238E27FC236}">
                  <a16:creationId xmlns:a16="http://schemas.microsoft.com/office/drawing/2014/main" xmlns="" id="{D96980CB-F4DE-4A4C-B775-8327691924CE}"/>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08</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29" name="Straight Connector 28">
              <a:extLst>
                <a:ext uri="{FF2B5EF4-FFF2-40B4-BE49-F238E27FC236}">
                  <a16:creationId xmlns:a16="http://schemas.microsoft.com/office/drawing/2014/main" xmlns="" id="{66586D48-91C6-40B1-81FC-DAC9181D8824}"/>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0" name="Oval 29">
            <a:extLst>
              <a:ext uri="{FF2B5EF4-FFF2-40B4-BE49-F238E27FC236}">
                <a16:creationId xmlns:a16="http://schemas.microsoft.com/office/drawing/2014/main" xmlns="" id="{AC6231BF-1E39-4B8F-B2A9-120E5789114C}"/>
              </a:ext>
            </a:extLst>
          </p:cNvPr>
          <p:cNvSpPr/>
          <p:nvPr/>
        </p:nvSpPr>
        <p:spPr>
          <a:xfrm>
            <a:off x="1818204" y="4718707"/>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31" name="Oval 30">
            <a:extLst>
              <a:ext uri="{FF2B5EF4-FFF2-40B4-BE49-F238E27FC236}">
                <a16:creationId xmlns:a16="http://schemas.microsoft.com/office/drawing/2014/main" xmlns="" id="{A1FA81D3-66FF-43FF-B332-89EBDC1069C5}"/>
              </a:ext>
            </a:extLst>
          </p:cNvPr>
          <p:cNvSpPr/>
          <p:nvPr/>
        </p:nvSpPr>
        <p:spPr>
          <a:xfrm>
            <a:off x="1074792" y="4891124"/>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32" name="Oval 31">
            <a:extLst>
              <a:ext uri="{FF2B5EF4-FFF2-40B4-BE49-F238E27FC236}">
                <a16:creationId xmlns:a16="http://schemas.microsoft.com/office/drawing/2014/main" xmlns="" id="{338151E7-1310-4678-BFC5-5FA86D46418F}"/>
              </a:ext>
            </a:extLst>
          </p:cNvPr>
          <p:cNvSpPr/>
          <p:nvPr/>
        </p:nvSpPr>
        <p:spPr>
          <a:xfrm>
            <a:off x="1210825" y="4338389"/>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33" name="Picture Placeholder 32">
            <a:extLst>
              <a:ext uri="{FF2B5EF4-FFF2-40B4-BE49-F238E27FC236}">
                <a16:creationId xmlns:a16="http://schemas.microsoft.com/office/drawing/2014/main" xmlns="" id="{E02DDFF5-790F-45E8-B647-C216081FE509}"/>
              </a:ext>
            </a:extLst>
          </p:cNvPr>
          <p:cNvSpPr>
            <a:spLocks noGrp="1"/>
          </p:cNvSpPr>
          <p:nvPr>
            <p:ph type="pic" sz="quarter" idx="10"/>
          </p:nvPr>
        </p:nvSpPr>
        <p:spPr/>
      </p:sp>
    </p:spTree>
    <p:extLst>
      <p:ext uri="{BB962C8B-B14F-4D97-AF65-F5344CB8AC3E}">
        <p14:creationId xmlns:p14="http://schemas.microsoft.com/office/powerpoint/2010/main" val="2110957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xmlns="" id="{A06318E5-4615-45B1-9562-42DE1EB541A3}"/>
              </a:ext>
            </a:extLst>
          </p:cNvPr>
          <p:cNvSpPr>
            <a:spLocks noGrp="1"/>
          </p:cNvSpPr>
          <p:nvPr>
            <p:ph type="pic" sz="quarter" idx="10"/>
          </p:nvPr>
        </p:nvSpPr>
        <p:spPr/>
      </p:sp>
      <p:sp>
        <p:nvSpPr>
          <p:cNvPr id="2" name="TextBox 5">
            <a:extLst>
              <a:ext uri="{FF2B5EF4-FFF2-40B4-BE49-F238E27FC236}">
                <a16:creationId xmlns:a16="http://schemas.microsoft.com/office/drawing/2014/main" xmlns="" id="{0D8D79A7-0881-492E-8C64-04F8B93A2DF6}"/>
              </a:ext>
            </a:extLst>
          </p:cNvPr>
          <p:cNvSpPr txBox="1"/>
          <p:nvPr/>
        </p:nvSpPr>
        <p:spPr>
          <a:xfrm rot="16200000">
            <a:off x="-3068443" y="-974584"/>
            <a:ext cx="8658002" cy="3497093"/>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11250" kern="10000" spc="0" dirty="0">
                <a:solidFill>
                  <a:srgbClr val="66646E">
                    <a:alpha val="50000"/>
                  </a:srgbClr>
                </a:solidFill>
                <a:latin typeface="Montserrat Alternates Black" panose="00000A00000000000000" pitchFamily="50" charset="0"/>
                <a:cs typeface="Rajdhani" panose="02000000000000000000" pitchFamily="2" charset="0"/>
              </a:rPr>
              <a:t>why choose me</a:t>
            </a:r>
          </a:p>
        </p:txBody>
      </p:sp>
      <p:sp>
        <p:nvSpPr>
          <p:cNvPr id="4" name="Google Shape;620;p104">
            <a:extLst>
              <a:ext uri="{FF2B5EF4-FFF2-40B4-BE49-F238E27FC236}">
                <a16:creationId xmlns:a16="http://schemas.microsoft.com/office/drawing/2014/main" xmlns="" id="{5175AD1F-6D7E-40AB-B858-55AEC2469711}"/>
              </a:ext>
            </a:extLst>
          </p:cNvPr>
          <p:cNvSpPr/>
          <p:nvPr/>
        </p:nvSpPr>
        <p:spPr>
          <a:xfrm>
            <a:off x="2533035" y="2004352"/>
            <a:ext cx="6610965" cy="3139148"/>
          </a:xfrm>
          <a:prstGeom prst="rect">
            <a:avLst/>
          </a:prstGeom>
          <a:solidFill>
            <a:srgbClr val="2D2C30"/>
          </a:solidFill>
          <a:ln>
            <a:noFill/>
          </a:ln>
          <a:effectLst>
            <a:outerShdw blurRad="495300" dist="368300" dir="5400000" sx="102000" sy="102000" rotWithShape="0">
              <a:srgbClr val="000000">
                <a:alpha val="20000"/>
              </a:srgbClr>
            </a:outerShdw>
          </a:effectLst>
        </p:spPr>
        <p:txBody>
          <a:bodyPr spcFirstLastPara="1" wrap="square" lIns="0" tIns="0" rIns="0" bIns="0" anchor="ctr" anchorCtr="0">
            <a:noAutofit/>
          </a:bodyPr>
          <a:lstStyle/>
          <a:p>
            <a:endParaRPr sz="871"/>
          </a:p>
        </p:txBody>
      </p:sp>
      <p:sp>
        <p:nvSpPr>
          <p:cNvPr id="5" name="Google Shape;484;p91">
            <a:extLst>
              <a:ext uri="{FF2B5EF4-FFF2-40B4-BE49-F238E27FC236}">
                <a16:creationId xmlns:a16="http://schemas.microsoft.com/office/drawing/2014/main" xmlns="" id="{458CBAB2-4D41-44C3-A618-239DA7D35E5B}"/>
              </a:ext>
            </a:extLst>
          </p:cNvPr>
          <p:cNvSpPr txBox="1"/>
          <p:nvPr/>
        </p:nvSpPr>
        <p:spPr>
          <a:xfrm>
            <a:off x="3163056" y="3630048"/>
            <a:ext cx="2392131" cy="789552"/>
          </a:xfrm>
          <a:prstGeom prst="rect">
            <a:avLst/>
          </a:prstGeom>
          <a:noFill/>
          <a:ln>
            <a:noFill/>
          </a:ln>
        </p:spPr>
        <p:txBody>
          <a:bodyPr spcFirstLastPara="1" wrap="square" lIns="12853" tIns="12853" rIns="12853" bIns="12853" anchor="ctr" anchorCtr="0">
            <a:noAutofit/>
          </a:bodyPr>
          <a:lstStyle/>
          <a:p>
            <a:pPr>
              <a:lnSpc>
                <a:spcPct val="115000"/>
              </a:lnSpc>
            </a:pPr>
            <a:r>
              <a:rPr lang="en-US"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Lorem Ipsum has been the industry's standard dummy text ever since the 1500s, when an unknown printer took a galley of type </a:t>
            </a:r>
            <a:endParaRPr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6" name="Google Shape;484;p91">
            <a:extLst>
              <a:ext uri="{FF2B5EF4-FFF2-40B4-BE49-F238E27FC236}">
                <a16:creationId xmlns:a16="http://schemas.microsoft.com/office/drawing/2014/main" xmlns="" id="{40CFA754-FEC7-41C9-A3EE-7A91F7DD4006}"/>
              </a:ext>
            </a:extLst>
          </p:cNvPr>
          <p:cNvSpPr txBox="1"/>
          <p:nvPr/>
        </p:nvSpPr>
        <p:spPr>
          <a:xfrm>
            <a:off x="3163056" y="3431590"/>
            <a:ext cx="989844" cy="136746"/>
          </a:xfrm>
          <a:prstGeom prst="rect">
            <a:avLst/>
          </a:prstGeom>
          <a:noFill/>
          <a:ln>
            <a:noFill/>
          </a:ln>
        </p:spPr>
        <p:txBody>
          <a:bodyPr spcFirstLastPara="1" wrap="square" lIns="12853" tIns="12853" rIns="12853" bIns="12853" anchor="ctr" anchorCtr="0">
            <a:noAutofit/>
          </a:bodyPr>
          <a:lstStyle/>
          <a:p>
            <a:pPr>
              <a:lnSpc>
                <a:spcPct val="115000"/>
              </a:lnSpc>
            </a:pPr>
            <a:r>
              <a:rPr lang="en-US" sz="135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Option 1</a:t>
            </a:r>
            <a:endParaRPr sz="135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7" name="Google Shape;484;p91">
            <a:extLst>
              <a:ext uri="{FF2B5EF4-FFF2-40B4-BE49-F238E27FC236}">
                <a16:creationId xmlns:a16="http://schemas.microsoft.com/office/drawing/2014/main" xmlns="" id="{FB15AFB0-B0EB-4B0B-87B4-C90C7B1937B2}"/>
              </a:ext>
            </a:extLst>
          </p:cNvPr>
          <p:cNvSpPr txBox="1"/>
          <p:nvPr/>
        </p:nvSpPr>
        <p:spPr>
          <a:xfrm>
            <a:off x="5976123" y="3635060"/>
            <a:ext cx="2392131" cy="789552"/>
          </a:xfrm>
          <a:prstGeom prst="rect">
            <a:avLst/>
          </a:prstGeom>
          <a:noFill/>
          <a:ln>
            <a:noFill/>
          </a:ln>
        </p:spPr>
        <p:txBody>
          <a:bodyPr spcFirstLastPara="1" wrap="square" lIns="12853" tIns="12853" rIns="12853" bIns="12853" anchor="ctr" anchorCtr="0">
            <a:noAutofit/>
          </a:bodyPr>
          <a:lstStyle/>
          <a:p>
            <a:pPr>
              <a:lnSpc>
                <a:spcPct val="115000"/>
              </a:lnSpc>
            </a:pPr>
            <a:r>
              <a:rPr lang="en-US"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Lorem Ipsum has been the industry's standard dummy text ever since the 1500s, when an unknown printer took a galley of type </a:t>
            </a:r>
            <a:endParaRPr sz="86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8" name="Google Shape;484;p91">
            <a:extLst>
              <a:ext uri="{FF2B5EF4-FFF2-40B4-BE49-F238E27FC236}">
                <a16:creationId xmlns:a16="http://schemas.microsoft.com/office/drawing/2014/main" xmlns="" id="{39D17378-21EA-4128-80EF-5C2E26134211}"/>
              </a:ext>
            </a:extLst>
          </p:cNvPr>
          <p:cNvSpPr txBox="1"/>
          <p:nvPr/>
        </p:nvSpPr>
        <p:spPr>
          <a:xfrm>
            <a:off x="5976123" y="3436602"/>
            <a:ext cx="989844" cy="136746"/>
          </a:xfrm>
          <a:prstGeom prst="rect">
            <a:avLst/>
          </a:prstGeom>
          <a:noFill/>
          <a:ln>
            <a:noFill/>
          </a:ln>
        </p:spPr>
        <p:txBody>
          <a:bodyPr spcFirstLastPara="1" wrap="square" lIns="12853" tIns="12853" rIns="12853" bIns="12853" anchor="ctr" anchorCtr="0">
            <a:noAutofit/>
          </a:bodyPr>
          <a:lstStyle/>
          <a:p>
            <a:pPr>
              <a:lnSpc>
                <a:spcPct val="115000"/>
              </a:lnSpc>
            </a:pPr>
            <a:r>
              <a:rPr lang="en-US" sz="135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Option 2</a:t>
            </a:r>
            <a:endParaRPr sz="135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9" name="TextBox 5">
            <a:extLst>
              <a:ext uri="{FF2B5EF4-FFF2-40B4-BE49-F238E27FC236}">
                <a16:creationId xmlns:a16="http://schemas.microsoft.com/office/drawing/2014/main" xmlns="" id="{67B45CEE-8AA1-46C7-90E4-E8B93740166D}"/>
              </a:ext>
            </a:extLst>
          </p:cNvPr>
          <p:cNvSpPr txBox="1"/>
          <p:nvPr/>
        </p:nvSpPr>
        <p:spPr>
          <a:xfrm>
            <a:off x="3107276" y="2327040"/>
            <a:ext cx="4201068" cy="611688"/>
          </a:xfrm>
          <a:prstGeom prst="rect">
            <a:avLst/>
          </a:prstGeom>
          <a:ln w="12700">
            <a:miter lim="400000"/>
          </a:ln>
          <a:extLst>
            <a:ext uri="{C572A759-6A51-4108-AA02-DFA0A04FC94B}">
              <ma14:wrappingTextBoxFlag xmlns:ma14="http://schemas.microsoft.com/office/mac/drawingml/2011/main" val="1"/>
            </a:ext>
          </a:extLst>
        </p:spPr>
        <p:txBody>
          <a:bodyPr wrap="square" lIns="17136" tIns="17136" rIns="17136" bIns="17136" anchor="ctr">
            <a:spAutoFit/>
          </a:bodyPr>
          <a:lstStyle>
            <a:lvl1pPr>
              <a:defRPr sz="8000" spc="2000">
                <a:solidFill>
                  <a:srgbClr val="FFFFFF"/>
                </a:solidFill>
                <a:latin typeface="Asap Condensed"/>
                <a:ea typeface="Asap Condensed"/>
                <a:cs typeface="Asap Condensed"/>
                <a:sym typeface="Asap Condensed"/>
              </a:defRPr>
            </a:lvl1pPr>
          </a:lstStyle>
          <a:p>
            <a:r>
              <a:rPr lang="en-US" sz="3750" kern="10000" spc="-113" dirty="0">
                <a:solidFill>
                  <a:schemeClr val="bg1"/>
                </a:solidFill>
                <a:latin typeface="Montserrat Alternates Black" panose="00000A00000000000000" pitchFamily="50" charset="0"/>
                <a:cs typeface="Rajdhani" panose="02000000000000000000" pitchFamily="2" charset="0"/>
              </a:rPr>
              <a:t>why choose me</a:t>
            </a:r>
          </a:p>
        </p:txBody>
      </p:sp>
      <p:grpSp>
        <p:nvGrpSpPr>
          <p:cNvPr id="10" name="Graphic 48">
            <a:extLst>
              <a:ext uri="{FF2B5EF4-FFF2-40B4-BE49-F238E27FC236}">
                <a16:creationId xmlns:a16="http://schemas.microsoft.com/office/drawing/2014/main" xmlns="" id="{DDCE81E5-9F0D-4503-AACB-D8ADC526D9AF}"/>
              </a:ext>
            </a:extLst>
          </p:cNvPr>
          <p:cNvGrpSpPr/>
          <p:nvPr/>
        </p:nvGrpSpPr>
        <p:grpSpPr>
          <a:xfrm rot="3633699">
            <a:off x="7389086" y="2397718"/>
            <a:ext cx="2413414" cy="4017829"/>
            <a:chOff x="16603803" y="-2559806"/>
            <a:chExt cx="2616147" cy="6962203"/>
          </a:xfrm>
          <a:solidFill>
            <a:srgbClr val="F0A89A"/>
          </a:solidFill>
        </p:grpSpPr>
        <p:sp>
          <p:nvSpPr>
            <p:cNvPr id="11" name="Graphic 48">
              <a:extLst>
                <a:ext uri="{FF2B5EF4-FFF2-40B4-BE49-F238E27FC236}">
                  <a16:creationId xmlns:a16="http://schemas.microsoft.com/office/drawing/2014/main" xmlns="" id="{BFFD8A50-05F9-489A-8478-2AD9DAD25FC4}"/>
                </a:ext>
              </a:extLst>
            </p:cNvPr>
            <p:cNvSpPr/>
            <p:nvPr/>
          </p:nvSpPr>
          <p:spPr>
            <a:xfrm>
              <a:off x="17207504" y="-2559806"/>
              <a:ext cx="2012446" cy="6421088"/>
            </a:xfrm>
            <a:custGeom>
              <a:avLst/>
              <a:gdLst>
                <a:gd name="connsiteX0" fmla="*/ 1957197 w 2012446"/>
                <a:gd name="connsiteY0" fmla="*/ 6421089 h 6421088"/>
                <a:gd name="connsiteX1" fmla="*/ 1950529 w 2012446"/>
                <a:gd name="connsiteY1" fmla="*/ 6420231 h 6421088"/>
                <a:gd name="connsiteX2" fmla="*/ 1839373 w 2012446"/>
                <a:gd name="connsiteY2" fmla="*/ 4681157 h 6421088"/>
                <a:gd name="connsiteX3" fmla="*/ 1421702 w 2012446"/>
                <a:gd name="connsiteY3" fmla="*/ 3952685 h 6421088"/>
                <a:gd name="connsiteX4" fmla="*/ 1104805 w 2012446"/>
                <a:gd name="connsiteY4" fmla="*/ 3564731 h 6421088"/>
                <a:gd name="connsiteX5" fmla="*/ 858583 w 2012446"/>
                <a:gd name="connsiteY5" fmla="*/ 3269456 h 6421088"/>
                <a:gd name="connsiteX6" fmla="*/ 403479 w 2012446"/>
                <a:gd name="connsiteY6" fmla="*/ 2513648 h 6421088"/>
                <a:gd name="connsiteX7" fmla="*/ 231077 w 2012446"/>
                <a:gd name="connsiteY7" fmla="*/ 1738313 h 6421088"/>
                <a:gd name="connsiteX8" fmla="*/ 207931 w 2012446"/>
                <a:gd name="connsiteY8" fmla="*/ 890588 h 6421088"/>
                <a:gd name="connsiteX9" fmla="*/ 101441 w 2012446"/>
                <a:gd name="connsiteY9" fmla="*/ 396621 h 6421088"/>
                <a:gd name="connsiteX10" fmla="*/ 0 w 2012446"/>
                <a:gd name="connsiteY10" fmla="*/ 953 h 6421088"/>
                <a:gd name="connsiteX11" fmla="*/ 6763 w 2012446"/>
                <a:gd name="connsiteY11" fmla="*/ 0 h 6421088"/>
                <a:gd name="connsiteX12" fmla="*/ 107823 w 2012446"/>
                <a:gd name="connsiteY12" fmla="*/ 394335 h 6421088"/>
                <a:gd name="connsiteX13" fmla="*/ 214694 w 2012446"/>
                <a:gd name="connsiteY13" fmla="*/ 890492 h 6421088"/>
                <a:gd name="connsiteX14" fmla="*/ 237839 w 2012446"/>
                <a:gd name="connsiteY14" fmla="*/ 1737170 h 6421088"/>
                <a:gd name="connsiteX15" fmla="*/ 409289 w 2012446"/>
                <a:gd name="connsiteY15" fmla="*/ 2510981 h 6421088"/>
                <a:gd name="connsiteX16" fmla="*/ 863441 w 2012446"/>
                <a:gd name="connsiteY16" fmla="*/ 3264884 h 6421088"/>
                <a:gd name="connsiteX17" fmla="*/ 1109472 w 2012446"/>
                <a:gd name="connsiteY17" fmla="*/ 3560159 h 6421088"/>
                <a:gd name="connsiteX18" fmla="*/ 1426654 w 2012446"/>
                <a:gd name="connsiteY18" fmla="*/ 3948494 h 6421088"/>
                <a:gd name="connsiteX19" fmla="*/ 1845183 w 2012446"/>
                <a:gd name="connsiteY19" fmla="*/ 4678490 h 6421088"/>
                <a:gd name="connsiteX20" fmla="*/ 1957197 w 2012446"/>
                <a:gd name="connsiteY20" fmla="*/ 6421089 h 6421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12446" h="6421088">
                  <a:moveTo>
                    <a:pt x="1957197" y="6421089"/>
                  </a:moveTo>
                  <a:lnTo>
                    <a:pt x="1950529" y="6420231"/>
                  </a:lnTo>
                  <a:cubicBezTo>
                    <a:pt x="2015776" y="5878926"/>
                    <a:pt x="2066354" y="5253514"/>
                    <a:pt x="1839373" y="4681157"/>
                  </a:cubicBezTo>
                  <a:cubicBezTo>
                    <a:pt x="1744694" y="4442365"/>
                    <a:pt x="1608106" y="4204049"/>
                    <a:pt x="1421702" y="3952685"/>
                  </a:cubicBezTo>
                  <a:cubicBezTo>
                    <a:pt x="1322832" y="3819335"/>
                    <a:pt x="1212152" y="3689985"/>
                    <a:pt x="1104805" y="3564731"/>
                  </a:cubicBezTo>
                  <a:cubicBezTo>
                    <a:pt x="1022699" y="3468720"/>
                    <a:pt x="937641" y="3369469"/>
                    <a:pt x="858583" y="3269456"/>
                  </a:cubicBezTo>
                  <a:cubicBezTo>
                    <a:pt x="629983" y="2979706"/>
                    <a:pt x="490061" y="2746629"/>
                    <a:pt x="403479" y="2513648"/>
                  </a:cubicBezTo>
                  <a:cubicBezTo>
                    <a:pt x="316897" y="2280666"/>
                    <a:pt x="260604" y="2027873"/>
                    <a:pt x="231077" y="1738313"/>
                  </a:cubicBezTo>
                  <a:cubicBezTo>
                    <a:pt x="200215" y="1437037"/>
                    <a:pt x="202502" y="1140809"/>
                    <a:pt x="207931" y="890588"/>
                  </a:cubicBezTo>
                  <a:cubicBezTo>
                    <a:pt x="207931" y="719804"/>
                    <a:pt x="153638" y="555498"/>
                    <a:pt x="101441" y="396621"/>
                  </a:cubicBezTo>
                  <a:cubicBezTo>
                    <a:pt x="59436" y="268986"/>
                    <a:pt x="15716" y="136970"/>
                    <a:pt x="0" y="953"/>
                  </a:cubicBezTo>
                  <a:lnTo>
                    <a:pt x="6763" y="0"/>
                  </a:lnTo>
                  <a:cubicBezTo>
                    <a:pt x="22669" y="135255"/>
                    <a:pt x="66008" y="266700"/>
                    <a:pt x="107823" y="394335"/>
                  </a:cubicBezTo>
                  <a:cubicBezTo>
                    <a:pt x="160211" y="553688"/>
                    <a:pt x="214408" y="718185"/>
                    <a:pt x="214694" y="890492"/>
                  </a:cubicBezTo>
                  <a:cubicBezTo>
                    <a:pt x="208788" y="1140428"/>
                    <a:pt x="206978" y="1436370"/>
                    <a:pt x="237839" y="1737170"/>
                  </a:cubicBezTo>
                  <a:cubicBezTo>
                    <a:pt x="267462" y="2026349"/>
                    <a:pt x="323564" y="2279428"/>
                    <a:pt x="409289" y="2510981"/>
                  </a:cubicBezTo>
                  <a:cubicBezTo>
                    <a:pt x="495014" y="2742533"/>
                    <a:pt x="635699" y="2975705"/>
                    <a:pt x="863441" y="3264884"/>
                  </a:cubicBezTo>
                  <a:cubicBezTo>
                    <a:pt x="942403" y="3365183"/>
                    <a:pt x="1027366" y="3464909"/>
                    <a:pt x="1109472" y="3560159"/>
                  </a:cubicBezTo>
                  <a:cubicBezTo>
                    <a:pt x="1216724" y="3685508"/>
                    <a:pt x="1327595" y="3815048"/>
                    <a:pt x="1426654" y="3948494"/>
                  </a:cubicBezTo>
                  <a:cubicBezTo>
                    <a:pt x="1613345" y="4200335"/>
                    <a:pt x="1750504" y="4439126"/>
                    <a:pt x="1845183" y="4678490"/>
                  </a:cubicBezTo>
                  <a:cubicBezTo>
                    <a:pt x="2073212" y="5252466"/>
                    <a:pt x="2022538" y="5878926"/>
                    <a:pt x="1957197" y="6421089"/>
                  </a:cubicBezTo>
                  <a:close/>
                </a:path>
              </a:pathLst>
            </a:custGeom>
            <a:grpFill/>
            <a:ln w="9525" cap="flat">
              <a:noFill/>
              <a:prstDash val="solid"/>
              <a:miter/>
            </a:ln>
          </p:spPr>
          <p:txBody>
            <a:bodyPr rtlCol="0" anchor="ctr"/>
            <a:lstStyle/>
            <a:p>
              <a:endParaRPr lang="en-ID" sz="253"/>
            </a:p>
          </p:txBody>
        </p:sp>
        <p:sp>
          <p:nvSpPr>
            <p:cNvPr id="12" name="Graphic 48">
              <a:extLst>
                <a:ext uri="{FF2B5EF4-FFF2-40B4-BE49-F238E27FC236}">
                  <a16:creationId xmlns:a16="http://schemas.microsoft.com/office/drawing/2014/main" xmlns="" id="{B8648A3E-37AD-4183-A1CA-D93E6D6C4C7C}"/>
                </a:ext>
              </a:extLst>
            </p:cNvPr>
            <p:cNvSpPr/>
            <p:nvPr/>
          </p:nvSpPr>
          <p:spPr>
            <a:xfrm>
              <a:off x="17170547" y="-2514943"/>
              <a:ext cx="1954700" cy="6346412"/>
            </a:xfrm>
            <a:custGeom>
              <a:avLst/>
              <a:gdLst>
                <a:gd name="connsiteX0" fmla="*/ 1792796 w 1954700"/>
                <a:gd name="connsiteY0" fmla="*/ 6346412 h 6346412"/>
                <a:gd name="connsiteX1" fmla="*/ 1786604 w 1954700"/>
                <a:gd name="connsiteY1" fmla="*/ 6343841 h 6346412"/>
                <a:gd name="connsiteX2" fmla="*/ 1798034 w 1954700"/>
                <a:gd name="connsiteY2" fmla="*/ 4660202 h 6346412"/>
                <a:gd name="connsiteX3" fmla="*/ 1106043 w 1954700"/>
                <a:gd name="connsiteY3" fmla="*/ 3560540 h 6346412"/>
                <a:gd name="connsiteX4" fmla="*/ 885539 w 1954700"/>
                <a:gd name="connsiteY4" fmla="*/ 3303365 h 6346412"/>
                <a:gd name="connsiteX5" fmla="*/ 572548 w 1954700"/>
                <a:gd name="connsiteY5" fmla="*/ 2932557 h 6346412"/>
                <a:gd name="connsiteX6" fmla="*/ 90297 w 1954700"/>
                <a:gd name="connsiteY6" fmla="*/ 1490377 h 6346412"/>
                <a:gd name="connsiteX7" fmla="*/ 85725 w 1954700"/>
                <a:gd name="connsiteY7" fmla="*/ 1060895 h 6346412"/>
                <a:gd name="connsiteX8" fmla="*/ 66675 w 1954700"/>
                <a:gd name="connsiteY8" fmla="*/ 390239 h 6346412"/>
                <a:gd name="connsiteX9" fmla="*/ 28575 w 1954700"/>
                <a:gd name="connsiteY9" fmla="*/ 153448 h 6346412"/>
                <a:gd name="connsiteX10" fmla="*/ 0 w 1954700"/>
                <a:gd name="connsiteY10" fmla="*/ 1048 h 6346412"/>
                <a:gd name="connsiteX11" fmla="*/ 6668 w 1954700"/>
                <a:gd name="connsiteY11" fmla="*/ 0 h 6346412"/>
                <a:gd name="connsiteX12" fmla="*/ 35243 w 1954700"/>
                <a:gd name="connsiteY12" fmla="*/ 152400 h 6346412"/>
                <a:gd name="connsiteX13" fmla="*/ 73343 w 1954700"/>
                <a:gd name="connsiteY13" fmla="*/ 390525 h 6346412"/>
                <a:gd name="connsiteX14" fmla="*/ 92393 w 1954700"/>
                <a:gd name="connsiteY14" fmla="*/ 1061657 h 6346412"/>
                <a:gd name="connsiteX15" fmla="*/ 96964 w 1954700"/>
                <a:gd name="connsiteY15" fmla="*/ 1490948 h 6346412"/>
                <a:gd name="connsiteX16" fmla="*/ 577691 w 1954700"/>
                <a:gd name="connsiteY16" fmla="*/ 2929223 h 6346412"/>
                <a:gd name="connsiteX17" fmla="*/ 890397 w 1954700"/>
                <a:gd name="connsiteY17" fmla="*/ 3298412 h 6346412"/>
                <a:gd name="connsiteX18" fmla="*/ 1110901 w 1954700"/>
                <a:gd name="connsiteY18" fmla="*/ 3555587 h 6346412"/>
                <a:gd name="connsiteX19" fmla="*/ 1804035 w 1954700"/>
                <a:gd name="connsiteY19" fmla="*/ 4656868 h 6346412"/>
                <a:gd name="connsiteX20" fmla="*/ 1792796 w 1954700"/>
                <a:gd name="connsiteY20" fmla="*/ 6346412 h 6346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54700" h="6346412">
                  <a:moveTo>
                    <a:pt x="1792796" y="6346412"/>
                  </a:moveTo>
                  <a:lnTo>
                    <a:pt x="1786604" y="6343841"/>
                  </a:lnTo>
                  <a:cubicBezTo>
                    <a:pt x="1997678" y="5833301"/>
                    <a:pt x="2001774" y="5235321"/>
                    <a:pt x="1798034" y="4660202"/>
                  </a:cubicBezTo>
                  <a:cubicBezTo>
                    <a:pt x="1652397" y="4249293"/>
                    <a:pt x="1379506" y="3888962"/>
                    <a:pt x="1106043" y="3560540"/>
                  </a:cubicBezTo>
                  <a:cubicBezTo>
                    <a:pt x="1033939" y="3473958"/>
                    <a:pt x="958501" y="3387185"/>
                    <a:pt x="885539" y="3303365"/>
                  </a:cubicBezTo>
                  <a:cubicBezTo>
                    <a:pt x="780764" y="3182969"/>
                    <a:pt x="672751" y="3058478"/>
                    <a:pt x="572548" y="2932557"/>
                  </a:cubicBezTo>
                  <a:cubicBezTo>
                    <a:pt x="269176" y="2551271"/>
                    <a:pt x="111443" y="2079212"/>
                    <a:pt x="90297" y="1490377"/>
                  </a:cubicBezTo>
                  <a:cubicBezTo>
                    <a:pt x="85153" y="1347502"/>
                    <a:pt x="85439" y="1201674"/>
                    <a:pt x="85725" y="1060895"/>
                  </a:cubicBezTo>
                  <a:cubicBezTo>
                    <a:pt x="85725" y="840962"/>
                    <a:pt x="86487" y="613219"/>
                    <a:pt x="66675" y="390239"/>
                  </a:cubicBezTo>
                  <a:cubicBezTo>
                    <a:pt x="61532" y="312420"/>
                    <a:pt x="44672" y="231553"/>
                    <a:pt x="28575" y="153448"/>
                  </a:cubicBezTo>
                  <a:cubicBezTo>
                    <a:pt x="18097" y="103251"/>
                    <a:pt x="7239" y="51340"/>
                    <a:pt x="0" y="1048"/>
                  </a:cubicBezTo>
                  <a:lnTo>
                    <a:pt x="6668" y="0"/>
                  </a:lnTo>
                  <a:cubicBezTo>
                    <a:pt x="14288" y="50673"/>
                    <a:pt x="25146" y="102489"/>
                    <a:pt x="35243" y="152400"/>
                  </a:cubicBezTo>
                  <a:cubicBezTo>
                    <a:pt x="51626" y="230791"/>
                    <a:pt x="68580" y="311849"/>
                    <a:pt x="73343" y="390525"/>
                  </a:cubicBezTo>
                  <a:cubicBezTo>
                    <a:pt x="93440" y="614077"/>
                    <a:pt x="93059" y="841629"/>
                    <a:pt x="92393" y="1061657"/>
                  </a:cubicBezTo>
                  <a:cubicBezTo>
                    <a:pt x="92393" y="1202341"/>
                    <a:pt x="91821" y="1347407"/>
                    <a:pt x="96964" y="1490948"/>
                  </a:cubicBezTo>
                  <a:cubicBezTo>
                    <a:pt x="118015" y="2078545"/>
                    <a:pt x="275272" y="2548985"/>
                    <a:pt x="577691" y="2929223"/>
                  </a:cubicBezTo>
                  <a:cubicBezTo>
                    <a:pt x="677989" y="3054096"/>
                    <a:pt x="786098" y="3178493"/>
                    <a:pt x="890397" y="3298412"/>
                  </a:cubicBezTo>
                  <a:cubicBezTo>
                    <a:pt x="963359" y="3382423"/>
                    <a:pt x="1038797" y="3469196"/>
                    <a:pt x="1110901" y="3555587"/>
                  </a:cubicBezTo>
                  <a:cubicBezTo>
                    <a:pt x="1384840" y="3884390"/>
                    <a:pt x="1658303" y="4245293"/>
                    <a:pt x="1804035" y="4656868"/>
                  </a:cubicBezTo>
                  <a:cubicBezTo>
                    <a:pt x="2008632" y="5234273"/>
                    <a:pt x="2004822" y="5833872"/>
                    <a:pt x="1792796" y="6346412"/>
                  </a:cubicBezTo>
                  <a:close/>
                </a:path>
              </a:pathLst>
            </a:custGeom>
            <a:grpFill/>
            <a:ln w="9525" cap="flat">
              <a:noFill/>
              <a:prstDash val="solid"/>
              <a:miter/>
            </a:ln>
          </p:spPr>
          <p:txBody>
            <a:bodyPr rtlCol="0" anchor="ctr"/>
            <a:lstStyle/>
            <a:p>
              <a:endParaRPr lang="en-ID" sz="253"/>
            </a:p>
          </p:txBody>
        </p:sp>
        <p:sp>
          <p:nvSpPr>
            <p:cNvPr id="13" name="Graphic 48">
              <a:extLst>
                <a:ext uri="{FF2B5EF4-FFF2-40B4-BE49-F238E27FC236}">
                  <a16:creationId xmlns:a16="http://schemas.microsoft.com/office/drawing/2014/main" xmlns="" id="{58F894FE-9239-4869-8150-A545CE3BF36A}"/>
                </a:ext>
              </a:extLst>
            </p:cNvPr>
            <p:cNvSpPr/>
            <p:nvPr/>
          </p:nvSpPr>
          <p:spPr>
            <a:xfrm>
              <a:off x="17116388" y="-2468651"/>
              <a:ext cx="1915136" cy="6505860"/>
            </a:xfrm>
            <a:custGeom>
              <a:avLst/>
              <a:gdLst>
                <a:gd name="connsiteX0" fmla="*/ 1677314 w 1915136"/>
                <a:gd name="connsiteY0" fmla="*/ 6505861 h 6505860"/>
                <a:gd name="connsiteX1" fmla="*/ 1671028 w 1915136"/>
                <a:gd name="connsiteY1" fmla="*/ 6503385 h 6505860"/>
                <a:gd name="connsiteX2" fmla="*/ 1831619 w 1915136"/>
                <a:gd name="connsiteY2" fmla="*/ 4772597 h 6505860"/>
                <a:gd name="connsiteX3" fmla="*/ 1715128 w 1915136"/>
                <a:gd name="connsiteY3" fmla="*/ 4439222 h 6505860"/>
                <a:gd name="connsiteX4" fmla="*/ 689857 w 1915136"/>
                <a:gd name="connsiteY4" fmla="*/ 3112865 h 6505860"/>
                <a:gd name="connsiteX5" fmla="*/ 664521 w 1915136"/>
                <a:gd name="connsiteY5" fmla="*/ 3087148 h 6505860"/>
                <a:gd name="connsiteX6" fmla="*/ 192843 w 1915136"/>
                <a:gd name="connsiteY6" fmla="*/ 2373344 h 6505860"/>
                <a:gd name="connsiteX7" fmla="*/ 11868 w 1915136"/>
                <a:gd name="connsiteY7" fmla="*/ 1571530 h 6505860"/>
                <a:gd name="connsiteX8" fmla="*/ 247 w 1915136"/>
                <a:gd name="connsiteY8" fmla="*/ 1269683 h 6505860"/>
                <a:gd name="connsiteX9" fmla="*/ 9772 w 1915136"/>
                <a:gd name="connsiteY9" fmla="*/ 745808 h 6505860"/>
                <a:gd name="connsiteX10" fmla="*/ 13392 w 1915136"/>
                <a:gd name="connsiteY10" fmla="*/ 0 h 6505860"/>
                <a:gd name="connsiteX11" fmla="*/ 20059 w 1915136"/>
                <a:gd name="connsiteY11" fmla="*/ 0 h 6505860"/>
                <a:gd name="connsiteX12" fmla="*/ 16535 w 1915136"/>
                <a:gd name="connsiteY12" fmla="*/ 746379 h 6505860"/>
                <a:gd name="connsiteX13" fmla="*/ 7010 w 1915136"/>
                <a:gd name="connsiteY13" fmla="*/ 1270254 h 6505860"/>
                <a:gd name="connsiteX14" fmla="*/ 18630 w 1915136"/>
                <a:gd name="connsiteY14" fmla="*/ 1571625 h 6505860"/>
                <a:gd name="connsiteX15" fmla="*/ 669093 w 1915136"/>
                <a:gd name="connsiteY15" fmla="*/ 3082957 h 6505860"/>
                <a:gd name="connsiteX16" fmla="*/ 694429 w 1915136"/>
                <a:gd name="connsiteY16" fmla="*/ 3108770 h 6505860"/>
                <a:gd name="connsiteX17" fmla="*/ 1721129 w 1915136"/>
                <a:gd name="connsiteY17" fmla="*/ 4436841 h 6505860"/>
                <a:gd name="connsiteX18" fmla="*/ 1838001 w 1915136"/>
                <a:gd name="connsiteY18" fmla="*/ 4771454 h 6505860"/>
                <a:gd name="connsiteX19" fmla="*/ 1677314 w 1915136"/>
                <a:gd name="connsiteY19" fmla="*/ 6505861 h 650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15136" h="6505860">
                  <a:moveTo>
                    <a:pt x="1677314" y="6505861"/>
                  </a:moveTo>
                  <a:lnTo>
                    <a:pt x="1671028" y="6503385"/>
                  </a:lnTo>
                  <a:cubicBezTo>
                    <a:pt x="1918678" y="5878640"/>
                    <a:pt x="1973065" y="5296281"/>
                    <a:pt x="1831619" y="4772597"/>
                  </a:cubicBezTo>
                  <a:cubicBezTo>
                    <a:pt x="1800777" y="4658840"/>
                    <a:pt x="1761848" y="4547435"/>
                    <a:pt x="1715128" y="4439222"/>
                  </a:cubicBezTo>
                  <a:cubicBezTo>
                    <a:pt x="1498149" y="3935254"/>
                    <a:pt x="1087431" y="3517202"/>
                    <a:pt x="689857" y="3112865"/>
                  </a:cubicBezTo>
                  <a:lnTo>
                    <a:pt x="664521" y="3087148"/>
                  </a:lnTo>
                  <a:cubicBezTo>
                    <a:pt x="462257" y="2882246"/>
                    <a:pt x="302019" y="2639759"/>
                    <a:pt x="192843" y="2373344"/>
                  </a:cubicBezTo>
                  <a:cubicBezTo>
                    <a:pt x="94164" y="2132362"/>
                    <a:pt x="33299" y="1862519"/>
                    <a:pt x="11868" y="1571530"/>
                  </a:cubicBezTo>
                  <a:cubicBezTo>
                    <a:pt x="5010" y="1477042"/>
                    <a:pt x="1200" y="1378268"/>
                    <a:pt x="247" y="1269683"/>
                  </a:cubicBezTo>
                  <a:cubicBezTo>
                    <a:pt x="-1277" y="1094994"/>
                    <a:pt x="4533" y="917258"/>
                    <a:pt x="9772" y="745808"/>
                  </a:cubicBezTo>
                  <a:cubicBezTo>
                    <a:pt x="17868" y="501396"/>
                    <a:pt x="26250" y="248698"/>
                    <a:pt x="13392" y="0"/>
                  </a:cubicBezTo>
                  <a:lnTo>
                    <a:pt x="20059" y="0"/>
                  </a:lnTo>
                  <a:cubicBezTo>
                    <a:pt x="32918" y="248984"/>
                    <a:pt x="24631" y="501872"/>
                    <a:pt x="16535" y="746379"/>
                  </a:cubicBezTo>
                  <a:cubicBezTo>
                    <a:pt x="10820" y="917829"/>
                    <a:pt x="5010" y="1095375"/>
                    <a:pt x="7010" y="1270254"/>
                  </a:cubicBezTo>
                  <a:cubicBezTo>
                    <a:pt x="7867" y="1378649"/>
                    <a:pt x="11677" y="1477232"/>
                    <a:pt x="18630" y="1571625"/>
                  </a:cubicBezTo>
                  <a:cubicBezTo>
                    <a:pt x="63112" y="2180463"/>
                    <a:pt x="281901" y="2689003"/>
                    <a:pt x="669093" y="3082957"/>
                  </a:cubicBezTo>
                  <a:lnTo>
                    <a:pt x="694429" y="3108770"/>
                  </a:lnTo>
                  <a:cubicBezTo>
                    <a:pt x="1092288" y="3513487"/>
                    <a:pt x="1504054" y="3932015"/>
                    <a:pt x="1721129" y="4436841"/>
                  </a:cubicBezTo>
                  <a:cubicBezTo>
                    <a:pt x="1768002" y="4545454"/>
                    <a:pt x="1807054" y="4657278"/>
                    <a:pt x="1838001" y="4771454"/>
                  </a:cubicBezTo>
                  <a:cubicBezTo>
                    <a:pt x="1980018" y="5295996"/>
                    <a:pt x="1925631" y="5879687"/>
                    <a:pt x="1677314" y="6505861"/>
                  </a:cubicBezTo>
                  <a:close/>
                </a:path>
              </a:pathLst>
            </a:custGeom>
            <a:grpFill/>
            <a:ln w="9525" cap="flat">
              <a:noFill/>
              <a:prstDash val="solid"/>
              <a:miter/>
            </a:ln>
          </p:spPr>
          <p:txBody>
            <a:bodyPr rtlCol="0" anchor="ctr"/>
            <a:lstStyle/>
            <a:p>
              <a:endParaRPr lang="en-ID" sz="253"/>
            </a:p>
          </p:txBody>
        </p:sp>
        <p:sp>
          <p:nvSpPr>
            <p:cNvPr id="14" name="Graphic 48">
              <a:extLst>
                <a:ext uri="{FF2B5EF4-FFF2-40B4-BE49-F238E27FC236}">
                  <a16:creationId xmlns:a16="http://schemas.microsoft.com/office/drawing/2014/main" xmlns="" id="{3F0916DF-2C7E-4C18-B983-27A5E23F6739}"/>
                </a:ext>
              </a:extLst>
            </p:cNvPr>
            <p:cNvSpPr/>
            <p:nvPr/>
          </p:nvSpPr>
          <p:spPr>
            <a:xfrm>
              <a:off x="17005503" y="-2421121"/>
              <a:ext cx="1950891" cy="6519957"/>
            </a:xfrm>
            <a:custGeom>
              <a:avLst/>
              <a:gdLst>
                <a:gd name="connsiteX0" fmla="*/ 1710951 w 1950891"/>
                <a:gd name="connsiteY0" fmla="*/ 6519958 h 6519957"/>
                <a:gd name="connsiteX1" fmla="*/ 1704379 w 1950891"/>
                <a:gd name="connsiteY1" fmla="*/ 6518529 h 6519957"/>
                <a:gd name="connsiteX2" fmla="*/ 1900689 w 1950891"/>
                <a:gd name="connsiteY2" fmla="*/ 5643753 h 6519957"/>
                <a:gd name="connsiteX3" fmla="*/ 1886973 w 1950891"/>
                <a:gd name="connsiteY3" fmla="*/ 4779645 h 6519957"/>
                <a:gd name="connsiteX4" fmla="*/ 1594270 w 1950891"/>
                <a:gd name="connsiteY4" fmla="*/ 4093845 h 6519957"/>
                <a:gd name="connsiteX5" fmla="*/ 1258228 w 1950891"/>
                <a:gd name="connsiteY5" fmla="*/ 3654076 h 6519957"/>
                <a:gd name="connsiteX6" fmla="*/ 903517 w 1950891"/>
                <a:gd name="connsiteY6" fmla="*/ 3294031 h 6519957"/>
                <a:gd name="connsiteX7" fmla="*/ 314967 w 1950891"/>
                <a:gd name="connsiteY7" fmla="*/ 2641569 h 6519957"/>
                <a:gd name="connsiteX8" fmla="*/ 33694 w 1950891"/>
                <a:gd name="connsiteY8" fmla="*/ 1845850 h 6519957"/>
                <a:gd name="connsiteX9" fmla="*/ 261 w 1950891"/>
                <a:gd name="connsiteY9" fmla="*/ 1263968 h 6519957"/>
                <a:gd name="connsiteX10" fmla="*/ 46743 w 1950891"/>
                <a:gd name="connsiteY10" fmla="*/ 502539 h 6519957"/>
                <a:gd name="connsiteX11" fmla="*/ 84843 w 1950891"/>
                <a:gd name="connsiteY11" fmla="*/ 0 h 6519957"/>
                <a:gd name="connsiteX12" fmla="*/ 91606 w 1950891"/>
                <a:gd name="connsiteY12" fmla="*/ 0 h 6519957"/>
                <a:gd name="connsiteX13" fmla="*/ 53506 w 1950891"/>
                <a:gd name="connsiteY13" fmla="*/ 502729 h 6519957"/>
                <a:gd name="connsiteX14" fmla="*/ 7024 w 1950891"/>
                <a:gd name="connsiteY14" fmla="*/ 1263682 h 6519957"/>
                <a:gd name="connsiteX15" fmla="*/ 40361 w 1950891"/>
                <a:gd name="connsiteY15" fmla="*/ 1844135 h 6519957"/>
                <a:gd name="connsiteX16" fmla="*/ 320491 w 1950891"/>
                <a:gd name="connsiteY16" fmla="*/ 2636996 h 6519957"/>
                <a:gd name="connsiteX17" fmla="*/ 908184 w 1950891"/>
                <a:gd name="connsiteY17" fmla="*/ 3288411 h 6519957"/>
                <a:gd name="connsiteX18" fmla="*/ 1263181 w 1950891"/>
                <a:gd name="connsiteY18" fmla="*/ 3648742 h 6519957"/>
                <a:gd name="connsiteX19" fmla="*/ 1599985 w 1950891"/>
                <a:gd name="connsiteY19" fmla="*/ 4089464 h 6519957"/>
                <a:gd name="connsiteX20" fmla="*/ 1893640 w 1950891"/>
                <a:gd name="connsiteY20" fmla="*/ 4778026 h 6519957"/>
                <a:gd name="connsiteX21" fmla="*/ 1907356 w 1950891"/>
                <a:gd name="connsiteY21" fmla="*/ 5644801 h 65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0891" h="6519957">
                  <a:moveTo>
                    <a:pt x="1710951" y="6519958"/>
                  </a:moveTo>
                  <a:lnTo>
                    <a:pt x="1704379" y="6518529"/>
                  </a:lnTo>
                  <a:lnTo>
                    <a:pt x="1900689" y="5643753"/>
                  </a:lnTo>
                  <a:cubicBezTo>
                    <a:pt x="1962601" y="5367528"/>
                    <a:pt x="1957839" y="5076730"/>
                    <a:pt x="1886973" y="4779645"/>
                  </a:cubicBezTo>
                  <a:cubicBezTo>
                    <a:pt x="1827480" y="4536605"/>
                    <a:pt x="1728610" y="4304938"/>
                    <a:pt x="1594270" y="4093845"/>
                  </a:cubicBezTo>
                  <a:cubicBezTo>
                    <a:pt x="1495191" y="3937807"/>
                    <a:pt x="1382757" y="3790664"/>
                    <a:pt x="1258228" y="3654076"/>
                  </a:cubicBezTo>
                  <a:cubicBezTo>
                    <a:pt x="1146499" y="3530251"/>
                    <a:pt x="1022960" y="3410331"/>
                    <a:pt x="903517" y="3294031"/>
                  </a:cubicBezTo>
                  <a:cubicBezTo>
                    <a:pt x="693967" y="3089815"/>
                    <a:pt x="476797" y="2878741"/>
                    <a:pt x="314967" y="2641569"/>
                  </a:cubicBezTo>
                  <a:cubicBezTo>
                    <a:pt x="170949" y="2430590"/>
                    <a:pt x="81509" y="2177796"/>
                    <a:pt x="33694" y="1845850"/>
                  </a:cubicBezTo>
                  <a:cubicBezTo>
                    <a:pt x="8643" y="1672019"/>
                    <a:pt x="-1835" y="1481804"/>
                    <a:pt x="261" y="1263968"/>
                  </a:cubicBezTo>
                  <a:cubicBezTo>
                    <a:pt x="3214" y="1009364"/>
                    <a:pt x="25407" y="751713"/>
                    <a:pt x="46743" y="502539"/>
                  </a:cubicBezTo>
                  <a:cubicBezTo>
                    <a:pt x="60935" y="337947"/>
                    <a:pt x="75318" y="167735"/>
                    <a:pt x="84843" y="0"/>
                  </a:cubicBezTo>
                  <a:lnTo>
                    <a:pt x="91606" y="0"/>
                  </a:lnTo>
                  <a:cubicBezTo>
                    <a:pt x="82652" y="167831"/>
                    <a:pt x="67984" y="338138"/>
                    <a:pt x="53506" y="502729"/>
                  </a:cubicBezTo>
                  <a:cubicBezTo>
                    <a:pt x="32074" y="751808"/>
                    <a:pt x="9976" y="1009364"/>
                    <a:pt x="7024" y="1263682"/>
                  </a:cubicBezTo>
                  <a:cubicBezTo>
                    <a:pt x="4452" y="1481138"/>
                    <a:pt x="15406" y="1671066"/>
                    <a:pt x="40361" y="1844135"/>
                  </a:cubicBezTo>
                  <a:cubicBezTo>
                    <a:pt x="87986" y="2174939"/>
                    <a:pt x="177045" y="2426970"/>
                    <a:pt x="320491" y="2636996"/>
                  </a:cubicBezTo>
                  <a:cubicBezTo>
                    <a:pt x="482416" y="2873597"/>
                    <a:pt x="698729" y="3084671"/>
                    <a:pt x="908184" y="3288411"/>
                  </a:cubicBezTo>
                  <a:cubicBezTo>
                    <a:pt x="1027818" y="3404807"/>
                    <a:pt x="1151357" y="3525107"/>
                    <a:pt x="1263181" y="3648742"/>
                  </a:cubicBezTo>
                  <a:cubicBezTo>
                    <a:pt x="1387977" y="3785645"/>
                    <a:pt x="1500658" y="3933101"/>
                    <a:pt x="1599985" y="4089464"/>
                  </a:cubicBezTo>
                  <a:cubicBezTo>
                    <a:pt x="1734792" y="4301414"/>
                    <a:pt x="1833995" y="4534014"/>
                    <a:pt x="1893640" y="4778026"/>
                  </a:cubicBezTo>
                  <a:cubicBezTo>
                    <a:pt x="1964887" y="5076158"/>
                    <a:pt x="1969840" y="5367909"/>
                    <a:pt x="1907356" y="5644801"/>
                  </a:cubicBezTo>
                  <a:close/>
                </a:path>
              </a:pathLst>
            </a:custGeom>
            <a:grpFill/>
            <a:ln w="9525" cap="flat">
              <a:noFill/>
              <a:prstDash val="solid"/>
              <a:miter/>
            </a:ln>
          </p:spPr>
          <p:txBody>
            <a:bodyPr rtlCol="0" anchor="ctr"/>
            <a:lstStyle/>
            <a:p>
              <a:endParaRPr lang="en-ID" sz="253"/>
            </a:p>
          </p:txBody>
        </p:sp>
        <p:sp>
          <p:nvSpPr>
            <p:cNvPr id="15" name="Graphic 48">
              <a:extLst>
                <a:ext uri="{FF2B5EF4-FFF2-40B4-BE49-F238E27FC236}">
                  <a16:creationId xmlns:a16="http://schemas.microsoft.com/office/drawing/2014/main" xmlns="" id="{F694BD7D-C73C-495C-ABFC-4F244F3A3652}"/>
                </a:ext>
              </a:extLst>
            </p:cNvPr>
            <p:cNvSpPr/>
            <p:nvPr/>
          </p:nvSpPr>
          <p:spPr>
            <a:xfrm>
              <a:off x="16880469" y="-2372068"/>
              <a:ext cx="1995507" cy="6317837"/>
            </a:xfrm>
            <a:custGeom>
              <a:avLst/>
              <a:gdLst>
                <a:gd name="connsiteX0" fmla="*/ 1618625 w 1995507"/>
                <a:gd name="connsiteY0" fmla="*/ 6317838 h 6317837"/>
                <a:gd name="connsiteX1" fmla="*/ 1613005 w 1995507"/>
                <a:gd name="connsiteY1" fmla="*/ 6314123 h 6317837"/>
                <a:gd name="connsiteX2" fmla="*/ 1945428 w 1995507"/>
                <a:gd name="connsiteY2" fmla="*/ 4740116 h 6317837"/>
                <a:gd name="connsiteX3" fmla="*/ 1146375 w 1995507"/>
                <a:gd name="connsiteY3" fmla="*/ 3431762 h 6317837"/>
                <a:gd name="connsiteX4" fmla="*/ 910727 w 1995507"/>
                <a:gd name="connsiteY4" fmla="*/ 3219545 h 6317837"/>
                <a:gd name="connsiteX5" fmla="*/ 417427 w 1995507"/>
                <a:gd name="connsiteY5" fmla="*/ 2743295 h 6317837"/>
                <a:gd name="connsiteX6" fmla="*/ 50048 w 1995507"/>
                <a:gd name="connsiteY6" fmla="*/ 1993964 h 6317837"/>
                <a:gd name="connsiteX7" fmla="*/ 16996 w 1995507"/>
                <a:gd name="connsiteY7" fmla="*/ 1121759 h 6317837"/>
                <a:gd name="connsiteX8" fmla="*/ 100816 w 1995507"/>
                <a:gd name="connsiteY8" fmla="*/ 479774 h 6317837"/>
                <a:gd name="connsiteX9" fmla="*/ 167491 w 1995507"/>
                <a:gd name="connsiteY9" fmla="*/ 0 h 6317837"/>
                <a:gd name="connsiteX10" fmla="*/ 174159 w 1995507"/>
                <a:gd name="connsiteY10" fmla="*/ 762 h 6317837"/>
                <a:gd name="connsiteX11" fmla="*/ 107484 w 1995507"/>
                <a:gd name="connsiteY11" fmla="*/ 480727 h 6317837"/>
                <a:gd name="connsiteX12" fmla="*/ 23664 w 1995507"/>
                <a:gd name="connsiteY12" fmla="*/ 1122426 h 6317837"/>
                <a:gd name="connsiteX13" fmla="*/ 56525 w 1995507"/>
                <a:gd name="connsiteY13" fmla="*/ 1993487 h 6317837"/>
                <a:gd name="connsiteX14" fmla="*/ 422380 w 1995507"/>
                <a:gd name="connsiteY14" fmla="*/ 2739676 h 6317837"/>
                <a:gd name="connsiteX15" fmla="*/ 915108 w 1995507"/>
                <a:gd name="connsiteY15" fmla="*/ 3214878 h 6317837"/>
                <a:gd name="connsiteX16" fmla="*/ 1150947 w 1995507"/>
                <a:gd name="connsiteY16" fmla="*/ 3427286 h 6317837"/>
                <a:gd name="connsiteX17" fmla="*/ 1952286 w 1995507"/>
                <a:gd name="connsiteY17" fmla="*/ 4738973 h 6317837"/>
                <a:gd name="connsiteX18" fmla="*/ 1618625 w 1995507"/>
                <a:gd name="connsiteY18" fmla="*/ 6317838 h 631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5507" h="6317837">
                  <a:moveTo>
                    <a:pt x="1618625" y="6317838"/>
                  </a:moveTo>
                  <a:lnTo>
                    <a:pt x="1613005" y="6314123"/>
                  </a:lnTo>
                  <a:cubicBezTo>
                    <a:pt x="1940189" y="5825871"/>
                    <a:pt x="2061442" y="5252180"/>
                    <a:pt x="1945428" y="4740116"/>
                  </a:cubicBezTo>
                  <a:cubicBezTo>
                    <a:pt x="1840462" y="4274820"/>
                    <a:pt x="1564047" y="3822287"/>
                    <a:pt x="1146375" y="3431762"/>
                  </a:cubicBezTo>
                  <a:cubicBezTo>
                    <a:pt x="1070175" y="3360230"/>
                    <a:pt x="989022" y="3288887"/>
                    <a:pt x="910727" y="3219545"/>
                  </a:cubicBezTo>
                  <a:cubicBezTo>
                    <a:pt x="740706" y="3069146"/>
                    <a:pt x="564874" y="2913697"/>
                    <a:pt x="417427" y="2743295"/>
                  </a:cubicBezTo>
                  <a:cubicBezTo>
                    <a:pt x="231594" y="2528983"/>
                    <a:pt x="111389" y="2283905"/>
                    <a:pt x="50048" y="1993964"/>
                  </a:cubicBezTo>
                  <a:cubicBezTo>
                    <a:pt x="-3102" y="1743075"/>
                    <a:pt x="-13579" y="1465898"/>
                    <a:pt x="16996" y="1121759"/>
                  </a:cubicBezTo>
                  <a:cubicBezTo>
                    <a:pt x="36046" y="906780"/>
                    <a:pt x="69003" y="689705"/>
                    <a:pt x="100816" y="479774"/>
                  </a:cubicBezTo>
                  <a:cubicBezTo>
                    <a:pt x="124629" y="322707"/>
                    <a:pt x="149203" y="160306"/>
                    <a:pt x="167491" y="0"/>
                  </a:cubicBezTo>
                  <a:lnTo>
                    <a:pt x="174159" y="762"/>
                  </a:lnTo>
                  <a:cubicBezTo>
                    <a:pt x="155109" y="161163"/>
                    <a:pt x="130915" y="323660"/>
                    <a:pt x="107484" y="480727"/>
                  </a:cubicBezTo>
                  <a:cubicBezTo>
                    <a:pt x="75670" y="690277"/>
                    <a:pt x="42809" y="907637"/>
                    <a:pt x="23664" y="1122426"/>
                  </a:cubicBezTo>
                  <a:cubicBezTo>
                    <a:pt x="-6816" y="1466279"/>
                    <a:pt x="3566" y="1742885"/>
                    <a:pt x="56525" y="1993487"/>
                  </a:cubicBezTo>
                  <a:cubicBezTo>
                    <a:pt x="117675" y="2282190"/>
                    <a:pt x="237500" y="2526316"/>
                    <a:pt x="422380" y="2739676"/>
                  </a:cubicBezTo>
                  <a:cubicBezTo>
                    <a:pt x="569541" y="2909411"/>
                    <a:pt x="745278" y="3064764"/>
                    <a:pt x="915108" y="3214878"/>
                  </a:cubicBezTo>
                  <a:cubicBezTo>
                    <a:pt x="993404" y="3284125"/>
                    <a:pt x="1074366" y="3355658"/>
                    <a:pt x="1150947" y="3427286"/>
                  </a:cubicBezTo>
                  <a:cubicBezTo>
                    <a:pt x="1570047" y="3818859"/>
                    <a:pt x="1846272" y="4272439"/>
                    <a:pt x="1952286" y="4738973"/>
                  </a:cubicBezTo>
                  <a:cubicBezTo>
                    <a:pt x="2068776" y="5252466"/>
                    <a:pt x="1947237" y="5828062"/>
                    <a:pt x="1618625" y="6317838"/>
                  </a:cubicBezTo>
                  <a:close/>
                </a:path>
              </a:pathLst>
            </a:custGeom>
            <a:grpFill/>
            <a:ln w="9525" cap="flat">
              <a:noFill/>
              <a:prstDash val="solid"/>
              <a:miter/>
            </a:ln>
          </p:spPr>
          <p:txBody>
            <a:bodyPr rtlCol="0" anchor="ctr"/>
            <a:lstStyle/>
            <a:p>
              <a:endParaRPr lang="en-ID" sz="253"/>
            </a:p>
          </p:txBody>
        </p:sp>
        <p:sp>
          <p:nvSpPr>
            <p:cNvPr id="16" name="Graphic 48">
              <a:extLst>
                <a:ext uri="{FF2B5EF4-FFF2-40B4-BE49-F238E27FC236}">
                  <a16:creationId xmlns:a16="http://schemas.microsoft.com/office/drawing/2014/main" xmlns="" id="{730194CB-5E2C-405A-9939-156F7439FB04}"/>
                </a:ext>
              </a:extLst>
            </p:cNvPr>
            <p:cNvSpPr/>
            <p:nvPr/>
          </p:nvSpPr>
          <p:spPr>
            <a:xfrm>
              <a:off x="16749954" y="-2320157"/>
              <a:ext cx="2023805" cy="6722554"/>
            </a:xfrm>
            <a:custGeom>
              <a:avLst/>
              <a:gdLst>
                <a:gd name="connsiteX0" fmla="*/ 1525683 w 2023805"/>
                <a:gd name="connsiteY0" fmla="*/ 6722555 h 6722554"/>
                <a:gd name="connsiteX1" fmla="*/ 1519968 w 2023805"/>
                <a:gd name="connsiteY1" fmla="*/ 6718840 h 6722554"/>
                <a:gd name="connsiteX2" fmla="*/ 1866106 w 2023805"/>
                <a:gd name="connsiteY2" fmla="*/ 5949887 h 6722554"/>
                <a:gd name="connsiteX3" fmla="*/ 1983740 w 2023805"/>
                <a:gd name="connsiteY3" fmla="*/ 4710779 h 6722554"/>
                <a:gd name="connsiteX4" fmla="*/ 1387189 w 2023805"/>
                <a:gd name="connsiteY4" fmla="*/ 3591782 h 6722554"/>
                <a:gd name="connsiteX5" fmla="*/ 869410 w 2023805"/>
                <a:gd name="connsiteY5" fmla="*/ 3130296 h 6722554"/>
                <a:gd name="connsiteX6" fmla="*/ 200660 w 2023805"/>
                <a:gd name="connsiteY6" fmla="*/ 2360676 h 6722554"/>
                <a:gd name="connsiteX7" fmla="*/ 2349 w 2023805"/>
                <a:gd name="connsiteY7" fmla="*/ 1296257 h 6722554"/>
                <a:gd name="connsiteX8" fmla="*/ 255619 w 2023805"/>
                <a:gd name="connsiteY8" fmla="*/ 0 h 6722554"/>
                <a:gd name="connsiteX9" fmla="*/ 262001 w 2023805"/>
                <a:gd name="connsiteY9" fmla="*/ 2000 h 6722554"/>
                <a:gd name="connsiteX10" fmla="*/ 9017 w 2023805"/>
                <a:gd name="connsiteY10" fmla="*/ 1296543 h 6722554"/>
                <a:gd name="connsiteX11" fmla="*/ 206661 w 2023805"/>
                <a:gd name="connsiteY11" fmla="*/ 2357628 h 6722554"/>
                <a:gd name="connsiteX12" fmla="*/ 873411 w 2023805"/>
                <a:gd name="connsiteY12" fmla="*/ 3125438 h 6722554"/>
                <a:gd name="connsiteX13" fmla="*/ 1391857 w 2023805"/>
                <a:gd name="connsiteY13" fmla="*/ 3587591 h 6722554"/>
                <a:gd name="connsiteX14" fmla="*/ 1990122 w 2023805"/>
                <a:gd name="connsiteY14" fmla="*/ 4709922 h 6722554"/>
                <a:gd name="connsiteX15" fmla="*/ 1872297 w 2023805"/>
                <a:gd name="connsiteY15" fmla="*/ 5952173 h 6722554"/>
                <a:gd name="connsiteX16" fmla="*/ 1525683 w 2023805"/>
                <a:gd name="connsiteY16" fmla="*/ 6722555 h 6722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3805" h="6722554">
                  <a:moveTo>
                    <a:pt x="1525683" y="6722555"/>
                  </a:moveTo>
                  <a:lnTo>
                    <a:pt x="1519968" y="6718840"/>
                  </a:lnTo>
                  <a:cubicBezTo>
                    <a:pt x="1663414" y="6493764"/>
                    <a:pt x="1779905" y="6235065"/>
                    <a:pt x="1866106" y="5949887"/>
                  </a:cubicBezTo>
                  <a:cubicBezTo>
                    <a:pt x="2016411" y="5452777"/>
                    <a:pt x="2052701" y="5070539"/>
                    <a:pt x="1983740" y="4710779"/>
                  </a:cubicBezTo>
                  <a:cubicBezTo>
                    <a:pt x="1907540" y="4311777"/>
                    <a:pt x="1701038" y="3924776"/>
                    <a:pt x="1387189" y="3591782"/>
                  </a:cubicBezTo>
                  <a:cubicBezTo>
                    <a:pt x="1230979" y="3426047"/>
                    <a:pt x="1053148" y="3278886"/>
                    <a:pt x="869410" y="3130296"/>
                  </a:cubicBezTo>
                  <a:cubicBezTo>
                    <a:pt x="541560" y="2865501"/>
                    <a:pt x="335343" y="2627376"/>
                    <a:pt x="200660" y="2360676"/>
                  </a:cubicBezTo>
                  <a:cubicBezTo>
                    <a:pt x="52927" y="2067782"/>
                    <a:pt x="-13748" y="1709642"/>
                    <a:pt x="2349" y="1296257"/>
                  </a:cubicBezTo>
                  <a:cubicBezTo>
                    <a:pt x="17018" y="918115"/>
                    <a:pt x="97599" y="506254"/>
                    <a:pt x="255619" y="0"/>
                  </a:cubicBezTo>
                  <a:lnTo>
                    <a:pt x="262001" y="2000"/>
                  </a:lnTo>
                  <a:cubicBezTo>
                    <a:pt x="104172" y="507683"/>
                    <a:pt x="23876" y="918972"/>
                    <a:pt x="9017" y="1296543"/>
                  </a:cubicBezTo>
                  <a:cubicBezTo>
                    <a:pt x="-6985" y="1708785"/>
                    <a:pt x="59499" y="2065782"/>
                    <a:pt x="206661" y="2357628"/>
                  </a:cubicBezTo>
                  <a:cubicBezTo>
                    <a:pt x="340868" y="2624328"/>
                    <a:pt x="546608" y="2860739"/>
                    <a:pt x="873411" y="3125438"/>
                  </a:cubicBezTo>
                  <a:cubicBezTo>
                    <a:pt x="1057339" y="3274219"/>
                    <a:pt x="1235361" y="3421571"/>
                    <a:pt x="1391857" y="3587591"/>
                  </a:cubicBezTo>
                  <a:cubicBezTo>
                    <a:pt x="1706182" y="3921538"/>
                    <a:pt x="1913446" y="4309586"/>
                    <a:pt x="1990122" y="4709922"/>
                  </a:cubicBezTo>
                  <a:cubicBezTo>
                    <a:pt x="2059273" y="5070825"/>
                    <a:pt x="2022888" y="5454015"/>
                    <a:pt x="1872297" y="5952173"/>
                  </a:cubicBezTo>
                  <a:cubicBezTo>
                    <a:pt x="1786096" y="6237351"/>
                    <a:pt x="1669415" y="6496908"/>
                    <a:pt x="1525683" y="6722555"/>
                  </a:cubicBezTo>
                  <a:close/>
                </a:path>
              </a:pathLst>
            </a:custGeom>
            <a:grpFill/>
            <a:ln w="9525" cap="flat">
              <a:noFill/>
              <a:prstDash val="solid"/>
              <a:miter/>
            </a:ln>
          </p:spPr>
          <p:txBody>
            <a:bodyPr rtlCol="0" anchor="ctr"/>
            <a:lstStyle/>
            <a:p>
              <a:endParaRPr lang="en-ID" sz="253"/>
            </a:p>
          </p:txBody>
        </p:sp>
        <p:sp>
          <p:nvSpPr>
            <p:cNvPr id="17" name="Graphic 48">
              <a:extLst>
                <a:ext uri="{FF2B5EF4-FFF2-40B4-BE49-F238E27FC236}">
                  <a16:creationId xmlns:a16="http://schemas.microsoft.com/office/drawing/2014/main" xmlns="" id="{807522CA-24F1-4F69-B190-892EACBE2EBC}"/>
                </a:ext>
              </a:extLst>
            </p:cNvPr>
            <p:cNvSpPr/>
            <p:nvPr/>
          </p:nvSpPr>
          <p:spPr>
            <a:xfrm>
              <a:off x="16603803" y="-2266436"/>
              <a:ext cx="2116739" cy="6257924"/>
            </a:xfrm>
            <a:custGeom>
              <a:avLst/>
              <a:gdLst>
                <a:gd name="connsiteX0" fmla="*/ 1723078 w 2116739"/>
                <a:gd name="connsiteY0" fmla="*/ 6257925 h 6257924"/>
                <a:gd name="connsiteX1" fmla="*/ 1716887 w 2116739"/>
                <a:gd name="connsiteY1" fmla="*/ 6255449 h 6257924"/>
                <a:gd name="connsiteX2" fmla="*/ 1848332 w 2116739"/>
                <a:gd name="connsiteY2" fmla="*/ 5969699 h 6257924"/>
                <a:gd name="connsiteX3" fmla="*/ 2052453 w 2116739"/>
                <a:gd name="connsiteY3" fmla="*/ 5466969 h 6257924"/>
                <a:gd name="connsiteX4" fmla="*/ 1933295 w 2116739"/>
                <a:gd name="connsiteY4" fmla="*/ 4215861 h 6257924"/>
                <a:gd name="connsiteX5" fmla="*/ 1574298 w 2116739"/>
                <a:gd name="connsiteY5" fmla="*/ 3680175 h 6257924"/>
                <a:gd name="connsiteX6" fmla="*/ 1067568 w 2116739"/>
                <a:gd name="connsiteY6" fmla="*/ 3220879 h 6257924"/>
                <a:gd name="connsiteX7" fmla="*/ 1048518 w 2116739"/>
                <a:gd name="connsiteY7" fmla="*/ 3204972 h 6257924"/>
                <a:gd name="connsiteX8" fmla="*/ 862590 w 2116739"/>
                <a:gd name="connsiteY8" fmla="*/ 3058478 h 6257924"/>
                <a:gd name="connsiteX9" fmla="*/ 567315 w 2116739"/>
                <a:gd name="connsiteY9" fmla="*/ 2818352 h 6257924"/>
                <a:gd name="connsiteX10" fmla="*/ 110115 w 2116739"/>
                <a:gd name="connsiteY10" fmla="*/ 2179034 h 6257924"/>
                <a:gd name="connsiteX11" fmla="*/ 218319 w 2116739"/>
                <a:gd name="connsiteY11" fmla="*/ 503968 h 6257924"/>
                <a:gd name="connsiteX12" fmla="*/ 225082 w 2116739"/>
                <a:gd name="connsiteY12" fmla="*/ 481298 h 6257924"/>
                <a:gd name="connsiteX13" fmla="*/ 357574 w 2116739"/>
                <a:gd name="connsiteY13" fmla="*/ 0 h 6257924"/>
                <a:gd name="connsiteX14" fmla="*/ 364147 w 2116739"/>
                <a:gd name="connsiteY14" fmla="*/ 1524 h 6257924"/>
                <a:gd name="connsiteX15" fmla="*/ 231559 w 2116739"/>
                <a:gd name="connsiteY15" fmla="*/ 483299 h 6257924"/>
                <a:gd name="connsiteX16" fmla="*/ 224796 w 2116739"/>
                <a:gd name="connsiteY16" fmla="*/ 505968 h 6257924"/>
                <a:gd name="connsiteX17" fmla="*/ 115735 w 2116739"/>
                <a:gd name="connsiteY17" fmla="*/ 2176463 h 6257924"/>
                <a:gd name="connsiteX18" fmla="*/ 571315 w 2116739"/>
                <a:gd name="connsiteY18" fmla="*/ 2813304 h 6257924"/>
                <a:gd name="connsiteX19" fmla="*/ 866590 w 2116739"/>
                <a:gd name="connsiteY19" fmla="*/ 3053144 h 6257924"/>
                <a:gd name="connsiteX20" fmla="*/ 1052709 w 2116739"/>
                <a:gd name="connsiteY20" fmla="*/ 3199733 h 6257924"/>
                <a:gd name="connsiteX21" fmla="*/ 1071759 w 2116739"/>
                <a:gd name="connsiteY21" fmla="*/ 3215640 h 6257924"/>
                <a:gd name="connsiteX22" fmla="*/ 1579251 w 2116739"/>
                <a:gd name="connsiteY22" fmla="*/ 3675698 h 6257924"/>
                <a:gd name="connsiteX23" fmla="*/ 1939391 w 2116739"/>
                <a:gd name="connsiteY23" fmla="*/ 4213003 h 6257924"/>
                <a:gd name="connsiteX24" fmla="*/ 2058930 w 2116739"/>
                <a:gd name="connsiteY24" fmla="*/ 5468588 h 6257924"/>
                <a:gd name="connsiteX25" fmla="*/ 1854428 w 2116739"/>
                <a:gd name="connsiteY25" fmla="*/ 5972651 h 6257924"/>
                <a:gd name="connsiteX26" fmla="*/ 1723078 w 2116739"/>
                <a:gd name="connsiteY26" fmla="*/ 6257925 h 625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116739" h="6257924">
                  <a:moveTo>
                    <a:pt x="1723078" y="6257925"/>
                  </a:moveTo>
                  <a:lnTo>
                    <a:pt x="1716887" y="6255449"/>
                  </a:lnTo>
                  <a:cubicBezTo>
                    <a:pt x="1756416" y="6158389"/>
                    <a:pt x="1802612" y="6062473"/>
                    <a:pt x="1848332" y="5969699"/>
                  </a:cubicBezTo>
                  <a:cubicBezTo>
                    <a:pt x="1926818" y="5808822"/>
                    <a:pt x="2007876" y="5642515"/>
                    <a:pt x="2052453" y="5466969"/>
                  </a:cubicBezTo>
                  <a:cubicBezTo>
                    <a:pt x="2158562" y="5048822"/>
                    <a:pt x="2117414" y="4616196"/>
                    <a:pt x="1933295" y="4215861"/>
                  </a:cubicBezTo>
                  <a:cubicBezTo>
                    <a:pt x="1848713" y="4032028"/>
                    <a:pt x="1727936" y="3851815"/>
                    <a:pt x="1574298" y="3680175"/>
                  </a:cubicBezTo>
                  <a:cubicBezTo>
                    <a:pt x="1425327" y="3513963"/>
                    <a:pt x="1243495" y="3364897"/>
                    <a:pt x="1067568" y="3220879"/>
                  </a:cubicBezTo>
                  <a:lnTo>
                    <a:pt x="1048518" y="3204972"/>
                  </a:lnTo>
                  <a:cubicBezTo>
                    <a:pt x="987844" y="3155252"/>
                    <a:pt x="924693" y="3106103"/>
                    <a:pt x="862590" y="3058478"/>
                  </a:cubicBezTo>
                  <a:cubicBezTo>
                    <a:pt x="763054" y="2981611"/>
                    <a:pt x="660088" y="2902172"/>
                    <a:pt x="567315" y="2818352"/>
                  </a:cubicBezTo>
                  <a:cubicBezTo>
                    <a:pt x="365290" y="2636139"/>
                    <a:pt x="207175" y="2415064"/>
                    <a:pt x="110115" y="2179034"/>
                  </a:cubicBezTo>
                  <a:cubicBezTo>
                    <a:pt x="-117818" y="1627061"/>
                    <a:pt x="53060" y="1056132"/>
                    <a:pt x="218319" y="503968"/>
                  </a:cubicBezTo>
                  <a:lnTo>
                    <a:pt x="225082" y="481298"/>
                  </a:lnTo>
                  <a:cubicBezTo>
                    <a:pt x="278136" y="303848"/>
                    <a:pt x="321665" y="155734"/>
                    <a:pt x="357574" y="0"/>
                  </a:cubicBezTo>
                  <a:lnTo>
                    <a:pt x="364147" y="1524"/>
                  </a:lnTo>
                  <a:cubicBezTo>
                    <a:pt x="328142" y="157448"/>
                    <a:pt x="284708" y="305657"/>
                    <a:pt x="231559" y="483299"/>
                  </a:cubicBezTo>
                  <a:lnTo>
                    <a:pt x="224796" y="505968"/>
                  </a:lnTo>
                  <a:cubicBezTo>
                    <a:pt x="59823" y="1056989"/>
                    <a:pt x="-110675" y="1626680"/>
                    <a:pt x="115735" y="2176463"/>
                  </a:cubicBezTo>
                  <a:cubicBezTo>
                    <a:pt x="212509" y="2411730"/>
                    <a:pt x="370052" y="2631853"/>
                    <a:pt x="571315" y="2813304"/>
                  </a:cubicBezTo>
                  <a:cubicBezTo>
                    <a:pt x="663994" y="2896934"/>
                    <a:pt x="766864" y="2976372"/>
                    <a:pt x="866590" y="3053144"/>
                  </a:cubicBezTo>
                  <a:cubicBezTo>
                    <a:pt x="928217" y="3100769"/>
                    <a:pt x="991939" y="3150013"/>
                    <a:pt x="1052709" y="3199733"/>
                  </a:cubicBezTo>
                  <a:lnTo>
                    <a:pt x="1071759" y="3215640"/>
                  </a:lnTo>
                  <a:cubicBezTo>
                    <a:pt x="1247876" y="3359849"/>
                    <a:pt x="1429994" y="3509010"/>
                    <a:pt x="1579251" y="3675698"/>
                  </a:cubicBezTo>
                  <a:cubicBezTo>
                    <a:pt x="1733461" y="3847814"/>
                    <a:pt x="1854619" y="4028599"/>
                    <a:pt x="1939391" y="4213003"/>
                  </a:cubicBezTo>
                  <a:cubicBezTo>
                    <a:pt x="2124176" y="4614767"/>
                    <a:pt x="2165515" y="5048917"/>
                    <a:pt x="2058930" y="5468588"/>
                  </a:cubicBezTo>
                  <a:cubicBezTo>
                    <a:pt x="2014258" y="5644801"/>
                    <a:pt x="1933010" y="5811488"/>
                    <a:pt x="1854428" y="5972651"/>
                  </a:cubicBezTo>
                  <a:cubicBezTo>
                    <a:pt x="1809565" y="6065330"/>
                    <a:pt x="1762512" y="6161151"/>
                    <a:pt x="1723078" y="6257925"/>
                  </a:cubicBezTo>
                  <a:close/>
                </a:path>
              </a:pathLst>
            </a:custGeom>
            <a:grpFill/>
            <a:ln w="9525" cap="flat">
              <a:noFill/>
              <a:prstDash val="solid"/>
              <a:miter/>
            </a:ln>
          </p:spPr>
          <p:txBody>
            <a:bodyPr rtlCol="0" anchor="ctr"/>
            <a:lstStyle/>
            <a:p>
              <a:endParaRPr lang="en-ID" sz="253"/>
            </a:p>
          </p:txBody>
        </p:sp>
      </p:grpSp>
      <p:grpSp>
        <p:nvGrpSpPr>
          <p:cNvPr id="18" name="Group 17">
            <a:extLst>
              <a:ext uri="{FF2B5EF4-FFF2-40B4-BE49-F238E27FC236}">
                <a16:creationId xmlns:a16="http://schemas.microsoft.com/office/drawing/2014/main" xmlns="" id="{88449316-7207-4DED-B09D-2E6A706B065C}"/>
              </a:ext>
            </a:extLst>
          </p:cNvPr>
          <p:cNvGrpSpPr/>
          <p:nvPr/>
        </p:nvGrpSpPr>
        <p:grpSpPr>
          <a:xfrm rot="2246032">
            <a:off x="-1306837" y="-1200893"/>
            <a:ext cx="2700812" cy="4217907"/>
            <a:chOff x="-5073296" y="1836576"/>
            <a:chExt cx="9640595" cy="15055888"/>
          </a:xfrm>
        </p:grpSpPr>
        <p:sp>
          <p:nvSpPr>
            <p:cNvPr id="19" name="Graphic 50">
              <a:extLst>
                <a:ext uri="{FF2B5EF4-FFF2-40B4-BE49-F238E27FC236}">
                  <a16:creationId xmlns:a16="http://schemas.microsoft.com/office/drawing/2014/main" xmlns="" id="{0A0C7263-B10F-4704-B902-DF11B45D394F}"/>
                </a:ext>
              </a:extLst>
            </p:cNvPr>
            <p:cNvSpPr/>
            <p:nvPr/>
          </p:nvSpPr>
          <p:spPr>
            <a:xfrm rot="1075445">
              <a:off x="-2675079" y="2732275"/>
              <a:ext cx="6666710" cy="11805256"/>
            </a:xfrm>
            <a:custGeom>
              <a:avLst/>
              <a:gdLst>
                <a:gd name="connsiteX0" fmla="*/ 2300493 w 2463479"/>
                <a:gd name="connsiteY0" fmla="*/ 3448137 h 4362272"/>
                <a:gd name="connsiteX1" fmla="*/ 1726326 w 2463479"/>
                <a:gd name="connsiteY1" fmla="*/ 2831203 h 4362272"/>
                <a:gd name="connsiteX2" fmla="*/ 1324562 w 2463479"/>
                <a:gd name="connsiteY2" fmla="*/ 2464776 h 4362272"/>
                <a:gd name="connsiteX3" fmla="*/ 1160351 w 2463479"/>
                <a:gd name="connsiteY3" fmla="*/ 1960904 h 4362272"/>
                <a:gd name="connsiteX4" fmla="*/ 1207976 w 2463479"/>
                <a:gd name="connsiteY4" fmla="*/ 1735733 h 4362272"/>
                <a:gd name="connsiteX5" fmla="*/ 1091961 w 2463479"/>
                <a:gd name="connsiteY5" fmla="*/ 1390737 h 4362272"/>
                <a:gd name="connsiteX6" fmla="*/ 819641 w 2463479"/>
                <a:gd name="connsiteY6" fmla="*/ 1083365 h 4362272"/>
                <a:gd name="connsiteX7" fmla="*/ 807926 w 2463479"/>
                <a:gd name="connsiteY7" fmla="*/ 882483 h 4362272"/>
                <a:gd name="connsiteX8" fmla="*/ 755062 w 2463479"/>
                <a:gd name="connsiteY8" fmla="*/ 789995 h 4362272"/>
                <a:gd name="connsiteX9" fmla="*/ 703817 w 2463479"/>
                <a:gd name="connsiteY9" fmla="*/ 555680 h 4362272"/>
                <a:gd name="connsiteX10" fmla="*/ 267382 w 2463479"/>
                <a:gd name="connsiteY10" fmla="*/ 35139 h 4362272"/>
                <a:gd name="connsiteX11" fmla="*/ 185181 w 2463479"/>
                <a:gd name="connsiteY11" fmla="*/ 87 h 4362272"/>
                <a:gd name="connsiteX12" fmla="*/ 89931 w 2463479"/>
                <a:gd name="connsiteY12" fmla="*/ 103624 h 4362272"/>
                <a:gd name="connsiteX13" fmla="*/ 20494 w 2463479"/>
                <a:gd name="connsiteY13" fmla="*/ 476337 h 4362272"/>
                <a:gd name="connsiteX14" fmla="*/ 740298 w 2463479"/>
                <a:gd name="connsiteY14" fmla="*/ 3765415 h 4362272"/>
                <a:gd name="connsiteX15" fmla="*/ 993473 w 2463479"/>
                <a:gd name="connsiteY15" fmla="*/ 4143081 h 4362272"/>
                <a:gd name="connsiteX16" fmla="*/ 1935305 w 2463479"/>
                <a:gd name="connsiteY16" fmla="*/ 4355489 h 4362272"/>
                <a:gd name="connsiteX17" fmla="*/ 2432605 w 2463479"/>
                <a:gd name="connsiteY17" fmla="*/ 4155464 h 4362272"/>
                <a:gd name="connsiteX18" fmla="*/ 2300493 w 2463479"/>
                <a:gd name="connsiteY18" fmla="*/ 3448137 h 436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3479" h="4362272">
                  <a:moveTo>
                    <a:pt x="2300493" y="3448137"/>
                  </a:moveTo>
                  <a:cubicBezTo>
                    <a:pt x="2159714" y="3203059"/>
                    <a:pt x="1946354" y="3008558"/>
                    <a:pt x="1726326" y="2831203"/>
                  </a:cubicBezTo>
                  <a:cubicBezTo>
                    <a:pt x="1584880" y="2716903"/>
                    <a:pt x="1437623" y="2606984"/>
                    <a:pt x="1324562" y="2464776"/>
                  </a:cubicBezTo>
                  <a:cubicBezTo>
                    <a:pt x="1211500" y="2322568"/>
                    <a:pt x="1134824" y="2140926"/>
                    <a:pt x="1160351" y="1960904"/>
                  </a:cubicBezTo>
                  <a:cubicBezTo>
                    <a:pt x="1171209" y="1884704"/>
                    <a:pt x="1199689" y="1812028"/>
                    <a:pt x="1207976" y="1735733"/>
                  </a:cubicBezTo>
                  <a:cubicBezTo>
                    <a:pt x="1220958" y="1609374"/>
                    <a:pt x="1178648" y="1483577"/>
                    <a:pt x="1091961" y="1390737"/>
                  </a:cubicBezTo>
                  <a:cubicBezTo>
                    <a:pt x="995854" y="1289201"/>
                    <a:pt x="843359" y="1221097"/>
                    <a:pt x="819641" y="1083365"/>
                  </a:cubicBezTo>
                  <a:cubicBezTo>
                    <a:pt x="808211" y="1016690"/>
                    <a:pt x="831167" y="945824"/>
                    <a:pt x="807926" y="882483"/>
                  </a:cubicBezTo>
                  <a:cubicBezTo>
                    <a:pt x="795638" y="849146"/>
                    <a:pt x="771635" y="821523"/>
                    <a:pt x="755062" y="789995"/>
                  </a:cubicBezTo>
                  <a:cubicBezTo>
                    <a:pt x="717629" y="718939"/>
                    <a:pt x="720391" y="634262"/>
                    <a:pt x="703817" y="555680"/>
                  </a:cubicBezTo>
                  <a:cubicBezTo>
                    <a:pt x="655907" y="328414"/>
                    <a:pt x="454739" y="171537"/>
                    <a:pt x="267382" y="35139"/>
                  </a:cubicBezTo>
                  <a:cubicBezTo>
                    <a:pt x="242807" y="17327"/>
                    <a:pt x="215566" y="-1437"/>
                    <a:pt x="185181" y="87"/>
                  </a:cubicBezTo>
                  <a:cubicBezTo>
                    <a:pt x="135365" y="2754"/>
                    <a:pt x="106124" y="56380"/>
                    <a:pt x="89931" y="103624"/>
                  </a:cubicBezTo>
                  <a:cubicBezTo>
                    <a:pt x="49831" y="223925"/>
                    <a:pt x="32400" y="350512"/>
                    <a:pt x="20494" y="476337"/>
                  </a:cubicBezTo>
                  <a:cubicBezTo>
                    <a:pt x="-86567" y="1608479"/>
                    <a:pt x="236521" y="2746430"/>
                    <a:pt x="740298" y="3765415"/>
                  </a:cubicBezTo>
                  <a:cubicBezTo>
                    <a:pt x="807926" y="3902099"/>
                    <a:pt x="880982" y="4040211"/>
                    <a:pt x="993473" y="4143081"/>
                  </a:cubicBezTo>
                  <a:cubicBezTo>
                    <a:pt x="1237789" y="4366443"/>
                    <a:pt x="1604883" y="4374825"/>
                    <a:pt x="1935305" y="4355489"/>
                  </a:cubicBezTo>
                  <a:cubicBezTo>
                    <a:pt x="2097230" y="4345964"/>
                    <a:pt x="2359263" y="4330533"/>
                    <a:pt x="2432605" y="4155464"/>
                  </a:cubicBezTo>
                  <a:cubicBezTo>
                    <a:pt x="2520045" y="3946009"/>
                    <a:pt x="2404506" y="3629112"/>
                    <a:pt x="2300493" y="3448137"/>
                  </a:cubicBezTo>
                  <a:close/>
                </a:path>
              </a:pathLst>
            </a:custGeom>
            <a:solidFill>
              <a:srgbClr val="CBC9CA"/>
            </a:solidFill>
            <a:ln w="9525" cap="flat">
              <a:noFill/>
              <a:prstDash val="solid"/>
              <a:miter/>
            </a:ln>
            <a:effectLst>
              <a:outerShdw blurRad="927100" dist="939800" dir="1620000" algn="ctr" rotWithShape="0">
                <a:srgbClr val="000000">
                  <a:alpha val="14000"/>
                </a:srgbClr>
              </a:outerShdw>
            </a:effectLst>
          </p:spPr>
          <p:txBody>
            <a:bodyPr rtlCol="0" anchor="ctr"/>
            <a:lstStyle/>
            <a:p>
              <a:endParaRPr lang="en-ID" sz="253"/>
            </a:p>
          </p:txBody>
        </p:sp>
        <p:sp>
          <p:nvSpPr>
            <p:cNvPr id="20" name="Graphic 52">
              <a:extLst>
                <a:ext uri="{FF2B5EF4-FFF2-40B4-BE49-F238E27FC236}">
                  <a16:creationId xmlns:a16="http://schemas.microsoft.com/office/drawing/2014/main" xmlns="" id="{11B80B34-C630-41F1-928E-392FB76C92E7}"/>
                </a:ext>
              </a:extLst>
            </p:cNvPr>
            <p:cNvSpPr/>
            <p:nvPr/>
          </p:nvSpPr>
          <p:spPr>
            <a:xfrm rot="1075445">
              <a:off x="-5073296" y="1836576"/>
              <a:ext cx="9640595" cy="15055888"/>
            </a:xfrm>
            <a:custGeom>
              <a:avLst/>
              <a:gdLst>
                <a:gd name="connsiteX0" fmla="*/ 2650560 w 3169489"/>
                <a:gd name="connsiteY0" fmla="*/ 3163008 h 4949847"/>
                <a:gd name="connsiteX1" fmla="*/ 2505589 w 3169489"/>
                <a:gd name="connsiteY1" fmla="*/ 3061186 h 4949847"/>
                <a:gd name="connsiteX2" fmla="*/ 1699774 w 3169489"/>
                <a:gd name="connsiteY2" fmla="*/ 2589698 h 4949847"/>
                <a:gd name="connsiteX3" fmla="*/ 1440885 w 3169489"/>
                <a:gd name="connsiteY3" fmla="*/ 2075348 h 4949847"/>
                <a:gd name="connsiteX4" fmla="*/ 1505464 w 3169489"/>
                <a:gd name="connsiteY4" fmla="*/ 1658820 h 4949847"/>
                <a:gd name="connsiteX5" fmla="*/ 1268101 w 3169489"/>
                <a:gd name="connsiteY5" fmla="*/ 1367831 h 4949847"/>
                <a:gd name="connsiteX6" fmla="*/ 1291723 w 3169489"/>
                <a:gd name="connsiteY6" fmla="*/ 985117 h 4949847"/>
                <a:gd name="connsiteX7" fmla="*/ 1229049 w 3169489"/>
                <a:gd name="connsiteY7" fmla="*/ 846814 h 4949847"/>
                <a:gd name="connsiteX8" fmla="*/ 1232763 w 3169489"/>
                <a:gd name="connsiteY8" fmla="*/ 595163 h 4949847"/>
                <a:gd name="connsiteX9" fmla="*/ 693077 w 3169489"/>
                <a:gd name="connsiteY9" fmla="*/ 31093 h 4949847"/>
                <a:gd name="connsiteX10" fmla="*/ 500386 w 3169489"/>
                <a:gd name="connsiteY10" fmla="*/ 9566 h 4949847"/>
                <a:gd name="connsiteX11" fmla="*/ 340176 w 3169489"/>
                <a:gd name="connsiteY11" fmla="*/ 260645 h 4949847"/>
                <a:gd name="connsiteX12" fmla="*/ 12039 w 3169489"/>
                <a:gd name="connsiteY12" fmla="*/ 3714791 h 4949847"/>
                <a:gd name="connsiteX13" fmla="*/ 178632 w 3169489"/>
                <a:gd name="connsiteY13" fmla="*/ 4382589 h 4949847"/>
                <a:gd name="connsiteX14" fmla="*/ 963968 w 3169489"/>
                <a:gd name="connsiteY14" fmla="*/ 4774638 h 4949847"/>
                <a:gd name="connsiteX15" fmla="*/ 1946567 w 3169489"/>
                <a:gd name="connsiteY15" fmla="*/ 4908655 h 4949847"/>
                <a:gd name="connsiteX16" fmla="*/ 2826391 w 3169489"/>
                <a:gd name="connsiteY16" fmla="*/ 4911037 h 4949847"/>
                <a:gd name="connsiteX17" fmla="*/ 3143860 w 3169489"/>
                <a:gd name="connsiteY17" fmla="*/ 3994922 h 4949847"/>
                <a:gd name="connsiteX18" fmla="*/ 2650560 w 3169489"/>
                <a:gd name="connsiteY18" fmla="*/ 3163008 h 494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69489" h="4949847">
                  <a:moveTo>
                    <a:pt x="2650560" y="3163008"/>
                  </a:moveTo>
                  <a:cubicBezTo>
                    <a:pt x="2604630" y="3125784"/>
                    <a:pt x="2556186" y="3091771"/>
                    <a:pt x="2505589" y="3061186"/>
                  </a:cubicBezTo>
                  <a:cubicBezTo>
                    <a:pt x="2239651" y="2900309"/>
                    <a:pt x="1942281" y="2788676"/>
                    <a:pt x="1699774" y="2589698"/>
                  </a:cubicBezTo>
                  <a:cubicBezTo>
                    <a:pt x="1544421" y="2462254"/>
                    <a:pt x="1410881" y="2274040"/>
                    <a:pt x="1440885" y="2075348"/>
                  </a:cubicBezTo>
                  <a:cubicBezTo>
                    <a:pt x="1462221" y="1933331"/>
                    <a:pt x="1564233" y="1789598"/>
                    <a:pt x="1505464" y="1658820"/>
                  </a:cubicBezTo>
                  <a:cubicBezTo>
                    <a:pt x="1453077" y="1542044"/>
                    <a:pt x="1337634" y="1468320"/>
                    <a:pt x="1268101" y="1367831"/>
                  </a:cubicBezTo>
                  <a:cubicBezTo>
                    <a:pt x="1188186" y="1252674"/>
                    <a:pt x="1333919" y="1112085"/>
                    <a:pt x="1291723" y="985117"/>
                  </a:cubicBezTo>
                  <a:cubicBezTo>
                    <a:pt x="1275626" y="936825"/>
                    <a:pt x="1236573" y="897106"/>
                    <a:pt x="1229049" y="846814"/>
                  </a:cubicBezTo>
                  <a:cubicBezTo>
                    <a:pt x="1216095" y="761089"/>
                    <a:pt x="1254861" y="683651"/>
                    <a:pt x="1232763" y="595163"/>
                  </a:cubicBezTo>
                  <a:cubicBezTo>
                    <a:pt x="1167422" y="332750"/>
                    <a:pt x="944537" y="130248"/>
                    <a:pt x="693077" y="31093"/>
                  </a:cubicBezTo>
                  <a:cubicBezTo>
                    <a:pt x="631641" y="6804"/>
                    <a:pt x="562775" y="-12246"/>
                    <a:pt x="500386" y="9566"/>
                  </a:cubicBezTo>
                  <a:cubicBezTo>
                    <a:pt x="402469" y="44047"/>
                    <a:pt x="364179" y="159680"/>
                    <a:pt x="340176" y="260645"/>
                  </a:cubicBezTo>
                  <a:cubicBezTo>
                    <a:pt x="71614" y="1391320"/>
                    <a:pt x="-38817" y="2553780"/>
                    <a:pt x="12039" y="3714791"/>
                  </a:cubicBezTo>
                  <a:cubicBezTo>
                    <a:pt x="22231" y="3947392"/>
                    <a:pt x="43567" y="4193042"/>
                    <a:pt x="178632" y="4382589"/>
                  </a:cubicBezTo>
                  <a:cubicBezTo>
                    <a:pt x="352368" y="4627191"/>
                    <a:pt x="669550" y="4716917"/>
                    <a:pt x="963968" y="4774638"/>
                  </a:cubicBezTo>
                  <a:cubicBezTo>
                    <a:pt x="1288637" y="4838237"/>
                    <a:pt x="1616726" y="4882975"/>
                    <a:pt x="1946567" y="4908655"/>
                  </a:cubicBezTo>
                  <a:cubicBezTo>
                    <a:pt x="2218506" y="4929801"/>
                    <a:pt x="2560168" y="4988380"/>
                    <a:pt x="2826391" y="4911037"/>
                  </a:cubicBezTo>
                  <a:cubicBezTo>
                    <a:pt x="3195676" y="4803880"/>
                    <a:pt x="3198533" y="4301436"/>
                    <a:pt x="3143860" y="3994922"/>
                  </a:cubicBezTo>
                  <a:cubicBezTo>
                    <a:pt x="3083690" y="3667738"/>
                    <a:pt x="2908773" y="3372758"/>
                    <a:pt x="2650560" y="3163008"/>
                  </a:cubicBezTo>
                  <a:close/>
                </a:path>
              </a:pathLst>
            </a:custGeom>
            <a:gradFill flip="none" rotWithShape="1">
              <a:gsLst>
                <a:gs pos="0">
                  <a:srgbClr val="66646E"/>
                </a:gs>
                <a:gs pos="100000">
                  <a:srgbClr val="8F8E8C"/>
                </a:gs>
              </a:gsLst>
              <a:lin ang="16200000" scaled="1"/>
              <a:tileRect/>
            </a:gradFill>
            <a:ln w="9525" cap="flat">
              <a:noFill/>
              <a:prstDash val="solid"/>
              <a:miter/>
            </a:ln>
            <a:effectLst>
              <a:outerShdw blurRad="292100" dist="381000" dir="1380000" algn="ctr" rotWithShape="0">
                <a:srgbClr val="000000">
                  <a:alpha val="18000"/>
                </a:srgbClr>
              </a:outerShdw>
            </a:effectLst>
          </p:spPr>
          <p:txBody>
            <a:bodyPr rtlCol="0" anchor="ctr"/>
            <a:lstStyle/>
            <a:p>
              <a:endParaRPr lang="en-ID" sz="253"/>
            </a:p>
          </p:txBody>
        </p:sp>
      </p:grpSp>
      <p:grpSp>
        <p:nvGrpSpPr>
          <p:cNvPr id="21" name="Group 20">
            <a:extLst>
              <a:ext uri="{FF2B5EF4-FFF2-40B4-BE49-F238E27FC236}">
                <a16:creationId xmlns:a16="http://schemas.microsoft.com/office/drawing/2014/main" xmlns="" id="{74F39E89-0F0E-480E-9B69-236E98BBA927}"/>
              </a:ext>
            </a:extLst>
          </p:cNvPr>
          <p:cNvGrpSpPr/>
          <p:nvPr/>
        </p:nvGrpSpPr>
        <p:grpSpPr>
          <a:xfrm rot="9450900">
            <a:off x="-245711" y="-48951"/>
            <a:ext cx="1640377" cy="1640377"/>
            <a:chOff x="16587367" y="11117008"/>
            <a:chExt cx="3701664" cy="3701664"/>
          </a:xfrm>
        </p:grpSpPr>
        <p:sp>
          <p:nvSpPr>
            <p:cNvPr id="22" name="Oval 21">
              <a:extLst>
                <a:ext uri="{FF2B5EF4-FFF2-40B4-BE49-F238E27FC236}">
                  <a16:creationId xmlns:a16="http://schemas.microsoft.com/office/drawing/2014/main" xmlns="" id="{42455549-8FE0-4A20-A15E-5734792F6815}"/>
                </a:ext>
              </a:extLst>
            </p:cNvPr>
            <p:cNvSpPr/>
            <p:nvPr/>
          </p:nvSpPr>
          <p:spPr>
            <a:xfrm>
              <a:off x="17982751" y="12512392"/>
              <a:ext cx="910897" cy="910897"/>
            </a:xfrm>
            <a:prstGeom prst="ellipse">
              <a:avLst/>
            </a:prstGeom>
            <a:gradFill>
              <a:gsLst>
                <a:gs pos="0">
                  <a:srgbClr val="F2CDC5"/>
                </a:gs>
                <a:gs pos="61000">
                  <a:srgbClr val="F0A89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3" name="Oval 22">
              <a:extLst>
                <a:ext uri="{FF2B5EF4-FFF2-40B4-BE49-F238E27FC236}">
                  <a16:creationId xmlns:a16="http://schemas.microsoft.com/office/drawing/2014/main" xmlns="" id="{4EDF3093-40C3-4775-A9B2-6EDA0B6B618C}"/>
                </a:ext>
              </a:extLst>
            </p:cNvPr>
            <p:cNvSpPr/>
            <p:nvPr/>
          </p:nvSpPr>
          <p:spPr>
            <a:xfrm>
              <a:off x="17040230" y="11569871"/>
              <a:ext cx="2795939" cy="2795939"/>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sp>
          <p:nvSpPr>
            <p:cNvPr id="24" name="Oval 23">
              <a:extLst>
                <a:ext uri="{FF2B5EF4-FFF2-40B4-BE49-F238E27FC236}">
                  <a16:creationId xmlns:a16="http://schemas.microsoft.com/office/drawing/2014/main" xmlns="" id="{E3177C5F-B99D-4731-957A-D2D23F139434}"/>
                </a:ext>
              </a:extLst>
            </p:cNvPr>
            <p:cNvSpPr/>
            <p:nvPr/>
          </p:nvSpPr>
          <p:spPr>
            <a:xfrm>
              <a:off x="16587367" y="11117008"/>
              <a:ext cx="3701664" cy="3701664"/>
            </a:xfrm>
            <a:prstGeom prst="ellipse">
              <a:avLst/>
            </a:prstGeom>
            <a:noFill/>
            <a:ln>
              <a:solidFill>
                <a:srgbClr val="CBC9CA">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a:p>
          </p:txBody>
        </p:sp>
      </p:grpSp>
      <p:sp>
        <p:nvSpPr>
          <p:cNvPr id="25" name="Oval 24">
            <a:extLst>
              <a:ext uri="{FF2B5EF4-FFF2-40B4-BE49-F238E27FC236}">
                <a16:creationId xmlns:a16="http://schemas.microsoft.com/office/drawing/2014/main" xmlns="" id="{467F96F1-0974-45B1-93D7-4056D48E8DAC}"/>
              </a:ext>
            </a:extLst>
          </p:cNvPr>
          <p:cNvSpPr/>
          <p:nvPr/>
        </p:nvSpPr>
        <p:spPr>
          <a:xfrm>
            <a:off x="8345595" y="3038201"/>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grpSp>
        <p:nvGrpSpPr>
          <p:cNvPr id="26" name="Group 25">
            <a:extLst>
              <a:ext uri="{FF2B5EF4-FFF2-40B4-BE49-F238E27FC236}">
                <a16:creationId xmlns:a16="http://schemas.microsoft.com/office/drawing/2014/main" xmlns="" id="{1AE7BA24-9A30-42BA-99C2-243F78602111}"/>
              </a:ext>
            </a:extLst>
          </p:cNvPr>
          <p:cNvGrpSpPr/>
          <p:nvPr/>
        </p:nvGrpSpPr>
        <p:grpSpPr>
          <a:xfrm>
            <a:off x="204918" y="137704"/>
            <a:ext cx="1562808" cy="218453"/>
            <a:chOff x="546447" y="367207"/>
            <a:chExt cx="4167489" cy="582542"/>
          </a:xfrm>
        </p:grpSpPr>
        <p:sp>
          <p:nvSpPr>
            <p:cNvPr id="27" name="Google Shape;484;p91">
              <a:extLst>
                <a:ext uri="{FF2B5EF4-FFF2-40B4-BE49-F238E27FC236}">
                  <a16:creationId xmlns:a16="http://schemas.microsoft.com/office/drawing/2014/main" xmlns="" id="{CD4E9FF0-1E63-4DE5-8299-8670302ADE9A}"/>
                </a:ext>
              </a:extLst>
            </p:cNvPr>
            <p:cNvSpPr txBox="1"/>
            <p:nvPr/>
          </p:nvSpPr>
          <p:spPr>
            <a:xfrm>
              <a:off x="546447" y="367207"/>
              <a:ext cx="325865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www.scarlett.com</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sp>
          <p:nvSpPr>
            <p:cNvPr id="28" name="Google Shape;484;p91">
              <a:extLst>
                <a:ext uri="{FF2B5EF4-FFF2-40B4-BE49-F238E27FC236}">
                  <a16:creationId xmlns:a16="http://schemas.microsoft.com/office/drawing/2014/main" xmlns="" id="{AC6F327A-C396-46E9-9593-541ABF8D41E1}"/>
                </a:ext>
              </a:extLst>
            </p:cNvPr>
            <p:cNvSpPr txBox="1"/>
            <p:nvPr/>
          </p:nvSpPr>
          <p:spPr>
            <a:xfrm>
              <a:off x="4169900" y="367207"/>
              <a:ext cx="544036" cy="582542"/>
            </a:xfrm>
            <a:prstGeom prst="rect">
              <a:avLst/>
            </a:prstGeom>
            <a:noFill/>
            <a:ln>
              <a:noFill/>
            </a:ln>
          </p:spPr>
          <p:txBody>
            <a:bodyPr spcFirstLastPara="1" wrap="square" lIns="12853" tIns="12853" rIns="12853" bIns="12853" anchor="ctr" anchorCtr="0">
              <a:noAutofit/>
            </a:bodyPr>
            <a:lstStyle/>
            <a:p>
              <a:pPr>
                <a:lnSpc>
                  <a:spcPct val="115000"/>
                </a:lnSpc>
              </a:pPr>
              <a:r>
                <a:rPr lang="en-US"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rPr>
                <a:t>09</a:t>
              </a:r>
              <a:endParaRPr sz="863" spc="113"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Open Sans"/>
              </a:endParaRPr>
            </a:p>
          </p:txBody>
        </p:sp>
        <p:cxnSp>
          <p:nvCxnSpPr>
            <p:cNvPr id="29" name="Straight Connector 28">
              <a:extLst>
                <a:ext uri="{FF2B5EF4-FFF2-40B4-BE49-F238E27FC236}">
                  <a16:creationId xmlns:a16="http://schemas.microsoft.com/office/drawing/2014/main" xmlns="" id="{D46F0B6C-3976-4CC0-93AF-DA3A2B7784CE}"/>
                </a:ext>
              </a:extLst>
            </p:cNvPr>
            <p:cNvCxnSpPr>
              <a:cxnSpLocks/>
            </p:cNvCxnSpPr>
            <p:nvPr/>
          </p:nvCxnSpPr>
          <p:spPr>
            <a:xfrm>
              <a:off x="3928703" y="513692"/>
              <a:ext cx="4384" cy="28957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0" name="Oval 29">
            <a:extLst>
              <a:ext uri="{FF2B5EF4-FFF2-40B4-BE49-F238E27FC236}">
                <a16:creationId xmlns:a16="http://schemas.microsoft.com/office/drawing/2014/main" xmlns="" id="{F3C1FB80-20DF-4D53-B5D8-84B906CC1EBF}"/>
              </a:ext>
            </a:extLst>
          </p:cNvPr>
          <p:cNvSpPr/>
          <p:nvPr/>
        </p:nvSpPr>
        <p:spPr>
          <a:xfrm>
            <a:off x="8659569" y="4376333"/>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31" name="Oval 30">
            <a:extLst>
              <a:ext uri="{FF2B5EF4-FFF2-40B4-BE49-F238E27FC236}">
                <a16:creationId xmlns:a16="http://schemas.microsoft.com/office/drawing/2014/main" xmlns="" id="{65D53941-61FB-4C5C-824E-5CCFF5EA4A29}"/>
              </a:ext>
            </a:extLst>
          </p:cNvPr>
          <p:cNvSpPr/>
          <p:nvPr/>
        </p:nvSpPr>
        <p:spPr>
          <a:xfrm>
            <a:off x="8387031" y="4787624"/>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
        <p:nvSpPr>
          <p:cNvPr id="32" name="Oval 31">
            <a:extLst>
              <a:ext uri="{FF2B5EF4-FFF2-40B4-BE49-F238E27FC236}">
                <a16:creationId xmlns:a16="http://schemas.microsoft.com/office/drawing/2014/main" xmlns="" id="{05B1F646-CC5F-4923-93F7-AFAFC159148F}"/>
              </a:ext>
            </a:extLst>
          </p:cNvPr>
          <p:cNvSpPr/>
          <p:nvPr/>
        </p:nvSpPr>
        <p:spPr>
          <a:xfrm>
            <a:off x="8820350" y="3471778"/>
            <a:ext cx="96558" cy="96558"/>
          </a:xfrm>
          <a:prstGeom prst="ellipse">
            <a:avLst/>
          </a:prstGeom>
          <a:gradFill>
            <a:gsLst>
              <a:gs pos="0">
                <a:srgbClr val="F0F0F0"/>
              </a:gs>
              <a:gs pos="100000">
                <a:srgbClr val="CBC9CA"/>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253" dirty="0"/>
          </a:p>
        </p:txBody>
      </p:sp>
    </p:spTree>
    <p:extLst>
      <p:ext uri="{BB962C8B-B14F-4D97-AF65-F5344CB8AC3E}">
        <p14:creationId xmlns:p14="http://schemas.microsoft.com/office/powerpoint/2010/main" val="31060767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2568</TotalTime>
  <Words>2964</Words>
  <Application>Microsoft Macintosh PowerPoint</Application>
  <PresentationFormat>On-screen Show (16:9)</PresentationFormat>
  <Paragraphs>313</Paragraphs>
  <Slides>35</Slides>
  <Notes>0</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35</vt:i4>
      </vt:variant>
    </vt:vector>
  </HeadingPairs>
  <TitlesOfParts>
    <vt:vector size="50" baseType="lpstr">
      <vt:lpstr>Arial</vt:lpstr>
      <vt:lpstr>Asap Condensed</vt:lpstr>
      <vt:lpstr>Calibri</vt:lpstr>
      <vt:lpstr>Calibri Light</vt:lpstr>
      <vt:lpstr>Helvetica Neue</vt:lpstr>
      <vt:lpstr>Lato</vt:lpstr>
      <vt:lpstr>Merriweather</vt:lpstr>
      <vt:lpstr>Montserrat</vt:lpstr>
      <vt:lpstr>Montserrat Alternates Black</vt:lpstr>
      <vt:lpstr>Montserrat Black</vt:lpstr>
      <vt:lpstr>Open Sans</vt:lpstr>
      <vt:lpstr>Proza Libre</vt:lpstr>
      <vt:lpstr>Rajdhani</vt:lpstr>
      <vt:lpstr>Rubik</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takdesain</dc:creator>
  <cp:keywords/>
  <dc:description/>
  <cp:lastModifiedBy>apple</cp:lastModifiedBy>
  <cp:revision>445</cp:revision>
  <dcterms:created xsi:type="dcterms:W3CDTF">2021-06-14T05:01:02Z</dcterms:created>
  <dcterms:modified xsi:type="dcterms:W3CDTF">2021-10-13T23:45:24Z</dcterms:modified>
  <cp:category/>
</cp:coreProperties>
</file>