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30"/>
  </p:notesMasterIdLst>
  <p:sldIdLst>
    <p:sldId id="300" r:id="rId3"/>
    <p:sldId id="353" r:id="rId4"/>
    <p:sldId id="302" r:id="rId5"/>
    <p:sldId id="292" r:id="rId6"/>
    <p:sldId id="436" r:id="rId7"/>
    <p:sldId id="430" r:id="rId8"/>
    <p:sldId id="432" r:id="rId9"/>
    <p:sldId id="433" r:id="rId10"/>
    <p:sldId id="434" r:id="rId11"/>
    <p:sldId id="429" r:id="rId12"/>
    <p:sldId id="334" r:id="rId13"/>
    <p:sldId id="409" r:id="rId14"/>
    <p:sldId id="410" r:id="rId15"/>
    <p:sldId id="438" r:id="rId16"/>
    <p:sldId id="419" r:id="rId17"/>
    <p:sldId id="417" r:id="rId18"/>
    <p:sldId id="437" r:id="rId19"/>
    <p:sldId id="378" r:id="rId20"/>
    <p:sldId id="374" r:id="rId21"/>
    <p:sldId id="435" r:id="rId22"/>
    <p:sldId id="338" r:id="rId23"/>
    <p:sldId id="384" r:id="rId24"/>
    <p:sldId id="439" r:id="rId25"/>
    <p:sldId id="331" r:id="rId26"/>
    <p:sldId id="295" r:id="rId27"/>
    <p:sldId id="428" r:id="rId28"/>
    <p:sldId id="343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73831" autoAdjust="0"/>
  </p:normalViewPr>
  <p:slideViewPr>
    <p:cSldViewPr snapToGrid="0">
      <p:cViewPr varScale="1">
        <p:scale>
          <a:sx n="55" d="100"/>
          <a:sy n="55" d="100"/>
        </p:scale>
        <p:origin x="13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9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17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434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17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98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58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18141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593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8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937877" y="-41098"/>
            <a:ext cx="21007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Review and Practice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4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426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Review and Practice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36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9DC89D-966D-28B2-7074-FF8F5406E6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064" y="1023263"/>
            <a:ext cx="955595" cy="1249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4CA963-0FB4-32CD-C987-EA74B348CC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261" y="1023264"/>
            <a:ext cx="991693" cy="1285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57DA45-DB76-8420-ED9C-748510B8D3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065" y="5015579"/>
            <a:ext cx="1002992" cy="1277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A19584-DDA6-3BF7-13BB-B74ABA1674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333" y="2374626"/>
            <a:ext cx="998147" cy="1243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E43BB-A125-A84E-313F-43A29D6F0BA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820" y="3684731"/>
            <a:ext cx="986495" cy="1287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688F5B-A711-7C38-84F1-740D9349765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137" y="3684730"/>
            <a:ext cx="1004370" cy="12672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303B8A-3512-EEB3-7FF4-A498B2B50814}"/>
              </a:ext>
            </a:extLst>
          </p:cNvPr>
          <p:cNvSpPr/>
          <p:nvPr/>
        </p:nvSpPr>
        <p:spPr>
          <a:xfrm>
            <a:off x="3513568" y="5335146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grandmother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2A9FA6-ED48-2A8F-AF0F-B9854D99B1FA}"/>
              </a:ext>
            </a:extLst>
          </p:cNvPr>
          <p:cNvSpPr/>
          <p:nvPr/>
        </p:nvSpPr>
        <p:spPr>
          <a:xfrm>
            <a:off x="5302438" y="2685165"/>
            <a:ext cx="1668941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grandfather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6306E-E524-6778-2065-08AC1268A737}"/>
              </a:ext>
            </a:extLst>
          </p:cNvPr>
          <p:cNvSpPr/>
          <p:nvPr/>
        </p:nvSpPr>
        <p:spPr>
          <a:xfrm>
            <a:off x="7092777" y="4074439"/>
            <a:ext cx="1642183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cousin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E9C392-86A2-8C23-A2B8-B8B9D5B2027E}"/>
              </a:ext>
            </a:extLst>
          </p:cNvPr>
          <p:cNvSpPr/>
          <p:nvPr/>
        </p:nvSpPr>
        <p:spPr>
          <a:xfrm>
            <a:off x="3513568" y="2663361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sister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95BA72-0AAF-84E8-46C8-91C90444C079}"/>
              </a:ext>
            </a:extLst>
          </p:cNvPr>
          <p:cNvSpPr/>
          <p:nvPr/>
        </p:nvSpPr>
        <p:spPr>
          <a:xfrm>
            <a:off x="7134791" y="1444390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uncle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16554E-D975-1C1C-7083-7298BA753D9D}"/>
              </a:ext>
            </a:extLst>
          </p:cNvPr>
          <p:cNvSpPr/>
          <p:nvPr/>
        </p:nvSpPr>
        <p:spPr>
          <a:xfrm>
            <a:off x="7128262" y="5332603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5EBE7D-2174-1E8F-0F98-37BEC10ED397}"/>
              </a:ext>
            </a:extLst>
          </p:cNvPr>
          <p:cNvSpPr/>
          <p:nvPr/>
        </p:nvSpPr>
        <p:spPr>
          <a:xfrm>
            <a:off x="3451174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15" name="&quot;No&quot; Symbol 19">
            <a:extLst>
              <a:ext uri="{FF2B5EF4-FFF2-40B4-BE49-F238E27FC236}">
                <a16:creationId xmlns:a16="http://schemas.microsoft.com/office/drawing/2014/main" id="{9AFFBD6F-1513-3A6A-5502-549BA25A2F2F}"/>
              </a:ext>
            </a:extLst>
          </p:cNvPr>
          <p:cNvSpPr/>
          <p:nvPr/>
        </p:nvSpPr>
        <p:spPr>
          <a:xfrm>
            <a:off x="4711253" y="1914253"/>
            <a:ext cx="284244" cy="28591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504BB8-D1E2-C5BC-F080-DA884F534436}"/>
              </a:ext>
            </a:extLst>
          </p:cNvPr>
          <p:cNvSpPr/>
          <p:nvPr/>
        </p:nvSpPr>
        <p:spPr>
          <a:xfrm>
            <a:off x="5258521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17" name="&quot;No&quot; Symbol 21">
            <a:extLst>
              <a:ext uri="{FF2B5EF4-FFF2-40B4-BE49-F238E27FC236}">
                <a16:creationId xmlns:a16="http://schemas.microsoft.com/office/drawing/2014/main" id="{33F306F5-BF79-1782-B89A-593972E8BF24}"/>
              </a:ext>
            </a:extLst>
          </p:cNvPr>
          <p:cNvSpPr/>
          <p:nvPr/>
        </p:nvSpPr>
        <p:spPr>
          <a:xfrm>
            <a:off x="6520602" y="1914253"/>
            <a:ext cx="285040" cy="29046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AE2385-BCD9-517F-E5EB-3056E1B1822A}"/>
              </a:ext>
            </a:extLst>
          </p:cNvPr>
          <p:cNvSpPr/>
          <p:nvPr/>
        </p:nvSpPr>
        <p:spPr>
          <a:xfrm>
            <a:off x="7072397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19" name="&quot;No&quot; Symbol 23">
            <a:extLst>
              <a:ext uri="{FF2B5EF4-FFF2-40B4-BE49-F238E27FC236}">
                <a16:creationId xmlns:a16="http://schemas.microsoft.com/office/drawing/2014/main" id="{584871DD-D0A8-B462-D40C-E2E36980EC90}"/>
              </a:ext>
            </a:extLst>
          </p:cNvPr>
          <p:cNvSpPr/>
          <p:nvPr/>
        </p:nvSpPr>
        <p:spPr>
          <a:xfrm>
            <a:off x="8381629" y="1914253"/>
            <a:ext cx="294286" cy="287769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B0DA50-E064-3A60-C3FA-014EE7A1B408}"/>
              </a:ext>
            </a:extLst>
          </p:cNvPr>
          <p:cNvSpPr/>
          <p:nvPr/>
        </p:nvSpPr>
        <p:spPr>
          <a:xfrm>
            <a:off x="3451174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21" name="&quot;No&quot; Symbol 29">
            <a:extLst>
              <a:ext uri="{FF2B5EF4-FFF2-40B4-BE49-F238E27FC236}">
                <a16:creationId xmlns:a16="http://schemas.microsoft.com/office/drawing/2014/main" id="{E2768150-EF20-0B4D-C174-9CDAF3DAFE7B}"/>
              </a:ext>
            </a:extLst>
          </p:cNvPr>
          <p:cNvSpPr/>
          <p:nvPr/>
        </p:nvSpPr>
        <p:spPr>
          <a:xfrm>
            <a:off x="4723953" y="3202523"/>
            <a:ext cx="294146" cy="28704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C77CEB-11D5-64C2-2E23-3596DDD89880}"/>
              </a:ext>
            </a:extLst>
          </p:cNvPr>
          <p:cNvSpPr/>
          <p:nvPr/>
        </p:nvSpPr>
        <p:spPr>
          <a:xfrm>
            <a:off x="5258521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23" name="&quot;No&quot; Symbol 31">
            <a:extLst>
              <a:ext uri="{FF2B5EF4-FFF2-40B4-BE49-F238E27FC236}">
                <a16:creationId xmlns:a16="http://schemas.microsoft.com/office/drawing/2014/main" id="{7C7D5A3A-9335-C293-1E11-BF1D6B061807}"/>
              </a:ext>
            </a:extLst>
          </p:cNvPr>
          <p:cNvSpPr/>
          <p:nvPr/>
        </p:nvSpPr>
        <p:spPr>
          <a:xfrm>
            <a:off x="6526607" y="3180438"/>
            <a:ext cx="279033" cy="278625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B10E2C-FD4D-4D2D-01AE-ED7EF1B0C56E}"/>
              </a:ext>
            </a:extLst>
          </p:cNvPr>
          <p:cNvSpPr/>
          <p:nvPr/>
        </p:nvSpPr>
        <p:spPr>
          <a:xfrm>
            <a:off x="7065868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25" name="&quot;No&quot; Symbol 33">
            <a:extLst>
              <a:ext uri="{FF2B5EF4-FFF2-40B4-BE49-F238E27FC236}">
                <a16:creationId xmlns:a16="http://schemas.microsoft.com/office/drawing/2014/main" id="{FE16D664-8C11-5921-252E-DE57B66D386D}"/>
              </a:ext>
            </a:extLst>
          </p:cNvPr>
          <p:cNvSpPr/>
          <p:nvPr/>
        </p:nvSpPr>
        <p:spPr>
          <a:xfrm>
            <a:off x="8381628" y="3180438"/>
            <a:ext cx="294287" cy="292114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3F0846-A7D9-D301-BD25-5A028384C67C}"/>
              </a:ext>
            </a:extLst>
          </p:cNvPr>
          <p:cNvSpPr/>
          <p:nvPr/>
        </p:nvSpPr>
        <p:spPr>
          <a:xfrm>
            <a:off x="3459037" y="3670393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27" name="&quot;No&quot; Symbol 35">
            <a:extLst>
              <a:ext uri="{FF2B5EF4-FFF2-40B4-BE49-F238E27FC236}">
                <a16:creationId xmlns:a16="http://schemas.microsoft.com/office/drawing/2014/main" id="{4355C65F-D8BF-309E-D12C-FA6A560A30D1}"/>
              </a:ext>
            </a:extLst>
          </p:cNvPr>
          <p:cNvSpPr/>
          <p:nvPr/>
        </p:nvSpPr>
        <p:spPr>
          <a:xfrm>
            <a:off x="4723954" y="4564013"/>
            <a:ext cx="294146" cy="3182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8F1F66-112C-C5E9-0F5B-A7A22867C139}"/>
              </a:ext>
            </a:extLst>
          </p:cNvPr>
          <p:cNvSpPr/>
          <p:nvPr/>
        </p:nvSpPr>
        <p:spPr>
          <a:xfrm>
            <a:off x="5258521" y="3677562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29" name="&quot;No&quot; Symbol 37">
            <a:extLst>
              <a:ext uri="{FF2B5EF4-FFF2-40B4-BE49-F238E27FC236}">
                <a16:creationId xmlns:a16="http://schemas.microsoft.com/office/drawing/2014/main" id="{08EF68EA-FC75-3927-FAA0-3762DA03969B}"/>
              </a:ext>
            </a:extLst>
          </p:cNvPr>
          <p:cNvSpPr/>
          <p:nvPr/>
        </p:nvSpPr>
        <p:spPr>
          <a:xfrm>
            <a:off x="6513472" y="4564013"/>
            <a:ext cx="299299" cy="3182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70C61B-7CFD-5A23-D700-D33D6DEC460E}"/>
              </a:ext>
            </a:extLst>
          </p:cNvPr>
          <p:cNvSpPr/>
          <p:nvPr/>
        </p:nvSpPr>
        <p:spPr>
          <a:xfrm>
            <a:off x="7065868" y="3677562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31" name="&quot;No&quot; Symbol 39">
            <a:extLst>
              <a:ext uri="{FF2B5EF4-FFF2-40B4-BE49-F238E27FC236}">
                <a16:creationId xmlns:a16="http://schemas.microsoft.com/office/drawing/2014/main" id="{5CFB2FDE-4D38-DC20-4295-58C943D4C4FF}"/>
              </a:ext>
            </a:extLst>
          </p:cNvPr>
          <p:cNvSpPr/>
          <p:nvPr/>
        </p:nvSpPr>
        <p:spPr>
          <a:xfrm>
            <a:off x="8376142" y="4550153"/>
            <a:ext cx="305259" cy="3190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FC5441-8BD8-CC9B-8E49-4ACECBDDAB82}"/>
              </a:ext>
            </a:extLst>
          </p:cNvPr>
          <p:cNvSpPr/>
          <p:nvPr/>
        </p:nvSpPr>
        <p:spPr>
          <a:xfrm>
            <a:off x="3451174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33" name="&quot;No&quot; Symbol 41">
            <a:extLst>
              <a:ext uri="{FF2B5EF4-FFF2-40B4-BE49-F238E27FC236}">
                <a16:creationId xmlns:a16="http://schemas.microsoft.com/office/drawing/2014/main" id="{786BE205-BA47-093D-0AE0-9E06F36DDD44}"/>
              </a:ext>
            </a:extLst>
          </p:cNvPr>
          <p:cNvSpPr/>
          <p:nvPr/>
        </p:nvSpPr>
        <p:spPr>
          <a:xfrm>
            <a:off x="4728094" y="5856475"/>
            <a:ext cx="302991" cy="308106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A2157D-36F4-065E-CD25-A9C738A7D261}"/>
              </a:ext>
            </a:extLst>
          </p:cNvPr>
          <p:cNvSpPr/>
          <p:nvPr/>
        </p:nvSpPr>
        <p:spPr>
          <a:xfrm>
            <a:off x="5258521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35" name="&quot;No&quot; Symbol 43">
            <a:extLst>
              <a:ext uri="{FF2B5EF4-FFF2-40B4-BE49-F238E27FC236}">
                <a16:creationId xmlns:a16="http://schemas.microsoft.com/office/drawing/2014/main" id="{2765FA73-B551-33D9-6479-1837A59027A2}"/>
              </a:ext>
            </a:extLst>
          </p:cNvPr>
          <p:cNvSpPr/>
          <p:nvPr/>
        </p:nvSpPr>
        <p:spPr>
          <a:xfrm>
            <a:off x="6520939" y="5856474"/>
            <a:ext cx="317287" cy="315426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A05D32-A322-7F20-B448-C64E77425AA0}"/>
              </a:ext>
            </a:extLst>
          </p:cNvPr>
          <p:cNvSpPr/>
          <p:nvPr/>
        </p:nvSpPr>
        <p:spPr>
          <a:xfrm>
            <a:off x="7065868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37" name="&quot;No&quot; Symbol 45">
            <a:extLst>
              <a:ext uri="{FF2B5EF4-FFF2-40B4-BE49-F238E27FC236}">
                <a16:creationId xmlns:a16="http://schemas.microsoft.com/office/drawing/2014/main" id="{4C147061-AFB3-DA80-D563-F75C44ABB60E}"/>
              </a:ext>
            </a:extLst>
          </p:cNvPr>
          <p:cNvSpPr/>
          <p:nvPr/>
        </p:nvSpPr>
        <p:spPr>
          <a:xfrm>
            <a:off x="8376142" y="5843121"/>
            <a:ext cx="299773" cy="3214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AD695D-51DF-86E0-9001-069C78A35B1D}"/>
              </a:ext>
            </a:extLst>
          </p:cNvPr>
          <p:cNvSpPr txBox="1"/>
          <p:nvPr/>
        </p:nvSpPr>
        <p:spPr>
          <a:xfrm>
            <a:off x="4785367" y="233963"/>
            <a:ext cx="315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Memory Game</a:t>
            </a:r>
          </a:p>
        </p:txBody>
      </p:sp>
    </p:spTree>
    <p:extLst>
      <p:ext uri="{BB962C8B-B14F-4D97-AF65-F5344CB8AC3E}">
        <p14:creationId xmlns:p14="http://schemas.microsoft.com/office/powerpoint/2010/main" val="80417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DED36-E087-6BFC-DCBA-C506A96611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015" y="377951"/>
            <a:ext cx="7888225" cy="5925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98800-C7C9-10FD-07C9-456DD96FB853}"/>
              </a:ext>
            </a:extLst>
          </p:cNvPr>
          <p:cNvSpPr txBox="1"/>
          <p:nvPr/>
        </p:nvSpPr>
        <p:spPr>
          <a:xfrm>
            <a:off x="4752391" y="3625796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Listening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924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draw lines. </a:t>
            </a:r>
            <a:r>
              <a:rPr lang="en-US" b="1" dirty="0"/>
              <a:t>(CD1 Track 57)</a:t>
            </a:r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A3AE4DD4-BF63-C16C-7EE8-0191045CC69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C8837-2975-EFD3-07F3-211C19C4FA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" y="1009267"/>
            <a:ext cx="11131296" cy="512731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29C77A-934B-B3C3-153C-53CDA688E4EF}"/>
              </a:ext>
            </a:extLst>
          </p:cNvPr>
          <p:cNvCxnSpPr>
            <a:cxnSpLocks/>
          </p:cNvCxnSpPr>
          <p:nvPr/>
        </p:nvCxnSpPr>
        <p:spPr>
          <a:xfrm>
            <a:off x="3925824" y="2109216"/>
            <a:ext cx="6437376" cy="1109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4B5169-2411-B537-25C2-8F606985CB5F}"/>
              </a:ext>
            </a:extLst>
          </p:cNvPr>
          <p:cNvCxnSpPr>
            <a:cxnSpLocks/>
          </p:cNvCxnSpPr>
          <p:nvPr/>
        </p:nvCxnSpPr>
        <p:spPr>
          <a:xfrm flipH="1">
            <a:off x="3925824" y="2109216"/>
            <a:ext cx="2170176" cy="1109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55CD81-E85F-B530-93A8-B67E4E712F3D}"/>
              </a:ext>
            </a:extLst>
          </p:cNvPr>
          <p:cNvCxnSpPr>
            <a:cxnSpLocks/>
          </p:cNvCxnSpPr>
          <p:nvPr/>
        </p:nvCxnSpPr>
        <p:spPr>
          <a:xfrm flipH="1">
            <a:off x="8174736" y="2109216"/>
            <a:ext cx="21336" cy="1109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89D5B62-4DEB-38B2-CA78-AC544D808565}"/>
              </a:ext>
            </a:extLst>
          </p:cNvPr>
          <p:cNvSpPr txBox="1"/>
          <p:nvPr/>
        </p:nvSpPr>
        <p:spPr>
          <a:xfrm>
            <a:off x="10374752" y="470958"/>
            <a:ext cx="128689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0CA64F-9897-737B-EA67-87357436C183}"/>
              </a:ext>
            </a:extLst>
          </p:cNvPr>
          <p:cNvCxnSpPr>
            <a:cxnSpLocks/>
          </p:cNvCxnSpPr>
          <p:nvPr/>
        </p:nvCxnSpPr>
        <p:spPr>
          <a:xfrm flipH="1">
            <a:off x="6096000" y="2109216"/>
            <a:ext cx="4267200" cy="1109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CD1-TRACK 57 - Nam edited">
            <a:hlinkClick r:id="" action="ppaction://media"/>
            <a:extLst>
              <a:ext uri="{FF2B5EF4-FFF2-40B4-BE49-F238E27FC236}">
                <a16:creationId xmlns:a16="http://schemas.microsoft.com/office/drawing/2014/main" id="{660C51C9-61CE-D28D-11C0-7F368C3C5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3843" y="52190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3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C887D92-7BCE-A3F1-6974-BE3651BE91AA}"/>
              </a:ext>
            </a:extLst>
          </p:cNvPr>
          <p:cNvGrpSpPr/>
          <p:nvPr/>
        </p:nvGrpSpPr>
        <p:grpSpPr>
          <a:xfrm>
            <a:off x="548640" y="1383792"/>
            <a:ext cx="10984992" cy="4754880"/>
            <a:chOff x="548640" y="1383792"/>
            <a:chExt cx="10984992" cy="47548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5E6A33-15D3-91B0-C0E1-467B82F53E51}"/>
                </a:ext>
              </a:extLst>
            </p:cNvPr>
            <p:cNvSpPr/>
            <p:nvPr/>
          </p:nvSpPr>
          <p:spPr>
            <a:xfrm>
              <a:off x="548640" y="1383792"/>
              <a:ext cx="6595872" cy="4754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i="1" dirty="0">
                  <a:solidFill>
                    <a:srgbClr val="000000"/>
                  </a:solidFill>
                  <a:effectLst/>
                </a:rPr>
                <a:t>Track 57</a:t>
              </a:r>
              <a:br>
                <a:rPr lang="en-US" sz="2000" b="1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Narrator: Look at the pictures. Listen. There is one example.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1. G: This is my friend.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B1: Hi, I'm James.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B2: Hi, James.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Narrator: Can you see the line? This is an example.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Now, listen and draw lines.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2. B: Who's she?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G: She's my aunt.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B: What's her name?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G: Her name's Vicky.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3. B: This is my cousin.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G: What's her name?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B: Her name's Emily.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G: Hi, Emily.</a:t>
              </a:r>
              <a:endParaRPr lang="en-US" sz="20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F773584-712E-3556-758E-F5DA333936AA}"/>
                </a:ext>
              </a:extLst>
            </p:cNvPr>
            <p:cNvSpPr/>
            <p:nvPr/>
          </p:nvSpPr>
          <p:spPr>
            <a:xfrm>
              <a:off x="7918704" y="1865376"/>
              <a:ext cx="3614928" cy="2596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4. B: This is my grandfather.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M: Hi, I'm Fred.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G: Hi, Fred.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5. G: Who's he?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B: He's my uncle.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G: What's his name?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B: His name's Paul.</a:t>
              </a:r>
              <a:br>
                <a:rPr lang="en-US" sz="2000" b="0" i="1" dirty="0">
                  <a:solidFill>
                    <a:srgbClr val="000000"/>
                  </a:solidFill>
                  <a:effectLst/>
                </a:rPr>
              </a:br>
              <a:r>
                <a:rPr lang="en-US" sz="2000" b="0" i="1" dirty="0">
                  <a:solidFill>
                    <a:srgbClr val="000000"/>
                  </a:solidFill>
                  <a:effectLst/>
                </a:rPr>
                <a:t>Narrator: Now, listen again.</a:t>
              </a:r>
              <a:r>
                <a:rPr lang="en-US" sz="2000" dirty="0"/>
                <a:t> </a:t>
              </a:r>
              <a:br>
                <a:rPr lang="en-US" sz="2000" dirty="0"/>
              </a:br>
              <a:endParaRPr lang="en-US" sz="20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3E90BC6-DC1D-F70A-EB98-56D9516FA7AF}"/>
              </a:ext>
            </a:extLst>
          </p:cNvPr>
          <p:cNvSpPr txBox="1"/>
          <p:nvPr/>
        </p:nvSpPr>
        <p:spPr>
          <a:xfrm>
            <a:off x="4676210" y="436088"/>
            <a:ext cx="283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Audio scripts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8770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4DDF88-FC4A-DF27-228A-DE649DDCE0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072" y="323088"/>
            <a:ext cx="8855696" cy="5931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1EA9CA-E130-9718-19A1-FD5A52931B5C}"/>
              </a:ext>
            </a:extLst>
          </p:cNvPr>
          <p:cNvSpPr txBox="1"/>
          <p:nvPr/>
        </p:nvSpPr>
        <p:spPr>
          <a:xfrm>
            <a:off x="4758611" y="378292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/>
              </a:rPr>
              <a:t>Read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732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5A726-EFC1-D8C9-E10F-7F7446F20F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" y="2657407"/>
            <a:ext cx="11326368" cy="3572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9667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Read the sentences. Choose a word from the box. Fill in the blanks.</a:t>
            </a:r>
            <a:endParaRPr lang="en-US" b="1" dirty="0"/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A3AE4DD4-BF63-C16C-7EE8-0191045CC69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AD96C0-3C1B-2BBD-4985-76E16765B19E}"/>
              </a:ext>
            </a:extLst>
          </p:cNvPr>
          <p:cNvSpPr txBox="1"/>
          <p:nvPr/>
        </p:nvSpPr>
        <p:spPr>
          <a:xfrm>
            <a:off x="9425573" y="5440900"/>
            <a:ext cx="147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up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26ED4C-4D49-BE92-5B9A-257B8C4F8C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72" y="1563265"/>
            <a:ext cx="10131256" cy="10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1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A4EDE0-74D6-364B-33AC-CF4F9170A6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2" y="2548128"/>
            <a:ext cx="10911840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9667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Read the sentences. Choose a word from the box. Fill in the blanks.</a:t>
            </a:r>
            <a:endParaRPr lang="en-US" b="1" dirty="0"/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A3AE4DD4-BF63-C16C-7EE8-0191045CC69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B92B14-F6AB-994A-20A9-C3CB64E320A3}"/>
              </a:ext>
            </a:extLst>
          </p:cNvPr>
          <p:cNvSpPr txBox="1"/>
          <p:nvPr/>
        </p:nvSpPr>
        <p:spPr>
          <a:xfrm>
            <a:off x="2728412" y="5444168"/>
            <a:ext cx="147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951CB-A6C4-8699-68B3-3D58B18A79B3}"/>
              </a:ext>
            </a:extLst>
          </p:cNvPr>
          <p:cNvSpPr txBox="1"/>
          <p:nvPr/>
        </p:nvSpPr>
        <p:spPr>
          <a:xfrm>
            <a:off x="9070819" y="5483572"/>
            <a:ext cx="2535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F41675-5A36-13A5-D68C-AAA7095E04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72" y="1563265"/>
            <a:ext cx="10131256" cy="10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5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8777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at the table and pictures. Look at the numbers. Write the words and draw lines. </a:t>
            </a:r>
            <a:endParaRPr lang="en-US" b="1" dirty="0"/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BE56E-8DCD-6A3B-69FD-003CC5C60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2091606"/>
            <a:ext cx="11875008" cy="293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7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358918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8297" y="261879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29" y="41862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9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8777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at the table and pictures. Look at the numbers. Write the words and draw lines. </a:t>
            </a:r>
            <a:endParaRPr lang="en-US" b="1" dirty="0"/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40001-1699-C966-C788-36CCBAF25C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4214" y="1706925"/>
            <a:ext cx="4923571" cy="455698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F5C455-C46F-AC0A-A390-87F37277C1F8}"/>
              </a:ext>
            </a:extLst>
          </p:cNvPr>
          <p:cNvCxnSpPr>
            <a:cxnSpLocks/>
          </p:cNvCxnSpPr>
          <p:nvPr/>
        </p:nvCxnSpPr>
        <p:spPr>
          <a:xfrm>
            <a:off x="7144512" y="2840736"/>
            <a:ext cx="585216" cy="15361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17C9EE-5119-0DD6-55CC-BF5E1EC146C8}"/>
              </a:ext>
            </a:extLst>
          </p:cNvPr>
          <p:cNvCxnSpPr>
            <a:cxnSpLocks/>
          </p:cNvCxnSpPr>
          <p:nvPr/>
        </p:nvCxnSpPr>
        <p:spPr>
          <a:xfrm>
            <a:off x="7144512" y="3560064"/>
            <a:ext cx="585216" cy="15910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E1F06C-8364-0202-7156-7DF5CC5CA91B}"/>
              </a:ext>
            </a:extLst>
          </p:cNvPr>
          <p:cNvCxnSpPr>
            <a:cxnSpLocks/>
          </p:cNvCxnSpPr>
          <p:nvPr/>
        </p:nvCxnSpPr>
        <p:spPr>
          <a:xfrm flipV="1">
            <a:off x="7144512" y="2840736"/>
            <a:ext cx="585216" cy="15361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9D0D1E-7B5C-687A-6165-976C17BC1188}"/>
              </a:ext>
            </a:extLst>
          </p:cNvPr>
          <p:cNvCxnSpPr>
            <a:cxnSpLocks/>
          </p:cNvCxnSpPr>
          <p:nvPr/>
        </p:nvCxnSpPr>
        <p:spPr>
          <a:xfrm>
            <a:off x="7144512" y="5151075"/>
            <a:ext cx="585216" cy="7620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CF9D6B-CB5D-A625-9FBA-97327AC8A294}"/>
              </a:ext>
            </a:extLst>
          </p:cNvPr>
          <p:cNvCxnSpPr>
            <a:cxnSpLocks/>
          </p:cNvCxnSpPr>
          <p:nvPr/>
        </p:nvCxnSpPr>
        <p:spPr>
          <a:xfrm flipV="1">
            <a:off x="7144512" y="3560064"/>
            <a:ext cx="585216" cy="2353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9618E181-1EE0-2EB1-78CA-7C008FF7E91D}"/>
              </a:ext>
            </a:extLst>
          </p:cNvPr>
          <p:cNvSpPr/>
          <p:nvPr/>
        </p:nvSpPr>
        <p:spPr>
          <a:xfrm>
            <a:off x="4074160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3F8DA7-0C82-E003-69C2-017E8CEF5A12}"/>
              </a:ext>
            </a:extLst>
          </p:cNvPr>
          <p:cNvSpPr/>
          <p:nvPr/>
        </p:nvSpPr>
        <p:spPr>
          <a:xfrm>
            <a:off x="4343400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75E401-24A1-4CF0-34AA-8A29EAD2D1C4}"/>
              </a:ext>
            </a:extLst>
          </p:cNvPr>
          <p:cNvSpPr/>
          <p:nvPr/>
        </p:nvSpPr>
        <p:spPr>
          <a:xfrm>
            <a:off x="4590306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78EB68-001F-6078-6628-A9B10B360D14}"/>
              </a:ext>
            </a:extLst>
          </p:cNvPr>
          <p:cNvSpPr/>
          <p:nvPr/>
        </p:nvSpPr>
        <p:spPr>
          <a:xfrm>
            <a:off x="4884946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057EE2-6F49-2596-227D-7334238F02CE}"/>
              </a:ext>
            </a:extLst>
          </p:cNvPr>
          <p:cNvSpPr/>
          <p:nvPr/>
        </p:nvSpPr>
        <p:spPr>
          <a:xfrm>
            <a:off x="5144026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6DD2EA-DA5B-B070-3F99-DAE51044C461}"/>
              </a:ext>
            </a:extLst>
          </p:cNvPr>
          <p:cNvSpPr/>
          <p:nvPr/>
        </p:nvSpPr>
        <p:spPr>
          <a:xfrm>
            <a:off x="5403106" y="2651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25FBBB-563C-FD14-2ACD-B38221ECF0E3}"/>
              </a:ext>
            </a:extLst>
          </p:cNvPr>
          <p:cNvSpPr/>
          <p:nvPr/>
        </p:nvSpPr>
        <p:spPr>
          <a:xfrm>
            <a:off x="4074160" y="3420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3F92BD-6B20-FA91-2F8D-B6768E368966}"/>
              </a:ext>
            </a:extLst>
          </p:cNvPr>
          <p:cNvSpPr/>
          <p:nvPr/>
        </p:nvSpPr>
        <p:spPr>
          <a:xfrm>
            <a:off x="4343400" y="3421888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35F787-2092-0D5F-456C-3888443D60A0}"/>
              </a:ext>
            </a:extLst>
          </p:cNvPr>
          <p:cNvSpPr/>
          <p:nvPr/>
        </p:nvSpPr>
        <p:spPr>
          <a:xfrm>
            <a:off x="4600466" y="3420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44CB129-AFD1-CBBF-F3C4-67CF89256B04}"/>
              </a:ext>
            </a:extLst>
          </p:cNvPr>
          <p:cNvSpPr/>
          <p:nvPr/>
        </p:nvSpPr>
        <p:spPr>
          <a:xfrm>
            <a:off x="4875838" y="3420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21EA2ED-4561-1AA6-9CE6-29E0EEB0062B}"/>
              </a:ext>
            </a:extLst>
          </p:cNvPr>
          <p:cNvSpPr/>
          <p:nvPr/>
        </p:nvSpPr>
        <p:spPr>
          <a:xfrm>
            <a:off x="4074160" y="4188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CE4E2D9-5A47-BDED-15FD-21A1FE258ABF}"/>
              </a:ext>
            </a:extLst>
          </p:cNvPr>
          <p:cNvSpPr/>
          <p:nvPr/>
        </p:nvSpPr>
        <p:spPr>
          <a:xfrm>
            <a:off x="4343400" y="4190769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7079191-7ECC-FFCF-8752-3AB531844F82}"/>
              </a:ext>
            </a:extLst>
          </p:cNvPr>
          <p:cNvSpPr/>
          <p:nvPr/>
        </p:nvSpPr>
        <p:spPr>
          <a:xfrm>
            <a:off x="4578132" y="4188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7C00D2-4846-7129-0CAE-3FB869A7FC32}"/>
              </a:ext>
            </a:extLst>
          </p:cNvPr>
          <p:cNvSpPr/>
          <p:nvPr/>
        </p:nvSpPr>
        <p:spPr>
          <a:xfrm>
            <a:off x="4859546" y="4188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52149AD-6055-B755-5412-2CEF0E65F777}"/>
              </a:ext>
            </a:extLst>
          </p:cNvPr>
          <p:cNvSpPr/>
          <p:nvPr/>
        </p:nvSpPr>
        <p:spPr>
          <a:xfrm>
            <a:off x="5128786" y="4188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1D5049C-544E-2D17-E288-65A759A1CD19}"/>
              </a:ext>
            </a:extLst>
          </p:cNvPr>
          <p:cNvSpPr/>
          <p:nvPr/>
        </p:nvSpPr>
        <p:spPr>
          <a:xfrm>
            <a:off x="4074160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8112ABA-9865-DE16-E06F-212875295979}"/>
              </a:ext>
            </a:extLst>
          </p:cNvPr>
          <p:cNvSpPr/>
          <p:nvPr/>
        </p:nvSpPr>
        <p:spPr>
          <a:xfrm>
            <a:off x="4343400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EF2D3B0-5D12-3AF1-9031-E5F11C448503}"/>
              </a:ext>
            </a:extLst>
          </p:cNvPr>
          <p:cNvSpPr/>
          <p:nvPr/>
        </p:nvSpPr>
        <p:spPr>
          <a:xfrm>
            <a:off x="4578132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6A00BA1-FD09-1BA0-EC46-4BEC95FBBA9E}"/>
              </a:ext>
            </a:extLst>
          </p:cNvPr>
          <p:cNvSpPr/>
          <p:nvPr/>
        </p:nvSpPr>
        <p:spPr>
          <a:xfrm>
            <a:off x="4877852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AB686FA-EA2C-1073-6CBF-C40426699612}"/>
              </a:ext>
            </a:extLst>
          </p:cNvPr>
          <p:cNvSpPr/>
          <p:nvPr/>
        </p:nvSpPr>
        <p:spPr>
          <a:xfrm>
            <a:off x="5128786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9F081ED-6E20-EBFF-45F9-CB62C29D20CD}"/>
              </a:ext>
            </a:extLst>
          </p:cNvPr>
          <p:cNvSpPr/>
          <p:nvPr/>
        </p:nvSpPr>
        <p:spPr>
          <a:xfrm>
            <a:off x="5401101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32DD2C8-FF07-0143-934E-DB2A4BF879AA}"/>
              </a:ext>
            </a:extLst>
          </p:cNvPr>
          <p:cNvSpPr/>
          <p:nvPr/>
        </p:nvSpPr>
        <p:spPr>
          <a:xfrm>
            <a:off x="5673416" y="49572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650611E-3126-1674-3FA3-353107DA331B}"/>
              </a:ext>
            </a:extLst>
          </p:cNvPr>
          <p:cNvSpPr/>
          <p:nvPr/>
        </p:nvSpPr>
        <p:spPr>
          <a:xfrm>
            <a:off x="4084320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A626B8-DC3C-86E4-0934-A550256B60FD}"/>
              </a:ext>
            </a:extLst>
          </p:cNvPr>
          <p:cNvSpPr/>
          <p:nvPr/>
        </p:nvSpPr>
        <p:spPr>
          <a:xfrm>
            <a:off x="4343400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E5435F9-41A2-E0C6-1CD6-F6FC7B318CDA}"/>
              </a:ext>
            </a:extLst>
          </p:cNvPr>
          <p:cNvSpPr/>
          <p:nvPr/>
        </p:nvSpPr>
        <p:spPr>
          <a:xfrm>
            <a:off x="4586278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D33F35C-D299-0CB7-E2A0-A93845D3DA2A}"/>
              </a:ext>
            </a:extLst>
          </p:cNvPr>
          <p:cNvSpPr/>
          <p:nvPr/>
        </p:nvSpPr>
        <p:spPr>
          <a:xfrm>
            <a:off x="4859546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AB6CC80-5F66-3936-37DC-FAE0D7C76482}"/>
              </a:ext>
            </a:extLst>
          </p:cNvPr>
          <p:cNvSpPr/>
          <p:nvPr/>
        </p:nvSpPr>
        <p:spPr>
          <a:xfrm>
            <a:off x="5128786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A67B477-932F-FCFD-3653-CE6E37929F18}"/>
              </a:ext>
            </a:extLst>
          </p:cNvPr>
          <p:cNvSpPr/>
          <p:nvPr/>
        </p:nvSpPr>
        <p:spPr>
          <a:xfrm>
            <a:off x="5394007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15383B-8F69-1F1F-383D-2B98BBD5111F}"/>
              </a:ext>
            </a:extLst>
          </p:cNvPr>
          <p:cNvSpPr/>
          <p:nvPr/>
        </p:nvSpPr>
        <p:spPr>
          <a:xfrm>
            <a:off x="5658598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0B85BAE-650D-0B0A-27EF-B1FAB74EAEEF}"/>
              </a:ext>
            </a:extLst>
          </p:cNvPr>
          <p:cNvSpPr/>
          <p:nvPr/>
        </p:nvSpPr>
        <p:spPr>
          <a:xfrm>
            <a:off x="5925829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E9B5BBD-C029-BC10-4B6B-B050508F7750}"/>
              </a:ext>
            </a:extLst>
          </p:cNvPr>
          <p:cNvSpPr/>
          <p:nvPr/>
        </p:nvSpPr>
        <p:spPr>
          <a:xfrm>
            <a:off x="6184383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403045E-E3A2-5947-A6BF-B42E975088EB}"/>
              </a:ext>
            </a:extLst>
          </p:cNvPr>
          <p:cNvSpPr/>
          <p:nvPr/>
        </p:nvSpPr>
        <p:spPr>
          <a:xfrm>
            <a:off x="6447482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096778C-F64B-0C7E-71F5-5869FF990E4C}"/>
              </a:ext>
            </a:extLst>
          </p:cNvPr>
          <p:cNvSpPr/>
          <p:nvPr/>
        </p:nvSpPr>
        <p:spPr>
          <a:xfrm>
            <a:off x="6710581" y="5725760"/>
            <a:ext cx="152400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00817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912"/>
            <a:ext cx="10008639" cy="59009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701947"/>
            <a:ext cx="5192799" cy="53748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455DA-3939-AED2-4292-825ACEA37395}"/>
              </a:ext>
            </a:extLst>
          </p:cNvPr>
          <p:cNvSpPr txBox="1"/>
          <p:nvPr/>
        </p:nvSpPr>
        <p:spPr>
          <a:xfrm>
            <a:off x="2003219" y="2732333"/>
            <a:ext cx="5422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Consolidation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5E90428-91DA-A4A0-992D-7C5CDF07A424}"/>
              </a:ext>
            </a:extLst>
          </p:cNvPr>
          <p:cNvSpPr txBox="1"/>
          <p:nvPr/>
        </p:nvSpPr>
        <p:spPr>
          <a:xfrm>
            <a:off x="4186672" y="406568"/>
            <a:ext cx="381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 missing?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F9F4DC-58BF-9140-19E0-2F37DBD3F2AD}"/>
              </a:ext>
            </a:extLst>
          </p:cNvPr>
          <p:cNvGrpSpPr/>
          <p:nvPr/>
        </p:nvGrpSpPr>
        <p:grpSpPr>
          <a:xfrm>
            <a:off x="68877" y="983229"/>
            <a:ext cx="2697527" cy="2581729"/>
            <a:chOff x="68877" y="983229"/>
            <a:chExt cx="2697527" cy="25817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E439C8-DEED-5F05-8F13-247DF9FB9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483" y="1247868"/>
              <a:ext cx="2446921" cy="231709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3CA41D8-139C-B1F3-B5DB-7D056A423ED6}"/>
                </a:ext>
              </a:extLst>
            </p:cNvPr>
            <p:cNvSpPr/>
            <p:nvPr/>
          </p:nvSpPr>
          <p:spPr>
            <a:xfrm>
              <a:off x="68877" y="983229"/>
              <a:ext cx="501211" cy="51792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4EE25A-2CDE-B3BE-54BB-461BB48D8541}"/>
              </a:ext>
            </a:extLst>
          </p:cNvPr>
          <p:cNvGrpSpPr/>
          <p:nvPr/>
        </p:nvGrpSpPr>
        <p:grpSpPr>
          <a:xfrm>
            <a:off x="3076079" y="983228"/>
            <a:ext cx="2672218" cy="2528560"/>
            <a:chOff x="3076079" y="983228"/>
            <a:chExt cx="2672218" cy="25285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7F752B-76BB-E0DD-BAF9-F00224CBA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2507" y="1191400"/>
              <a:ext cx="2385790" cy="232038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55D87E8-062E-0477-4A5F-C60DAB77D22E}"/>
                </a:ext>
              </a:extLst>
            </p:cNvPr>
            <p:cNvSpPr/>
            <p:nvPr/>
          </p:nvSpPr>
          <p:spPr>
            <a:xfrm>
              <a:off x="3076079" y="983228"/>
              <a:ext cx="501211" cy="51792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2E5192A-13CB-7217-368A-3BF1ECF01A86}"/>
              </a:ext>
            </a:extLst>
          </p:cNvPr>
          <p:cNvGrpSpPr/>
          <p:nvPr/>
        </p:nvGrpSpPr>
        <p:grpSpPr>
          <a:xfrm>
            <a:off x="6083281" y="983227"/>
            <a:ext cx="2644728" cy="2514520"/>
            <a:chOff x="6083281" y="983227"/>
            <a:chExt cx="2644728" cy="25145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C65EBC-B55D-4826-F0D3-5AFB91391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7679" y="1209935"/>
              <a:ext cx="2370330" cy="228781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47DFF40-3F61-2A63-16A2-2C9B7648D6A3}"/>
                </a:ext>
              </a:extLst>
            </p:cNvPr>
            <p:cNvSpPr/>
            <p:nvPr/>
          </p:nvSpPr>
          <p:spPr>
            <a:xfrm>
              <a:off x="6083281" y="983227"/>
              <a:ext cx="501211" cy="51792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34DAC22-4DE0-16E2-9B86-6FDA2E9E476A}"/>
              </a:ext>
            </a:extLst>
          </p:cNvPr>
          <p:cNvGrpSpPr/>
          <p:nvPr/>
        </p:nvGrpSpPr>
        <p:grpSpPr>
          <a:xfrm>
            <a:off x="9086785" y="983226"/>
            <a:ext cx="2581683" cy="2490291"/>
            <a:chOff x="9086785" y="983226"/>
            <a:chExt cx="2581683" cy="249029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F4D6C5E-F947-AB2C-6BD5-C52BE1C12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4631" y="1170133"/>
              <a:ext cx="2393837" cy="230338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E3A11FE-26C5-32C6-580A-4D85A8F69CFD}"/>
                </a:ext>
              </a:extLst>
            </p:cNvPr>
            <p:cNvSpPr/>
            <p:nvPr/>
          </p:nvSpPr>
          <p:spPr>
            <a:xfrm>
              <a:off x="9086785" y="983226"/>
              <a:ext cx="501211" cy="51792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3E81D8A-B799-45D3-5616-0D04A1224A63}"/>
              </a:ext>
            </a:extLst>
          </p:cNvPr>
          <p:cNvGrpSpPr/>
          <p:nvPr/>
        </p:nvGrpSpPr>
        <p:grpSpPr>
          <a:xfrm>
            <a:off x="62418" y="3829597"/>
            <a:ext cx="2686180" cy="2455159"/>
            <a:chOff x="62418" y="3829597"/>
            <a:chExt cx="2686180" cy="24551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EA624F-79DF-AE96-09F1-BA54E0B3D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24" y="4006305"/>
              <a:ext cx="2435574" cy="227845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AE1ED5D-477D-E53D-1535-7D7F5BB359A5}"/>
                </a:ext>
              </a:extLst>
            </p:cNvPr>
            <p:cNvSpPr/>
            <p:nvPr/>
          </p:nvSpPr>
          <p:spPr>
            <a:xfrm>
              <a:off x="62418" y="3829597"/>
              <a:ext cx="501211" cy="51792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2E94336-2194-FD48-5AC4-CEBD0E08B451}"/>
              </a:ext>
            </a:extLst>
          </p:cNvPr>
          <p:cNvGrpSpPr/>
          <p:nvPr/>
        </p:nvGrpSpPr>
        <p:grpSpPr>
          <a:xfrm>
            <a:off x="3076078" y="3829596"/>
            <a:ext cx="2595822" cy="2455160"/>
            <a:chOff x="3076078" y="3829596"/>
            <a:chExt cx="2595822" cy="245516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9459BBF-CDED-34FD-DE1A-E7B6DD0F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5219" y="3991427"/>
              <a:ext cx="2376681" cy="229332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15CE739-126A-EE9C-F80B-491B67AB7438}"/>
                </a:ext>
              </a:extLst>
            </p:cNvPr>
            <p:cNvSpPr/>
            <p:nvPr/>
          </p:nvSpPr>
          <p:spPr>
            <a:xfrm>
              <a:off x="3076078" y="3829596"/>
              <a:ext cx="501211" cy="51792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464752-FE27-C803-A61A-E2406936A49D}"/>
              </a:ext>
            </a:extLst>
          </p:cNvPr>
          <p:cNvGrpSpPr/>
          <p:nvPr/>
        </p:nvGrpSpPr>
        <p:grpSpPr>
          <a:xfrm>
            <a:off x="6083280" y="3829596"/>
            <a:ext cx="2644729" cy="2455160"/>
            <a:chOff x="6083280" y="3829596"/>
            <a:chExt cx="2644729" cy="245516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B95DA50-15C8-1C05-9E11-1DDF1708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7296" y="3996944"/>
              <a:ext cx="2340713" cy="228781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5866BBF-5F60-F738-335B-380D92229808}"/>
                </a:ext>
              </a:extLst>
            </p:cNvPr>
            <p:cNvSpPr/>
            <p:nvPr/>
          </p:nvSpPr>
          <p:spPr>
            <a:xfrm>
              <a:off x="6083280" y="3829596"/>
              <a:ext cx="501211" cy="51792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135932B-74A3-9A6D-0A22-9460F5D24C9D}"/>
              </a:ext>
            </a:extLst>
          </p:cNvPr>
          <p:cNvGrpSpPr/>
          <p:nvPr/>
        </p:nvGrpSpPr>
        <p:grpSpPr>
          <a:xfrm>
            <a:off x="9086785" y="3829595"/>
            <a:ext cx="2581683" cy="2455161"/>
            <a:chOff x="9086785" y="3829595"/>
            <a:chExt cx="2581683" cy="24551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6868DA7-CAFB-4F36-3348-1E6AE736D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4630" y="3962724"/>
              <a:ext cx="2393838" cy="232203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4988219-DE0D-9CEF-88F1-684D4577E964}"/>
                </a:ext>
              </a:extLst>
            </p:cNvPr>
            <p:cNvSpPr/>
            <p:nvPr/>
          </p:nvSpPr>
          <p:spPr>
            <a:xfrm>
              <a:off x="9086785" y="3829595"/>
              <a:ext cx="501211" cy="51792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34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5F6225-E313-0541-F514-56AAA55DBB1F}"/>
              </a:ext>
            </a:extLst>
          </p:cNvPr>
          <p:cNvSpPr txBox="1"/>
          <p:nvPr/>
        </p:nvSpPr>
        <p:spPr>
          <a:xfrm>
            <a:off x="4186672" y="406568"/>
            <a:ext cx="381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 missing?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BF60EB5-FE0E-BB04-B623-1C858F7FBFA0}"/>
              </a:ext>
            </a:extLst>
          </p:cNvPr>
          <p:cNvGrpSpPr/>
          <p:nvPr/>
        </p:nvGrpSpPr>
        <p:grpSpPr>
          <a:xfrm>
            <a:off x="227636" y="919033"/>
            <a:ext cx="2616447" cy="2509967"/>
            <a:chOff x="227636" y="919033"/>
            <a:chExt cx="2616447" cy="25099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913710-2B15-80D2-6B96-CBAF4F017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072" y="1198336"/>
              <a:ext cx="2457011" cy="223066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52C97ED-EA5D-B46E-554D-B6C09B404904}"/>
                </a:ext>
              </a:extLst>
            </p:cNvPr>
            <p:cNvSpPr/>
            <p:nvPr/>
          </p:nvSpPr>
          <p:spPr>
            <a:xfrm>
              <a:off x="227636" y="919033"/>
              <a:ext cx="624786" cy="64633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12A8663-3658-C9AF-AD8D-AC9A2EAE6B2B}"/>
              </a:ext>
            </a:extLst>
          </p:cNvPr>
          <p:cNvGrpSpPr/>
          <p:nvPr/>
        </p:nvGrpSpPr>
        <p:grpSpPr>
          <a:xfrm>
            <a:off x="3103383" y="919034"/>
            <a:ext cx="2624429" cy="2508854"/>
            <a:chOff x="3103383" y="919034"/>
            <a:chExt cx="2624429" cy="250885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044680-BA4A-D8D8-B300-C132BB023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0800" y="1197222"/>
              <a:ext cx="2457012" cy="223066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427B21E-89AD-9204-F502-914B832A98AC}"/>
                </a:ext>
              </a:extLst>
            </p:cNvPr>
            <p:cNvSpPr/>
            <p:nvPr/>
          </p:nvSpPr>
          <p:spPr>
            <a:xfrm>
              <a:off x="3103383" y="919034"/>
              <a:ext cx="624786" cy="64633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DBE52A4-CDDC-B4E0-0803-C52096CE402F}"/>
              </a:ext>
            </a:extLst>
          </p:cNvPr>
          <p:cNvGrpSpPr/>
          <p:nvPr/>
        </p:nvGrpSpPr>
        <p:grpSpPr>
          <a:xfrm>
            <a:off x="5968350" y="919035"/>
            <a:ext cx="2858449" cy="2563884"/>
            <a:chOff x="5968350" y="919035"/>
            <a:chExt cx="2858449" cy="25638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6DA31E-2019-DA13-6BFD-456F0F99C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6315" y="1142191"/>
              <a:ext cx="2640484" cy="234072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75FE93C-780A-91D4-EA7D-F43641089D27}"/>
                </a:ext>
              </a:extLst>
            </p:cNvPr>
            <p:cNvSpPr/>
            <p:nvPr/>
          </p:nvSpPr>
          <p:spPr>
            <a:xfrm>
              <a:off x="5968350" y="919035"/>
              <a:ext cx="624786" cy="64633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0125CE-E519-1972-33D6-2D00B599CA18}"/>
              </a:ext>
            </a:extLst>
          </p:cNvPr>
          <p:cNvGrpSpPr/>
          <p:nvPr/>
        </p:nvGrpSpPr>
        <p:grpSpPr>
          <a:xfrm>
            <a:off x="9070044" y="919034"/>
            <a:ext cx="2839849" cy="2610547"/>
            <a:chOff x="9070044" y="919034"/>
            <a:chExt cx="2839849" cy="261054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2BF8DA-014D-48DC-AFDD-569D250DB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9409" y="1095529"/>
              <a:ext cx="2640484" cy="243405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D0E3821-6B7F-BD4E-02A0-C4CFEF3C528C}"/>
                </a:ext>
              </a:extLst>
            </p:cNvPr>
            <p:cNvSpPr/>
            <p:nvPr/>
          </p:nvSpPr>
          <p:spPr>
            <a:xfrm>
              <a:off x="9070044" y="919034"/>
              <a:ext cx="624786" cy="64633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F11D5E8-3E3F-864D-0E5D-2E9B0613BE2D}"/>
              </a:ext>
            </a:extLst>
          </p:cNvPr>
          <p:cNvGrpSpPr/>
          <p:nvPr/>
        </p:nvGrpSpPr>
        <p:grpSpPr>
          <a:xfrm>
            <a:off x="114608" y="3664519"/>
            <a:ext cx="2548578" cy="2620378"/>
            <a:chOff x="114608" y="3664519"/>
            <a:chExt cx="2548578" cy="262037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27ACD01-E605-906A-F27B-316C203CB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846" y="3969097"/>
              <a:ext cx="2422340" cy="23158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AE78893-5229-DD09-765A-B99E567CA07A}"/>
                </a:ext>
              </a:extLst>
            </p:cNvPr>
            <p:cNvSpPr/>
            <p:nvPr/>
          </p:nvSpPr>
          <p:spPr>
            <a:xfrm>
              <a:off x="114608" y="3664519"/>
              <a:ext cx="624786" cy="64633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F3E8E5-A11C-A46B-B6B2-43D6ECE3524E}"/>
              </a:ext>
            </a:extLst>
          </p:cNvPr>
          <p:cNvGrpSpPr/>
          <p:nvPr/>
        </p:nvGrpSpPr>
        <p:grpSpPr>
          <a:xfrm>
            <a:off x="2990355" y="3664520"/>
            <a:ext cx="2801657" cy="2620377"/>
            <a:chOff x="2990355" y="3664520"/>
            <a:chExt cx="2801657" cy="26203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BDDF05B-5062-CCF3-BE28-8EACCCBE7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6600" y="3861521"/>
              <a:ext cx="2585412" cy="242337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C8FD287-082C-3658-A109-FE8B0FE4373E}"/>
                </a:ext>
              </a:extLst>
            </p:cNvPr>
            <p:cNvSpPr/>
            <p:nvPr/>
          </p:nvSpPr>
          <p:spPr>
            <a:xfrm>
              <a:off x="2990355" y="3664520"/>
              <a:ext cx="624786" cy="64633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E32AD5-8852-E87C-B49F-9696C1D13525}"/>
              </a:ext>
            </a:extLst>
          </p:cNvPr>
          <p:cNvGrpSpPr/>
          <p:nvPr/>
        </p:nvGrpSpPr>
        <p:grpSpPr>
          <a:xfrm>
            <a:off x="5855322" y="3664521"/>
            <a:ext cx="2870673" cy="2620376"/>
            <a:chOff x="5855322" y="3664521"/>
            <a:chExt cx="2870673" cy="26203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49886B-8A24-B39B-4ECC-0FE4B5F15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6315" y="3861521"/>
              <a:ext cx="2539680" cy="242337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95B1661-AA52-0EAB-EC0E-7C1678E3437D}"/>
                </a:ext>
              </a:extLst>
            </p:cNvPr>
            <p:cNvSpPr/>
            <p:nvPr/>
          </p:nvSpPr>
          <p:spPr>
            <a:xfrm>
              <a:off x="5855322" y="3664521"/>
              <a:ext cx="624786" cy="64633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D877AC-B18D-57EF-B940-BE4640811CB4}"/>
              </a:ext>
            </a:extLst>
          </p:cNvPr>
          <p:cNvGrpSpPr/>
          <p:nvPr/>
        </p:nvGrpSpPr>
        <p:grpSpPr>
          <a:xfrm>
            <a:off x="8957016" y="3664520"/>
            <a:ext cx="2952877" cy="2620377"/>
            <a:chOff x="8957016" y="3664520"/>
            <a:chExt cx="2952877" cy="26203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6D8294-2237-91A3-B329-F250A303A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9409" y="3861521"/>
              <a:ext cx="2640484" cy="242337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574149C-2FC9-30F9-B25E-87FCD93386A2}"/>
                </a:ext>
              </a:extLst>
            </p:cNvPr>
            <p:cNvSpPr/>
            <p:nvPr/>
          </p:nvSpPr>
          <p:spPr>
            <a:xfrm>
              <a:off x="8957016" y="3664520"/>
              <a:ext cx="624786" cy="64633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555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912"/>
            <a:ext cx="9802368" cy="5876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2" y="1901234"/>
            <a:ext cx="1047292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friend, cousin, uncle, grandfather, aunt, homework, clean, wake up</a:t>
            </a:r>
          </a:p>
          <a:p>
            <a:endParaRPr lang="en-US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Structures: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Who’s he/she?/ This is my…/ What’s his/her name?/ Clean your room.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26).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0070C0"/>
                </a:solidFill>
              </a:rPr>
              <a:t>page 19).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37).</a:t>
            </a:r>
          </a:p>
        </p:txBody>
      </p:sp>
    </p:spTree>
    <p:extLst>
      <p:ext uri="{BB962C8B-B14F-4D97-AF65-F5344CB8AC3E}">
        <p14:creationId xmlns:p14="http://schemas.microsoft.com/office/powerpoint/2010/main" val="12547980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review introducing family members, asking who someone is, and following simple instructions.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friend, cousin, uncle, grandfather, aunt, homework, clean, wake up</a:t>
            </a:r>
            <a:endParaRPr lang="en-US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Structures: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Who’s he/she?/ This is my…/ What’s his/her name?/ Clean your room.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rt Start Song">
            <a:hlinkClick r:id="" action="ppaction://media"/>
            <a:extLst>
              <a:ext uri="{FF2B5EF4-FFF2-40B4-BE49-F238E27FC236}">
                <a16:creationId xmlns:a16="http://schemas.microsoft.com/office/drawing/2014/main" id="{87DC91DB-B697-41A3-FBAF-897E74BD2A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786" y="516971"/>
            <a:ext cx="7234428" cy="5702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398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E4E9BE-4828-42E7-0431-777753256C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076" y="1486431"/>
            <a:ext cx="4204169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DBD17-588B-1283-0B63-6995C70123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610" y="1500612"/>
            <a:ext cx="4253796" cy="3856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6DBC6-DF48-A0C9-24BF-CE58F45DD986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3EDE1C-09FD-F53F-9C22-88E2093CBC95}"/>
              </a:ext>
            </a:extLst>
          </p:cNvPr>
          <p:cNvSpPr/>
          <p:nvPr/>
        </p:nvSpPr>
        <p:spPr>
          <a:xfrm>
            <a:off x="2926080" y="5603664"/>
            <a:ext cx="670560" cy="6461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DD8DBF-BB78-D492-FD35-82A85F24F3F1}"/>
              </a:ext>
            </a:extLst>
          </p:cNvPr>
          <p:cNvSpPr/>
          <p:nvPr/>
        </p:nvSpPr>
        <p:spPr>
          <a:xfrm>
            <a:off x="8595360" y="5603664"/>
            <a:ext cx="670560" cy="6461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pic>
        <p:nvPicPr>
          <p:cNvPr id="14" name="do your homework">
            <a:hlinkClick r:id="" action="ppaction://media"/>
            <a:extLst>
              <a:ext uri="{FF2B5EF4-FFF2-40B4-BE49-F238E27FC236}">
                <a16:creationId xmlns:a16="http://schemas.microsoft.com/office/drawing/2014/main" id="{B3F15585-9CBD-67A7-2D53-2CBECAB89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6879" y="559239"/>
            <a:ext cx="487363" cy="487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0747F6-98CD-9C12-9EF6-5A27CAB78AD0}"/>
              </a:ext>
            </a:extLst>
          </p:cNvPr>
          <p:cNvSpPr txBox="1"/>
          <p:nvPr/>
        </p:nvSpPr>
        <p:spPr>
          <a:xfrm>
            <a:off x="5452550" y="5807344"/>
            <a:ext cx="1286896" cy="461665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B9B8E6C-C246-CD03-B0DF-6A9CFD90908D}"/>
              </a:ext>
            </a:extLst>
          </p:cNvPr>
          <p:cNvSpPr/>
          <p:nvPr/>
        </p:nvSpPr>
        <p:spPr>
          <a:xfrm>
            <a:off x="2810256" y="5481743"/>
            <a:ext cx="902208" cy="890017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BDBD17-588B-1283-0B63-6995C70123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610" y="1500612"/>
            <a:ext cx="4253796" cy="3856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906EE-4339-214A-11E7-C97AB41ADF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774" y="1486432"/>
            <a:ext cx="4239617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6DBC6-DF48-A0C9-24BF-CE58F45DD986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3EDE1C-09FD-F53F-9C22-88E2093CBC95}"/>
              </a:ext>
            </a:extLst>
          </p:cNvPr>
          <p:cNvSpPr/>
          <p:nvPr/>
        </p:nvSpPr>
        <p:spPr>
          <a:xfrm>
            <a:off x="292608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DD8DBF-BB78-D492-FD35-82A85F24F3F1}"/>
              </a:ext>
            </a:extLst>
          </p:cNvPr>
          <p:cNvSpPr/>
          <p:nvPr/>
        </p:nvSpPr>
        <p:spPr>
          <a:xfrm>
            <a:off x="859536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D0012-52B5-D30F-8C3F-634C0C81B5E3}"/>
              </a:ext>
            </a:extLst>
          </p:cNvPr>
          <p:cNvSpPr txBox="1"/>
          <p:nvPr/>
        </p:nvSpPr>
        <p:spPr>
          <a:xfrm>
            <a:off x="5452550" y="5807344"/>
            <a:ext cx="128689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clean your room">
            <a:hlinkClick r:id="" action="ppaction://media"/>
            <a:extLst>
              <a:ext uri="{FF2B5EF4-FFF2-40B4-BE49-F238E27FC236}">
                <a16:creationId xmlns:a16="http://schemas.microsoft.com/office/drawing/2014/main" id="{BE4141F2-003A-B75F-F824-AA9DB8835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2173" y="559239"/>
            <a:ext cx="487363" cy="487363"/>
          </a:xfrm>
          <a:prstGeom prst="rect">
            <a:avLst/>
          </a:pr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A1B90F0B-E14B-B5F8-5B0F-8734C7E9E470}"/>
              </a:ext>
            </a:extLst>
          </p:cNvPr>
          <p:cNvSpPr/>
          <p:nvPr/>
        </p:nvSpPr>
        <p:spPr>
          <a:xfrm>
            <a:off x="8479536" y="5481743"/>
            <a:ext cx="902208" cy="890017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E4E9BE-4828-42E7-0431-777753256C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555" y="1486431"/>
            <a:ext cx="4204169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906EE-4339-214A-11E7-C97AB41ADF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774" y="1486432"/>
            <a:ext cx="4239617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6DBC6-DF48-A0C9-24BF-CE58F45DD986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3EDE1C-09FD-F53F-9C22-88E2093CBC95}"/>
              </a:ext>
            </a:extLst>
          </p:cNvPr>
          <p:cNvSpPr/>
          <p:nvPr/>
        </p:nvSpPr>
        <p:spPr>
          <a:xfrm>
            <a:off x="292608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DD8DBF-BB78-D492-FD35-82A85F24F3F1}"/>
              </a:ext>
            </a:extLst>
          </p:cNvPr>
          <p:cNvSpPr/>
          <p:nvPr/>
        </p:nvSpPr>
        <p:spPr>
          <a:xfrm>
            <a:off x="859536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D0012-52B5-D30F-8C3F-634C0C81B5E3}"/>
              </a:ext>
            </a:extLst>
          </p:cNvPr>
          <p:cNvSpPr txBox="1"/>
          <p:nvPr/>
        </p:nvSpPr>
        <p:spPr>
          <a:xfrm>
            <a:off x="5452550" y="5807344"/>
            <a:ext cx="128689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A1B90F0B-E14B-B5F8-5B0F-8734C7E9E470}"/>
              </a:ext>
            </a:extLst>
          </p:cNvPr>
          <p:cNvSpPr/>
          <p:nvPr/>
        </p:nvSpPr>
        <p:spPr>
          <a:xfrm>
            <a:off x="2810256" y="5481743"/>
            <a:ext cx="902208" cy="890017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 to bed">
            <a:hlinkClick r:id="" action="ppaction://media"/>
            <a:extLst>
              <a:ext uri="{FF2B5EF4-FFF2-40B4-BE49-F238E27FC236}">
                <a16:creationId xmlns:a16="http://schemas.microsoft.com/office/drawing/2014/main" id="{6A686931-2378-2815-53A8-D1884F95B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0639" y="59259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7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CEC030-4E5B-9C6C-6F43-EAA75F19E1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466" y="1486432"/>
            <a:ext cx="4218348" cy="3863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906EE-4339-214A-11E7-C97AB41ADF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774" y="1486432"/>
            <a:ext cx="4239617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6DBC6-DF48-A0C9-24BF-CE58F45DD986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3EDE1C-09FD-F53F-9C22-88E2093CBC95}"/>
              </a:ext>
            </a:extLst>
          </p:cNvPr>
          <p:cNvSpPr/>
          <p:nvPr/>
        </p:nvSpPr>
        <p:spPr>
          <a:xfrm>
            <a:off x="292608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DD8DBF-BB78-D492-FD35-82A85F24F3F1}"/>
              </a:ext>
            </a:extLst>
          </p:cNvPr>
          <p:cNvSpPr/>
          <p:nvPr/>
        </p:nvSpPr>
        <p:spPr>
          <a:xfrm>
            <a:off x="859536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D0012-52B5-D30F-8C3F-634C0C81B5E3}"/>
              </a:ext>
            </a:extLst>
          </p:cNvPr>
          <p:cNvSpPr txBox="1"/>
          <p:nvPr/>
        </p:nvSpPr>
        <p:spPr>
          <a:xfrm>
            <a:off x="5452550" y="5807344"/>
            <a:ext cx="128689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A1B90F0B-E14B-B5F8-5B0F-8734C7E9E470}"/>
              </a:ext>
            </a:extLst>
          </p:cNvPr>
          <p:cNvSpPr/>
          <p:nvPr/>
        </p:nvSpPr>
        <p:spPr>
          <a:xfrm>
            <a:off x="8479536" y="5481743"/>
            <a:ext cx="902208" cy="890017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ake up">
            <a:hlinkClick r:id="" action="ppaction://media"/>
            <a:extLst>
              <a:ext uri="{FF2B5EF4-FFF2-40B4-BE49-F238E27FC236}">
                <a16:creationId xmlns:a16="http://schemas.microsoft.com/office/drawing/2014/main" id="{A9108EF6-38DB-C41B-D661-72F5665C6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2173" y="5592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2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15999</TotalTime>
  <Words>598</Words>
  <Application>Microsoft Office PowerPoint</Application>
  <PresentationFormat>Màn hình rộng</PresentationFormat>
  <Paragraphs>145</Paragraphs>
  <Slides>27</Slides>
  <Notes>7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27</vt:i4>
      </vt:variant>
    </vt:vector>
  </HeadingPairs>
  <TitlesOfParts>
    <vt:vector size="32" baseType="lpstr">
      <vt:lpstr>Arial</vt:lpstr>
      <vt:lpstr>Calibri</vt:lpstr>
      <vt:lpstr>Poppins SemiBold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395</cp:revision>
  <dcterms:created xsi:type="dcterms:W3CDTF">2020-12-08T03:17:05Z</dcterms:created>
  <dcterms:modified xsi:type="dcterms:W3CDTF">2022-08-02T01:37:03Z</dcterms:modified>
</cp:coreProperties>
</file>