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48.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8.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7" r:id="rId5"/>
    <p:sldMasterId id="214748367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17">
          <p15:clr>
            <a:srgbClr val="FF0000"/>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A48F0A3-5BC9-4767-82E4-65FC098B9470}">
  <a:tblStyle styleId="{7A48F0A3-5BC9-4767-82E4-65FC098B947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17"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3" name="Shape 2703"/>
        <p:cNvGrpSpPr/>
        <p:nvPr/>
      </p:nvGrpSpPr>
      <p:grpSpPr>
        <a:xfrm>
          <a:off x="0" y="0"/>
          <a:ext cx="0" cy="0"/>
          <a:chOff x="0" y="0"/>
          <a:chExt cx="0" cy="0"/>
        </a:xfrm>
      </p:grpSpPr>
      <p:sp>
        <p:nvSpPr>
          <p:cNvPr id="2704" name="Google Shape;270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705" name="Google Shape;270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0" name="Shape 2800"/>
        <p:cNvGrpSpPr/>
        <p:nvPr/>
      </p:nvGrpSpPr>
      <p:grpSpPr>
        <a:xfrm>
          <a:off x="0" y="0"/>
          <a:ext cx="0" cy="0"/>
          <a:chOff x="0" y="0"/>
          <a:chExt cx="0" cy="0"/>
        </a:xfrm>
      </p:grpSpPr>
      <p:sp>
        <p:nvSpPr>
          <p:cNvPr id="2801" name="Google Shape;2801;g8c1d034a40_0_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2" name="Google Shape;2802;g8c1d034a40_0_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0" name="Shape 2820"/>
        <p:cNvGrpSpPr/>
        <p:nvPr/>
      </p:nvGrpSpPr>
      <p:grpSpPr>
        <a:xfrm>
          <a:off x="0" y="0"/>
          <a:ext cx="0" cy="0"/>
          <a:chOff x="0" y="0"/>
          <a:chExt cx="0" cy="0"/>
        </a:xfrm>
      </p:grpSpPr>
      <p:sp>
        <p:nvSpPr>
          <p:cNvPr id="2821" name="Google Shape;2821;g906704911e_0_8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2" name="Google Shape;2822;g906704911e_0_8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8" name="Shape 2828"/>
        <p:cNvGrpSpPr/>
        <p:nvPr/>
      </p:nvGrpSpPr>
      <p:grpSpPr>
        <a:xfrm>
          <a:off x="0" y="0"/>
          <a:ext cx="0" cy="0"/>
          <a:chOff x="0" y="0"/>
          <a:chExt cx="0" cy="0"/>
        </a:xfrm>
      </p:grpSpPr>
      <p:sp>
        <p:nvSpPr>
          <p:cNvPr id="2829" name="Google Shape;2829;g906704911e_0_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0" name="Google Shape;2830;g906704911e_0_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4" name="Shape 2834"/>
        <p:cNvGrpSpPr/>
        <p:nvPr/>
      </p:nvGrpSpPr>
      <p:grpSpPr>
        <a:xfrm>
          <a:off x="0" y="0"/>
          <a:ext cx="0" cy="0"/>
          <a:chOff x="0" y="0"/>
          <a:chExt cx="0" cy="0"/>
        </a:xfrm>
      </p:grpSpPr>
      <p:sp>
        <p:nvSpPr>
          <p:cNvPr id="2835" name="Google Shape;2835;g907bdc7feb_1_17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6" name="Google Shape;2836;g907bdc7feb_1_17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8eb50ef587_0_73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8eb50ef587_0_73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5" name="Shape 2855"/>
        <p:cNvGrpSpPr/>
        <p:nvPr/>
      </p:nvGrpSpPr>
      <p:grpSpPr>
        <a:xfrm>
          <a:off x="0" y="0"/>
          <a:ext cx="0" cy="0"/>
          <a:chOff x="0" y="0"/>
          <a:chExt cx="0" cy="0"/>
        </a:xfrm>
      </p:grpSpPr>
      <p:sp>
        <p:nvSpPr>
          <p:cNvPr id="2856" name="Google Shape;2856;g8cf48a8139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7" name="Google Shape;2857;g8cf48a8139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5" name="Shape 2865"/>
        <p:cNvGrpSpPr/>
        <p:nvPr/>
      </p:nvGrpSpPr>
      <p:grpSpPr>
        <a:xfrm>
          <a:off x="0" y="0"/>
          <a:ext cx="0" cy="0"/>
          <a:chOff x="0" y="0"/>
          <a:chExt cx="0" cy="0"/>
        </a:xfrm>
      </p:grpSpPr>
      <p:sp>
        <p:nvSpPr>
          <p:cNvPr id="2866" name="Google Shape;2866;g8eb50ef587_0_73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7" name="Google Shape;2867;g8eb50ef587_0_73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6" name="Shape 2916"/>
        <p:cNvGrpSpPr/>
        <p:nvPr/>
      </p:nvGrpSpPr>
      <p:grpSpPr>
        <a:xfrm>
          <a:off x="0" y="0"/>
          <a:ext cx="0" cy="0"/>
          <a:chOff x="0" y="0"/>
          <a:chExt cx="0" cy="0"/>
        </a:xfrm>
      </p:grpSpPr>
      <p:sp>
        <p:nvSpPr>
          <p:cNvPr id="2917" name="Google Shape;2917;g8cf48a8139_0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8" name="Google Shape;2918;g8cf48a8139_0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9" name="Shape 2949"/>
        <p:cNvGrpSpPr/>
        <p:nvPr/>
      </p:nvGrpSpPr>
      <p:grpSpPr>
        <a:xfrm>
          <a:off x="0" y="0"/>
          <a:ext cx="0" cy="0"/>
          <a:chOff x="0" y="0"/>
          <a:chExt cx="0" cy="0"/>
        </a:xfrm>
      </p:grpSpPr>
      <p:sp>
        <p:nvSpPr>
          <p:cNvPr id="2950" name="Google Shape;2950;g8eb50ef587_0_735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1" name="Google Shape;2951;g8eb50ef587_0_73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9" name="Shape 3029"/>
        <p:cNvGrpSpPr/>
        <p:nvPr/>
      </p:nvGrpSpPr>
      <p:grpSpPr>
        <a:xfrm>
          <a:off x="0" y="0"/>
          <a:ext cx="0" cy="0"/>
          <a:chOff x="0" y="0"/>
          <a:chExt cx="0" cy="0"/>
        </a:xfrm>
      </p:grpSpPr>
      <p:sp>
        <p:nvSpPr>
          <p:cNvPr id="3030" name="Google Shape;3030;g8d3176311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1" name="Google Shape;3031;g8d3176311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9" name="Shape 2709"/>
        <p:cNvGrpSpPr/>
        <p:nvPr/>
      </p:nvGrpSpPr>
      <p:grpSpPr>
        <a:xfrm>
          <a:off x="0" y="0"/>
          <a:ext cx="0" cy="0"/>
          <a:chOff x="0" y="0"/>
          <a:chExt cx="0" cy="0"/>
        </a:xfrm>
      </p:grpSpPr>
      <p:sp>
        <p:nvSpPr>
          <p:cNvPr id="2710" name="Google Shape;2710;g8eb50ef587_0_73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1" name="Google Shape;2711;g8eb50ef587_0_73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8" name="Shape 3058"/>
        <p:cNvGrpSpPr/>
        <p:nvPr/>
      </p:nvGrpSpPr>
      <p:grpSpPr>
        <a:xfrm>
          <a:off x="0" y="0"/>
          <a:ext cx="0" cy="0"/>
          <a:chOff x="0" y="0"/>
          <a:chExt cx="0" cy="0"/>
        </a:xfrm>
      </p:grpSpPr>
      <p:sp>
        <p:nvSpPr>
          <p:cNvPr id="3059" name="Google Shape;3059;g8d31763110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0" name="Google Shape;3060;g8d31763110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8" name="Shape 3078"/>
        <p:cNvGrpSpPr/>
        <p:nvPr/>
      </p:nvGrpSpPr>
      <p:grpSpPr>
        <a:xfrm>
          <a:off x="0" y="0"/>
          <a:ext cx="0" cy="0"/>
          <a:chOff x="0" y="0"/>
          <a:chExt cx="0" cy="0"/>
        </a:xfrm>
      </p:grpSpPr>
      <p:sp>
        <p:nvSpPr>
          <p:cNvPr id="3079" name="Google Shape;3079;g8d31763110_0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0" name="Google Shape;3080;g8d31763110_0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g907bdc7feb_1_1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9" name="Google Shape;3089;g907bdc7feb_1_1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2" name="Shape 3102"/>
        <p:cNvGrpSpPr/>
        <p:nvPr/>
      </p:nvGrpSpPr>
      <p:grpSpPr>
        <a:xfrm>
          <a:off x="0" y="0"/>
          <a:ext cx="0" cy="0"/>
          <a:chOff x="0" y="0"/>
          <a:chExt cx="0" cy="0"/>
        </a:xfrm>
      </p:grpSpPr>
      <p:sp>
        <p:nvSpPr>
          <p:cNvPr id="3103" name="Google Shape;3103;g8d31763110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4" name="Google Shape;3104;g8d31763110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0" name="Shape 3120"/>
        <p:cNvGrpSpPr/>
        <p:nvPr/>
      </p:nvGrpSpPr>
      <p:grpSpPr>
        <a:xfrm>
          <a:off x="0" y="0"/>
          <a:ext cx="0" cy="0"/>
          <a:chOff x="0" y="0"/>
          <a:chExt cx="0" cy="0"/>
        </a:xfrm>
      </p:grpSpPr>
      <p:sp>
        <p:nvSpPr>
          <p:cNvPr id="3121" name="Google Shape;3121;g907bdc7feb_1_6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2" name="Google Shape;3122;g907bdc7feb_1_6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4" name="Shape 3154"/>
        <p:cNvGrpSpPr/>
        <p:nvPr/>
      </p:nvGrpSpPr>
      <p:grpSpPr>
        <a:xfrm>
          <a:off x="0" y="0"/>
          <a:ext cx="0" cy="0"/>
          <a:chOff x="0" y="0"/>
          <a:chExt cx="0" cy="0"/>
        </a:xfrm>
      </p:grpSpPr>
      <p:sp>
        <p:nvSpPr>
          <p:cNvPr id="3155" name="Google Shape;3155;g8d31763110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6" name="Google Shape;3156;g8d31763110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0" name="Shape 3180"/>
        <p:cNvGrpSpPr/>
        <p:nvPr/>
      </p:nvGrpSpPr>
      <p:grpSpPr>
        <a:xfrm>
          <a:off x="0" y="0"/>
          <a:ext cx="0" cy="0"/>
          <a:chOff x="0" y="0"/>
          <a:chExt cx="0" cy="0"/>
        </a:xfrm>
      </p:grpSpPr>
      <p:sp>
        <p:nvSpPr>
          <p:cNvPr id="3181" name="Google Shape;3181;g8d31763110_0_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2" name="Google Shape;3182;g8d31763110_0_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7" name="Shape 3197"/>
        <p:cNvGrpSpPr/>
        <p:nvPr/>
      </p:nvGrpSpPr>
      <p:grpSpPr>
        <a:xfrm>
          <a:off x="0" y="0"/>
          <a:ext cx="0" cy="0"/>
          <a:chOff x="0" y="0"/>
          <a:chExt cx="0" cy="0"/>
        </a:xfrm>
      </p:grpSpPr>
      <p:sp>
        <p:nvSpPr>
          <p:cNvPr id="3198" name="Google Shape;3198;g8d31763110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9" name="Google Shape;3199;g8d31763110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4" name="Shape 3204"/>
        <p:cNvGrpSpPr/>
        <p:nvPr/>
      </p:nvGrpSpPr>
      <p:grpSpPr>
        <a:xfrm>
          <a:off x="0" y="0"/>
          <a:ext cx="0" cy="0"/>
          <a:chOff x="0" y="0"/>
          <a:chExt cx="0" cy="0"/>
        </a:xfrm>
      </p:grpSpPr>
      <p:sp>
        <p:nvSpPr>
          <p:cNvPr id="3205" name="Google Shape;3205;g8d31763110_0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6" name="Google Shape;3206;g8d31763110_0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9" name="Shape 3219"/>
        <p:cNvGrpSpPr/>
        <p:nvPr/>
      </p:nvGrpSpPr>
      <p:grpSpPr>
        <a:xfrm>
          <a:off x="0" y="0"/>
          <a:ext cx="0" cy="0"/>
          <a:chOff x="0" y="0"/>
          <a:chExt cx="0" cy="0"/>
        </a:xfrm>
      </p:grpSpPr>
      <p:sp>
        <p:nvSpPr>
          <p:cNvPr id="3220" name="Google Shape;3220;g901be6fa09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1" name="Google Shape;3221;g901be6fa09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5" name="Shape 2715"/>
        <p:cNvGrpSpPr/>
        <p:nvPr/>
      </p:nvGrpSpPr>
      <p:grpSpPr>
        <a:xfrm>
          <a:off x="0" y="0"/>
          <a:ext cx="0" cy="0"/>
          <a:chOff x="0" y="0"/>
          <a:chExt cx="0" cy="0"/>
        </a:xfrm>
      </p:grpSpPr>
      <p:sp>
        <p:nvSpPr>
          <p:cNvPr id="2716" name="Google Shape;2716;g824d100c20_0_2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7" name="Google Shape;2717;g824d100c20_0_2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0" name="Shape 3290"/>
        <p:cNvGrpSpPr/>
        <p:nvPr/>
      </p:nvGrpSpPr>
      <p:grpSpPr>
        <a:xfrm>
          <a:off x="0" y="0"/>
          <a:ext cx="0" cy="0"/>
          <a:chOff x="0" y="0"/>
          <a:chExt cx="0" cy="0"/>
        </a:xfrm>
      </p:grpSpPr>
      <p:sp>
        <p:nvSpPr>
          <p:cNvPr id="3291" name="Google Shape;3291;g8d31763110_0_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2" name="Google Shape;3292;g8d31763110_0_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3" name="Shape 3353"/>
        <p:cNvGrpSpPr/>
        <p:nvPr/>
      </p:nvGrpSpPr>
      <p:grpSpPr>
        <a:xfrm>
          <a:off x="0" y="0"/>
          <a:ext cx="0" cy="0"/>
          <a:chOff x="0" y="0"/>
          <a:chExt cx="0" cy="0"/>
        </a:xfrm>
      </p:grpSpPr>
      <p:sp>
        <p:nvSpPr>
          <p:cNvPr id="3354" name="Google Shape;3354;g8d31763110_0_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5" name="Google Shape;3355;g8d31763110_0_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7" name="Shape 3367"/>
        <p:cNvGrpSpPr/>
        <p:nvPr/>
      </p:nvGrpSpPr>
      <p:grpSpPr>
        <a:xfrm>
          <a:off x="0" y="0"/>
          <a:ext cx="0" cy="0"/>
          <a:chOff x="0" y="0"/>
          <a:chExt cx="0" cy="0"/>
        </a:xfrm>
      </p:grpSpPr>
      <p:sp>
        <p:nvSpPr>
          <p:cNvPr id="3368" name="Google Shape;3368;g8eb50ef587_0_61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9" name="Google Shape;3369;g8eb50ef587_0_61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4" name="Shape 3374"/>
        <p:cNvGrpSpPr/>
        <p:nvPr/>
      </p:nvGrpSpPr>
      <p:grpSpPr>
        <a:xfrm>
          <a:off x="0" y="0"/>
          <a:ext cx="0" cy="0"/>
          <a:chOff x="0" y="0"/>
          <a:chExt cx="0" cy="0"/>
        </a:xfrm>
      </p:grpSpPr>
      <p:sp>
        <p:nvSpPr>
          <p:cNvPr id="3375" name="Google Shape;3375;g8eb50ef587_0_61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6" name="Google Shape;3376;g8eb50ef587_0_61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6" name="Shape 3396"/>
        <p:cNvGrpSpPr/>
        <p:nvPr/>
      </p:nvGrpSpPr>
      <p:grpSpPr>
        <a:xfrm>
          <a:off x="0" y="0"/>
          <a:ext cx="0" cy="0"/>
          <a:chOff x="0" y="0"/>
          <a:chExt cx="0" cy="0"/>
        </a:xfrm>
      </p:grpSpPr>
      <p:sp>
        <p:nvSpPr>
          <p:cNvPr id="3397" name="Google Shape;3397;g901be6fa09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8" name="Google Shape;3398;g901be6fa09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2" name="Shape 3412"/>
        <p:cNvGrpSpPr/>
        <p:nvPr/>
      </p:nvGrpSpPr>
      <p:grpSpPr>
        <a:xfrm>
          <a:off x="0" y="0"/>
          <a:ext cx="0" cy="0"/>
          <a:chOff x="0" y="0"/>
          <a:chExt cx="0" cy="0"/>
        </a:xfrm>
      </p:grpSpPr>
      <p:sp>
        <p:nvSpPr>
          <p:cNvPr id="3413" name="Google Shape;3413;g8eb50ef587_0_61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4" name="Google Shape;3414;g8eb50ef587_0_61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9" name="Shape 3749"/>
        <p:cNvGrpSpPr/>
        <p:nvPr/>
      </p:nvGrpSpPr>
      <p:grpSpPr>
        <a:xfrm>
          <a:off x="0" y="0"/>
          <a:ext cx="0" cy="0"/>
          <a:chOff x="0" y="0"/>
          <a:chExt cx="0" cy="0"/>
        </a:xfrm>
      </p:grpSpPr>
      <p:sp>
        <p:nvSpPr>
          <p:cNvPr id="3750" name="Google Shape;3750;g8eb50ef587_0_61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1" name="Google Shape;3751;g8eb50ef587_0_61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9" name="Shape 10249"/>
        <p:cNvGrpSpPr/>
        <p:nvPr/>
      </p:nvGrpSpPr>
      <p:grpSpPr>
        <a:xfrm>
          <a:off x="0" y="0"/>
          <a:ext cx="0" cy="0"/>
          <a:chOff x="0" y="0"/>
          <a:chExt cx="0" cy="0"/>
        </a:xfrm>
      </p:grpSpPr>
      <p:sp>
        <p:nvSpPr>
          <p:cNvPr id="10250" name="Google Shape;10250;g8eb50ef587_0_67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1" name="Google Shape;10251;g8eb50ef587_0_67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6" name="Shape 10676"/>
        <p:cNvGrpSpPr/>
        <p:nvPr/>
      </p:nvGrpSpPr>
      <p:grpSpPr>
        <a:xfrm>
          <a:off x="0" y="0"/>
          <a:ext cx="0" cy="0"/>
          <a:chOff x="0" y="0"/>
          <a:chExt cx="0" cy="0"/>
        </a:xfrm>
      </p:grpSpPr>
      <p:sp>
        <p:nvSpPr>
          <p:cNvPr id="10677" name="Google Shape;10677;g8eb50ef587_0_68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78" name="Google Shape;10678;g8eb50ef587_0_68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9" name="Shape 10839"/>
        <p:cNvGrpSpPr/>
        <p:nvPr/>
      </p:nvGrpSpPr>
      <p:grpSpPr>
        <a:xfrm>
          <a:off x="0" y="0"/>
          <a:ext cx="0" cy="0"/>
          <a:chOff x="0" y="0"/>
          <a:chExt cx="0" cy="0"/>
        </a:xfrm>
      </p:grpSpPr>
      <p:sp>
        <p:nvSpPr>
          <p:cNvPr id="10840" name="Google Shape;10840;g8eb50ef587_0_68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1" name="Google Shape;10841;g8eb50ef587_0_68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2" name="Shape 2732"/>
        <p:cNvGrpSpPr/>
        <p:nvPr/>
      </p:nvGrpSpPr>
      <p:grpSpPr>
        <a:xfrm>
          <a:off x="0" y="0"/>
          <a:ext cx="0" cy="0"/>
          <a:chOff x="0" y="0"/>
          <a:chExt cx="0" cy="0"/>
        </a:xfrm>
      </p:grpSpPr>
      <p:sp>
        <p:nvSpPr>
          <p:cNvPr id="2733" name="Google Shape;2733;g907bdc7feb_1_5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4" name="Google Shape;2734;g907bdc7feb_1_5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41" name="Shape 11241"/>
        <p:cNvGrpSpPr/>
        <p:nvPr/>
      </p:nvGrpSpPr>
      <p:grpSpPr>
        <a:xfrm>
          <a:off x="0" y="0"/>
          <a:ext cx="0" cy="0"/>
          <a:chOff x="0" y="0"/>
          <a:chExt cx="0" cy="0"/>
        </a:xfrm>
      </p:grpSpPr>
      <p:sp>
        <p:nvSpPr>
          <p:cNvPr id="11242" name="Google Shape;11242;g8eb50ef587_0_68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43" name="Google Shape;11243;g8eb50ef587_0_68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2" name="Shape 11612"/>
        <p:cNvGrpSpPr/>
        <p:nvPr/>
      </p:nvGrpSpPr>
      <p:grpSpPr>
        <a:xfrm>
          <a:off x="0" y="0"/>
          <a:ext cx="0" cy="0"/>
          <a:chOff x="0" y="0"/>
          <a:chExt cx="0" cy="0"/>
        </a:xfrm>
      </p:grpSpPr>
      <p:sp>
        <p:nvSpPr>
          <p:cNvPr id="11613" name="Google Shape;11613;g8eb50ef587_0_69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4" name="Google Shape;11614;g8eb50ef587_0_69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9" name="Shape 11989"/>
        <p:cNvGrpSpPr/>
        <p:nvPr/>
      </p:nvGrpSpPr>
      <p:grpSpPr>
        <a:xfrm>
          <a:off x="0" y="0"/>
          <a:ext cx="0" cy="0"/>
          <a:chOff x="0" y="0"/>
          <a:chExt cx="0" cy="0"/>
        </a:xfrm>
      </p:grpSpPr>
      <p:sp>
        <p:nvSpPr>
          <p:cNvPr id="11990" name="Google Shape;11990;g8eb50ef587_0_69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91" name="Google Shape;11991;g8eb50ef587_0_69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0" name="Shape 12420"/>
        <p:cNvGrpSpPr/>
        <p:nvPr/>
      </p:nvGrpSpPr>
      <p:grpSpPr>
        <a:xfrm>
          <a:off x="0" y="0"/>
          <a:ext cx="0" cy="0"/>
          <a:chOff x="0" y="0"/>
          <a:chExt cx="0" cy="0"/>
        </a:xfrm>
      </p:grpSpPr>
      <p:sp>
        <p:nvSpPr>
          <p:cNvPr id="12421" name="Google Shape;12421;g8eb50ef587_0_70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2" name="Google Shape;12422;g8eb50ef587_0_70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3" name="Shape 13213"/>
        <p:cNvGrpSpPr/>
        <p:nvPr/>
      </p:nvGrpSpPr>
      <p:grpSpPr>
        <a:xfrm>
          <a:off x="0" y="0"/>
          <a:ext cx="0" cy="0"/>
          <a:chOff x="0" y="0"/>
          <a:chExt cx="0" cy="0"/>
        </a:xfrm>
      </p:grpSpPr>
      <p:sp>
        <p:nvSpPr>
          <p:cNvPr id="13214" name="Google Shape;13214;g8eb50ef587_0_708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15" name="Google Shape;13215;g8eb50ef587_0_708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54" name="Shape 13954"/>
        <p:cNvGrpSpPr/>
        <p:nvPr/>
      </p:nvGrpSpPr>
      <p:grpSpPr>
        <a:xfrm>
          <a:off x="0" y="0"/>
          <a:ext cx="0" cy="0"/>
          <a:chOff x="0" y="0"/>
          <a:chExt cx="0" cy="0"/>
        </a:xfrm>
      </p:grpSpPr>
      <p:sp>
        <p:nvSpPr>
          <p:cNvPr id="13955" name="Google Shape;13955;g8eb50ef587_0_71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56" name="Google Shape;13956;g8eb50ef587_0_71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47" name="Shape 14647"/>
        <p:cNvGrpSpPr/>
        <p:nvPr/>
      </p:nvGrpSpPr>
      <p:grpSpPr>
        <a:xfrm>
          <a:off x="0" y="0"/>
          <a:ext cx="0" cy="0"/>
          <a:chOff x="0" y="0"/>
          <a:chExt cx="0" cy="0"/>
        </a:xfrm>
      </p:grpSpPr>
      <p:sp>
        <p:nvSpPr>
          <p:cNvPr id="14648" name="Google Shape;14648;g8eb50ef587_0_72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9" name="Google Shape;14649;g8eb50ef587_0_72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49" name="Shape 14949"/>
        <p:cNvGrpSpPr/>
        <p:nvPr/>
      </p:nvGrpSpPr>
      <p:grpSpPr>
        <a:xfrm>
          <a:off x="0" y="0"/>
          <a:ext cx="0" cy="0"/>
          <a:chOff x="0" y="0"/>
          <a:chExt cx="0" cy="0"/>
        </a:xfrm>
      </p:grpSpPr>
      <p:sp>
        <p:nvSpPr>
          <p:cNvPr id="14950" name="Google Shape;14950;g8eb50ef587_0_72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51" name="Google Shape;14951;g8eb50ef587_0_72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83" name="Shape 15583"/>
        <p:cNvGrpSpPr/>
        <p:nvPr/>
      </p:nvGrpSpPr>
      <p:grpSpPr>
        <a:xfrm>
          <a:off x="0" y="0"/>
          <a:ext cx="0" cy="0"/>
          <a:chOff x="0" y="0"/>
          <a:chExt cx="0" cy="0"/>
        </a:xfrm>
      </p:grpSpPr>
      <p:sp>
        <p:nvSpPr>
          <p:cNvPr id="15584" name="Google Shape;15584;g8eb50ef587_0_731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85" name="Google Shape;15585;g8eb50ef587_0_73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8" name="Shape 2738"/>
        <p:cNvGrpSpPr/>
        <p:nvPr/>
      </p:nvGrpSpPr>
      <p:grpSpPr>
        <a:xfrm>
          <a:off x="0" y="0"/>
          <a:ext cx="0" cy="0"/>
          <a:chOff x="0" y="0"/>
          <a:chExt cx="0" cy="0"/>
        </a:xfrm>
      </p:grpSpPr>
      <p:sp>
        <p:nvSpPr>
          <p:cNvPr id="2739" name="Google Shape;2739;g824d100c20_0_3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0" name="Google Shape;2740;g824d100c20_0_3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1" name="Shape 2761"/>
        <p:cNvGrpSpPr/>
        <p:nvPr/>
      </p:nvGrpSpPr>
      <p:grpSpPr>
        <a:xfrm>
          <a:off x="0" y="0"/>
          <a:ext cx="0" cy="0"/>
          <a:chOff x="0" y="0"/>
          <a:chExt cx="0" cy="0"/>
        </a:xfrm>
      </p:grpSpPr>
      <p:sp>
        <p:nvSpPr>
          <p:cNvPr id="2762" name="Google Shape;2762;g8c1d034a40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3" name="Google Shape;2763;g8c1d034a40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9" name="Shape 2769"/>
        <p:cNvGrpSpPr/>
        <p:nvPr/>
      </p:nvGrpSpPr>
      <p:grpSpPr>
        <a:xfrm>
          <a:off x="0" y="0"/>
          <a:ext cx="0" cy="0"/>
          <a:chOff x="0" y="0"/>
          <a:chExt cx="0" cy="0"/>
        </a:xfrm>
      </p:grpSpPr>
      <p:sp>
        <p:nvSpPr>
          <p:cNvPr id="2770" name="Google Shape;2770;g8c1d034a40_0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1" name="Google Shape;2771;g8c1d034a40_0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7" name="Shape 2777"/>
        <p:cNvGrpSpPr/>
        <p:nvPr/>
      </p:nvGrpSpPr>
      <p:grpSpPr>
        <a:xfrm>
          <a:off x="0" y="0"/>
          <a:ext cx="0" cy="0"/>
          <a:chOff x="0" y="0"/>
          <a:chExt cx="0" cy="0"/>
        </a:xfrm>
      </p:grpSpPr>
      <p:sp>
        <p:nvSpPr>
          <p:cNvPr id="2778" name="Google Shape;2778;g8cc8efdeb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9" name="Google Shape;2779;g8cc8efdeb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2" name="Shape 2782"/>
        <p:cNvGrpSpPr/>
        <p:nvPr/>
      </p:nvGrpSpPr>
      <p:grpSpPr>
        <a:xfrm>
          <a:off x="0" y="0"/>
          <a:ext cx="0" cy="0"/>
          <a:chOff x="0" y="0"/>
          <a:chExt cx="0" cy="0"/>
        </a:xfrm>
      </p:grpSpPr>
      <p:sp>
        <p:nvSpPr>
          <p:cNvPr id="2783" name="Google Shape;2783;g8c1d034a40_0_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4" name="Google Shape;2784;g8c1d034a40_0_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1547100" y="1704550"/>
            <a:ext cx="6049800" cy="1212000"/>
          </a:xfrm>
          <a:prstGeom prst="rect">
            <a:avLst/>
          </a:prstGeom>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3"/>
              </a:buClr>
              <a:buSzPts val="5200"/>
              <a:buNone/>
              <a:defRPr sz="5500">
                <a:solidFill>
                  <a:schemeClr val="accent3"/>
                </a:solidFill>
              </a:defRPr>
            </a:lvl1pPr>
            <a:lvl2pPr lvl="1" algn="ctr">
              <a:lnSpc>
                <a:spcPct val="70000"/>
              </a:lnSpc>
              <a:spcBef>
                <a:spcPts val="0"/>
              </a:spcBef>
              <a:spcAft>
                <a:spcPts val="0"/>
              </a:spcAft>
              <a:buClr>
                <a:schemeClr val="accent3"/>
              </a:buClr>
              <a:buSzPts val="5200"/>
              <a:buNone/>
              <a:defRPr sz="5200">
                <a:solidFill>
                  <a:schemeClr val="accent3"/>
                </a:solidFill>
              </a:defRPr>
            </a:lvl2pPr>
            <a:lvl3pPr lvl="2" algn="ctr">
              <a:lnSpc>
                <a:spcPct val="70000"/>
              </a:lnSpc>
              <a:spcBef>
                <a:spcPts val="0"/>
              </a:spcBef>
              <a:spcAft>
                <a:spcPts val="0"/>
              </a:spcAft>
              <a:buClr>
                <a:schemeClr val="accent3"/>
              </a:buClr>
              <a:buSzPts val="5200"/>
              <a:buNone/>
              <a:defRPr sz="5200">
                <a:solidFill>
                  <a:schemeClr val="accent3"/>
                </a:solidFill>
              </a:defRPr>
            </a:lvl3pPr>
            <a:lvl4pPr lvl="3" algn="ctr">
              <a:lnSpc>
                <a:spcPct val="70000"/>
              </a:lnSpc>
              <a:spcBef>
                <a:spcPts val="0"/>
              </a:spcBef>
              <a:spcAft>
                <a:spcPts val="0"/>
              </a:spcAft>
              <a:buClr>
                <a:schemeClr val="accent3"/>
              </a:buClr>
              <a:buSzPts val="5200"/>
              <a:buNone/>
              <a:defRPr sz="5200">
                <a:solidFill>
                  <a:schemeClr val="accent3"/>
                </a:solidFill>
              </a:defRPr>
            </a:lvl4pPr>
            <a:lvl5pPr lvl="4" algn="ctr">
              <a:lnSpc>
                <a:spcPct val="70000"/>
              </a:lnSpc>
              <a:spcBef>
                <a:spcPts val="0"/>
              </a:spcBef>
              <a:spcAft>
                <a:spcPts val="0"/>
              </a:spcAft>
              <a:buClr>
                <a:schemeClr val="accent3"/>
              </a:buClr>
              <a:buSzPts val="5200"/>
              <a:buNone/>
              <a:defRPr sz="5200">
                <a:solidFill>
                  <a:schemeClr val="accent3"/>
                </a:solidFill>
              </a:defRPr>
            </a:lvl5pPr>
            <a:lvl6pPr lvl="5" algn="ctr">
              <a:lnSpc>
                <a:spcPct val="70000"/>
              </a:lnSpc>
              <a:spcBef>
                <a:spcPts val="0"/>
              </a:spcBef>
              <a:spcAft>
                <a:spcPts val="0"/>
              </a:spcAft>
              <a:buClr>
                <a:schemeClr val="accent3"/>
              </a:buClr>
              <a:buSzPts val="5200"/>
              <a:buNone/>
              <a:defRPr sz="5200">
                <a:solidFill>
                  <a:schemeClr val="accent3"/>
                </a:solidFill>
              </a:defRPr>
            </a:lvl6pPr>
            <a:lvl7pPr lvl="6" algn="ctr">
              <a:lnSpc>
                <a:spcPct val="70000"/>
              </a:lnSpc>
              <a:spcBef>
                <a:spcPts val="0"/>
              </a:spcBef>
              <a:spcAft>
                <a:spcPts val="0"/>
              </a:spcAft>
              <a:buClr>
                <a:schemeClr val="accent3"/>
              </a:buClr>
              <a:buSzPts val="5200"/>
              <a:buNone/>
              <a:defRPr sz="5200">
                <a:solidFill>
                  <a:schemeClr val="accent3"/>
                </a:solidFill>
              </a:defRPr>
            </a:lvl7pPr>
            <a:lvl8pPr lvl="7" algn="ctr">
              <a:lnSpc>
                <a:spcPct val="70000"/>
              </a:lnSpc>
              <a:spcBef>
                <a:spcPts val="0"/>
              </a:spcBef>
              <a:spcAft>
                <a:spcPts val="0"/>
              </a:spcAft>
              <a:buClr>
                <a:schemeClr val="accent3"/>
              </a:buClr>
              <a:buSzPts val="5200"/>
              <a:buNone/>
              <a:defRPr sz="5200">
                <a:solidFill>
                  <a:schemeClr val="accent3"/>
                </a:solidFill>
              </a:defRPr>
            </a:lvl8pPr>
            <a:lvl9pPr lvl="8" algn="ctr">
              <a:lnSpc>
                <a:spcPct val="70000"/>
              </a:lnSpc>
              <a:spcBef>
                <a:spcPts val="0"/>
              </a:spcBef>
              <a:spcAft>
                <a:spcPts val="0"/>
              </a:spcAft>
              <a:buClr>
                <a:schemeClr val="accent3"/>
              </a:buClr>
              <a:buSzPts val="5200"/>
              <a:buNone/>
              <a:defRPr sz="5200">
                <a:solidFill>
                  <a:schemeClr val="accent3"/>
                </a:solidFill>
              </a:defRPr>
            </a:lvl9pPr>
          </a:lstStyle>
          <a:p/>
        </p:txBody>
      </p:sp>
      <p:sp>
        <p:nvSpPr>
          <p:cNvPr id="11" name="Google Shape;11;p2"/>
          <p:cNvSpPr txBox="1"/>
          <p:nvPr>
            <p:ph idx="1" type="subTitle"/>
          </p:nvPr>
        </p:nvSpPr>
        <p:spPr>
          <a:xfrm>
            <a:off x="2172600" y="3177350"/>
            <a:ext cx="4798800" cy="261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1600">
                <a:solidFill>
                  <a:schemeClr val="accent2"/>
                </a:solidFill>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a:off x="299275" y="3831150"/>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7192745" y="272417"/>
            <a:ext cx="233482" cy="233448"/>
            <a:chOff x="6886110" y="773687"/>
            <a:chExt cx="249074" cy="249037"/>
          </a:xfrm>
        </p:grpSpPr>
        <p:sp>
          <p:nvSpPr>
            <p:cNvPr id="14" name="Google Shape;14;p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 name="Google Shape;22;p2"/>
          <p:cNvGrpSpPr/>
          <p:nvPr/>
        </p:nvGrpSpPr>
        <p:grpSpPr>
          <a:xfrm>
            <a:off x="8023163" y="272413"/>
            <a:ext cx="568546" cy="694666"/>
            <a:chOff x="6180225" y="405175"/>
            <a:chExt cx="606514" cy="741056"/>
          </a:xfrm>
        </p:grpSpPr>
        <p:sp>
          <p:nvSpPr>
            <p:cNvPr id="23" name="Google Shape;23;p2"/>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 name="Google Shape;26;p2"/>
          <p:cNvGrpSpPr/>
          <p:nvPr/>
        </p:nvGrpSpPr>
        <p:grpSpPr>
          <a:xfrm>
            <a:off x="7334224" y="527117"/>
            <a:ext cx="929253" cy="946133"/>
            <a:chOff x="3411440" y="2423377"/>
            <a:chExt cx="991309" cy="1009316"/>
          </a:xfrm>
        </p:grpSpPr>
        <p:sp>
          <p:nvSpPr>
            <p:cNvPr id="27" name="Google Shape;27;p2"/>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 name="Google Shape;31;p2"/>
          <p:cNvSpPr/>
          <p:nvPr/>
        </p:nvSpPr>
        <p:spPr>
          <a:xfrm>
            <a:off x="6862707" y="321503"/>
            <a:ext cx="85291" cy="86219"/>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 name="Google Shape;32;p2"/>
          <p:cNvGrpSpPr/>
          <p:nvPr/>
        </p:nvGrpSpPr>
        <p:grpSpPr>
          <a:xfrm>
            <a:off x="8631402" y="438163"/>
            <a:ext cx="233482" cy="233448"/>
            <a:chOff x="6886110" y="773687"/>
            <a:chExt cx="249074" cy="249037"/>
          </a:xfrm>
        </p:grpSpPr>
        <p:sp>
          <p:nvSpPr>
            <p:cNvPr id="33" name="Google Shape;33;p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 name="Google Shape;41;p2"/>
          <p:cNvGrpSpPr/>
          <p:nvPr/>
        </p:nvGrpSpPr>
        <p:grpSpPr>
          <a:xfrm>
            <a:off x="294284" y="374021"/>
            <a:ext cx="634581" cy="775442"/>
            <a:chOff x="2859835" y="2776139"/>
            <a:chExt cx="634581" cy="775442"/>
          </a:xfrm>
        </p:grpSpPr>
        <p:sp>
          <p:nvSpPr>
            <p:cNvPr id="42" name="Google Shape;42;p2"/>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841350" y="246682"/>
            <a:ext cx="384731" cy="590613"/>
            <a:chOff x="1603769" y="107044"/>
            <a:chExt cx="384731" cy="590613"/>
          </a:xfrm>
        </p:grpSpPr>
        <p:sp>
          <p:nvSpPr>
            <p:cNvPr id="46" name="Google Shape;46;p2"/>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 name="Google Shape;53;p2"/>
          <p:cNvGrpSpPr/>
          <p:nvPr/>
        </p:nvGrpSpPr>
        <p:grpSpPr>
          <a:xfrm>
            <a:off x="8394723" y="1051410"/>
            <a:ext cx="478697" cy="772826"/>
            <a:chOff x="4698532" y="1605962"/>
            <a:chExt cx="510665" cy="824436"/>
          </a:xfrm>
        </p:grpSpPr>
        <p:sp>
          <p:nvSpPr>
            <p:cNvPr id="54" name="Google Shape;54;p2"/>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 name="Google Shape;57;p2"/>
          <p:cNvSpPr/>
          <p:nvPr/>
        </p:nvSpPr>
        <p:spPr>
          <a:xfrm>
            <a:off x="1395113" y="246669"/>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 name="Google Shape;58;p2"/>
          <p:cNvGrpSpPr/>
          <p:nvPr/>
        </p:nvGrpSpPr>
        <p:grpSpPr>
          <a:xfrm rot="10800000">
            <a:off x="299267" y="1252990"/>
            <a:ext cx="705506" cy="717497"/>
            <a:chOff x="3027518" y="-1395725"/>
            <a:chExt cx="705506" cy="717497"/>
          </a:xfrm>
        </p:grpSpPr>
        <p:sp>
          <p:nvSpPr>
            <p:cNvPr id="59" name="Google Shape;59;p2"/>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 name="Google Shape;68;p2"/>
          <p:cNvGrpSpPr/>
          <p:nvPr/>
        </p:nvGrpSpPr>
        <p:grpSpPr>
          <a:xfrm>
            <a:off x="2548620" y="246681"/>
            <a:ext cx="184903" cy="235878"/>
            <a:chOff x="2947570" y="-1075969"/>
            <a:chExt cx="184903" cy="235878"/>
          </a:xfrm>
        </p:grpSpPr>
        <p:sp>
          <p:nvSpPr>
            <p:cNvPr id="69" name="Google Shape;69;p2"/>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2"/>
          <p:cNvGrpSpPr/>
          <p:nvPr/>
        </p:nvGrpSpPr>
        <p:grpSpPr>
          <a:xfrm>
            <a:off x="1172445" y="973506"/>
            <a:ext cx="184903" cy="235878"/>
            <a:chOff x="2947570" y="-1075969"/>
            <a:chExt cx="184903" cy="235878"/>
          </a:xfrm>
        </p:grpSpPr>
        <p:sp>
          <p:nvSpPr>
            <p:cNvPr id="73" name="Google Shape;73;p2"/>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2"/>
          <p:cNvGrpSpPr/>
          <p:nvPr/>
        </p:nvGrpSpPr>
        <p:grpSpPr>
          <a:xfrm>
            <a:off x="1600921" y="392672"/>
            <a:ext cx="847391" cy="850399"/>
            <a:chOff x="4492684" y="662647"/>
            <a:chExt cx="847391" cy="850399"/>
          </a:xfrm>
        </p:grpSpPr>
        <p:sp>
          <p:nvSpPr>
            <p:cNvPr id="77" name="Google Shape;77;p2"/>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299281" y="2848081"/>
            <a:ext cx="457673" cy="400720"/>
            <a:chOff x="299281" y="2848081"/>
            <a:chExt cx="457673" cy="400720"/>
          </a:xfrm>
        </p:grpSpPr>
        <p:sp>
          <p:nvSpPr>
            <p:cNvPr id="83" name="Google Shape;83;p2"/>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 name="Google Shape;85;p2"/>
          <p:cNvGrpSpPr/>
          <p:nvPr/>
        </p:nvGrpSpPr>
        <p:grpSpPr>
          <a:xfrm>
            <a:off x="313123" y="2507274"/>
            <a:ext cx="128941" cy="128941"/>
            <a:chOff x="794923" y="2795124"/>
            <a:chExt cx="128941" cy="128941"/>
          </a:xfrm>
        </p:grpSpPr>
        <p:sp>
          <p:nvSpPr>
            <p:cNvPr id="86" name="Google Shape;86;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 name="Google Shape;88;p2"/>
          <p:cNvGrpSpPr/>
          <p:nvPr/>
        </p:nvGrpSpPr>
        <p:grpSpPr>
          <a:xfrm>
            <a:off x="770131" y="3987817"/>
            <a:ext cx="750503" cy="917365"/>
            <a:chOff x="794919" y="4014442"/>
            <a:chExt cx="750503" cy="917365"/>
          </a:xfrm>
        </p:grpSpPr>
        <p:sp>
          <p:nvSpPr>
            <p:cNvPr id="89" name="Google Shape;89;p2"/>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2"/>
          <p:cNvGrpSpPr/>
          <p:nvPr/>
        </p:nvGrpSpPr>
        <p:grpSpPr>
          <a:xfrm>
            <a:off x="1447449" y="4268259"/>
            <a:ext cx="217875" cy="217875"/>
            <a:chOff x="1447449" y="4268259"/>
            <a:chExt cx="217875" cy="217875"/>
          </a:xfrm>
        </p:grpSpPr>
        <p:sp>
          <p:nvSpPr>
            <p:cNvPr id="93" name="Google Shape;93;p2"/>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 name="Google Shape;101;p2"/>
          <p:cNvGrpSpPr/>
          <p:nvPr/>
        </p:nvGrpSpPr>
        <p:grpSpPr>
          <a:xfrm>
            <a:off x="753967" y="3418119"/>
            <a:ext cx="210867" cy="780480"/>
            <a:chOff x="2419167" y="1286206"/>
            <a:chExt cx="210867" cy="780480"/>
          </a:xfrm>
        </p:grpSpPr>
        <p:sp>
          <p:nvSpPr>
            <p:cNvPr id="102" name="Google Shape;102;p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 name="Google Shape;117;p2"/>
          <p:cNvGrpSpPr/>
          <p:nvPr/>
        </p:nvGrpSpPr>
        <p:grpSpPr>
          <a:xfrm rot="3599956">
            <a:off x="7746309" y="3662008"/>
            <a:ext cx="834408" cy="873392"/>
            <a:chOff x="3153626" y="-2653955"/>
            <a:chExt cx="834426" cy="873411"/>
          </a:xfrm>
        </p:grpSpPr>
        <p:sp>
          <p:nvSpPr>
            <p:cNvPr id="118" name="Google Shape;118;p2"/>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 name="Google Shape;125;p2"/>
          <p:cNvSpPr/>
          <p:nvPr/>
        </p:nvSpPr>
        <p:spPr>
          <a:xfrm>
            <a:off x="7426223" y="4331197"/>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 name="Google Shape;126;p2"/>
          <p:cNvGrpSpPr/>
          <p:nvPr/>
        </p:nvGrpSpPr>
        <p:grpSpPr>
          <a:xfrm>
            <a:off x="8607855" y="2722388"/>
            <a:ext cx="193891" cy="194881"/>
            <a:chOff x="3407917" y="-1400250"/>
            <a:chExt cx="193891" cy="194881"/>
          </a:xfrm>
        </p:grpSpPr>
        <p:sp>
          <p:nvSpPr>
            <p:cNvPr id="127" name="Google Shape;127;p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 name="Google Shape;135;p2"/>
          <p:cNvGrpSpPr/>
          <p:nvPr/>
        </p:nvGrpSpPr>
        <p:grpSpPr>
          <a:xfrm>
            <a:off x="8197879" y="4195601"/>
            <a:ext cx="670520" cy="673527"/>
            <a:chOff x="1889565" y="-3382437"/>
            <a:chExt cx="670520" cy="673527"/>
          </a:xfrm>
        </p:grpSpPr>
        <p:sp>
          <p:nvSpPr>
            <p:cNvPr id="136" name="Google Shape;136;p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 name="Google Shape;141;p2"/>
          <p:cNvGrpSpPr/>
          <p:nvPr/>
        </p:nvGrpSpPr>
        <p:grpSpPr>
          <a:xfrm>
            <a:off x="8586876" y="3519044"/>
            <a:ext cx="235841" cy="578619"/>
            <a:chOff x="6219428" y="3871144"/>
            <a:chExt cx="235841" cy="578619"/>
          </a:xfrm>
        </p:grpSpPr>
        <p:sp>
          <p:nvSpPr>
            <p:cNvPr id="142" name="Google Shape;142;p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2"/>
          <p:cNvGrpSpPr/>
          <p:nvPr/>
        </p:nvGrpSpPr>
        <p:grpSpPr>
          <a:xfrm>
            <a:off x="8316336" y="3248810"/>
            <a:ext cx="228873" cy="290850"/>
            <a:chOff x="2079424" y="521748"/>
            <a:chExt cx="228873" cy="290850"/>
          </a:xfrm>
        </p:grpSpPr>
        <p:sp>
          <p:nvSpPr>
            <p:cNvPr id="146" name="Google Shape;146;p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 name="Google Shape;149;p2"/>
          <p:cNvGrpSpPr/>
          <p:nvPr/>
        </p:nvGrpSpPr>
        <p:grpSpPr>
          <a:xfrm>
            <a:off x="273284" y="4166690"/>
            <a:ext cx="509674" cy="559624"/>
            <a:chOff x="1693693" y="-2602979"/>
            <a:chExt cx="509674" cy="559624"/>
          </a:xfrm>
        </p:grpSpPr>
        <p:sp>
          <p:nvSpPr>
            <p:cNvPr id="150" name="Google Shape;150;p2"/>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2"/>
          <p:cNvGrpSpPr/>
          <p:nvPr/>
        </p:nvGrpSpPr>
        <p:grpSpPr>
          <a:xfrm>
            <a:off x="1644605" y="3450392"/>
            <a:ext cx="358773" cy="357783"/>
            <a:chOff x="2601030" y="2721166"/>
            <a:chExt cx="358773" cy="357783"/>
          </a:xfrm>
        </p:grpSpPr>
        <p:sp>
          <p:nvSpPr>
            <p:cNvPr id="160" name="Google Shape;160;p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 name="Google Shape;168;p2"/>
          <p:cNvGrpSpPr/>
          <p:nvPr/>
        </p:nvGrpSpPr>
        <p:grpSpPr>
          <a:xfrm>
            <a:off x="6276280" y="3956242"/>
            <a:ext cx="358773" cy="357783"/>
            <a:chOff x="2601030" y="2721166"/>
            <a:chExt cx="358773" cy="357783"/>
          </a:xfrm>
        </p:grpSpPr>
        <p:sp>
          <p:nvSpPr>
            <p:cNvPr id="169" name="Google Shape;169;p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2"/>
          <p:cNvGrpSpPr/>
          <p:nvPr/>
        </p:nvGrpSpPr>
        <p:grpSpPr>
          <a:xfrm rot="-5400000">
            <a:off x="7295535" y="4347540"/>
            <a:ext cx="557642" cy="557642"/>
            <a:chOff x="3560335" y="-646412"/>
            <a:chExt cx="557642" cy="557642"/>
          </a:xfrm>
        </p:grpSpPr>
        <p:sp>
          <p:nvSpPr>
            <p:cNvPr id="178" name="Google Shape;178;p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2"/>
          <p:cNvSpPr/>
          <p:nvPr/>
        </p:nvSpPr>
        <p:spPr>
          <a:xfrm>
            <a:off x="6859873" y="4765322"/>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482635" y="3583297"/>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 name="Google Shape;189;p2"/>
          <p:cNvGrpSpPr/>
          <p:nvPr/>
        </p:nvGrpSpPr>
        <p:grpSpPr>
          <a:xfrm>
            <a:off x="1665323" y="4746837"/>
            <a:ext cx="128941" cy="128941"/>
            <a:chOff x="794923" y="2795124"/>
            <a:chExt cx="128941" cy="128941"/>
          </a:xfrm>
        </p:grpSpPr>
        <p:sp>
          <p:nvSpPr>
            <p:cNvPr id="190" name="Google Shape;190;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 name="Google Shape;192;p2"/>
          <p:cNvGrpSpPr/>
          <p:nvPr/>
        </p:nvGrpSpPr>
        <p:grpSpPr>
          <a:xfrm>
            <a:off x="8683660" y="2030862"/>
            <a:ext cx="128941" cy="128941"/>
            <a:chOff x="794923" y="2795124"/>
            <a:chExt cx="128941" cy="128941"/>
          </a:xfrm>
        </p:grpSpPr>
        <p:sp>
          <p:nvSpPr>
            <p:cNvPr id="193" name="Google Shape;193;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2"/>
          <p:cNvGrpSpPr/>
          <p:nvPr/>
        </p:nvGrpSpPr>
        <p:grpSpPr>
          <a:xfrm>
            <a:off x="8023185" y="3618712"/>
            <a:ext cx="128941" cy="128941"/>
            <a:chOff x="794923" y="2795124"/>
            <a:chExt cx="128941" cy="128941"/>
          </a:xfrm>
        </p:grpSpPr>
        <p:sp>
          <p:nvSpPr>
            <p:cNvPr id="196" name="Google Shape;196;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 name="Google Shape;198;p2"/>
          <p:cNvGrpSpPr/>
          <p:nvPr/>
        </p:nvGrpSpPr>
        <p:grpSpPr>
          <a:xfrm>
            <a:off x="273285" y="555287"/>
            <a:ext cx="128941" cy="128941"/>
            <a:chOff x="794923" y="2795124"/>
            <a:chExt cx="128941" cy="128941"/>
          </a:xfrm>
        </p:grpSpPr>
        <p:sp>
          <p:nvSpPr>
            <p:cNvPr id="199" name="Google Shape;199;p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hoto and title">
  <p:cSld name="CUSTOM_4">
    <p:bg>
      <p:bgPr>
        <a:solidFill>
          <a:schemeClr val="dk2"/>
        </a:solidFill>
      </p:bgPr>
    </p:bg>
    <p:spTree>
      <p:nvGrpSpPr>
        <p:cNvPr id="875" name="Shape 875"/>
        <p:cNvGrpSpPr/>
        <p:nvPr/>
      </p:nvGrpSpPr>
      <p:grpSpPr>
        <a:xfrm>
          <a:off x="0" y="0"/>
          <a:ext cx="0" cy="0"/>
          <a:chOff x="0" y="0"/>
          <a:chExt cx="0" cy="0"/>
        </a:xfrm>
      </p:grpSpPr>
      <p:sp>
        <p:nvSpPr>
          <p:cNvPr id="876" name="Google Shape;876;p11"/>
          <p:cNvSpPr txBox="1"/>
          <p:nvPr>
            <p:ph type="title"/>
          </p:nvPr>
        </p:nvSpPr>
        <p:spPr>
          <a:xfrm rot="122813">
            <a:off x="2994340" y="1933203"/>
            <a:ext cx="2494592" cy="1859693"/>
          </a:xfrm>
          <a:prstGeom prst="rect">
            <a:avLst/>
          </a:prstGeom>
        </p:spPr>
        <p:txBody>
          <a:bodyPr anchorCtr="0" anchor="ctr" bIns="91425" lIns="91425" spcFirstLastPara="1" rIns="91425" wrap="square" tIns="91425">
            <a:noAutofit/>
          </a:bodyPr>
          <a:lstStyle>
            <a:lvl1pPr lvl="0" algn="r">
              <a:lnSpc>
                <a:spcPct val="90000"/>
              </a:lnSpc>
              <a:spcBef>
                <a:spcPts val="0"/>
              </a:spcBef>
              <a:spcAft>
                <a:spcPts val="0"/>
              </a:spcAft>
              <a:buClr>
                <a:schemeClr val="lt1"/>
              </a:buClr>
              <a:buSzPts val="3300"/>
              <a:buFont typeface="Montserrat"/>
              <a:buNone/>
              <a:defRPr sz="3000">
                <a:solidFill>
                  <a:schemeClr val="accent2"/>
                </a:solidFill>
              </a:defRPr>
            </a:lvl1pPr>
            <a:lvl2pPr lvl="1"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2pPr>
            <a:lvl3pPr lvl="2"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3pPr>
            <a:lvl4pPr lvl="3"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4pPr>
            <a:lvl5pPr lvl="4"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5pPr>
            <a:lvl6pPr lvl="5"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6pPr>
            <a:lvl7pPr lvl="6"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7pPr>
            <a:lvl8pPr lvl="7"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8pPr>
            <a:lvl9pPr lvl="8"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9pPr>
          </a:lstStyle>
          <a:p/>
        </p:txBody>
      </p:sp>
      <p:grpSp>
        <p:nvGrpSpPr>
          <p:cNvPr id="877" name="Google Shape;877;p11"/>
          <p:cNvGrpSpPr/>
          <p:nvPr/>
        </p:nvGrpSpPr>
        <p:grpSpPr>
          <a:xfrm flipH="1">
            <a:off x="8488193" y="4235172"/>
            <a:ext cx="393370" cy="344419"/>
            <a:chOff x="299281" y="2848081"/>
            <a:chExt cx="457673" cy="400720"/>
          </a:xfrm>
        </p:grpSpPr>
        <p:sp>
          <p:nvSpPr>
            <p:cNvPr id="878" name="Google Shape;878;p11"/>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1"/>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11"/>
          <p:cNvGrpSpPr/>
          <p:nvPr/>
        </p:nvGrpSpPr>
        <p:grpSpPr>
          <a:xfrm flipH="1">
            <a:off x="8758877" y="3942228"/>
            <a:ext cx="110824" cy="110824"/>
            <a:chOff x="794923" y="2795124"/>
            <a:chExt cx="128941" cy="128941"/>
          </a:xfrm>
        </p:grpSpPr>
        <p:sp>
          <p:nvSpPr>
            <p:cNvPr id="881" name="Google Shape;881;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11"/>
          <p:cNvGrpSpPr/>
          <p:nvPr/>
        </p:nvGrpSpPr>
        <p:grpSpPr>
          <a:xfrm flipH="1">
            <a:off x="7768006" y="4071773"/>
            <a:ext cx="645057" cy="788475"/>
            <a:chOff x="794919" y="4014442"/>
            <a:chExt cx="750503" cy="917365"/>
          </a:xfrm>
        </p:grpSpPr>
        <p:sp>
          <p:nvSpPr>
            <p:cNvPr id="884" name="Google Shape;884;p11"/>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1"/>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11"/>
          <p:cNvGrpSpPr/>
          <p:nvPr/>
        </p:nvGrpSpPr>
        <p:grpSpPr>
          <a:xfrm flipH="1">
            <a:off x="8309643" y="3582268"/>
            <a:ext cx="181240" cy="670823"/>
            <a:chOff x="2419167" y="1286206"/>
            <a:chExt cx="210867" cy="780480"/>
          </a:xfrm>
        </p:grpSpPr>
        <p:sp>
          <p:nvSpPr>
            <p:cNvPr id="888" name="Google Shape;888;p11"/>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1"/>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1"/>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1"/>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1"/>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 name="Google Shape;903;p11"/>
          <p:cNvSpPr/>
          <p:nvPr/>
        </p:nvSpPr>
        <p:spPr>
          <a:xfrm flipH="1">
            <a:off x="8645758" y="32671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 name="Google Shape;904;p11"/>
          <p:cNvGrpSpPr/>
          <p:nvPr/>
        </p:nvGrpSpPr>
        <p:grpSpPr>
          <a:xfrm flipH="1">
            <a:off x="7545149" y="4724289"/>
            <a:ext cx="110824" cy="110824"/>
            <a:chOff x="794923" y="2795124"/>
            <a:chExt cx="128941" cy="128941"/>
          </a:xfrm>
        </p:grpSpPr>
        <p:sp>
          <p:nvSpPr>
            <p:cNvPr id="905" name="Google Shape;905;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 name="Google Shape;907;p11"/>
          <p:cNvGrpSpPr/>
          <p:nvPr/>
        </p:nvGrpSpPr>
        <p:grpSpPr>
          <a:xfrm flipH="1">
            <a:off x="8636973" y="3556764"/>
            <a:ext cx="187263" cy="187264"/>
            <a:chOff x="1447449" y="4268259"/>
            <a:chExt cx="217875" cy="217875"/>
          </a:xfrm>
        </p:grpSpPr>
        <p:sp>
          <p:nvSpPr>
            <p:cNvPr id="908" name="Google Shape;908;p1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11"/>
          <p:cNvGrpSpPr/>
          <p:nvPr/>
        </p:nvGrpSpPr>
        <p:grpSpPr>
          <a:xfrm>
            <a:off x="8276589" y="385746"/>
            <a:ext cx="308365" cy="307514"/>
            <a:chOff x="2601030" y="2721166"/>
            <a:chExt cx="358773" cy="357783"/>
          </a:xfrm>
        </p:grpSpPr>
        <p:sp>
          <p:nvSpPr>
            <p:cNvPr id="917" name="Google Shape;917;p11"/>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1"/>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1"/>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1"/>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1"/>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1"/>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1"/>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1"/>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11"/>
          <p:cNvGrpSpPr/>
          <p:nvPr/>
        </p:nvGrpSpPr>
        <p:grpSpPr>
          <a:xfrm>
            <a:off x="353077" y="383180"/>
            <a:ext cx="545422" cy="666492"/>
            <a:chOff x="2859835" y="2776139"/>
            <a:chExt cx="634581" cy="775442"/>
          </a:xfrm>
        </p:grpSpPr>
        <p:sp>
          <p:nvSpPr>
            <p:cNvPr id="926" name="Google Shape;926;p11"/>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1"/>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1"/>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 name="Google Shape;929;p11"/>
          <p:cNvSpPr/>
          <p:nvPr/>
        </p:nvSpPr>
        <p:spPr>
          <a:xfrm>
            <a:off x="1528132" y="248511"/>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l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 name="Google Shape;930;p11"/>
          <p:cNvGrpSpPr/>
          <p:nvPr/>
        </p:nvGrpSpPr>
        <p:grpSpPr>
          <a:xfrm rot="10800000">
            <a:off x="295877" y="1200225"/>
            <a:ext cx="606382" cy="616689"/>
            <a:chOff x="3027518" y="-1395725"/>
            <a:chExt cx="705506" cy="717497"/>
          </a:xfrm>
        </p:grpSpPr>
        <p:sp>
          <p:nvSpPr>
            <p:cNvPr id="931" name="Google Shape;931;p11"/>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1"/>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1"/>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1"/>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1"/>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1"/>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1"/>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1"/>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1"/>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 name="Google Shape;940;p11"/>
          <p:cNvGrpSpPr/>
          <p:nvPr/>
        </p:nvGrpSpPr>
        <p:grpSpPr>
          <a:xfrm>
            <a:off x="852522" y="261574"/>
            <a:ext cx="576312" cy="578897"/>
            <a:chOff x="1889565" y="-3382437"/>
            <a:chExt cx="670520" cy="673527"/>
          </a:xfrm>
        </p:grpSpPr>
        <p:sp>
          <p:nvSpPr>
            <p:cNvPr id="941" name="Google Shape;941;p11"/>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1"/>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1"/>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1"/>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1"/>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11"/>
          <p:cNvGrpSpPr/>
          <p:nvPr/>
        </p:nvGrpSpPr>
        <p:grpSpPr>
          <a:xfrm flipH="1">
            <a:off x="285949" y="439639"/>
            <a:ext cx="110824" cy="110824"/>
            <a:chOff x="794923" y="2795124"/>
            <a:chExt cx="128941" cy="128941"/>
          </a:xfrm>
        </p:grpSpPr>
        <p:sp>
          <p:nvSpPr>
            <p:cNvPr id="947" name="Google Shape;947;p1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11"/>
          <p:cNvGrpSpPr/>
          <p:nvPr/>
        </p:nvGrpSpPr>
        <p:grpSpPr>
          <a:xfrm>
            <a:off x="619592" y="4514939"/>
            <a:ext cx="187263" cy="187264"/>
            <a:chOff x="1447449" y="4268259"/>
            <a:chExt cx="217875" cy="217875"/>
          </a:xfrm>
        </p:grpSpPr>
        <p:sp>
          <p:nvSpPr>
            <p:cNvPr id="950" name="Google Shape;950;p1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 name="Google Shape;958;p11"/>
          <p:cNvSpPr/>
          <p:nvPr/>
        </p:nvSpPr>
        <p:spPr>
          <a:xfrm>
            <a:off x="0" y="0"/>
            <a:ext cx="9170139" cy="5143313"/>
          </a:xfrm>
          <a:custGeom>
            <a:rect b="b" l="l" r="r" t="t"/>
            <a:pathLst>
              <a:path extrusionOk="0" h="160578" w="285474">
                <a:moveTo>
                  <a:pt x="275741" y="5353"/>
                </a:moveTo>
                <a:cubicBezTo>
                  <a:pt x="275741" y="8359"/>
                  <a:pt x="278158" y="10803"/>
                  <a:pt x="281138" y="10803"/>
                </a:cubicBezTo>
                <a:lnTo>
                  <a:pt x="281138" y="149775"/>
                </a:lnTo>
                <a:cubicBezTo>
                  <a:pt x="278158" y="149775"/>
                  <a:pt x="275741" y="152219"/>
                  <a:pt x="275741" y="155225"/>
                </a:cubicBezTo>
                <a:lnTo>
                  <a:pt x="9733" y="155225"/>
                </a:lnTo>
                <a:cubicBezTo>
                  <a:pt x="9733" y="152219"/>
                  <a:pt x="7315" y="149775"/>
                  <a:pt x="4336" y="149775"/>
                </a:cubicBezTo>
                <a:lnTo>
                  <a:pt x="4336" y="10803"/>
                </a:lnTo>
                <a:cubicBezTo>
                  <a:pt x="7315" y="10803"/>
                  <a:pt x="9733" y="8359"/>
                  <a:pt x="9733" y="5353"/>
                </a:cubicBezTo>
                <a:close/>
                <a:moveTo>
                  <a:pt x="0" y="0"/>
                </a:moveTo>
                <a:lnTo>
                  <a:pt x="0" y="160578"/>
                </a:lnTo>
                <a:lnTo>
                  <a:pt x="285473" y="160578"/>
                </a:lnTo>
                <a:lnTo>
                  <a:pt x="285473" y="0"/>
                </a:lnTo>
                <a:close/>
              </a:path>
            </a:pathLst>
          </a:custGeom>
          <a:solidFill>
            <a:srgbClr val="476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959" name="Shape 959"/>
        <p:cNvGrpSpPr/>
        <p:nvPr/>
      </p:nvGrpSpPr>
      <p:grpSpPr>
        <a:xfrm>
          <a:off x="0" y="0"/>
          <a:ext cx="0" cy="0"/>
          <a:chOff x="0" y="0"/>
          <a:chExt cx="0" cy="0"/>
        </a:xfrm>
      </p:grpSpPr>
      <p:sp>
        <p:nvSpPr>
          <p:cNvPr id="960" name="Google Shape;960;p1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2"/>
          <p:cNvSpPr txBox="1"/>
          <p:nvPr>
            <p:ph type="title"/>
          </p:nvPr>
        </p:nvSpPr>
        <p:spPr>
          <a:xfrm>
            <a:off x="1268550" y="539500"/>
            <a:ext cx="66069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2" name="Google Shape;962;p12"/>
          <p:cNvSpPr txBox="1"/>
          <p:nvPr>
            <p:ph idx="1" type="subTitle"/>
          </p:nvPr>
        </p:nvSpPr>
        <p:spPr>
          <a:xfrm>
            <a:off x="955775" y="2832131"/>
            <a:ext cx="1843500" cy="816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a:spcBef>
                <a:spcPts val="0"/>
              </a:spcBef>
              <a:spcAft>
                <a:spcPts val="0"/>
              </a:spcAft>
              <a:buSzPts val="1400"/>
              <a:buNone/>
              <a:defRPr sz="1400"/>
            </a:lvl2pPr>
            <a:lvl3pPr lvl="2" algn="ctr">
              <a:spcBef>
                <a:spcPts val="1600"/>
              </a:spcBef>
              <a:spcAft>
                <a:spcPts val="0"/>
              </a:spcAft>
              <a:buSzPts val="1400"/>
              <a:buNone/>
              <a:defRPr sz="1400"/>
            </a:lvl3pPr>
            <a:lvl4pPr lvl="3" algn="ctr">
              <a:spcBef>
                <a:spcPts val="1600"/>
              </a:spcBef>
              <a:spcAft>
                <a:spcPts val="0"/>
              </a:spcAft>
              <a:buSzPts val="1400"/>
              <a:buNone/>
              <a:defRPr sz="1400"/>
            </a:lvl4pPr>
            <a:lvl5pPr lvl="4" algn="ctr">
              <a:spcBef>
                <a:spcPts val="1600"/>
              </a:spcBef>
              <a:spcAft>
                <a:spcPts val="0"/>
              </a:spcAft>
              <a:buSzPts val="1400"/>
              <a:buNone/>
              <a:defRPr sz="1400"/>
            </a:lvl5pPr>
            <a:lvl6pPr lvl="5" algn="ctr">
              <a:spcBef>
                <a:spcPts val="1600"/>
              </a:spcBef>
              <a:spcAft>
                <a:spcPts val="0"/>
              </a:spcAft>
              <a:buSzPts val="1400"/>
              <a:buNone/>
              <a:defRPr sz="1400"/>
            </a:lvl6pPr>
            <a:lvl7pPr lvl="6" algn="ctr">
              <a:spcBef>
                <a:spcPts val="1600"/>
              </a:spcBef>
              <a:spcAft>
                <a:spcPts val="0"/>
              </a:spcAft>
              <a:buSzPts val="1400"/>
              <a:buNone/>
              <a:defRPr sz="1400"/>
            </a:lvl7pPr>
            <a:lvl8pPr lvl="7" algn="ctr">
              <a:spcBef>
                <a:spcPts val="1600"/>
              </a:spcBef>
              <a:spcAft>
                <a:spcPts val="0"/>
              </a:spcAft>
              <a:buSzPts val="1400"/>
              <a:buNone/>
              <a:defRPr sz="1400"/>
            </a:lvl8pPr>
            <a:lvl9pPr lvl="8" algn="ctr">
              <a:spcBef>
                <a:spcPts val="1600"/>
              </a:spcBef>
              <a:spcAft>
                <a:spcPts val="1600"/>
              </a:spcAft>
              <a:buSzPts val="1400"/>
              <a:buNone/>
              <a:defRPr sz="1400"/>
            </a:lvl9pPr>
          </a:lstStyle>
          <a:p/>
        </p:txBody>
      </p:sp>
      <p:sp>
        <p:nvSpPr>
          <p:cNvPr id="963" name="Google Shape;963;p12"/>
          <p:cNvSpPr txBox="1"/>
          <p:nvPr>
            <p:ph idx="2" type="subTitle"/>
          </p:nvPr>
        </p:nvSpPr>
        <p:spPr>
          <a:xfrm>
            <a:off x="955775"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964" name="Google Shape;964;p12"/>
          <p:cNvSpPr txBox="1"/>
          <p:nvPr>
            <p:ph idx="3" type="subTitle"/>
          </p:nvPr>
        </p:nvSpPr>
        <p:spPr>
          <a:xfrm>
            <a:off x="3650250" y="2832131"/>
            <a:ext cx="1843500" cy="81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965" name="Google Shape;965;p12"/>
          <p:cNvSpPr txBox="1"/>
          <p:nvPr>
            <p:ph idx="4" type="subTitle"/>
          </p:nvPr>
        </p:nvSpPr>
        <p:spPr>
          <a:xfrm>
            <a:off x="3650250"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966" name="Google Shape;966;p12"/>
          <p:cNvSpPr txBox="1"/>
          <p:nvPr>
            <p:ph idx="5" type="subTitle"/>
          </p:nvPr>
        </p:nvSpPr>
        <p:spPr>
          <a:xfrm>
            <a:off x="6344725" y="2832131"/>
            <a:ext cx="1843500" cy="81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967" name="Google Shape;967;p12"/>
          <p:cNvSpPr txBox="1"/>
          <p:nvPr>
            <p:ph idx="6" type="subTitle"/>
          </p:nvPr>
        </p:nvSpPr>
        <p:spPr>
          <a:xfrm>
            <a:off x="6344725" y="2494525"/>
            <a:ext cx="1843500" cy="2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lt1"/>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grpSp>
        <p:nvGrpSpPr>
          <p:cNvPr id="968" name="Google Shape;968;p12"/>
          <p:cNvGrpSpPr/>
          <p:nvPr/>
        </p:nvGrpSpPr>
        <p:grpSpPr>
          <a:xfrm>
            <a:off x="650863" y="3532692"/>
            <a:ext cx="181240" cy="670823"/>
            <a:chOff x="2419167" y="1286206"/>
            <a:chExt cx="210867" cy="780480"/>
          </a:xfrm>
        </p:grpSpPr>
        <p:sp>
          <p:nvSpPr>
            <p:cNvPr id="969" name="Google Shape;969;p1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 name="Google Shape;984;p12"/>
          <p:cNvGrpSpPr/>
          <p:nvPr/>
        </p:nvGrpSpPr>
        <p:grpSpPr>
          <a:xfrm>
            <a:off x="288352" y="3190359"/>
            <a:ext cx="308365" cy="307514"/>
            <a:chOff x="2601030" y="2721166"/>
            <a:chExt cx="358773" cy="357783"/>
          </a:xfrm>
        </p:grpSpPr>
        <p:sp>
          <p:nvSpPr>
            <p:cNvPr id="985" name="Google Shape;985;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12"/>
          <p:cNvGrpSpPr/>
          <p:nvPr/>
        </p:nvGrpSpPr>
        <p:grpSpPr>
          <a:xfrm flipH="1">
            <a:off x="278088" y="3731031"/>
            <a:ext cx="196716" cy="249985"/>
            <a:chOff x="2079424" y="521748"/>
            <a:chExt cx="228873" cy="290850"/>
          </a:xfrm>
        </p:grpSpPr>
        <p:sp>
          <p:nvSpPr>
            <p:cNvPr id="994" name="Google Shape;994;p1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12"/>
          <p:cNvGrpSpPr/>
          <p:nvPr/>
        </p:nvGrpSpPr>
        <p:grpSpPr>
          <a:xfrm>
            <a:off x="240681" y="4289926"/>
            <a:ext cx="576312" cy="578897"/>
            <a:chOff x="1889565" y="-3382437"/>
            <a:chExt cx="670520" cy="673527"/>
          </a:xfrm>
        </p:grpSpPr>
        <p:sp>
          <p:nvSpPr>
            <p:cNvPr id="998" name="Google Shape;998;p1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 name="Google Shape;1003;p12"/>
          <p:cNvGrpSpPr/>
          <p:nvPr/>
        </p:nvGrpSpPr>
        <p:grpSpPr>
          <a:xfrm>
            <a:off x="893802" y="4127682"/>
            <a:ext cx="110824" cy="110824"/>
            <a:chOff x="794923" y="2795124"/>
            <a:chExt cx="128941" cy="128941"/>
          </a:xfrm>
        </p:grpSpPr>
        <p:sp>
          <p:nvSpPr>
            <p:cNvPr id="1004" name="Google Shape;1004;p1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 name="Google Shape;1006;p12"/>
          <p:cNvGrpSpPr/>
          <p:nvPr/>
        </p:nvGrpSpPr>
        <p:grpSpPr>
          <a:xfrm flipH="1" rot="5400000">
            <a:off x="1012144" y="4368923"/>
            <a:ext cx="479293" cy="479293"/>
            <a:chOff x="3560335" y="-646412"/>
            <a:chExt cx="557642" cy="557642"/>
          </a:xfrm>
        </p:grpSpPr>
        <p:sp>
          <p:nvSpPr>
            <p:cNvPr id="1007" name="Google Shape;1007;p1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12"/>
          <p:cNvGrpSpPr/>
          <p:nvPr/>
        </p:nvGrpSpPr>
        <p:grpSpPr>
          <a:xfrm>
            <a:off x="559039" y="369684"/>
            <a:ext cx="308365" cy="307514"/>
            <a:chOff x="2601030" y="2721166"/>
            <a:chExt cx="358773" cy="357783"/>
          </a:xfrm>
        </p:grpSpPr>
        <p:sp>
          <p:nvSpPr>
            <p:cNvPr id="1017" name="Google Shape;1017;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12"/>
          <p:cNvGrpSpPr/>
          <p:nvPr/>
        </p:nvGrpSpPr>
        <p:grpSpPr>
          <a:xfrm>
            <a:off x="7642475" y="242214"/>
            <a:ext cx="200704" cy="200674"/>
            <a:chOff x="6886110" y="773687"/>
            <a:chExt cx="249074" cy="249037"/>
          </a:xfrm>
        </p:grpSpPr>
        <p:sp>
          <p:nvSpPr>
            <p:cNvPr id="1026" name="Google Shape;1026;p12"/>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2"/>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2"/>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2"/>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2"/>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2"/>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2"/>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2"/>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12"/>
          <p:cNvGrpSpPr/>
          <p:nvPr/>
        </p:nvGrpSpPr>
        <p:grpSpPr>
          <a:xfrm>
            <a:off x="8471468" y="269629"/>
            <a:ext cx="330676" cy="507632"/>
            <a:chOff x="1603769" y="107044"/>
            <a:chExt cx="384731" cy="590613"/>
          </a:xfrm>
        </p:grpSpPr>
        <p:sp>
          <p:nvSpPr>
            <p:cNvPr id="1035" name="Google Shape;1035;p12"/>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2"/>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2"/>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2"/>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2"/>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2"/>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2"/>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12"/>
          <p:cNvGrpSpPr/>
          <p:nvPr/>
        </p:nvGrpSpPr>
        <p:grpSpPr>
          <a:xfrm>
            <a:off x="8724222" y="1597869"/>
            <a:ext cx="110824" cy="110824"/>
            <a:chOff x="794923" y="2795124"/>
            <a:chExt cx="128941" cy="128941"/>
          </a:xfrm>
        </p:grpSpPr>
        <p:sp>
          <p:nvSpPr>
            <p:cNvPr id="1043" name="Google Shape;1043;p1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12"/>
          <p:cNvGrpSpPr/>
          <p:nvPr/>
        </p:nvGrpSpPr>
        <p:grpSpPr>
          <a:xfrm>
            <a:off x="8317746" y="873319"/>
            <a:ext cx="576312" cy="578897"/>
            <a:chOff x="1889565" y="-3382437"/>
            <a:chExt cx="670520" cy="673527"/>
          </a:xfrm>
        </p:grpSpPr>
        <p:sp>
          <p:nvSpPr>
            <p:cNvPr id="1046" name="Google Shape;1046;p12"/>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2"/>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2"/>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2"/>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2"/>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12"/>
          <p:cNvGrpSpPr/>
          <p:nvPr/>
        </p:nvGrpSpPr>
        <p:grpSpPr>
          <a:xfrm>
            <a:off x="8071853" y="348940"/>
            <a:ext cx="202705" cy="497323"/>
            <a:chOff x="6219428" y="3871144"/>
            <a:chExt cx="235841" cy="578619"/>
          </a:xfrm>
        </p:grpSpPr>
        <p:sp>
          <p:nvSpPr>
            <p:cNvPr id="1052" name="Google Shape;1052;p1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12"/>
          <p:cNvGrpSpPr/>
          <p:nvPr/>
        </p:nvGrpSpPr>
        <p:grpSpPr>
          <a:xfrm>
            <a:off x="8276594" y="4454822"/>
            <a:ext cx="308365" cy="307514"/>
            <a:chOff x="2601030" y="2721166"/>
            <a:chExt cx="358773" cy="357783"/>
          </a:xfrm>
        </p:grpSpPr>
        <p:sp>
          <p:nvSpPr>
            <p:cNvPr id="1056" name="Google Shape;1056;p1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2">
  <p:cSld name="CUSTOM_3">
    <p:spTree>
      <p:nvGrpSpPr>
        <p:cNvPr id="1064" name="Shape 1064"/>
        <p:cNvGrpSpPr/>
        <p:nvPr/>
      </p:nvGrpSpPr>
      <p:grpSpPr>
        <a:xfrm>
          <a:off x="0" y="0"/>
          <a:ext cx="0" cy="0"/>
          <a:chOff x="0" y="0"/>
          <a:chExt cx="0" cy="0"/>
        </a:xfrm>
      </p:grpSpPr>
      <p:sp>
        <p:nvSpPr>
          <p:cNvPr id="1065" name="Google Shape;1065;p1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txBox="1"/>
          <p:nvPr>
            <p:ph type="title"/>
          </p:nvPr>
        </p:nvSpPr>
        <p:spPr>
          <a:xfrm>
            <a:off x="1508250" y="539500"/>
            <a:ext cx="61275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7" name="Google Shape;1067;p13"/>
          <p:cNvSpPr txBox="1"/>
          <p:nvPr>
            <p:ph idx="1" type="subTitle"/>
          </p:nvPr>
        </p:nvSpPr>
        <p:spPr>
          <a:xfrm>
            <a:off x="9156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68" name="Google Shape;1068;p13"/>
          <p:cNvSpPr txBox="1"/>
          <p:nvPr>
            <p:ph idx="2" type="subTitle"/>
          </p:nvPr>
        </p:nvSpPr>
        <p:spPr>
          <a:xfrm>
            <a:off x="9156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1069" name="Google Shape;1069;p13"/>
          <p:cNvSpPr txBox="1"/>
          <p:nvPr>
            <p:ph idx="3" type="subTitle"/>
          </p:nvPr>
        </p:nvSpPr>
        <p:spPr>
          <a:xfrm>
            <a:off x="36627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70" name="Google Shape;1070;p13"/>
          <p:cNvSpPr txBox="1"/>
          <p:nvPr>
            <p:ph idx="4" type="subTitle"/>
          </p:nvPr>
        </p:nvSpPr>
        <p:spPr>
          <a:xfrm>
            <a:off x="36627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sp>
        <p:nvSpPr>
          <p:cNvPr id="1071" name="Google Shape;1071;p13"/>
          <p:cNvSpPr txBox="1"/>
          <p:nvPr>
            <p:ph idx="5" type="subTitle"/>
          </p:nvPr>
        </p:nvSpPr>
        <p:spPr>
          <a:xfrm>
            <a:off x="6409800" y="2849537"/>
            <a:ext cx="1818600" cy="78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rtl="0" algn="ctr">
              <a:spcBef>
                <a:spcPts val="0"/>
              </a:spcBef>
              <a:spcAft>
                <a:spcPts val="0"/>
              </a:spcAft>
              <a:buSzPts val="1400"/>
              <a:buNone/>
              <a:defRPr sz="1400"/>
            </a:lvl2pPr>
            <a:lvl3pPr lvl="2" rtl="0" algn="ctr">
              <a:spcBef>
                <a:spcPts val="1600"/>
              </a:spcBef>
              <a:spcAft>
                <a:spcPts val="0"/>
              </a:spcAft>
              <a:buSzPts val="1400"/>
              <a:buNone/>
              <a:defRPr sz="1400"/>
            </a:lvl3pPr>
            <a:lvl4pPr lvl="3" rtl="0" algn="ctr">
              <a:spcBef>
                <a:spcPts val="1600"/>
              </a:spcBef>
              <a:spcAft>
                <a:spcPts val="0"/>
              </a:spcAft>
              <a:buSzPts val="1400"/>
              <a:buNone/>
              <a:defRPr sz="1400"/>
            </a:lvl4pPr>
            <a:lvl5pPr lvl="4" rtl="0" algn="ctr">
              <a:spcBef>
                <a:spcPts val="1600"/>
              </a:spcBef>
              <a:spcAft>
                <a:spcPts val="0"/>
              </a:spcAft>
              <a:buSzPts val="1400"/>
              <a:buNone/>
              <a:defRPr sz="1400"/>
            </a:lvl5pPr>
            <a:lvl6pPr lvl="5" rtl="0" algn="ctr">
              <a:spcBef>
                <a:spcPts val="1600"/>
              </a:spcBef>
              <a:spcAft>
                <a:spcPts val="0"/>
              </a:spcAft>
              <a:buSzPts val="1400"/>
              <a:buNone/>
              <a:defRPr sz="1400"/>
            </a:lvl6pPr>
            <a:lvl7pPr lvl="6" rtl="0" algn="ctr">
              <a:spcBef>
                <a:spcPts val="1600"/>
              </a:spcBef>
              <a:spcAft>
                <a:spcPts val="0"/>
              </a:spcAft>
              <a:buSzPts val="1400"/>
              <a:buNone/>
              <a:defRPr sz="1400"/>
            </a:lvl7pPr>
            <a:lvl8pPr lvl="7" rtl="0" algn="ctr">
              <a:spcBef>
                <a:spcPts val="1600"/>
              </a:spcBef>
              <a:spcAft>
                <a:spcPts val="0"/>
              </a:spcAft>
              <a:buSzPts val="1400"/>
              <a:buNone/>
              <a:defRPr sz="1400"/>
            </a:lvl8pPr>
            <a:lvl9pPr lvl="8" rtl="0" algn="ctr">
              <a:spcBef>
                <a:spcPts val="1600"/>
              </a:spcBef>
              <a:spcAft>
                <a:spcPts val="1600"/>
              </a:spcAft>
              <a:buSzPts val="1400"/>
              <a:buNone/>
              <a:defRPr sz="1400"/>
            </a:lvl9pPr>
          </a:lstStyle>
          <a:p/>
        </p:txBody>
      </p:sp>
      <p:sp>
        <p:nvSpPr>
          <p:cNvPr id="1072" name="Google Shape;1072;p13"/>
          <p:cNvSpPr txBox="1"/>
          <p:nvPr>
            <p:ph idx="6" type="subTitle"/>
          </p:nvPr>
        </p:nvSpPr>
        <p:spPr>
          <a:xfrm>
            <a:off x="6409800" y="2500608"/>
            <a:ext cx="1818600" cy="26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Nunito"/>
              <a:buNone/>
              <a:defRPr b="1" sz="1600">
                <a:solidFill>
                  <a:schemeClr val="accent6"/>
                </a:solidFill>
                <a:latin typeface="Nunito"/>
                <a:ea typeface="Nunito"/>
                <a:cs typeface="Nunito"/>
                <a:sym typeface="Nunito"/>
              </a:defRPr>
            </a:lvl1pPr>
            <a:lvl2pPr lvl="1" rtl="0" algn="ctr">
              <a:spcBef>
                <a:spcPts val="0"/>
              </a:spcBef>
              <a:spcAft>
                <a:spcPts val="0"/>
              </a:spcAft>
              <a:buSzPts val="1400"/>
              <a:buFont typeface="Nunito"/>
              <a:buNone/>
              <a:defRPr b="1" sz="1400">
                <a:latin typeface="Nunito"/>
                <a:ea typeface="Nunito"/>
                <a:cs typeface="Nunito"/>
                <a:sym typeface="Nunito"/>
              </a:defRPr>
            </a:lvl2pPr>
            <a:lvl3pPr lvl="2" rtl="0" algn="ctr">
              <a:spcBef>
                <a:spcPts val="1600"/>
              </a:spcBef>
              <a:spcAft>
                <a:spcPts val="0"/>
              </a:spcAft>
              <a:buSzPts val="1400"/>
              <a:buFont typeface="Nunito"/>
              <a:buNone/>
              <a:defRPr b="1" sz="1400">
                <a:latin typeface="Nunito"/>
                <a:ea typeface="Nunito"/>
                <a:cs typeface="Nunito"/>
                <a:sym typeface="Nunito"/>
              </a:defRPr>
            </a:lvl3pPr>
            <a:lvl4pPr lvl="3" rtl="0" algn="ctr">
              <a:spcBef>
                <a:spcPts val="1600"/>
              </a:spcBef>
              <a:spcAft>
                <a:spcPts val="0"/>
              </a:spcAft>
              <a:buSzPts val="1400"/>
              <a:buFont typeface="Nunito"/>
              <a:buNone/>
              <a:defRPr b="1" sz="1400">
                <a:latin typeface="Nunito"/>
                <a:ea typeface="Nunito"/>
                <a:cs typeface="Nunito"/>
                <a:sym typeface="Nunito"/>
              </a:defRPr>
            </a:lvl4pPr>
            <a:lvl5pPr lvl="4" rtl="0" algn="ctr">
              <a:spcBef>
                <a:spcPts val="1600"/>
              </a:spcBef>
              <a:spcAft>
                <a:spcPts val="0"/>
              </a:spcAft>
              <a:buSzPts val="1400"/>
              <a:buFont typeface="Nunito"/>
              <a:buNone/>
              <a:defRPr b="1" sz="1400">
                <a:latin typeface="Nunito"/>
                <a:ea typeface="Nunito"/>
                <a:cs typeface="Nunito"/>
                <a:sym typeface="Nunito"/>
              </a:defRPr>
            </a:lvl5pPr>
            <a:lvl6pPr lvl="5" rtl="0" algn="ctr">
              <a:spcBef>
                <a:spcPts val="1600"/>
              </a:spcBef>
              <a:spcAft>
                <a:spcPts val="0"/>
              </a:spcAft>
              <a:buSzPts val="1400"/>
              <a:buFont typeface="Nunito"/>
              <a:buNone/>
              <a:defRPr b="1" sz="1400">
                <a:latin typeface="Nunito"/>
                <a:ea typeface="Nunito"/>
                <a:cs typeface="Nunito"/>
                <a:sym typeface="Nunito"/>
              </a:defRPr>
            </a:lvl6pPr>
            <a:lvl7pPr lvl="6" rtl="0" algn="ctr">
              <a:spcBef>
                <a:spcPts val="1600"/>
              </a:spcBef>
              <a:spcAft>
                <a:spcPts val="0"/>
              </a:spcAft>
              <a:buSzPts val="1400"/>
              <a:buFont typeface="Nunito"/>
              <a:buNone/>
              <a:defRPr b="1" sz="1400">
                <a:latin typeface="Nunito"/>
                <a:ea typeface="Nunito"/>
                <a:cs typeface="Nunito"/>
                <a:sym typeface="Nunito"/>
              </a:defRPr>
            </a:lvl7pPr>
            <a:lvl8pPr lvl="7" rtl="0" algn="ctr">
              <a:spcBef>
                <a:spcPts val="1600"/>
              </a:spcBef>
              <a:spcAft>
                <a:spcPts val="0"/>
              </a:spcAft>
              <a:buSzPts val="1400"/>
              <a:buFont typeface="Nunito"/>
              <a:buNone/>
              <a:defRPr b="1" sz="1400">
                <a:latin typeface="Nunito"/>
                <a:ea typeface="Nunito"/>
                <a:cs typeface="Nunito"/>
                <a:sym typeface="Nunito"/>
              </a:defRPr>
            </a:lvl8pPr>
            <a:lvl9pPr lvl="8" rtl="0" algn="ctr">
              <a:spcBef>
                <a:spcPts val="1600"/>
              </a:spcBef>
              <a:spcAft>
                <a:spcPts val="1600"/>
              </a:spcAft>
              <a:buSzPts val="1400"/>
              <a:buFont typeface="Nunito"/>
              <a:buNone/>
              <a:defRPr b="1" sz="1400">
                <a:latin typeface="Nunito"/>
                <a:ea typeface="Nunito"/>
                <a:cs typeface="Nunito"/>
                <a:sym typeface="Nunito"/>
              </a:defRPr>
            </a:lvl9pPr>
          </a:lstStyle>
          <a:p/>
        </p:txBody>
      </p:sp>
      <p:grpSp>
        <p:nvGrpSpPr>
          <p:cNvPr id="1073" name="Google Shape;1073;p13"/>
          <p:cNvGrpSpPr/>
          <p:nvPr/>
        </p:nvGrpSpPr>
        <p:grpSpPr>
          <a:xfrm>
            <a:off x="7829836" y="278787"/>
            <a:ext cx="829539" cy="844607"/>
            <a:chOff x="7916906" y="126387"/>
            <a:chExt cx="829539" cy="844607"/>
          </a:xfrm>
        </p:grpSpPr>
        <p:sp>
          <p:nvSpPr>
            <p:cNvPr id="1074" name="Google Shape;1074;p13"/>
            <p:cNvSpPr/>
            <p:nvPr/>
          </p:nvSpPr>
          <p:spPr>
            <a:xfrm>
              <a:off x="7916906" y="126387"/>
              <a:ext cx="490049" cy="49505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p:nvPr/>
          </p:nvSpPr>
          <p:spPr>
            <a:xfrm>
              <a:off x="8161928" y="210844"/>
              <a:ext cx="161416" cy="160588"/>
            </a:xfrm>
            <a:custGeom>
              <a:rect b="b" l="l" r="r" t="t"/>
              <a:pathLst>
                <a:path extrusionOk="0" fill="none" h="5233" w="5260">
                  <a:moveTo>
                    <a:pt x="1" y="55"/>
                  </a:moveTo>
                  <a:cubicBezTo>
                    <a:pt x="2889" y="1"/>
                    <a:pt x="5259" y="2317"/>
                    <a:pt x="5259" y="5232"/>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3"/>
            <p:cNvSpPr/>
            <p:nvPr/>
          </p:nvSpPr>
          <p:spPr>
            <a:xfrm>
              <a:off x="8375157" y="603051"/>
              <a:ext cx="371288" cy="36794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3"/>
            <p:cNvSpPr/>
            <p:nvPr/>
          </p:nvSpPr>
          <p:spPr>
            <a:xfrm>
              <a:off x="8323323" y="554532"/>
              <a:ext cx="78621" cy="76964"/>
            </a:xfrm>
            <a:custGeom>
              <a:rect b="b" l="l" r="r" t="t"/>
              <a:pathLst>
                <a:path extrusionOk="0" fill="none" h="2508" w="2562">
                  <a:moveTo>
                    <a:pt x="2562" y="2508"/>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13"/>
          <p:cNvGrpSpPr/>
          <p:nvPr/>
        </p:nvGrpSpPr>
        <p:grpSpPr>
          <a:xfrm flipH="1">
            <a:off x="336482" y="256426"/>
            <a:ext cx="488729" cy="597143"/>
            <a:chOff x="6180225" y="405175"/>
            <a:chExt cx="606514" cy="741056"/>
          </a:xfrm>
        </p:grpSpPr>
        <p:sp>
          <p:nvSpPr>
            <p:cNvPr id="1079" name="Google Shape;1079;p13"/>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3"/>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3"/>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 name="Google Shape;1082;p13"/>
          <p:cNvGrpSpPr/>
          <p:nvPr/>
        </p:nvGrpSpPr>
        <p:grpSpPr>
          <a:xfrm flipH="1">
            <a:off x="271575" y="978689"/>
            <a:ext cx="411494" cy="664330"/>
            <a:chOff x="4698532" y="1605962"/>
            <a:chExt cx="510665" cy="824436"/>
          </a:xfrm>
        </p:grpSpPr>
        <p:sp>
          <p:nvSpPr>
            <p:cNvPr id="1083" name="Google Shape;1083;p13"/>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3"/>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3"/>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13"/>
          <p:cNvGrpSpPr/>
          <p:nvPr/>
        </p:nvGrpSpPr>
        <p:grpSpPr>
          <a:xfrm flipH="1">
            <a:off x="757669" y="1172813"/>
            <a:ext cx="110824" cy="110824"/>
            <a:chOff x="794923" y="2795124"/>
            <a:chExt cx="128941" cy="128941"/>
          </a:xfrm>
        </p:grpSpPr>
        <p:sp>
          <p:nvSpPr>
            <p:cNvPr id="1087" name="Google Shape;1087;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13"/>
          <p:cNvGrpSpPr/>
          <p:nvPr/>
        </p:nvGrpSpPr>
        <p:grpSpPr>
          <a:xfrm>
            <a:off x="929181" y="708790"/>
            <a:ext cx="166649" cy="167500"/>
            <a:chOff x="3407917" y="-1400250"/>
            <a:chExt cx="193891" cy="194881"/>
          </a:xfrm>
        </p:grpSpPr>
        <p:sp>
          <p:nvSpPr>
            <p:cNvPr id="1090" name="Google Shape;1090;p13"/>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13"/>
          <p:cNvGrpSpPr/>
          <p:nvPr/>
        </p:nvGrpSpPr>
        <p:grpSpPr>
          <a:xfrm flipH="1" rot="-5400000">
            <a:off x="849046" y="322800"/>
            <a:ext cx="479293" cy="479293"/>
            <a:chOff x="3560335" y="-646412"/>
            <a:chExt cx="557642" cy="557642"/>
          </a:xfrm>
        </p:grpSpPr>
        <p:sp>
          <p:nvSpPr>
            <p:cNvPr id="1099" name="Google Shape;1099;p1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13"/>
          <p:cNvGrpSpPr/>
          <p:nvPr/>
        </p:nvGrpSpPr>
        <p:grpSpPr>
          <a:xfrm flipH="1">
            <a:off x="1426010" y="233741"/>
            <a:ext cx="110824" cy="110824"/>
            <a:chOff x="794923" y="2795124"/>
            <a:chExt cx="128941" cy="128941"/>
          </a:xfrm>
        </p:grpSpPr>
        <p:sp>
          <p:nvSpPr>
            <p:cNvPr id="1109" name="Google Shape;1109;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13"/>
          <p:cNvGrpSpPr/>
          <p:nvPr/>
        </p:nvGrpSpPr>
        <p:grpSpPr>
          <a:xfrm flipH="1">
            <a:off x="8455129" y="4384172"/>
            <a:ext cx="414009" cy="454583"/>
            <a:chOff x="1693693" y="-2602979"/>
            <a:chExt cx="509674" cy="559624"/>
          </a:xfrm>
        </p:grpSpPr>
        <p:sp>
          <p:nvSpPr>
            <p:cNvPr id="1112" name="Google Shape;1112;p13"/>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3"/>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13"/>
          <p:cNvGrpSpPr/>
          <p:nvPr/>
        </p:nvGrpSpPr>
        <p:grpSpPr>
          <a:xfrm flipH="1">
            <a:off x="8276602" y="4446789"/>
            <a:ext cx="104738" cy="104738"/>
            <a:chOff x="794923" y="2795124"/>
            <a:chExt cx="128941" cy="128941"/>
          </a:xfrm>
        </p:grpSpPr>
        <p:sp>
          <p:nvSpPr>
            <p:cNvPr id="1122" name="Google Shape;1122;p1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13"/>
          <p:cNvGrpSpPr/>
          <p:nvPr/>
        </p:nvGrpSpPr>
        <p:grpSpPr>
          <a:xfrm>
            <a:off x="8314579" y="3559006"/>
            <a:ext cx="544663" cy="547106"/>
            <a:chOff x="1889565" y="-3382437"/>
            <a:chExt cx="670520" cy="673527"/>
          </a:xfrm>
        </p:grpSpPr>
        <p:sp>
          <p:nvSpPr>
            <p:cNvPr id="1125" name="Google Shape;1125;p1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 name="Google Shape;1130;p13"/>
          <p:cNvGrpSpPr/>
          <p:nvPr/>
        </p:nvGrpSpPr>
        <p:grpSpPr>
          <a:xfrm>
            <a:off x="8619577" y="3304543"/>
            <a:ext cx="157497" cy="158302"/>
            <a:chOff x="3407917" y="-1400250"/>
            <a:chExt cx="193891" cy="194881"/>
          </a:xfrm>
        </p:grpSpPr>
        <p:sp>
          <p:nvSpPr>
            <p:cNvPr id="1131" name="Google Shape;1131;p13"/>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3"/>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3"/>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3"/>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3"/>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3"/>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3"/>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3"/>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13"/>
          <p:cNvGrpSpPr/>
          <p:nvPr/>
        </p:nvGrpSpPr>
        <p:grpSpPr>
          <a:xfrm rot="1420089">
            <a:off x="7749849" y="4096443"/>
            <a:ext cx="677828" cy="709496"/>
            <a:chOff x="3153626" y="-2653955"/>
            <a:chExt cx="834426" cy="873411"/>
          </a:xfrm>
        </p:grpSpPr>
        <p:sp>
          <p:nvSpPr>
            <p:cNvPr id="1140" name="Google Shape;1140;p13"/>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3"/>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3"/>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3"/>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3"/>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3"/>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3"/>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 name="Google Shape;1147;p13"/>
          <p:cNvGrpSpPr/>
          <p:nvPr/>
        </p:nvGrpSpPr>
        <p:grpSpPr>
          <a:xfrm>
            <a:off x="7393991" y="4662312"/>
            <a:ext cx="185914" cy="236257"/>
            <a:chOff x="2079424" y="521748"/>
            <a:chExt cx="228873" cy="290850"/>
          </a:xfrm>
        </p:grpSpPr>
        <p:sp>
          <p:nvSpPr>
            <p:cNvPr id="1148" name="Google Shape;1148;p13"/>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3"/>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3"/>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13"/>
          <p:cNvGrpSpPr/>
          <p:nvPr/>
        </p:nvGrpSpPr>
        <p:grpSpPr>
          <a:xfrm>
            <a:off x="619592" y="4514939"/>
            <a:ext cx="187263" cy="187264"/>
            <a:chOff x="1447449" y="4268259"/>
            <a:chExt cx="217875" cy="217875"/>
          </a:xfrm>
        </p:grpSpPr>
        <p:sp>
          <p:nvSpPr>
            <p:cNvPr id="1152" name="Google Shape;1152;p13"/>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3"/>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3"/>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3"/>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3"/>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3"/>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3"/>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3"/>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13"/>
          <p:cNvGrpSpPr/>
          <p:nvPr/>
        </p:nvGrpSpPr>
        <p:grpSpPr>
          <a:xfrm>
            <a:off x="8276589" y="385746"/>
            <a:ext cx="308365" cy="307514"/>
            <a:chOff x="2601030" y="2721166"/>
            <a:chExt cx="358773" cy="357783"/>
          </a:xfrm>
        </p:grpSpPr>
        <p:sp>
          <p:nvSpPr>
            <p:cNvPr id="1161" name="Google Shape;1161;p1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69" name="Shape 1169"/>
        <p:cNvGrpSpPr/>
        <p:nvPr/>
      </p:nvGrpSpPr>
      <p:grpSpPr>
        <a:xfrm>
          <a:off x="0" y="0"/>
          <a:ext cx="0" cy="0"/>
          <a:chOff x="0" y="0"/>
          <a:chExt cx="0" cy="0"/>
        </a:xfrm>
      </p:grpSpPr>
      <p:sp>
        <p:nvSpPr>
          <p:cNvPr id="1170" name="Google Shape;1170;p1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4"/>
          <p:cNvSpPr txBox="1"/>
          <p:nvPr>
            <p:ph type="title"/>
          </p:nvPr>
        </p:nvSpPr>
        <p:spPr>
          <a:xfrm>
            <a:off x="1275150" y="2183700"/>
            <a:ext cx="6593700" cy="77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1"/>
              </a:buClr>
              <a:buSzPts val="4800"/>
              <a:buNone/>
              <a:defRPr sz="5500">
                <a:solidFill>
                  <a:schemeClr val="accent1"/>
                </a:solidFill>
                <a:latin typeface="Montserrat ExtraBold"/>
                <a:ea typeface="Montserrat ExtraBold"/>
                <a:cs typeface="Montserrat ExtraBold"/>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p:txBody>
      </p:sp>
      <p:grpSp>
        <p:nvGrpSpPr>
          <p:cNvPr id="1172" name="Google Shape;1172;p14"/>
          <p:cNvGrpSpPr/>
          <p:nvPr/>
        </p:nvGrpSpPr>
        <p:grpSpPr>
          <a:xfrm>
            <a:off x="771271" y="3950636"/>
            <a:ext cx="750503" cy="917365"/>
            <a:chOff x="794919" y="4014442"/>
            <a:chExt cx="750503" cy="917365"/>
          </a:xfrm>
        </p:grpSpPr>
        <p:sp>
          <p:nvSpPr>
            <p:cNvPr id="1173" name="Google Shape;1173;p14"/>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4"/>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4"/>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14"/>
          <p:cNvGrpSpPr/>
          <p:nvPr/>
        </p:nvGrpSpPr>
        <p:grpSpPr>
          <a:xfrm>
            <a:off x="755107" y="3481874"/>
            <a:ext cx="210867" cy="780480"/>
            <a:chOff x="2419167" y="1286206"/>
            <a:chExt cx="210867" cy="780480"/>
          </a:xfrm>
        </p:grpSpPr>
        <p:sp>
          <p:nvSpPr>
            <p:cNvPr id="1177" name="Google Shape;1177;p14"/>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4"/>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4"/>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4"/>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4"/>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4"/>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4"/>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4"/>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4"/>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4"/>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4"/>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4"/>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4"/>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4"/>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4"/>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14"/>
          <p:cNvGrpSpPr/>
          <p:nvPr/>
        </p:nvGrpSpPr>
        <p:grpSpPr>
          <a:xfrm>
            <a:off x="295424" y="4168520"/>
            <a:ext cx="509674" cy="559624"/>
            <a:chOff x="1693693" y="-2602979"/>
            <a:chExt cx="509674" cy="559624"/>
          </a:xfrm>
        </p:grpSpPr>
        <p:sp>
          <p:nvSpPr>
            <p:cNvPr id="1193" name="Google Shape;1193;p1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14"/>
          <p:cNvGrpSpPr/>
          <p:nvPr/>
        </p:nvGrpSpPr>
        <p:grpSpPr>
          <a:xfrm flipH="1">
            <a:off x="1030668" y="315013"/>
            <a:ext cx="606514" cy="741056"/>
            <a:chOff x="6180225" y="405175"/>
            <a:chExt cx="606514" cy="741056"/>
          </a:xfrm>
        </p:grpSpPr>
        <p:sp>
          <p:nvSpPr>
            <p:cNvPr id="1203" name="Google Shape;1203;p14"/>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4"/>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4"/>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14"/>
          <p:cNvGrpSpPr/>
          <p:nvPr/>
        </p:nvGrpSpPr>
        <p:grpSpPr>
          <a:xfrm>
            <a:off x="300421" y="2848081"/>
            <a:ext cx="457673" cy="400720"/>
            <a:chOff x="299281" y="2848081"/>
            <a:chExt cx="457673" cy="400720"/>
          </a:xfrm>
        </p:grpSpPr>
        <p:sp>
          <p:nvSpPr>
            <p:cNvPr id="1207" name="Google Shape;1207;p14"/>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4"/>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14"/>
          <p:cNvGrpSpPr/>
          <p:nvPr/>
        </p:nvGrpSpPr>
        <p:grpSpPr>
          <a:xfrm>
            <a:off x="796063" y="2795124"/>
            <a:ext cx="128941" cy="128941"/>
            <a:chOff x="794923" y="2795124"/>
            <a:chExt cx="128941" cy="128941"/>
          </a:xfrm>
        </p:grpSpPr>
        <p:sp>
          <p:nvSpPr>
            <p:cNvPr id="1210" name="Google Shape;1210;p1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 name="Google Shape;1212;p14"/>
          <p:cNvGrpSpPr/>
          <p:nvPr/>
        </p:nvGrpSpPr>
        <p:grpSpPr>
          <a:xfrm>
            <a:off x="1905060" y="388587"/>
            <a:ext cx="302661" cy="301826"/>
            <a:chOff x="2601030" y="2721166"/>
            <a:chExt cx="358773" cy="357783"/>
          </a:xfrm>
        </p:grpSpPr>
        <p:sp>
          <p:nvSpPr>
            <p:cNvPr id="1213" name="Google Shape;1213;p1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14"/>
          <p:cNvGrpSpPr/>
          <p:nvPr/>
        </p:nvGrpSpPr>
        <p:grpSpPr>
          <a:xfrm flipH="1">
            <a:off x="263381" y="244061"/>
            <a:ext cx="798796" cy="813307"/>
            <a:chOff x="3411440" y="2423377"/>
            <a:chExt cx="991309" cy="1009316"/>
          </a:xfrm>
        </p:grpSpPr>
        <p:sp>
          <p:nvSpPr>
            <p:cNvPr id="1222" name="Google Shape;1222;p14"/>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4"/>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4"/>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4"/>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14"/>
          <p:cNvGrpSpPr/>
          <p:nvPr/>
        </p:nvGrpSpPr>
        <p:grpSpPr>
          <a:xfrm>
            <a:off x="514136" y="1163759"/>
            <a:ext cx="438065" cy="480997"/>
            <a:chOff x="1693693" y="-2602979"/>
            <a:chExt cx="509674" cy="559624"/>
          </a:xfrm>
        </p:grpSpPr>
        <p:sp>
          <p:nvSpPr>
            <p:cNvPr id="1227" name="Google Shape;1227;p1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14"/>
          <p:cNvGrpSpPr/>
          <p:nvPr/>
        </p:nvGrpSpPr>
        <p:grpSpPr>
          <a:xfrm flipH="1">
            <a:off x="287634" y="1726737"/>
            <a:ext cx="184903" cy="235878"/>
            <a:chOff x="2947570" y="-1075969"/>
            <a:chExt cx="184903" cy="235878"/>
          </a:xfrm>
        </p:grpSpPr>
        <p:sp>
          <p:nvSpPr>
            <p:cNvPr id="1237" name="Google Shape;1237;p1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 name="Google Shape;1240;p14"/>
          <p:cNvGrpSpPr/>
          <p:nvPr/>
        </p:nvGrpSpPr>
        <p:grpSpPr>
          <a:xfrm>
            <a:off x="1130042" y="1264814"/>
            <a:ext cx="187263" cy="187264"/>
            <a:chOff x="1447449" y="4268259"/>
            <a:chExt cx="217875" cy="217875"/>
          </a:xfrm>
        </p:grpSpPr>
        <p:sp>
          <p:nvSpPr>
            <p:cNvPr id="1241" name="Google Shape;1241;p14"/>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4"/>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4"/>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4"/>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4"/>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4"/>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4"/>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4"/>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14"/>
          <p:cNvGrpSpPr/>
          <p:nvPr/>
        </p:nvGrpSpPr>
        <p:grpSpPr>
          <a:xfrm>
            <a:off x="8371552" y="237156"/>
            <a:ext cx="511655" cy="625155"/>
            <a:chOff x="6180225" y="405175"/>
            <a:chExt cx="606514" cy="741056"/>
          </a:xfrm>
        </p:grpSpPr>
        <p:sp>
          <p:nvSpPr>
            <p:cNvPr id="1250" name="Google Shape;1250;p14"/>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4"/>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4"/>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14"/>
          <p:cNvGrpSpPr/>
          <p:nvPr/>
        </p:nvGrpSpPr>
        <p:grpSpPr>
          <a:xfrm flipH="1" rot="5400000">
            <a:off x="8093799" y="4189266"/>
            <a:ext cx="703922" cy="736809"/>
            <a:chOff x="3153626" y="-2653955"/>
            <a:chExt cx="834426" cy="873411"/>
          </a:xfrm>
        </p:grpSpPr>
        <p:sp>
          <p:nvSpPr>
            <p:cNvPr id="1254" name="Google Shape;1254;p1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14"/>
          <p:cNvGrpSpPr/>
          <p:nvPr/>
        </p:nvGrpSpPr>
        <p:grpSpPr>
          <a:xfrm flipH="1" rot="5400000">
            <a:off x="8605367" y="3117832"/>
            <a:ext cx="193077" cy="245361"/>
            <a:chOff x="2079424" y="521748"/>
            <a:chExt cx="228873" cy="290850"/>
          </a:xfrm>
        </p:grpSpPr>
        <p:sp>
          <p:nvSpPr>
            <p:cNvPr id="1262" name="Google Shape;1262;p1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14"/>
          <p:cNvGrpSpPr/>
          <p:nvPr/>
        </p:nvGrpSpPr>
        <p:grpSpPr>
          <a:xfrm flipH="1">
            <a:off x="7868851" y="377844"/>
            <a:ext cx="384731" cy="590613"/>
            <a:chOff x="1603769" y="107044"/>
            <a:chExt cx="384731" cy="590613"/>
          </a:xfrm>
        </p:grpSpPr>
        <p:sp>
          <p:nvSpPr>
            <p:cNvPr id="1266" name="Google Shape;1266;p14"/>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4"/>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4"/>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4"/>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4"/>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4"/>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4"/>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14"/>
          <p:cNvGrpSpPr/>
          <p:nvPr/>
        </p:nvGrpSpPr>
        <p:grpSpPr>
          <a:xfrm flipH="1">
            <a:off x="7637259" y="1057462"/>
            <a:ext cx="184903" cy="235878"/>
            <a:chOff x="2947570" y="-1075969"/>
            <a:chExt cx="184903" cy="235878"/>
          </a:xfrm>
        </p:grpSpPr>
        <p:sp>
          <p:nvSpPr>
            <p:cNvPr id="1274" name="Google Shape;1274;p1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14"/>
          <p:cNvGrpSpPr/>
          <p:nvPr/>
        </p:nvGrpSpPr>
        <p:grpSpPr>
          <a:xfrm flipH="1">
            <a:off x="8139562" y="1043517"/>
            <a:ext cx="670541" cy="672920"/>
            <a:chOff x="4492684" y="662647"/>
            <a:chExt cx="847391" cy="850399"/>
          </a:xfrm>
        </p:grpSpPr>
        <p:sp>
          <p:nvSpPr>
            <p:cNvPr id="1278" name="Google Shape;1278;p14"/>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4"/>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4"/>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4"/>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4"/>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 name="Google Shape;1283;p14"/>
          <p:cNvSpPr/>
          <p:nvPr/>
        </p:nvSpPr>
        <p:spPr>
          <a:xfrm>
            <a:off x="8695441" y="1963315"/>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 name="Google Shape;1284;p14"/>
          <p:cNvGrpSpPr/>
          <p:nvPr/>
        </p:nvGrpSpPr>
        <p:grpSpPr>
          <a:xfrm flipH="1">
            <a:off x="7362735" y="4329753"/>
            <a:ext cx="557642" cy="557642"/>
            <a:chOff x="3560335" y="-646412"/>
            <a:chExt cx="557642" cy="557642"/>
          </a:xfrm>
        </p:grpSpPr>
        <p:sp>
          <p:nvSpPr>
            <p:cNvPr id="1285" name="Google Shape;1285;p1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14"/>
          <p:cNvGrpSpPr/>
          <p:nvPr/>
        </p:nvGrpSpPr>
        <p:grpSpPr>
          <a:xfrm>
            <a:off x="8114520" y="3338330"/>
            <a:ext cx="576312" cy="578897"/>
            <a:chOff x="1889565" y="-3382437"/>
            <a:chExt cx="670520" cy="673527"/>
          </a:xfrm>
        </p:grpSpPr>
        <p:sp>
          <p:nvSpPr>
            <p:cNvPr id="1295" name="Google Shape;1295;p1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14"/>
          <p:cNvGrpSpPr/>
          <p:nvPr/>
        </p:nvGrpSpPr>
        <p:grpSpPr>
          <a:xfrm rot="10800000">
            <a:off x="7097107" y="223648"/>
            <a:ext cx="479293" cy="479293"/>
            <a:chOff x="3560335" y="-646412"/>
            <a:chExt cx="557642" cy="557642"/>
          </a:xfrm>
        </p:grpSpPr>
        <p:sp>
          <p:nvSpPr>
            <p:cNvPr id="1301" name="Google Shape;1301;p1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14"/>
          <p:cNvGrpSpPr/>
          <p:nvPr/>
        </p:nvGrpSpPr>
        <p:grpSpPr>
          <a:xfrm flipH="1" rot="5400000">
            <a:off x="8526017" y="3979740"/>
            <a:ext cx="202705" cy="497323"/>
            <a:chOff x="6219428" y="3871144"/>
            <a:chExt cx="235841" cy="578619"/>
          </a:xfrm>
        </p:grpSpPr>
        <p:sp>
          <p:nvSpPr>
            <p:cNvPr id="1311" name="Google Shape;1311;p14"/>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4"/>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4"/>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 name="Google Shape;1314;p14"/>
          <p:cNvSpPr/>
          <p:nvPr/>
        </p:nvSpPr>
        <p:spPr>
          <a:xfrm>
            <a:off x="1630891" y="4714790"/>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315" name="Shape 1315"/>
        <p:cNvGrpSpPr/>
        <p:nvPr/>
      </p:nvGrpSpPr>
      <p:grpSpPr>
        <a:xfrm>
          <a:off x="0" y="0"/>
          <a:ext cx="0" cy="0"/>
          <a:chOff x="0" y="0"/>
          <a:chExt cx="0" cy="0"/>
        </a:xfrm>
      </p:grpSpPr>
      <p:sp>
        <p:nvSpPr>
          <p:cNvPr id="1316" name="Google Shape;1316;p1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
          <p:cNvSpPr txBox="1"/>
          <p:nvPr>
            <p:ph type="title"/>
          </p:nvPr>
        </p:nvSpPr>
        <p:spPr>
          <a:xfrm>
            <a:off x="1731500" y="1609700"/>
            <a:ext cx="5681100" cy="7332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4000"/>
              <a:buNone/>
              <a:defRPr sz="6500">
                <a:solidFill>
                  <a:schemeClr val="accent6"/>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None/>
              <a:defRPr sz="4000">
                <a:solidFill>
                  <a:schemeClr val="accent3"/>
                </a:solidFill>
              </a:defRPr>
            </a:lvl2pPr>
            <a:lvl3pPr lvl="2" algn="ctr">
              <a:spcBef>
                <a:spcPts val="0"/>
              </a:spcBef>
              <a:spcAft>
                <a:spcPts val="0"/>
              </a:spcAft>
              <a:buClr>
                <a:schemeClr val="accent3"/>
              </a:buClr>
              <a:buSzPts val="4000"/>
              <a:buNone/>
              <a:defRPr sz="4000">
                <a:solidFill>
                  <a:schemeClr val="accent3"/>
                </a:solidFill>
              </a:defRPr>
            </a:lvl3pPr>
            <a:lvl4pPr lvl="3" algn="ctr">
              <a:spcBef>
                <a:spcPts val="0"/>
              </a:spcBef>
              <a:spcAft>
                <a:spcPts val="0"/>
              </a:spcAft>
              <a:buClr>
                <a:schemeClr val="accent3"/>
              </a:buClr>
              <a:buSzPts val="4000"/>
              <a:buNone/>
              <a:defRPr sz="4000">
                <a:solidFill>
                  <a:schemeClr val="accent3"/>
                </a:solidFill>
              </a:defRPr>
            </a:lvl4pPr>
            <a:lvl5pPr lvl="4" algn="ctr">
              <a:spcBef>
                <a:spcPts val="0"/>
              </a:spcBef>
              <a:spcAft>
                <a:spcPts val="0"/>
              </a:spcAft>
              <a:buClr>
                <a:schemeClr val="accent3"/>
              </a:buClr>
              <a:buSzPts val="4000"/>
              <a:buNone/>
              <a:defRPr sz="4000">
                <a:solidFill>
                  <a:schemeClr val="accent3"/>
                </a:solidFill>
              </a:defRPr>
            </a:lvl5pPr>
            <a:lvl6pPr lvl="5" algn="ctr">
              <a:spcBef>
                <a:spcPts val="0"/>
              </a:spcBef>
              <a:spcAft>
                <a:spcPts val="0"/>
              </a:spcAft>
              <a:buClr>
                <a:schemeClr val="accent3"/>
              </a:buClr>
              <a:buSzPts val="4000"/>
              <a:buNone/>
              <a:defRPr sz="4000">
                <a:solidFill>
                  <a:schemeClr val="accent3"/>
                </a:solidFill>
              </a:defRPr>
            </a:lvl6pPr>
            <a:lvl7pPr lvl="6" algn="ctr">
              <a:spcBef>
                <a:spcPts val="0"/>
              </a:spcBef>
              <a:spcAft>
                <a:spcPts val="0"/>
              </a:spcAft>
              <a:buClr>
                <a:schemeClr val="accent3"/>
              </a:buClr>
              <a:buSzPts val="4000"/>
              <a:buNone/>
              <a:defRPr sz="4000">
                <a:solidFill>
                  <a:schemeClr val="accent3"/>
                </a:solidFill>
              </a:defRPr>
            </a:lvl7pPr>
            <a:lvl8pPr lvl="7" algn="ctr">
              <a:spcBef>
                <a:spcPts val="0"/>
              </a:spcBef>
              <a:spcAft>
                <a:spcPts val="0"/>
              </a:spcAft>
              <a:buClr>
                <a:schemeClr val="accent3"/>
              </a:buClr>
              <a:buSzPts val="4000"/>
              <a:buNone/>
              <a:defRPr sz="4000">
                <a:solidFill>
                  <a:schemeClr val="accent3"/>
                </a:solidFill>
              </a:defRPr>
            </a:lvl8pPr>
            <a:lvl9pPr lvl="8" algn="ctr">
              <a:spcBef>
                <a:spcPts val="0"/>
              </a:spcBef>
              <a:spcAft>
                <a:spcPts val="0"/>
              </a:spcAft>
              <a:buClr>
                <a:schemeClr val="accent3"/>
              </a:buClr>
              <a:buSzPts val="4000"/>
              <a:buNone/>
              <a:defRPr sz="4000">
                <a:solidFill>
                  <a:schemeClr val="accent3"/>
                </a:solidFill>
              </a:defRPr>
            </a:lvl9pPr>
          </a:lstStyle>
          <a:p/>
        </p:txBody>
      </p:sp>
      <p:sp>
        <p:nvSpPr>
          <p:cNvPr id="1318" name="Google Shape;1318;p15"/>
          <p:cNvSpPr txBox="1"/>
          <p:nvPr>
            <p:ph idx="1" type="subTitle"/>
          </p:nvPr>
        </p:nvSpPr>
        <p:spPr>
          <a:xfrm>
            <a:off x="2867700" y="2622175"/>
            <a:ext cx="3408600" cy="675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2100"/>
              <a:buFont typeface="Nunito"/>
              <a:buNone/>
              <a:defRPr sz="2100">
                <a:solidFill>
                  <a:schemeClr val="accent2"/>
                </a:solidFill>
                <a:latin typeface="Nunito"/>
                <a:ea typeface="Nunito"/>
                <a:cs typeface="Nunito"/>
                <a:sym typeface="Nunito"/>
              </a:defRPr>
            </a:lvl1pPr>
            <a:lvl2pPr lvl="1"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2pPr>
            <a:lvl3pPr lvl="2"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3pPr>
            <a:lvl4pPr lvl="3"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4pPr>
            <a:lvl5pPr lvl="4"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5pPr>
            <a:lvl6pPr lvl="5"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6pPr>
            <a:lvl7pPr lvl="6"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7pPr>
            <a:lvl8pPr lvl="7"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8pPr>
            <a:lvl9pPr lvl="8"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9pPr>
          </a:lstStyle>
          <a:p/>
        </p:txBody>
      </p:sp>
      <p:sp>
        <p:nvSpPr>
          <p:cNvPr id="1319" name="Google Shape;1319;p15"/>
          <p:cNvSpPr txBox="1"/>
          <p:nvPr>
            <p:ph idx="2" type="subTitle"/>
          </p:nvPr>
        </p:nvSpPr>
        <p:spPr>
          <a:xfrm>
            <a:off x="2867700" y="3329850"/>
            <a:ext cx="3408600" cy="675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1800"/>
              <a:buFont typeface="Nunito"/>
              <a:buNone/>
              <a:defRPr sz="2100">
                <a:solidFill>
                  <a:schemeClr val="accent2"/>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1320" name="Google Shape;1320;p15"/>
          <p:cNvGrpSpPr/>
          <p:nvPr/>
        </p:nvGrpSpPr>
        <p:grpSpPr>
          <a:xfrm>
            <a:off x="291107" y="355950"/>
            <a:ext cx="545422" cy="666492"/>
            <a:chOff x="2859835" y="2776139"/>
            <a:chExt cx="634581" cy="775442"/>
          </a:xfrm>
        </p:grpSpPr>
        <p:sp>
          <p:nvSpPr>
            <p:cNvPr id="1321" name="Google Shape;1321;p15"/>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15"/>
          <p:cNvGrpSpPr/>
          <p:nvPr/>
        </p:nvGrpSpPr>
        <p:grpSpPr>
          <a:xfrm>
            <a:off x="837643" y="246679"/>
            <a:ext cx="330676" cy="507632"/>
            <a:chOff x="1603769" y="107044"/>
            <a:chExt cx="384731" cy="590613"/>
          </a:xfrm>
        </p:grpSpPr>
        <p:sp>
          <p:nvSpPr>
            <p:cNvPr id="1325" name="Google Shape;1325;p15"/>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15"/>
          <p:cNvGrpSpPr/>
          <p:nvPr/>
        </p:nvGrpSpPr>
        <p:grpSpPr>
          <a:xfrm rot="10800000">
            <a:off x="421653" y="1212619"/>
            <a:ext cx="606382" cy="616689"/>
            <a:chOff x="3027518" y="-1395725"/>
            <a:chExt cx="705506" cy="717497"/>
          </a:xfrm>
        </p:grpSpPr>
        <p:sp>
          <p:nvSpPr>
            <p:cNvPr id="1333" name="Google Shape;1333;p15"/>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15"/>
          <p:cNvGrpSpPr/>
          <p:nvPr/>
        </p:nvGrpSpPr>
        <p:grpSpPr>
          <a:xfrm>
            <a:off x="1045944" y="871518"/>
            <a:ext cx="158924" cy="202737"/>
            <a:chOff x="2947570" y="-1075969"/>
            <a:chExt cx="184903" cy="235878"/>
          </a:xfrm>
        </p:grpSpPr>
        <p:sp>
          <p:nvSpPr>
            <p:cNvPr id="1343" name="Google Shape;1343;p15"/>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15"/>
          <p:cNvGrpSpPr/>
          <p:nvPr/>
        </p:nvGrpSpPr>
        <p:grpSpPr>
          <a:xfrm>
            <a:off x="273209" y="511759"/>
            <a:ext cx="110824" cy="110824"/>
            <a:chOff x="794923" y="2795124"/>
            <a:chExt cx="128941" cy="128941"/>
          </a:xfrm>
        </p:grpSpPr>
        <p:sp>
          <p:nvSpPr>
            <p:cNvPr id="1347" name="Google Shape;1347;p1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15"/>
          <p:cNvGrpSpPr/>
          <p:nvPr/>
        </p:nvGrpSpPr>
        <p:grpSpPr>
          <a:xfrm>
            <a:off x="1309066" y="453239"/>
            <a:ext cx="187263" cy="187264"/>
            <a:chOff x="1447449" y="4268259"/>
            <a:chExt cx="217875" cy="217875"/>
          </a:xfrm>
        </p:grpSpPr>
        <p:sp>
          <p:nvSpPr>
            <p:cNvPr id="1350" name="Google Shape;1350;p1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15"/>
          <p:cNvGrpSpPr/>
          <p:nvPr/>
        </p:nvGrpSpPr>
        <p:grpSpPr>
          <a:xfrm>
            <a:off x="1670680" y="195349"/>
            <a:ext cx="158924" cy="202737"/>
            <a:chOff x="2947570" y="-1075969"/>
            <a:chExt cx="184903" cy="235878"/>
          </a:xfrm>
        </p:grpSpPr>
        <p:sp>
          <p:nvSpPr>
            <p:cNvPr id="1359" name="Google Shape;1359;p15"/>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15"/>
          <p:cNvGrpSpPr/>
          <p:nvPr/>
        </p:nvGrpSpPr>
        <p:grpSpPr>
          <a:xfrm>
            <a:off x="559039" y="4454821"/>
            <a:ext cx="308365" cy="307514"/>
            <a:chOff x="2601030" y="2721166"/>
            <a:chExt cx="358773" cy="357783"/>
          </a:xfrm>
        </p:grpSpPr>
        <p:sp>
          <p:nvSpPr>
            <p:cNvPr id="1363" name="Google Shape;1363;p15"/>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 name="Google Shape;1371;p15"/>
          <p:cNvGrpSpPr/>
          <p:nvPr/>
        </p:nvGrpSpPr>
        <p:grpSpPr>
          <a:xfrm>
            <a:off x="8337142" y="445864"/>
            <a:ext cx="187263" cy="187264"/>
            <a:chOff x="1447449" y="4268259"/>
            <a:chExt cx="217875" cy="217875"/>
          </a:xfrm>
        </p:grpSpPr>
        <p:sp>
          <p:nvSpPr>
            <p:cNvPr id="1372" name="Google Shape;1372;p1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15"/>
          <p:cNvGrpSpPr/>
          <p:nvPr/>
        </p:nvGrpSpPr>
        <p:grpSpPr>
          <a:xfrm rot="3599929">
            <a:off x="7799091" y="3825511"/>
            <a:ext cx="717247" cy="750757"/>
            <a:chOff x="3153626" y="-2653955"/>
            <a:chExt cx="834426" cy="873411"/>
          </a:xfrm>
        </p:grpSpPr>
        <p:sp>
          <p:nvSpPr>
            <p:cNvPr id="1381" name="Google Shape;1381;p1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 name="Google Shape;1388;p15"/>
          <p:cNvGrpSpPr/>
          <p:nvPr/>
        </p:nvGrpSpPr>
        <p:grpSpPr>
          <a:xfrm>
            <a:off x="8601310" y="3081742"/>
            <a:ext cx="166649" cy="167500"/>
            <a:chOff x="3407917" y="-1400250"/>
            <a:chExt cx="193891" cy="194881"/>
          </a:xfrm>
        </p:grpSpPr>
        <p:sp>
          <p:nvSpPr>
            <p:cNvPr id="1389" name="Google Shape;1389;p1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15"/>
          <p:cNvGrpSpPr/>
          <p:nvPr/>
        </p:nvGrpSpPr>
        <p:grpSpPr>
          <a:xfrm>
            <a:off x="8286199" y="4272010"/>
            <a:ext cx="576312" cy="578897"/>
            <a:chOff x="1889565" y="-3382437"/>
            <a:chExt cx="670520" cy="673527"/>
          </a:xfrm>
        </p:grpSpPr>
        <p:sp>
          <p:nvSpPr>
            <p:cNvPr id="1398" name="Google Shape;1398;p1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 name="Google Shape;1403;p15"/>
          <p:cNvGrpSpPr/>
          <p:nvPr/>
        </p:nvGrpSpPr>
        <p:grpSpPr>
          <a:xfrm>
            <a:off x="8583070" y="3689955"/>
            <a:ext cx="202705" cy="497323"/>
            <a:chOff x="6219428" y="3871144"/>
            <a:chExt cx="235841" cy="578619"/>
          </a:xfrm>
        </p:grpSpPr>
        <p:sp>
          <p:nvSpPr>
            <p:cNvPr id="1404" name="Google Shape;1404;p1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15"/>
          <p:cNvGrpSpPr/>
          <p:nvPr/>
        </p:nvGrpSpPr>
        <p:grpSpPr>
          <a:xfrm>
            <a:off x="8350826" y="3457905"/>
            <a:ext cx="196716" cy="249985"/>
            <a:chOff x="2079424" y="521748"/>
            <a:chExt cx="228873" cy="290850"/>
          </a:xfrm>
        </p:grpSpPr>
        <p:sp>
          <p:nvSpPr>
            <p:cNvPr id="1408" name="Google Shape;1408;p1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15"/>
          <p:cNvGrpSpPr/>
          <p:nvPr/>
        </p:nvGrpSpPr>
        <p:grpSpPr>
          <a:xfrm rot="-5400000">
            <a:off x="7341839" y="4402664"/>
            <a:ext cx="479293" cy="479293"/>
            <a:chOff x="3560335" y="-646412"/>
            <a:chExt cx="557642" cy="557642"/>
          </a:xfrm>
        </p:grpSpPr>
        <p:sp>
          <p:nvSpPr>
            <p:cNvPr id="1412" name="Google Shape;1412;p1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421" name="Shape 1421"/>
        <p:cNvGrpSpPr/>
        <p:nvPr/>
      </p:nvGrpSpPr>
      <p:grpSpPr>
        <a:xfrm>
          <a:off x="0" y="0"/>
          <a:ext cx="0" cy="0"/>
          <a:chOff x="0" y="0"/>
          <a:chExt cx="0" cy="0"/>
        </a:xfrm>
      </p:grpSpPr>
      <p:sp>
        <p:nvSpPr>
          <p:cNvPr id="1422" name="Google Shape;1422;p1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6"/>
          <p:cNvSpPr txBox="1"/>
          <p:nvPr>
            <p:ph type="title"/>
          </p:nvPr>
        </p:nvSpPr>
        <p:spPr>
          <a:xfrm>
            <a:off x="2357100" y="3323481"/>
            <a:ext cx="4429800" cy="326400"/>
          </a:xfrm>
          <a:prstGeom prst="rect">
            <a:avLst/>
          </a:prstGeom>
        </p:spPr>
        <p:txBody>
          <a:bodyPr anchorCtr="0" anchor="ctr" bIns="91425" lIns="91425" spcFirstLastPara="1" rIns="91425" wrap="square" tIns="91425">
            <a:noAutofit/>
          </a:bodyPr>
          <a:lstStyle>
            <a:lvl1pPr lvl="0" algn="ctr">
              <a:spcBef>
                <a:spcPts val="0"/>
              </a:spcBef>
              <a:spcAft>
                <a:spcPts val="0"/>
              </a:spcAft>
              <a:buSzPts val="2500"/>
              <a:buFont typeface="Nunito"/>
              <a:buNone/>
              <a:defRPr sz="2000">
                <a:latin typeface="Nunito"/>
                <a:ea typeface="Nunito"/>
                <a:cs typeface="Nunito"/>
                <a:sym typeface="Nunito"/>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424" name="Google Shape;1424;p16"/>
          <p:cNvSpPr txBox="1"/>
          <p:nvPr>
            <p:ph idx="1" type="subTitle"/>
          </p:nvPr>
        </p:nvSpPr>
        <p:spPr>
          <a:xfrm>
            <a:off x="2357100" y="1493619"/>
            <a:ext cx="4429800" cy="1679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Nunito"/>
              <a:buNone/>
              <a:defRPr b="1" sz="25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1425" name="Google Shape;1425;p16"/>
          <p:cNvGrpSpPr/>
          <p:nvPr/>
        </p:nvGrpSpPr>
        <p:grpSpPr>
          <a:xfrm>
            <a:off x="7351905" y="268838"/>
            <a:ext cx="200704" cy="200674"/>
            <a:chOff x="6886110" y="773687"/>
            <a:chExt cx="249074" cy="249037"/>
          </a:xfrm>
        </p:grpSpPr>
        <p:sp>
          <p:nvSpPr>
            <p:cNvPr id="1426" name="Google Shape;1426;p1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16"/>
          <p:cNvGrpSpPr/>
          <p:nvPr/>
        </p:nvGrpSpPr>
        <p:grpSpPr>
          <a:xfrm>
            <a:off x="8141885" y="268820"/>
            <a:ext cx="488729" cy="597143"/>
            <a:chOff x="6180225" y="405175"/>
            <a:chExt cx="606514" cy="741056"/>
          </a:xfrm>
        </p:grpSpPr>
        <p:sp>
          <p:nvSpPr>
            <p:cNvPr id="1435" name="Google Shape;1435;p1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 name="Google Shape;1438;p16"/>
          <p:cNvGrpSpPr/>
          <p:nvPr/>
        </p:nvGrpSpPr>
        <p:grpSpPr>
          <a:xfrm>
            <a:off x="7549593" y="487835"/>
            <a:ext cx="798796" cy="813307"/>
            <a:chOff x="3411440" y="2423377"/>
            <a:chExt cx="991309" cy="1009316"/>
          </a:xfrm>
        </p:grpSpPr>
        <p:sp>
          <p:nvSpPr>
            <p:cNvPr id="1439" name="Google Shape;1439;p16"/>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6"/>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6"/>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6"/>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16"/>
          <p:cNvGrpSpPr/>
          <p:nvPr/>
        </p:nvGrpSpPr>
        <p:grpSpPr>
          <a:xfrm>
            <a:off x="8461216" y="938470"/>
            <a:ext cx="411494" cy="664330"/>
            <a:chOff x="4698532" y="1605962"/>
            <a:chExt cx="510665" cy="824436"/>
          </a:xfrm>
        </p:grpSpPr>
        <p:sp>
          <p:nvSpPr>
            <p:cNvPr id="1444" name="Google Shape;1444;p16"/>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6"/>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6"/>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16"/>
          <p:cNvGrpSpPr/>
          <p:nvPr/>
        </p:nvGrpSpPr>
        <p:grpSpPr>
          <a:xfrm>
            <a:off x="8709353" y="1780119"/>
            <a:ext cx="110824" cy="110824"/>
            <a:chOff x="794923" y="2795124"/>
            <a:chExt cx="128941" cy="128941"/>
          </a:xfrm>
        </p:grpSpPr>
        <p:sp>
          <p:nvSpPr>
            <p:cNvPr id="1448" name="Google Shape;1448;p1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16"/>
          <p:cNvGrpSpPr/>
          <p:nvPr/>
        </p:nvGrpSpPr>
        <p:grpSpPr>
          <a:xfrm>
            <a:off x="612881" y="439171"/>
            <a:ext cx="200704" cy="200674"/>
            <a:chOff x="6886110" y="773687"/>
            <a:chExt cx="249074" cy="249037"/>
          </a:xfrm>
        </p:grpSpPr>
        <p:sp>
          <p:nvSpPr>
            <p:cNvPr id="1451" name="Google Shape;1451;p1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16"/>
          <p:cNvGrpSpPr/>
          <p:nvPr/>
        </p:nvGrpSpPr>
        <p:grpSpPr>
          <a:xfrm>
            <a:off x="295591" y="3283590"/>
            <a:ext cx="393370" cy="344419"/>
            <a:chOff x="299281" y="2848081"/>
            <a:chExt cx="457673" cy="400720"/>
          </a:xfrm>
        </p:grpSpPr>
        <p:sp>
          <p:nvSpPr>
            <p:cNvPr id="1460" name="Google Shape;1460;p16"/>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6"/>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16"/>
          <p:cNvGrpSpPr/>
          <p:nvPr/>
        </p:nvGrpSpPr>
        <p:grpSpPr>
          <a:xfrm>
            <a:off x="307452" y="2990647"/>
            <a:ext cx="110824" cy="110824"/>
            <a:chOff x="794923" y="2795124"/>
            <a:chExt cx="128941" cy="128941"/>
          </a:xfrm>
        </p:grpSpPr>
        <p:sp>
          <p:nvSpPr>
            <p:cNvPr id="1463" name="Google Shape;1463;p1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16"/>
          <p:cNvGrpSpPr/>
          <p:nvPr/>
        </p:nvGrpSpPr>
        <p:grpSpPr>
          <a:xfrm>
            <a:off x="788879" y="4086004"/>
            <a:ext cx="645057" cy="788475"/>
            <a:chOff x="794919" y="4014442"/>
            <a:chExt cx="750503" cy="917365"/>
          </a:xfrm>
        </p:grpSpPr>
        <p:sp>
          <p:nvSpPr>
            <p:cNvPr id="1466" name="Google Shape;1466;p1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 name="Google Shape;1469;p16"/>
          <p:cNvGrpSpPr/>
          <p:nvPr/>
        </p:nvGrpSpPr>
        <p:grpSpPr>
          <a:xfrm>
            <a:off x="686271" y="3621286"/>
            <a:ext cx="181240" cy="670823"/>
            <a:chOff x="2419167" y="1286206"/>
            <a:chExt cx="210867" cy="780480"/>
          </a:xfrm>
        </p:grpSpPr>
        <p:sp>
          <p:nvSpPr>
            <p:cNvPr id="1470" name="Google Shape;1470;p1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 name="Google Shape;1485;p16"/>
          <p:cNvGrpSpPr/>
          <p:nvPr/>
        </p:nvGrpSpPr>
        <p:grpSpPr>
          <a:xfrm>
            <a:off x="273142" y="4265007"/>
            <a:ext cx="438065" cy="480997"/>
            <a:chOff x="1693693" y="-2602979"/>
            <a:chExt cx="509674" cy="559624"/>
          </a:xfrm>
        </p:grpSpPr>
        <p:sp>
          <p:nvSpPr>
            <p:cNvPr id="1486" name="Google Shape;1486;p16"/>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6"/>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6"/>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6"/>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6"/>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6"/>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6"/>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6"/>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6"/>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 name="Google Shape;1495;p16"/>
          <p:cNvSpPr/>
          <p:nvPr/>
        </p:nvSpPr>
        <p:spPr>
          <a:xfrm>
            <a:off x="448008" y="4025981"/>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496" name="Shape 1496"/>
        <p:cNvGrpSpPr/>
        <p:nvPr/>
      </p:nvGrpSpPr>
      <p:grpSpPr>
        <a:xfrm>
          <a:off x="0" y="0"/>
          <a:ext cx="0" cy="0"/>
          <a:chOff x="0" y="0"/>
          <a:chExt cx="0" cy="0"/>
        </a:xfrm>
      </p:grpSpPr>
      <p:sp>
        <p:nvSpPr>
          <p:cNvPr id="1497" name="Google Shape;1497;p1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txBox="1"/>
          <p:nvPr>
            <p:ph hasCustomPrompt="1" type="title"/>
          </p:nvPr>
        </p:nvSpPr>
        <p:spPr>
          <a:xfrm>
            <a:off x="2125200" y="1445500"/>
            <a:ext cx="4893600" cy="1908600"/>
          </a:xfrm>
          <a:prstGeom prst="rect">
            <a:avLst/>
          </a:prstGeom>
        </p:spPr>
        <p:txBody>
          <a:bodyPr anchorCtr="0" anchor="ctr" bIns="91425" lIns="91425" spcFirstLastPara="1" rIns="91425" wrap="square" tIns="91425">
            <a:noAutofit/>
          </a:bodyPr>
          <a:lstStyle>
            <a:lvl1pPr lvl="0" algn="ctr">
              <a:spcBef>
                <a:spcPts val="0"/>
              </a:spcBef>
              <a:spcAft>
                <a:spcPts val="0"/>
              </a:spcAft>
              <a:buSzPts val="9500"/>
              <a:buFont typeface="Montserrat ExtraBold"/>
              <a:buNone/>
              <a:defRPr sz="15000">
                <a:solidFill>
                  <a:schemeClr val="accent5"/>
                </a:solidFill>
                <a:latin typeface="Montserrat ExtraBold"/>
                <a:ea typeface="Montserrat ExtraBold"/>
                <a:cs typeface="Montserrat ExtraBold"/>
                <a:sym typeface="Montserrat ExtraBold"/>
              </a:defRPr>
            </a:lvl1pPr>
            <a:lvl2pPr lvl="1"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2pPr>
            <a:lvl3pPr lvl="2"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3pPr>
            <a:lvl4pPr lvl="3"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4pPr>
            <a:lvl5pPr lvl="4"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5pPr>
            <a:lvl6pPr lvl="5"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6pPr>
            <a:lvl7pPr lvl="6"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7pPr>
            <a:lvl8pPr lvl="7"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8pPr>
            <a:lvl9pPr lvl="8"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9pPr>
          </a:lstStyle>
          <a:p>
            <a:r>
              <a:t>xx%</a:t>
            </a:r>
          </a:p>
        </p:txBody>
      </p:sp>
      <p:grpSp>
        <p:nvGrpSpPr>
          <p:cNvPr id="1499" name="Google Shape;1499;p17"/>
          <p:cNvGrpSpPr/>
          <p:nvPr/>
        </p:nvGrpSpPr>
        <p:grpSpPr>
          <a:xfrm>
            <a:off x="7458669" y="3709500"/>
            <a:ext cx="302661" cy="301826"/>
            <a:chOff x="2601030" y="2721166"/>
            <a:chExt cx="358773" cy="357783"/>
          </a:xfrm>
        </p:grpSpPr>
        <p:sp>
          <p:nvSpPr>
            <p:cNvPr id="1500" name="Google Shape;1500;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 name="Google Shape;1508;p17"/>
          <p:cNvGrpSpPr/>
          <p:nvPr/>
        </p:nvGrpSpPr>
        <p:grpSpPr>
          <a:xfrm>
            <a:off x="8332534" y="313356"/>
            <a:ext cx="511655" cy="625155"/>
            <a:chOff x="6180225" y="405175"/>
            <a:chExt cx="606514" cy="741056"/>
          </a:xfrm>
        </p:grpSpPr>
        <p:sp>
          <p:nvSpPr>
            <p:cNvPr id="1509" name="Google Shape;1509;p17"/>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17"/>
          <p:cNvGrpSpPr/>
          <p:nvPr/>
        </p:nvGrpSpPr>
        <p:grpSpPr>
          <a:xfrm>
            <a:off x="1940406" y="388587"/>
            <a:ext cx="302661" cy="301826"/>
            <a:chOff x="2601030" y="2721166"/>
            <a:chExt cx="358773" cy="357783"/>
          </a:xfrm>
        </p:grpSpPr>
        <p:sp>
          <p:nvSpPr>
            <p:cNvPr id="1513" name="Google Shape;1513;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17"/>
          <p:cNvGrpSpPr/>
          <p:nvPr/>
        </p:nvGrpSpPr>
        <p:grpSpPr>
          <a:xfrm rot="-5400000">
            <a:off x="357261" y="4189266"/>
            <a:ext cx="703922" cy="736809"/>
            <a:chOff x="3153626" y="-2653955"/>
            <a:chExt cx="834426" cy="873411"/>
          </a:xfrm>
        </p:grpSpPr>
        <p:sp>
          <p:nvSpPr>
            <p:cNvPr id="1522" name="Google Shape;1522;p1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 name="Google Shape;1529;p17"/>
          <p:cNvSpPr/>
          <p:nvPr/>
        </p:nvSpPr>
        <p:spPr>
          <a:xfrm rot="-5400000">
            <a:off x="1165145" y="4518867"/>
            <a:ext cx="76725" cy="77591"/>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0" name="Google Shape;1530;p17"/>
          <p:cNvGrpSpPr/>
          <p:nvPr/>
        </p:nvGrpSpPr>
        <p:grpSpPr>
          <a:xfrm rot="-5400000">
            <a:off x="433113" y="3890456"/>
            <a:ext cx="198955" cy="488123"/>
            <a:chOff x="6219428" y="3871144"/>
            <a:chExt cx="235841" cy="578619"/>
          </a:xfrm>
        </p:grpSpPr>
        <p:sp>
          <p:nvSpPr>
            <p:cNvPr id="1531" name="Google Shape;1531;p1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17"/>
          <p:cNvGrpSpPr/>
          <p:nvPr/>
        </p:nvGrpSpPr>
        <p:grpSpPr>
          <a:xfrm rot="-5400000">
            <a:off x="356538" y="3575032"/>
            <a:ext cx="193077" cy="245361"/>
            <a:chOff x="2079424" y="521748"/>
            <a:chExt cx="228873" cy="290850"/>
          </a:xfrm>
        </p:grpSpPr>
        <p:sp>
          <p:nvSpPr>
            <p:cNvPr id="1535" name="Google Shape;1535;p1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8" name="Google Shape;1538;p17"/>
          <p:cNvSpPr/>
          <p:nvPr/>
        </p:nvSpPr>
        <p:spPr>
          <a:xfrm flipH="1">
            <a:off x="7762757" y="2943625"/>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 name="Google Shape;1539;p17"/>
          <p:cNvGrpSpPr/>
          <p:nvPr/>
        </p:nvGrpSpPr>
        <p:grpSpPr>
          <a:xfrm flipH="1">
            <a:off x="1242297" y="1233837"/>
            <a:ext cx="249074" cy="249037"/>
            <a:chOff x="6886110" y="773687"/>
            <a:chExt cx="249074" cy="249037"/>
          </a:xfrm>
        </p:grpSpPr>
        <p:sp>
          <p:nvSpPr>
            <p:cNvPr id="1540" name="Google Shape;1540;p1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17"/>
          <p:cNvGrpSpPr/>
          <p:nvPr/>
        </p:nvGrpSpPr>
        <p:grpSpPr>
          <a:xfrm flipH="1">
            <a:off x="954468" y="315013"/>
            <a:ext cx="606514" cy="741056"/>
            <a:chOff x="6180225" y="405175"/>
            <a:chExt cx="606514" cy="741056"/>
          </a:xfrm>
        </p:grpSpPr>
        <p:sp>
          <p:nvSpPr>
            <p:cNvPr id="1549" name="Google Shape;1549;p17"/>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7"/>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7"/>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 name="Google Shape;1552;p17"/>
          <p:cNvSpPr/>
          <p:nvPr/>
        </p:nvSpPr>
        <p:spPr>
          <a:xfrm flipH="1">
            <a:off x="407591" y="1892446"/>
            <a:ext cx="90984" cy="91975"/>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3" name="Google Shape;1553;p17"/>
          <p:cNvGrpSpPr/>
          <p:nvPr/>
        </p:nvGrpSpPr>
        <p:grpSpPr>
          <a:xfrm flipH="1">
            <a:off x="663047" y="491837"/>
            <a:ext cx="249074" cy="249037"/>
            <a:chOff x="6886110" y="773687"/>
            <a:chExt cx="249074" cy="249037"/>
          </a:xfrm>
        </p:grpSpPr>
        <p:sp>
          <p:nvSpPr>
            <p:cNvPr id="1554" name="Google Shape;1554;p1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17"/>
          <p:cNvGrpSpPr/>
          <p:nvPr/>
        </p:nvGrpSpPr>
        <p:grpSpPr>
          <a:xfrm flipH="1">
            <a:off x="7931801" y="246682"/>
            <a:ext cx="384731" cy="590613"/>
            <a:chOff x="1603769" y="107044"/>
            <a:chExt cx="384731" cy="590613"/>
          </a:xfrm>
        </p:grpSpPr>
        <p:sp>
          <p:nvSpPr>
            <p:cNvPr id="1563" name="Google Shape;1563;p1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 name="Google Shape;1570;p17"/>
          <p:cNvGrpSpPr/>
          <p:nvPr/>
        </p:nvGrpSpPr>
        <p:grpSpPr>
          <a:xfrm flipH="1">
            <a:off x="663051" y="1233817"/>
            <a:ext cx="510665" cy="824436"/>
            <a:chOff x="4698532" y="1605962"/>
            <a:chExt cx="510665" cy="824436"/>
          </a:xfrm>
        </p:grpSpPr>
        <p:sp>
          <p:nvSpPr>
            <p:cNvPr id="1571" name="Google Shape;1571;p17"/>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7"/>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7"/>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 name="Google Shape;1574;p17"/>
          <p:cNvSpPr/>
          <p:nvPr/>
        </p:nvSpPr>
        <p:spPr>
          <a:xfrm flipH="1">
            <a:off x="7111894" y="680619"/>
            <a:ext cx="156650" cy="156675"/>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5" name="Google Shape;1575;p17"/>
          <p:cNvGrpSpPr/>
          <p:nvPr/>
        </p:nvGrpSpPr>
        <p:grpSpPr>
          <a:xfrm flipH="1">
            <a:off x="7517559" y="246681"/>
            <a:ext cx="184903" cy="235878"/>
            <a:chOff x="2947570" y="-1075969"/>
            <a:chExt cx="184903" cy="235878"/>
          </a:xfrm>
        </p:grpSpPr>
        <p:sp>
          <p:nvSpPr>
            <p:cNvPr id="1576" name="Google Shape;1576;p1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 name="Google Shape;1579;p17"/>
          <p:cNvGrpSpPr/>
          <p:nvPr/>
        </p:nvGrpSpPr>
        <p:grpSpPr>
          <a:xfrm flipH="1">
            <a:off x="7637259" y="1146056"/>
            <a:ext cx="184903" cy="235878"/>
            <a:chOff x="2947570" y="-1075969"/>
            <a:chExt cx="184903" cy="235878"/>
          </a:xfrm>
        </p:grpSpPr>
        <p:sp>
          <p:nvSpPr>
            <p:cNvPr id="1580" name="Google Shape;1580;p1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17"/>
          <p:cNvGrpSpPr/>
          <p:nvPr/>
        </p:nvGrpSpPr>
        <p:grpSpPr>
          <a:xfrm flipH="1">
            <a:off x="8139562" y="1043517"/>
            <a:ext cx="670541" cy="672920"/>
            <a:chOff x="4492684" y="662647"/>
            <a:chExt cx="847391" cy="850399"/>
          </a:xfrm>
        </p:grpSpPr>
        <p:sp>
          <p:nvSpPr>
            <p:cNvPr id="1584" name="Google Shape;1584;p17"/>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7"/>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7"/>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7"/>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7"/>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17"/>
          <p:cNvGrpSpPr/>
          <p:nvPr/>
        </p:nvGrpSpPr>
        <p:grpSpPr>
          <a:xfrm flipH="1">
            <a:off x="8400928" y="2848081"/>
            <a:ext cx="457673" cy="400720"/>
            <a:chOff x="299281" y="2848081"/>
            <a:chExt cx="457673" cy="400720"/>
          </a:xfrm>
        </p:grpSpPr>
        <p:sp>
          <p:nvSpPr>
            <p:cNvPr id="1590" name="Google Shape;1590;p17"/>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7"/>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17"/>
          <p:cNvGrpSpPr/>
          <p:nvPr/>
        </p:nvGrpSpPr>
        <p:grpSpPr>
          <a:xfrm flipH="1">
            <a:off x="8234019" y="2795124"/>
            <a:ext cx="128941" cy="128941"/>
            <a:chOff x="794923" y="2795124"/>
            <a:chExt cx="128941" cy="128941"/>
          </a:xfrm>
        </p:grpSpPr>
        <p:sp>
          <p:nvSpPr>
            <p:cNvPr id="1593" name="Google Shape;1593;p1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17"/>
          <p:cNvGrpSpPr/>
          <p:nvPr/>
        </p:nvGrpSpPr>
        <p:grpSpPr>
          <a:xfrm flipH="1">
            <a:off x="7637248" y="3987817"/>
            <a:ext cx="750503" cy="917365"/>
            <a:chOff x="794919" y="4014442"/>
            <a:chExt cx="750503" cy="917365"/>
          </a:xfrm>
        </p:grpSpPr>
        <p:sp>
          <p:nvSpPr>
            <p:cNvPr id="1596" name="Google Shape;1596;p17"/>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7"/>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7"/>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17"/>
          <p:cNvGrpSpPr/>
          <p:nvPr/>
        </p:nvGrpSpPr>
        <p:grpSpPr>
          <a:xfrm flipH="1">
            <a:off x="7203608" y="4669534"/>
            <a:ext cx="217875" cy="217875"/>
            <a:chOff x="1447449" y="4268259"/>
            <a:chExt cx="217875" cy="217875"/>
          </a:xfrm>
        </p:grpSpPr>
        <p:sp>
          <p:nvSpPr>
            <p:cNvPr id="1600" name="Google Shape;1600;p17"/>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7"/>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7"/>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7"/>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7"/>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7"/>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7"/>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7"/>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17"/>
          <p:cNvGrpSpPr/>
          <p:nvPr/>
        </p:nvGrpSpPr>
        <p:grpSpPr>
          <a:xfrm flipH="1">
            <a:off x="8193048" y="3519056"/>
            <a:ext cx="210867" cy="780480"/>
            <a:chOff x="2419167" y="1286206"/>
            <a:chExt cx="210867" cy="780480"/>
          </a:xfrm>
        </p:grpSpPr>
        <p:sp>
          <p:nvSpPr>
            <p:cNvPr id="1609" name="Google Shape;1609;p17"/>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7"/>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7"/>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7"/>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7"/>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7"/>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7"/>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7"/>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7"/>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7"/>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7"/>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7"/>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7"/>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7"/>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7"/>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 name="Google Shape;1624;p17"/>
          <p:cNvSpPr/>
          <p:nvPr/>
        </p:nvSpPr>
        <p:spPr>
          <a:xfrm flipH="1">
            <a:off x="1387012" y="3651722"/>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5" name="Google Shape;1625;p17"/>
          <p:cNvGrpSpPr/>
          <p:nvPr/>
        </p:nvGrpSpPr>
        <p:grpSpPr>
          <a:xfrm flipH="1">
            <a:off x="356137" y="2722388"/>
            <a:ext cx="193891" cy="194881"/>
            <a:chOff x="3407917" y="-1400250"/>
            <a:chExt cx="193891" cy="194881"/>
          </a:xfrm>
        </p:grpSpPr>
        <p:sp>
          <p:nvSpPr>
            <p:cNvPr id="1626" name="Google Shape;1626;p1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17"/>
          <p:cNvGrpSpPr/>
          <p:nvPr/>
        </p:nvGrpSpPr>
        <p:grpSpPr>
          <a:xfrm flipH="1">
            <a:off x="335165" y="855369"/>
            <a:ext cx="235841" cy="578619"/>
            <a:chOff x="6219428" y="3871144"/>
            <a:chExt cx="235841" cy="578619"/>
          </a:xfrm>
        </p:grpSpPr>
        <p:sp>
          <p:nvSpPr>
            <p:cNvPr id="1635" name="Google Shape;1635;p1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17"/>
          <p:cNvGrpSpPr/>
          <p:nvPr/>
        </p:nvGrpSpPr>
        <p:grpSpPr>
          <a:xfrm flipH="1">
            <a:off x="8353924" y="4205702"/>
            <a:ext cx="509674" cy="559624"/>
            <a:chOff x="1693693" y="-2602979"/>
            <a:chExt cx="509674" cy="559624"/>
          </a:xfrm>
        </p:grpSpPr>
        <p:sp>
          <p:nvSpPr>
            <p:cNvPr id="1639" name="Google Shape;1639;p17"/>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7"/>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7"/>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17"/>
          <p:cNvGrpSpPr/>
          <p:nvPr/>
        </p:nvGrpSpPr>
        <p:grpSpPr>
          <a:xfrm>
            <a:off x="1387005" y="4329753"/>
            <a:ext cx="557642" cy="557642"/>
            <a:chOff x="3560335" y="-646412"/>
            <a:chExt cx="557642" cy="557642"/>
          </a:xfrm>
        </p:grpSpPr>
        <p:sp>
          <p:nvSpPr>
            <p:cNvPr id="1649" name="Google Shape;1649;p17"/>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7"/>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7"/>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17"/>
          <p:cNvGrpSpPr/>
          <p:nvPr/>
        </p:nvGrpSpPr>
        <p:grpSpPr>
          <a:xfrm flipH="1">
            <a:off x="5403254" y="740867"/>
            <a:ext cx="358773" cy="357783"/>
            <a:chOff x="2601030" y="2721166"/>
            <a:chExt cx="358773" cy="357783"/>
          </a:xfrm>
        </p:grpSpPr>
        <p:sp>
          <p:nvSpPr>
            <p:cNvPr id="1659" name="Google Shape;1659;p1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 name="Google Shape;1667;p17"/>
          <p:cNvSpPr txBox="1"/>
          <p:nvPr>
            <p:ph idx="1" type="subTitle"/>
          </p:nvPr>
        </p:nvSpPr>
        <p:spPr>
          <a:xfrm>
            <a:off x="2125200" y="3419300"/>
            <a:ext cx="4893600" cy="278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mall numbers">
  <p:cSld name="CUSTOM_16">
    <p:spTree>
      <p:nvGrpSpPr>
        <p:cNvPr id="1668" name="Shape 1668"/>
        <p:cNvGrpSpPr/>
        <p:nvPr/>
      </p:nvGrpSpPr>
      <p:grpSpPr>
        <a:xfrm>
          <a:off x="0" y="0"/>
          <a:ext cx="0" cy="0"/>
          <a:chOff x="0" y="0"/>
          <a:chExt cx="0" cy="0"/>
        </a:xfrm>
      </p:grpSpPr>
      <p:sp>
        <p:nvSpPr>
          <p:cNvPr id="1669" name="Google Shape;1669;p1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8"/>
          <p:cNvSpPr txBox="1"/>
          <p:nvPr>
            <p:ph hasCustomPrompt="1" type="title"/>
          </p:nvPr>
        </p:nvSpPr>
        <p:spPr>
          <a:xfrm>
            <a:off x="1860600" y="512152"/>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3"/>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1" name="Google Shape;1671;p18"/>
          <p:cNvSpPr txBox="1"/>
          <p:nvPr>
            <p:ph hasCustomPrompt="1" idx="2" type="title"/>
          </p:nvPr>
        </p:nvSpPr>
        <p:spPr>
          <a:xfrm>
            <a:off x="1860600" y="2093327"/>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2" name="Google Shape;1672;p18"/>
          <p:cNvSpPr txBox="1"/>
          <p:nvPr>
            <p:ph hasCustomPrompt="1" idx="3" type="title"/>
          </p:nvPr>
        </p:nvSpPr>
        <p:spPr>
          <a:xfrm>
            <a:off x="1860600" y="3674500"/>
            <a:ext cx="5422800" cy="526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673" name="Google Shape;1673;p18"/>
          <p:cNvSpPr txBox="1"/>
          <p:nvPr>
            <p:ph idx="1" type="subTitle"/>
          </p:nvPr>
        </p:nvSpPr>
        <p:spPr>
          <a:xfrm>
            <a:off x="1944000" y="1180139"/>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1674" name="Google Shape;1674;p18"/>
          <p:cNvSpPr txBox="1"/>
          <p:nvPr>
            <p:ph idx="4" type="subTitle"/>
          </p:nvPr>
        </p:nvSpPr>
        <p:spPr>
          <a:xfrm>
            <a:off x="1944000" y="2761273"/>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1675" name="Google Shape;1675;p18"/>
          <p:cNvSpPr txBox="1"/>
          <p:nvPr>
            <p:ph idx="5" type="subTitle"/>
          </p:nvPr>
        </p:nvSpPr>
        <p:spPr>
          <a:xfrm>
            <a:off x="1944000" y="4342446"/>
            <a:ext cx="5256000" cy="28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1676" name="Google Shape;1676;p18"/>
          <p:cNvGrpSpPr/>
          <p:nvPr/>
        </p:nvGrpSpPr>
        <p:grpSpPr>
          <a:xfrm>
            <a:off x="291107" y="355950"/>
            <a:ext cx="545422" cy="666492"/>
            <a:chOff x="2859835" y="2776139"/>
            <a:chExt cx="634581" cy="775442"/>
          </a:xfrm>
        </p:grpSpPr>
        <p:sp>
          <p:nvSpPr>
            <p:cNvPr id="1677" name="Google Shape;1677;p18"/>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8"/>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8"/>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18"/>
          <p:cNvGrpSpPr/>
          <p:nvPr/>
        </p:nvGrpSpPr>
        <p:grpSpPr>
          <a:xfrm>
            <a:off x="451593" y="1126654"/>
            <a:ext cx="330676" cy="507632"/>
            <a:chOff x="1603769" y="107044"/>
            <a:chExt cx="384731" cy="590613"/>
          </a:xfrm>
        </p:grpSpPr>
        <p:sp>
          <p:nvSpPr>
            <p:cNvPr id="1681" name="Google Shape;1681;p18"/>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8"/>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8"/>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8"/>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8"/>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8"/>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8"/>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 name="Google Shape;1688;p18"/>
          <p:cNvSpPr/>
          <p:nvPr/>
        </p:nvSpPr>
        <p:spPr>
          <a:xfrm>
            <a:off x="291112" y="17384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 name="Google Shape;1689;p18"/>
          <p:cNvGrpSpPr/>
          <p:nvPr/>
        </p:nvGrpSpPr>
        <p:grpSpPr>
          <a:xfrm>
            <a:off x="969744" y="947718"/>
            <a:ext cx="158924" cy="202737"/>
            <a:chOff x="2947570" y="-1075969"/>
            <a:chExt cx="184903" cy="235878"/>
          </a:xfrm>
        </p:grpSpPr>
        <p:sp>
          <p:nvSpPr>
            <p:cNvPr id="1690" name="Google Shape;1690;p18"/>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8"/>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8"/>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18"/>
          <p:cNvGrpSpPr/>
          <p:nvPr/>
        </p:nvGrpSpPr>
        <p:grpSpPr>
          <a:xfrm>
            <a:off x="920662" y="174042"/>
            <a:ext cx="728333" cy="730918"/>
            <a:chOff x="4492684" y="662647"/>
            <a:chExt cx="847391" cy="850399"/>
          </a:xfrm>
        </p:grpSpPr>
        <p:sp>
          <p:nvSpPr>
            <p:cNvPr id="1694" name="Google Shape;1694;p18"/>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8"/>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8"/>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8"/>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8"/>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 name="Google Shape;1699;p18"/>
          <p:cNvGrpSpPr/>
          <p:nvPr/>
        </p:nvGrpSpPr>
        <p:grpSpPr>
          <a:xfrm rot="3599929">
            <a:off x="7916145" y="3816789"/>
            <a:ext cx="717247" cy="750757"/>
            <a:chOff x="3153626" y="-2653955"/>
            <a:chExt cx="834426" cy="873411"/>
          </a:xfrm>
        </p:grpSpPr>
        <p:sp>
          <p:nvSpPr>
            <p:cNvPr id="1700" name="Google Shape;1700;p18"/>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8"/>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8"/>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8"/>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8"/>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8"/>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8"/>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18"/>
          <p:cNvGrpSpPr/>
          <p:nvPr/>
        </p:nvGrpSpPr>
        <p:grpSpPr>
          <a:xfrm>
            <a:off x="8656394" y="3009215"/>
            <a:ext cx="166649" cy="167500"/>
            <a:chOff x="3407917" y="-1400250"/>
            <a:chExt cx="193891" cy="194881"/>
          </a:xfrm>
        </p:grpSpPr>
        <p:sp>
          <p:nvSpPr>
            <p:cNvPr id="1708" name="Google Shape;1708;p18"/>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8"/>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8"/>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8"/>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8"/>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8"/>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8"/>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8"/>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 name="Google Shape;1716;p18"/>
          <p:cNvGrpSpPr/>
          <p:nvPr/>
        </p:nvGrpSpPr>
        <p:grpSpPr>
          <a:xfrm>
            <a:off x="8304102" y="4275682"/>
            <a:ext cx="576312" cy="578897"/>
            <a:chOff x="1889565" y="-3382437"/>
            <a:chExt cx="670520" cy="673527"/>
          </a:xfrm>
        </p:grpSpPr>
        <p:sp>
          <p:nvSpPr>
            <p:cNvPr id="1717" name="Google Shape;1717;p1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18"/>
          <p:cNvGrpSpPr/>
          <p:nvPr/>
        </p:nvGrpSpPr>
        <p:grpSpPr>
          <a:xfrm>
            <a:off x="8638154" y="3693627"/>
            <a:ext cx="202705" cy="497323"/>
            <a:chOff x="6219428" y="3871144"/>
            <a:chExt cx="235841" cy="578619"/>
          </a:xfrm>
        </p:grpSpPr>
        <p:sp>
          <p:nvSpPr>
            <p:cNvPr id="1723" name="Google Shape;1723;p18"/>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8"/>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8"/>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 name="Google Shape;1726;p18"/>
          <p:cNvGrpSpPr/>
          <p:nvPr/>
        </p:nvGrpSpPr>
        <p:grpSpPr>
          <a:xfrm>
            <a:off x="8405911" y="3461577"/>
            <a:ext cx="196716" cy="249985"/>
            <a:chOff x="2079424" y="521748"/>
            <a:chExt cx="228873" cy="290850"/>
          </a:xfrm>
        </p:grpSpPr>
        <p:sp>
          <p:nvSpPr>
            <p:cNvPr id="1727" name="Google Shape;1727;p1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18"/>
          <p:cNvGrpSpPr/>
          <p:nvPr/>
        </p:nvGrpSpPr>
        <p:grpSpPr>
          <a:xfrm rot="-5400000">
            <a:off x="7452457" y="4406336"/>
            <a:ext cx="479293" cy="479293"/>
            <a:chOff x="3560335" y="-646412"/>
            <a:chExt cx="557642" cy="557642"/>
          </a:xfrm>
        </p:grpSpPr>
        <p:sp>
          <p:nvSpPr>
            <p:cNvPr id="1731" name="Google Shape;1731;p18"/>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8"/>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8"/>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8"/>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8"/>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8"/>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8"/>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8"/>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8"/>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18"/>
          <p:cNvGrpSpPr/>
          <p:nvPr/>
        </p:nvGrpSpPr>
        <p:grpSpPr>
          <a:xfrm>
            <a:off x="8276589" y="385746"/>
            <a:ext cx="308365" cy="307514"/>
            <a:chOff x="2601030" y="2721166"/>
            <a:chExt cx="358773" cy="357783"/>
          </a:xfrm>
        </p:grpSpPr>
        <p:sp>
          <p:nvSpPr>
            <p:cNvPr id="1741" name="Google Shape;1741;p1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3">
  <p:cSld name="CUSTOM_7">
    <p:spTree>
      <p:nvGrpSpPr>
        <p:cNvPr id="1749" name="Shape 1749"/>
        <p:cNvGrpSpPr/>
        <p:nvPr/>
      </p:nvGrpSpPr>
      <p:grpSpPr>
        <a:xfrm>
          <a:off x="0" y="0"/>
          <a:ext cx="0" cy="0"/>
          <a:chOff x="0" y="0"/>
          <a:chExt cx="0" cy="0"/>
        </a:xfrm>
      </p:grpSpPr>
      <p:sp>
        <p:nvSpPr>
          <p:cNvPr id="1750" name="Google Shape;1750;p19"/>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txBox="1"/>
          <p:nvPr>
            <p:ph type="title"/>
          </p:nvPr>
        </p:nvSpPr>
        <p:spPr>
          <a:xfrm>
            <a:off x="523350" y="539500"/>
            <a:ext cx="8097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752" name="Google Shape;1752;p19"/>
          <p:cNvSpPr txBox="1"/>
          <p:nvPr>
            <p:ph idx="1" type="subTitle"/>
          </p:nvPr>
        </p:nvSpPr>
        <p:spPr>
          <a:xfrm>
            <a:off x="1039775" y="2770999"/>
            <a:ext cx="1658400" cy="283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3" name="Google Shape;1753;p19"/>
          <p:cNvSpPr txBox="1"/>
          <p:nvPr>
            <p:ph idx="2" type="subTitle"/>
          </p:nvPr>
        </p:nvSpPr>
        <p:spPr>
          <a:xfrm>
            <a:off x="1039775"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754" name="Google Shape;1754;p19"/>
          <p:cNvSpPr txBox="1"/>
          <p:nvPr>
            <p:ph idx="3" type="subTitle"/>
          </p:nvPr>
        </p:nvSpPr>
        <p:spPr>
          <a:xfrm>
            <a:off x="3742800" y="2770999"/>
            <a:ext cx="1658400" cy="283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5" name="Google Shape;1755;p19"/>
          <p:cNvSpPr txBox="1"/>
          <p:nvPr>
            <p:ph idx="4" type="subTitle"/>
          </p:nvPr>
        </p:nvSpPr>
        <p:spPr>
          <a:xfrm>
            <a:off x="3742800"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756" name="Google Shape;1756;p19"/>
          <p:cNvSpPr txBox="1"/>
          <p:nvPr>
            <p:ph idx="5" type="subTitle"/>
          </p:nvPr>
        </p:nvSpPr>
        <p:spPr>
          <a:xfrm>
            <a:off x="6445825" y="2770999"/>
            <a:ext cx="1658400" cy="283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b="1"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b="1" sz="1600">
                <a:solidFill>
                  <a:schemeClr val="accent2"/>
                </a:solidFill>
                <a:latin typeface="Nunito"/>
                <a:ea typeface="Nunito"/>
                <a:cs typeface="Nunito"/>
                <a:sym typeface="Nunito"/>
              </a:defRPr>
            </a:lvl9pPr>
          </a:lstStyle>
          <a:p/>
        </p:txBody>
      </p:sp>
      <p:sp>
        <p:nvSpPr>
          <p:cNvPr id="1757" name="Google Shape;1757;p19"/>
          <p:cNvSpPr txBox="1"/>
          <p:nvPr>
            <p:ph idx="6" type="subTitle"/>
          </p:nvPr>
        </p:nvSpPr>
        <p:spPr>
          <a:xfrm>
            <a:off x="6445825" y="3140274"/>
            <a:ext cx="1658400" cy="75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grpSp>
        <p:nvGrpSpPr>
          <p:cNvPr id="1758" name="Google Shape;1758;p19"/>
          <p:cNvGrpSpPr/>
          <p:nvPr/>
        </p:nvGrpSpPr>
        <p:grpSpPr>
          <a:xfrm>
            <a:off x="8430777" y="233346"/>
            <a:ext cx="308365" cy="307514"/>
            <a:chOff x="2601030" y="2721166"/>
            <a:chExt cx="358773" cy="357783"/>
          </a:xfrm>
        </p:grpSpPr>
        <p:sp>
          <p:nvSpPr>
            <p:cNvPr id="1759" name="Google Shape;1759;p19"/>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9"/>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19"/>
          <p:cNvGrpSpPr/>
          <p:nvPr/>
        </p:nvGrpSpPr>
        <p:grpSpPr>
          <a:xfrm rot="5400000">
            <a:off x="8148404" y="4139260"/>
            <a:ext cx="717273" cy="750784"/>
            <a:chOff x="3153626" y="-2653955"/>
            <a:chExt cx="834426" cy="873411"/>
          </a:xfrm>
        </p:grpSpPr>
        <p:sp>
          <p:nvSpPr>
            <p:cNvPr id="1768" name="Google Shape;1768;p19"/>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9"/>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9"/>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9"/>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9"/>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9"/>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9"/>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19"/>
          <p:cNvGrpSpPr/>
          <p:nvPr/>
        </p:nvGrpSpPr>
        <p:grpSpPr>
          <a:xfrm>
            <a:off x="8753710" y="4076015"/>
            <a:ext cx="166649" cy="167500"/>
            <a:chOff x="3407917" y="-1400250"/>
            <a:chExt cx="193891" cy="194881"/>
          </a:xfrm>
        </p:grpSpPr>
        <p:sp>
          <p:nvSpPr>
            <p:cNvPr id="1776" name="Google Shape;1776;p19"/>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9"/>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9"/>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9"/>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9"/>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9"/>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9"/>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9"/>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 name="Google Shape;1784;p19"/>
          <p:cNvGrpSpPr/>
          <p:nvPr/>
        </p:nvGrpSpPr>
        <p:grpSpPr>
          <a:xfrm>
            <a:off x="8494476" y="3730809"/>
            <a:ext cx="202705" cy="497323"/>
            <a:chOff x="6219428" y="3871144"/>
            <a:chExt cx="235841" cy="578619"/>
          </a:xfrm>
        </p:grpSpPr>
        <p:sp>
          <p:nvSpPr>
            <p:cNvPr id="1785" name="Google Shape;1785;p19"/>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9"/>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9"/>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19"/>
          <p:cNvGrpSpPr/>
          <p:nvPr/>
        </p:nvGrpSpPr>
        <p:grpSpPr>
          <a:xfrm>
            <a:off x="8689136" y="3445511"/>
            <a:ext cx="196716" cy="249985"/>
            <a:chOff x="2079424" y="521748"/>
            <a:chExt cx="228873" cy="290850"/>
          </a:xfrm>
        </p:grpSpPr>
        <p:sp>
          <p:nvSpPr>
            <p:cNvPr id="1789" name="Google Shape;1789;p1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19"/>
          <p:cNvGrpSpPr/>
          <p:nvPr/>
        </p:nvGrpSpPr>
        <p:grpSpPr>
          <a:xfrm>
            <a:off x="8276124" y="3903314"/>
            <a:ext cx="110824" cy="110824"/>
            <a:chOff x="794923" y="2795124"/>
            <a:chExt cx="128941" cy="128941"/>
          </a:xfrm>
        </p:grpSpPr>
        <p:sp>
          <p:nvSpPr>
            <p:cNvPr id="1793" name="Google Shape;1793;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19"/>
          <p:cNvGrpSpPr/>
          <p:nvPr/>
        </p:nvGrpSpPr>
        <p:grpSpPr>
          <a:xfrm>
            <a:off x="7881342" y="4733713"/>
            <a:ext cx="110824" cy="110824"/>
            <a:chOff x="794923" y="2795124"/>
            <a:chExt cx="128941" cy="128941"/>
          </a:xfrm>
        </p:grpSpPr>
        <p:sp>
          <p:nvSpPr>
            <p:cNvPr id="1796" name="Google Shape;1796;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19"/>
          <p:cNvGrpSpPr/>
          <p:nvPr/>
        </p:nvGrpSpPr>
        <p:grpSpPr>
          <a:xfrm>
            <a:off x="381602" y="3967969"/>
            <a:ext cx="576312" cy="578897"/>
            <a:chOff x="1889565" y="-3382437"/>
            <a:chExt cx="670520" cy="673527"/>
          </a:xfrm>
        </p:grpSpPr>
        <p:sp>
          <p:nvSpPr>
            <p:cNvPr id="1799" name="Google Shape;1799;p19"/>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9"/>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9"/>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9"/>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9"/>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 name="Google Shape;1804;p19"/>
          <p:cNvGrpSpPr/>
          <p:nvPr/>
        </p:nvGrpSpPr>
        <p:grpSpPr>
          <a:xfrm>
            <a:off x="328711" y="3640601"/>
            <a:ext cx="196716" cy="249985"/>
            <a:chOff x="2079424" y="521748"/>
            <a:chExt cx="228873" cy="290850"/>
          </a:xfrm>
        </p:grpSpPr>
        <p:sp>
          <p:nvSpPr>
            <p:cNvPr id="1805" name="Google Shape;1805;p1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19"/>
          <p:cNvGrpSpPr/>
          <p:nvPr/>
        </p:nvGrpSpPr>
        <p:grpSpPr>
          <a:xfrm rot="-5400000">
            <a:off x="718775" y="4327841"/>
            <a:ext cx="479293" cy="479293"/>
            <a:chOff x="3560335" y="-646412"/>
            <a:chExt cx="557642" cy="557642"/>
          </a:xfrm>
        </p:grpSpPr>
        <p:sp>
          <p:nvSpPr>
            <p:cNvPr id="1809" name="Google Shape;1809;p19"/>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9"/>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9"/>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9"/>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9"/>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9"/>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9"/>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9"/>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9"/>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 name="Google Shape;1818;p19"/>
          <p:cNvGrpSpPr/>
          <p:nvPr/>
        </p:nvGrpSpPr>
        <p:grpSpPr>
          <a:xfrm>
            <a:off x="436331" y="262633"/>
            <a:ext cx="200704" cy="200674"/>
            <a:chOff x="6886110" y="773687"/>
            <a:chExt cx="249074" cy="249037"/>
          </a:xfrm>
        </p:grpSpPr>
        <p:sp>
          <p:nvSpPr>
            <p:cNvPr id="1819" name="Google Shape;1819;p19"/>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9"/>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9"/>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9"/>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9"/>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9"/>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9"/>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9"/>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7" name="Google Shape;1827;p19"/>
          <p:cNvSpPr/>
          <p:nvPr/>
        </p:nvSpPr>
        <p:spPr>
          <a:xfrm>
            <a:off x="224620" y="34957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8" name="Google Shape;1828;p19"/>
          <p:cNvGrpSpPr/>
          <p:nvPr/>
        </p:nvGrpSpPr>
        <p:grpSpPr>
          <a:xfrm>
            <a:off x="1265956" y="4699501"/>
            <a:ext cx="110824" cy="110824"/>
            <a:chOff x="794923" y="2795124"/>
            <a:chExt cx="128941" cy="128941"/>
          </a:xfrm>
        </p:grpSpPr>
        <p:sp>
          <p:nvSpPr>
            <p:cNvPr id="1829" name="Google Shape;1829;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19"/>
          <p:cNvGrpSpPr/>
          <p:nvPr/>
        </p:nvGrpSpPr>
        <p:grpSpPr>
          <a:xfrm>
            <a:off x="328869" y="4548063"/>
            <a:ext cx="110824" cy="110824"/>
            <a:chOff x="794923" y="2795124"/>
            <a:chExt cx="128941" cy="128941"/>
          </a:xfrm>
        </p:grpSpPr>
        <p:sp>
          <p:nvSpPr>
            <p:cNvPr id="1832" name="Google Shape;1832;p1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dia">
  <p:cSld name="CUSTOM_5">
    <p:spTree>
      <p:nvGrpSpPr>
        <p:cNvPr id="1834" name="Shape 1834"/>
        <p:cNvGrpSpPr/>
        <p:nvPr/>
      </p:nvGrpSpPr>
      <p:grpSpPr>
        <a:xfrm>
          <a:off x="0" y="0"/>
          <a:ext cx="0" cy="0"/>
          <a:chOff x="0" y="0"/>
          <a:chExt cx="0" cy="0"/>
        </a:xfrm>
      </p:grpSpPr>
      <p:sp>
        <p:nvSpPr>
          <p:cNvPr id="1835" name="Google Shape;1835;p20"/>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0"/>
          <p:cNvSpPr txBox="1"/>
          <p:nvPr>
            <p:ph idx="1" type="subTitle"/>
          </p:nvPr>
        </p:nvSpPr>
        <p:spPr>
          <a:xfrm>
            <a:off x="713225" y="2302169"/>
            <a:ext cx="2767800" cy="11208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nSpc>
                <a:spcPct val="100000"/>
              </a:lnSpc>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nSpc>
                <a:spcPct val="100000"/>
              </a:lnSpc>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837" name="Google Shape;1837;p20"/>
          <p:cNvSpPr txBox="1"/>
          <p:nvPr>
            <p:ph type="title"/>
          </p:nvPr>
        </p:nvSpPr>
        <p:spPr>
          <a:xfrm>
            <a:off x="1213025" y="1720531"/>
            <a:ext cx="2268000" cy="498300"/>
          </a:xfrm>
          <a:prstGeom prst="rect">
            <a:avLst/>
          </a:prstGeom>
        </p:spPr>
        <p:txBody>
          <a:bodyPr anchorCtr="0" anchor="ctr" bIns="91425" lIns="91425" spcFirstLastPara="1" rIns="91425" wrap="square" tIns="91425">
            <a:noAutofit/>
          </a:bodyPr>
          <a:lstStyle>
            <a:lvl1pPr lvl="0"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grpSp>
        <p:nvGrpSpPr>
          <p:cNvPr id="1838" name="Google Shape;1838;p20"/>
          <p:cNvGrpSpPr/>
          <p:nvPr/>
        </p:nvGrpSpPr>
        <p:grpSpPr>
          <a:xfrm>
            <a:off x="559039" y="4454821"/>
            <a:ext cx="308365" cy="307514"/>
            <a:chOff x="2601030" y="2721166"/>
            <a:chExt cx="358773" cy="357783"/>
          </a:xfrm>
        </p:grpSpPr>
        <p:sp>
          <p:nvSpPr>
            <p:cNvPr id="1839" name="Google Shape;1839;p2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20"/>
          <p:cNvGrpSpPr/>
          <p:nvPr/>
        </p:nvGrpSpPr>
        <p:grpSpPr>
          <a:xfrm>
            <a:off x="291107" y="355950"/>
            <a:ext cx="545422" cy="666492"/>
            <a:chOff x="2859835" y="2776139"/>
            <a:chExt cx="634581" cy="775442"/>
          </a:xfrm>
        </p:grpSpPr>
        <p:sp>
          <p:nvSpPr>
            <p:cNvPr id="1848" name="Google Shape;1848;p20"/>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20"/>
          <p:cNvGrpSpPr/>
          <p:nvPr/>
        </p:nvGrpSpPr>
        <p:grpSpPr>
          <a:xfrm>
            <a:off x="913843" y="322879"/>
            <a:ext cx="330676" cy="507632"/>
            <a:chOff x="1603769" y="107044"/>
            <a:chExt cx="384731" cy="590613"/>
          </a:xfrm>
        </p:grpSpPr>
        <p:sp>
          <p:nvSpPr>
            <p:cNvPr id="1852" name="Google Shape;1852;p20"/>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9" name="Google Shape;1859;p20"/>
          <p:cNvSpPr/>
          <p:nvPr/>
        </p:nvSpPr>
        <p:spPr>
          <a:xfrm>
            <a:off x="13899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0" name="Google Shape;1860;p20"/>
          <p:cNvGrpSpPr/>
          <p:nvPr/>
        </p:nvGrpSpPr>
        <p:grpSpPr>
          <a:xfrm rot="10800000">
            <a:off x="372077" y="1176864"/>
            <a:ext cx="606382" cy="616689"/>
            <a:chOff x="3027518" y="-1395725"/>
            <a:chExt cx="705506" cy="717497"/>
          </a:xfrm>
        </p:grpSpPr>
        <p:sp>
          <p:nvSpPr>
            <p:cNvPr id="1861" name="Google Shape;1861;p20"/>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0"/>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0"/>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20"/>
          <p:cNvSpPr/>
          <p:nvPr/>
        </p:nvSpPr>
        <p:spPr>
          <a:xfrm>
            <a:off x="8802246" y="358086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20"/>
          <p:cNvGrpSpPr/>
          <p:nvPr/>
        </p:nvGrpSpPr>
        <p:grpSpPr>
          <a:xfrm>
            <a:off x="8227902" y="4327094"/>
            <a:ext cx="576312" cy="578897"/>
            <a:chOff x="1889565" y="-3382437"/>
            <a:chExt cx="670520" cy="673527"/>
          </a:xfrm>
        </p:grpSpPr>
        <p:sp>
          <p:nvSpPr>
            <p:cNvPr id="1872" name="Google Shape;1872;p20"/>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 name="Google Shape;1877;p20"/>
          <p:cNvGrpSpPr/>
          <p:nvPr/>
        </p:nvGrpSpPr>
        <p:grpSpPr>
          <a:xfrm>
            <a:off x="7901618" y="4608564"/>
            <a:ext cx="196716" cy="249985"/>
            <a:chOff x="2079424" y="521748"/>
            <a:chExt cx="228873" cy="290850"/>
          </a:xfrm>
        </p:grpSpPr>
        <p:sp>
          <p:nvSpPr>
            <p:cNvPr id="1878" name="Google Shape;1878;p20"/>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20"/>
          <p:cNvGrpSpPr/>
          <p:nvPr/>
        </p:nvGrpSpPr>
        <p:grpSpPr>
          <a:xfrm rot="-5400000">
            <a:off x="8342101" y="3753974"/>
            <a:ext cx="479293" cy="479293"/>
            <a:chOff x="3560335" y="-646412"/>
            <a:chExt cx="557642" cy="557642"/>
          </a:xfrm>
        </p:grpSpPr>
        <p:sp>
          <p:nvSpPr>
            <p:cNvPr id="1882" name="Google Shape;1882;p20"/>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20"/>
          <p:cNvGrpSpPr/>
          <p:nvPr/>
        </p:nvGrpSpPr>
        <p:grpSpPr>
          <a:xfrm>
            <a:off x="8276594" y="385747"/>
            <a:ext cx="308365" cy="307514"/>
            <a:chOff x="2601030" y="2721166"/>
            <a:chExt cx="358773" cy="357783"/>
          </a:xfrm>
        </p:grpSpPr>
        <p:sp>
          <p:nvSpPr>
            <p:cNvPr id="1892" name="Google Shape;1892;p2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CUSTOM_6">
    <p:spTree>
      <p:nvGrpSpPr>
        <p:cNvPr id="201" name="Shape 201"/>
        <p:cNvGrpSpPr/>
        <p:nvPr/>
      </p:nvGrpSpPr>
      <p:grpSpPr>
        <a:xfrm>
          <a:off x="0" y="0"/>
          <a:ext cx="0" cy="0"/>
          <a:chOff x="0" y="0"/>
          <a:chExt cx="0" cy="0"/>
        </a:xfrm>
      </p:grpSpPr>
      <p:sp>
        <p:nvSpPr>
          <p:cNvPr id="202" name="Google Shape;202;p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txBox="1"/>
          <p:nvPr>
            <p:ph type="title"/>
          </p:nvPr>
        </p:nvSpPr>
        <p:spPr>
          <a:xfrm>
            <a:off x="819450" y="539500"/>
            <a:ext cx="75051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04" name="Google Shape;204;p3"/>
          <p:cNvSpPr txBox="1"/>
          <p:nvPr>
            <p:ph idx="1" type="body"/>
          </p:nvPr>
        </p:nvSpPr>
        <p:spPr>
          <a:xfrm>
            <a:off x="713250" y="1228325"/>
            <a:ext cx="7717500" cy="3375600"/>
          </a:xfrm>
          <a:prstGeom prst="rect">
            <a:avLst/>
          </a:prstGeom>
        </p:spPr>
        <p:txBody>
          <a:bodyPr anchorCtr="0" anchor="ctr" bIns="91425" lIns="91425" spcFirstLastPara="1" rIns="91425" wrap="square" tIns="91425">
            <a:noAutofit/>
          </a:bodyPr>
          <a:lstStyle>
            <a:lvl1pPr indent="-304800" lvl="0" marL="457200">
              <a:lnSpc>
                <a:spcPct val="100000"/>
              </a:lnSpc>
              <a:spcBef>
                <a:spcPts val="0"/>
              </a:spcBef>
              <a:spcAft>
                <a:spcPts val="0"/>
              </a:spcAft>
              <a:buClr>
                <a:srgbClr val="434343"/>
              </a:buClr>
              <a:buSzPts val="1200"/>
              <a:buFont typeface="Livvic"/>
              <a:buAutoNum type="arabicPeriod"/>
              <a:defRPr>
                <a:solidFill>
                  <a:schemeClr val="accent2"/>
                </a:solidFill>
                <a:latin typeface="Nunito"/>
                <a:ea typeface="Nunito"/>
                <a:cs typeface="Nunito"/>
                <a:sym typeface="Nunito"/>
              </a:defRPr>
            </a:lvl1pPr>
            <a:lvl2pPr indent="-304800" lvl="1" marL="9144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2pPr>
            <a:lvl3pPr indent="-304800" lvl="2" marL="13716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3pPr>
            <a:lvl4pPr indent="-304800" lvl="3" marL="18288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4pPr>
            <a:lvl5pPr indent="-304800" lvl="4" marL="22860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5pPr>
            <a:lvl6pPr indent="-304800" lvl="5" marL="27432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6pPr>
            <a:lvl7pPr indent="-304800" lvl="6" marL="32004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7pPr>
            <a:lvl8pPr indent="-304800" lvl="7" marL="36576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8pPr>
            <a:lvl9pPr indent="-304800" lvl="8" marL="4114800">
              <a:spcBef>
                <a:spcPts val="1600"/>
              </a:spcBef>
              <a:spcAft>
                <a:spcPts val="1600"/>
              </a:spcAft>
              <a:buClr>
                <a:srgbClr val="434343"/>
              </a:buClr>
              <a:buSzPts val="1200"/>
              <a:buFont typeface="Roboto Condensed Light"/>
              <a:buAutoNum type="romanLcPeriod"/>
              <a:defRPr sz="1400">
                <a:solidFill>
                  <a:schemeClr val="accent2"/>
                </a:solidFill>
                <a:latin typeface="Nunito"/>
                <a:ea typeface="Nunito"/>
                <a:cs typeface="Nunito"/>
                <a:sym typeface="Nunito"/>
              </a:defRPr>
            </a:lvl9pPr>
          </a:lstStyle>
          <a:p/>
        </p:txBody>
      </p:sp>
      <p:grpSp>
        <p:nvGrpSpPr>
          <p:cNvPr id="205" name="Google Shape;205;p3"/>
          <p:cNvGrpSpPr/>
          <p:nvPr/>
        </p:nvGrpSpPr>
        <p:grpSpPr>
          <a:xfrm>
            <a:off x="559039" y="385746"/>
            <a:ext cx="308365" cy="307514"/>
            <a:chOff x="2601030" y="2721166"/>
            <a:chExt cx="358773" cy="357783"/>
          </a:xfrm>
        </p:grpSpPr>
        <p:sp>
          <p:nvSpPr>
            <p:cNvPr id="206" name="Google Shape;206;p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3"/>
          <p:cNvGrpSpPr/>
          <p:nvPr/>
        </p:nvGrpSpPr>
        <p:grpSpPr>
          <a:xfrm>
            <a:off x="8276594" y="4454822"/>
            <a:ext cx="308365" cy="307514"/>
            <a:chOff x="2601030" y="2721166"/>
            <a:chExt cx="358773" cy="357783"/>
          </a:xfrm>
        </p:grpSpPr>
        <p:sp>
          <p:nvSpPr>
            <p:cNvPr id="215" name="Google Shape;215;p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4">
  <p:cSld name="CUSTOM_8">
    <p:spTree>
      <p:nvGrpSpPr>
        <p:cNvPr id="1900" name="Shape 1900"/>
        <p:cNvGrpSpPr/>
        <p:nvPr/>
      </p:nvGrpSpPr>
      <p:grpSpPr>
        <a:xfrm>
          <a:off x="0" y="0"/>
          <a:ext cx="0" cy="0"/>
          <a:chOff x="0" y="0"/>
          <a:chExt cx="0" cy="0"/>
        </a:xfrm>
      </p:grpSpPr>
      <p:sp>
        <p:nvSpPr>
          <p:cNvPr id="1901" name="Google Shape;1901;p21"/>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1"/>
          <p:cNvSpPr txBox="1"/>
          <p:nvPr>
            <p:ph type="title"/>
          </p:nvPr>
        </p:nvSpPr>
        <p:spPr>
          <a:xfrm>
            <a:off x="1662300" y="539500"/>
            <a:ext cx="58194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1903" name="Google Shape;1903;p21"/>
          <p:cNvSpPr txBox="1"/>
          <p:nvPr>
            <p:ph idx="1" type="subTitle"/>
          </p:nvPr>
        </p:nvSpPr>
        <p:spPr>
          <a:xfrm>
            <a:off x="3243130" y="1727375"/>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4" name="Google Shape;1904;p21"/>
          <p:cNvSpPr txBox="1"/>
          <p:nvPr>
            <p:ph idx="2" type="subTitle"/>
          </p:nvPr>
        </p:nvSpPr>
        <p:spPr>
          <a:xfrm>
            <a:off x="3243130" y="2714400"/>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5" name="Google Shape;1905;p21"/>
          <p:cNvSpPr txBox="1"/>
          <p:nvPr>
            <p:ph idx="3" type="subTitle"/>
          </p:nvPr>
        </p:nvSpPr>
        <p:spPr>
          <a:xfrm>
            <a:off x="3243130" y="3701425"/>
            <a:ext cx="3218400" cy="476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1906" name="Google Shape;1906;p21"/>
          <p:cNvSpPr/>
          <p:nvPr/>
        </p:nvSpPr>
        <p:spPr>
          <a:xfrm flipH="1">
            <a:off x="8699668" y="39621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7" name="Google Shape;1907;p21"/>
          <p:cNvGrpSpPr/>
          <p:nvPr/>
        </p:nvGrpSpPr>
        <p:grpSpPr>
          <a:xfrm flipH="1">
            <a:off x="7784575" y="4096561"/>
            <a:ext cx="645057" cy="788475"/>
            <a:chOff x="794919" y="4014442"/>
            <a:chExt cx="750503" cy="917365"/>
          </a:xfrm>
        </p:grpSpPr>
        <p:sp>
          <p:nvSpPr>
            <p:cNvPr id="1908" name="Google Shape;1908;p21"/>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1"/>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1"/>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21"/>
          <p:cNvGrpSpPr/>
          <p:nvPr/>
        </p:nvGrpSpPr>
        <p:grpSpPr>
          <a:xfrm flipH="1">
            <a:off x="8543986" y="3201222"/>
            <a:ext cx="187263" cy="187264"/>
            <a:chOff x="1447449" y="4268259"/>
            <a:chExt cx="217875" cy="217875"/>
          </a:xfrm>
        </p:grpSpPr>
        <p:sp>
          <p:nvSpPr>
            <p:cNvPr id="1912" name="Google Shape;1912;p21"/>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1"/>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1"/>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1"/>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1"/>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1"/>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1"/>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1"/>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 name="Google Shape;1920;p21"/>
          <p:cNvGrpSpPr/>
          <p:nvPr/>
        </p:nvGrpSpPr>
        <p:grpSpPr>
          <a:xfrm flipH="1">
            <a:off x="8262406" y="3607056"/>
            <a:ext cx="181240" cy="670823"/>
            <a:chOff x="2419167" y="1286206"/>
            <a:chExt cx="210867" cy="780480"/>
          </a:xfrm>
        </p:grpSpPr>
        <p:sp>
          <p:nvSpPr>
            <p:cNvPr id="1921" name="Google Shape;1921;p21"/>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1"/>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1"/>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1"/>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1"/>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1"/>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1"/>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1"/>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1"/>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1"/>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1"/>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1"/>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1"/>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1"/>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1"/>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 name="Google Shape;1936;p21"/>
          <p:cNvGrpSpPr/>
          <p:nvPr/>
        </p:nvGrpSpPr>
        <p:grpSpPr>
          <a:xfrm flipH="1">
            <a:off x="8418709" y="4250777"/>
            <a:ext cx="438065" cy="480997"/>
            <a:chOff x="1693693" y="-2602979"/>
            <a:chExt cx="509674" cy="559624"/>
          </a:xfrm>
        </p:grpSpPr>
        <p:sp>
          <p:nvSpPr>
            <p:cNvPr id="1937" name="Google Shape;1937;p21"/>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1"/>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1"/>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1"/>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1"/>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1"/>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1"/>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1"/>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1"/>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6" name="Google Shape;1946;p21"/>
          <p:cNvSpPr/>
          <p:nvPr/>
        </p:nvSpPr>
        <p:spPr>
          <a:xfrm flipH="1">
            <a:off x="8598521" y="3749129"/>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7" name="Google Shape;1947;p21"/>
          <p:cNvGrpSpPr/>
          <p:nvPr/>
        </p:nvGrpSpPr>
        <p:grpSpPr>
          <a:xfrm flipH="1">
            <a:off x="7549324" y="4749077"/>
            <a:ext cx="110824" cy="110824"/>
            <a:chOff x="794923" y="2795124"/>
            <a:chExt cx="128941" cy="128941"/>
          </a:xfrm>
        </p:grpSpPr>
        <p:sp>
          <p:nvSpPr>
            <p:cNvPr id="1948" name="Google Shape;1948;p2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21"/>
          <p:cNvGrpSpPr/>
          <p:nvPr/>
        </p:nvGrpSpPr>
        <p:grpSpPr>
          <a:xfrm>
            <a:off x="291107" y="355950"/>
            <a:ext cx="545422" cy="666492"/>
            <a:chOff x="2859835" y="2776139"/>
            <a:chExt cx="634581" cy="775442"/>
          </a:xfrm>
        </p:grpSpPr>
        <p:sp>
          <p:nvSpPr>
            <p:cNvPr id="1951" name="Google Shape;1951;p21"/>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1"/>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1"/>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21"/>
          <p:cNvGrpSpPr/>
          <p:nvPr/>
        </p:nvGrpSpPr>
        <p:grpSpPr>
          <a:xfrm>
            <a:off x="761443" y="246679"/>
            <a:ext cx="330676" cy="507632"/>
            <a:chOff x="1603769" y="107044"/>
            <a:chExt cx="384731" cy="590613"/>
          </a:xfrm>
        </p:grpSpPr>
        <p:sp>
          <p:nvSpPr>
            <p:cNvPr id="1955" name="Google Shape;1955;p21"/>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1"/>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1"/>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1"/>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1"/>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1"/>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1"/>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2" name="Google Shape;1962;p21"/>
          <p:cNvSpPr/>
          <p:nvPr/>
        </p:nvSpPr>
        <p:spPr>
          <a:xfrm>
            <a:off x="12375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 name="Google Shape;1963;p21"/>
          <p:cNvGrpSpPr/>
          <p:nvPr/>
        </p:nvGrpSpPr>
        <p:grpSpPr>
          <a:xfrm rot="10800000">
            <a:off x="295877" y="1187831"/>
            <a:ext cx="606382" cy="616689"/>
            <a:chOff x="3027518" y="-1395725"/>
            <a:chExt cx="705506" cy="717497"/>
          </a:xfrm>
        </p:grpSpPr>
        <p:sp>
          <p:nvSpPr>
            <p:cNvPr id="1964" name="Google Shape;1964;p21"/>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1"/>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1"/>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1"/>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1"/>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1"/>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1"/>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1"/>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1"/>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21"/>
          <p:cNvGrpSpPr/>
          <p:nvPr/>
        </p:nvGrpSpPr>
        <p:grpSpPr>
          <a:xfrm>
            <a:off x="1393343" y="438136"/>
            <a:ext cx="158924" cy="202737"/>
            <a:chOff x="2947570" y="-1075969"/>
            <a:chExt cx="184903" cy="235878"/>
          </a:xfrm>
        </p:grpSpPr>
        <p:sp>
          <p:nvSpPr>
            <p:cNvPr id="1974" name="Google Shape;1974;p21"/>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1"/>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1"/>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 name="Google Shape;1977;p21"/>
          <p:cNvGrpSpPr/>
          <p:nvPr/>
        </p:nvGrpSpPr>
        <p:grpSpPr>
          <a:xfrm>
            <a:off x="1045944" y="871518"/>
            <a:ext cx="158924" cy="202737"/>
            <a:chOff x="2947570" y="-1075969"/>
            <a:chExt cx="184903" cy="235878"/>
          </a:xfrm>
        </p:grpSpPr>
        <p:sp>
          <p:nvSpPr>
            <p:cNvPr id="1978" name="Google Shape;1978;p21"/>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1"/>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1"/>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 name="Google Shape;1981;p21"/>
          <p:cNvGrpSpPr/>
          <p:nvPr/>
        </p:nvGrpSpPr>
        <p:grpSpPr>
          <a:xfrm>
            <a:off x="273209" y="511759"/>
            <a:ext cx="110824" cy="110824"/>
            <a:chOff x="794923" y="2795124"/>
            <a:chExt cx="128941" cy="128941"/>
          </a:xfrm>
        </p:grpSpPr>
        <p:sp>
          <p:nvSpPr>
            <p:cNvPr id="1982" name="Google Shape;1982;p21"/>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1"/>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21"/>
          <p:cNvGrpSpPr/>
          <p:nvPr/>
        </p:nvGrpSpPr>
        <p:grpSpPr>
          <a:xfrm>
            <a:off x="559039" y="4454821"/>
            <a:ext cx="308365" cy="307514"/>
            <a:chOff x="2601030" y="2721166"/>
            <a:chExt cx="358773" cy="357783"/>
          </a:xfrm>
        </p:grpSpPr>
        <p:sp>
          <p:nvSpPr>
            <p:cNvPr id="1985" name="Google Shape;1985;p21"/>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1"/>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1"/>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1"/>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1"/>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1"/>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1"/>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1"/>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 name="Google Shape;1993;p21"/>
          <p:cNvGrpSpPr/>
          <p:nvPr/>
        </p:nvGrpSpPr>
        <p:grpSpPr>
          <a:xfrm>
            <a:off x="8330424" y="439151"/>
            <a:ext cx="200704" cy="200674"/>
            <a:chOff x="6886110" y="773687"/>
            <a:chExt cx="249074" cy="249037"/>
          </a:xfrm>
        </p:grpSpPr>
        <p:sp>
          <p:nvSpPr>
            <p:cNvPr id="1994" name="Google Shape;1994;p21"/>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1"/>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1"/>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1"/>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1"/>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1"/>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1"/>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1"/>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2">
  <p:cSld name="CUSTOM_13">
    <p:spTree>
      <p:nvGrpSpPr>
        <p:cNvPr id="2002" name="Shape 2002"/>
        <p:cNvGrpSpPr/>
        <p:nvPr/>
      </p:nvGrpSpPr>
      <p:grpSpPr>
        <a:xfrm>
          <a:off x="0" y="0"/>
          <a:ext cx="0" cy="0"/>
          <a:chOff x="0" y="0"/>
          <a:chExt cx="0" cy="0"/>
        </a:xfrm>
      </p:grpSpPr>
      <p:sp>
        <p:nvSpPr>
          <p:cNvPr id="2003" name="Google Shape;2003;p22"/>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2"/>
          <p:cNvSpPr txBox="1"/>
          <p:nvPr>
            <p:ph type="title"/>
          </p:nvPr>
        </p:nvSpPr>
        <p:spPr>
          <a:xfrm>
            <a:off x="3147750" y="539500"/>
            <a:ext cx="28485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005" name="Google Shape;2005;p22"/>
          <p:cNvSpPr txBox="1"/>
          <p:nvPr>
            <p:ph idx="1" type="subTitle"/>
          </p:nvPr>
        </p:nvSpPr>
        <p:spPr>
          <a:xfrm>
            <a:off x="664768" y="2833800"/>
            <a:ext cx="1493700" cy="757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6" name="Google Shape;2006;p22"/>
          <p:cNvSpPr txBox="1"/>
          <p:nvPr>
            <p:ph idx="2" type="subTitle"/>
          </p:nvPr>
        </p:nvSpPr>
        <p:spPr>
          <a:xfrm>
            <a:off x="2771701"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7" name="Google Shape;2007;p22"/>
          <p:cNvSpPr txBox="1"/>
          <p:nvPr>
            <p:ph idx="3" type="subTitle"/>
          </p:nvPr>
        </p:nvSpPr>
        <p:spPr>
          <a:xfrm>
            <a:off x="4878635"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008" name="Google Shape;2008;p22"/>
          <p:cNvSpPr txBox="1"/>
          <p:nvPr>
            <p:ph idx="4" type="subTitle"/>
          </p:nvPr>
        </p:nvSpPr>
        <p:spPr>
          <a:xfrm>
            <a:off x="6985568" y="2833800"/>
            <a:ext cx="1493700" cy="7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grpSp>
        <p:nvGrpSpPr>
          <p:cNvPr id="2009" name="Google Shape;2009;p22"/>
          <p:cNvGrpSpPr/>
          <p:nvPr/>
        </p:nvGrpSpPr>
        <p:grpSpPr>
          <a:xfrm flipH="1" rot="7200071">
            <a:off x="7926703" y="548752"/>
            <a:ext cx="717247" cy="750757"/>
            <a:chOff x="3153626" y="-2653955"/>
            <a:chExt cx="834426" cy="873411"/>
          </a:xfrm>
        </p:grpSpPr>
        <p:sp>
          <p:nvSpPr>
            <p:cNvPr id="2010" name="Google Shape;2010;p22"/>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2"/>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2"/>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2"/>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2"/>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2"/>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2"/>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22"/>
          <p:cNvGrpSpPr/>
          <p:nvPr/>
        </p:nvGrpSpPr>
        <p:grpSpPr>
          <a:xfrm flipH="1" rot="10800000">
            <a:off x="8666952" y="1710984"/>
            <a:ext cx="166649" cy="167500"/>
            <a:chOff x="3407917" y="-1400250"/>
            <a:chExt cx="193891" cy="194881"/>
          </a:xfrm>
        </p:grpSpPr>
        <p:sp>
          <p:nvSpPr>
            <p:cNvPr id="2018" name="Google Shape;2018;p2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22"/>
          <p:cNvGrpSpPr/>
          <p:nvPr/>
        </p:nvGrpSpPr>
        <p:grpSpPr>
          <a:xfrm flipH="1" rot="10800000">
            <a:off x="8648712" y="925348"/>
            <a:ext cx="202705" cy="497323"/>
            <a:chOff x="6219428" y="3871144"/>
            <a:chExt cx="235841" cy="578619"/>
          </a:xfrm>
        </p:grpSpPr>
        <p:sp>
          <p:nvSpPr>
            <p:cNvPr id="2027" name="Google Shape;2027;p22"/>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2"/>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2"/>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22"/>
          <p:cNvGrpSpPr/>
          <p:nvPr/>
        </p:nvGrpSpPr>
        <p:grpSpPr>
          <a:xfrm flipH="1" rot="10800000">
            <a:off x="8416469" y="1404736"/>
            <a:ext cx="196716" cy="249985"/>
            <a:chOff x="2079424" y="521748"/>
            <a:chExt cx="228873" cy="290850"/>
          </a:xfrm>
        </p:grpSpPr>
        <p:sp>
          <p:nvSpPr>
            <p:cNvPr id="2031" name="Google Shape;2031;p22"/>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2"/>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2"/>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22"/>
          <p:cNvGrpSpPr/>
          <p:nvPr/>
        </p:nvGrpSpPr>
        <p:grpSpPr>
          <a:xfrm flipH="1" rot="-5400000">
            <a:off x="7463015" y="230669"/>
            <a:ext cx="479293" cy="479293"/>
            <a:chOff x="3560335" y="-646412"/>
            <a:chExt cx="557642" cy="557642"/>
          </a:xfrm>
        </p:grpSpPr>
        <p:sp>
          <p:nvSpPr>
            <p:cNvPr id="2035" name="Google Shape;2035;p22"/>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2"/>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2"/>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2"/>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2"/>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2"/>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2"/>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2"/>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2"/>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22"/>
          <p:cNvGrpSpPr/>
          <p:nvPr/>
        </p:nvGrpSpPr>
        <p:grpSpPr>
          <a:xfrm flipH="1" rot="10800000">
            <a:off x="8164578" y="1226099"/>
            <a:ext cx="110824" cy="110824"/>
            <a:chOff x="794923" y="2795124"/>
            <a:chExt cx="128941" cy="128941"/>
          </a:xfrm>
        </p:grpSpPr>
        <p:sp>
          <p:nvSpPr>
            <p:cNvPr id="2045" name="Google Shape;2045;p2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22"/>
          <p:cNvGrpSpPr/>
          <p:nvPr/>
        </p:nvGrpSpPr>
        <p:grpSpPr>
          <a:xfrm flipH="1" rot="10800000">
            <a:off x="8567802" y="613434"/>
            <a:ext cx="166649" cy="167500"/>
            <a:chOff x="3407917" y="-1400250"/>
            <a:chExt cx="193891" cy="194881"/>
          </a:xfrm>
        </p:grpSpPr>
        <p:sp>
          <p:nvSpPr>
            <p:cNvPr id="2048" name="Google Shape;2048;p22"/>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2"/>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2"/>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2"/>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2"/>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2"/>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2"/>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2"/>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6" name="Google Shape;2056;p22"/>
          <p:cNvSpPr/>
          <p:nvPr/>
        </p:nvSpPr>
        <p:spPr>
          <a:xfrm>
            <a:off x="295608" y="4518527"/>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7" name="Google Shape;2057;p22"/>
          <p:cNvGrpSpPr/>
          <p:nvPr/>
        </p:nvGrpSpPr>
        <p:grpSpPr>
          <a:xfrm>
            <a:off x="295591" y="3673311"/>
            <a:ext cx="393370" cy="344419"/>
            <a:chOff x="299281" y="2848081"/>
            <a:chExt cx="457673" cy="400720"/>
          </a:xfrm>
        </p:grpSpPr>
        <p:sp>
          <p:nvSpPr>
            <p:cNvPr id="2058" name="Google Shape;2058;p22"/>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2"/>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22"/>
          <p:cNvGrpSpPr/>
          <p:nvPr/>
        </p:nvGrpSpPr>
        <p:grpSpPr>
          <a:xfrm>
            <a:off x="307452" y="3380368"/>
            <a:ext cx="110824" cy="110824"/>
            <a:chOff x="794923" y="2795124"/>
            <a:chExt cx="128941" cy="128941"/>
          </a:xfrm>
        </p:grpSpPr>
        <p:sp>
          <p:nvSpPr>
            <p:cNvPr id="2061" name="Google Shape;2061;p22"/>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2"/>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 name="Google Shape;2063;p22"/>
          <p:cNvGrpSpPr/>
          <p:nvPr/>
        </p:nvGrpSpPr>
        <p:grpSpPr>
          <a:xfrm>
            <a:off x="686271" y="4113832"/>
            <a:ext cx="181240" cy="670823"/>
            <a:chOff x="2419167" y="1286206"/>
            <a:chExt cx="210867" cy="780480"/>
          </a:xfrm>
        </p:grpSpPr>
        <p:sp>
          <p:nvSpPr>
            <p:cNvPr id="2064" name="Google Shape;2064;p22"/>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2"/>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2"/>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2"/>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2"/>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2"/>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2"/>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2"/>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2"/>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2"/>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2"/>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2"/>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2"/>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2"/>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2"/>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 name="Google Shape;2079;p22"/>
          <p:cNvGrpSpPr/>
          <p:nvPr/>
        </p:nvGrpSpPr>
        <p:grpSpPr>
          <a:xfrm>
            <a:off x="934154" y="4424292"/>
            <a:ext cx="438065" cy="480997"/>
            <a:chOff x="1693693" y="-2602979"/>
            <a:chExt cx="509674" cy="559624"/>
          </a:xfrm>
        </p:grpSpPr>
        <p:sp>
          <p:nvSpPr>
            <p:cNvPr id="2080" name="Google Shape;2080;p22"/>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2"/>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2"/>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2"/>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2"/>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2"/>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2"/>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2"/>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2"/>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 name="Google Shape;2089;p22"/>
          <p:cNvSpPr/>
          <p:nvPr/>
        </p:nvSpPr>
        <p:spPr>
          <a:xfrm>
            <a:off x="453220" y="4305480"/>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22"/>
          <p:cNvGrpSpPr/>
          <p:nvPr/>
        </p:nvGrpSpPr>
        <p:grpSpPr>
          <a:xfrm>
            <a:off x="559039" y="385746"/>
            <a:ext cx="308365" cy="307514"/>
            <a:chOff x="2601030" y="2721166"/>
            <a:chExt cx="358773" cy="357783"/>
          </a:xfrm>
        </p:grpSpPr>
        <p:sp>
          <p:nvSpPr>
            <p:cNvPr id="2091" name="Google Shape;2091;p2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22"/>
          <p:cNvGrpSpPr/>
          <p:nvPr/>
        </p:nvGrpSpPr>
        <p:grpSpPr>
          <a:xfrm>
            <a:off x="8276594" y="4454822"/>
            <a:ext cx="308365" cy="307514"/>
            <a:chOff x="2601030" y="2721166"/>
            <a:chExt cx="358773" cy="357783"/>
          </a:xfrm>
        </p:grpSpPr>
        <p:sp>
          <p:nvSpPr>
            <p:cNvPr id="2100" name="Google Shape;2100;p22"/>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2"/>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2"/>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2"/>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2"/>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2"/>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2"/>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2"/>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3">
  <p:cSld name="CUSTOM_18">
    <p:spTree>
      <p:nvGrpSpPr>
        <p:cNvPr id="2108" name="Shape 2108"/>
        <p:cNvGrpSpPr/>
        <p:nvPr/>
      </p:nvGrpSpPr>
      <p:grpSpPr>
        <a:xfrm>
          <a:off x="0" y="0"/>
          <a:ext cx="0" cy="0"/>
          <a:chOff x="0" y="0"/>
          <a:chExt cx="0" cy="0"/>
        </a:xfrm>
      </p:grpSpPr>
      <p:sp>
        <p:nvSpPr>
          <p:cNvPr id="2109" name="Google Shape;2109;p23"/>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3"/>
          <p:cNvSpPr txBox="1"/>
          <p:nvPr>
            <p:ph type="title"/>
          </p:nvPr>
        </p:nvSpPr>
        <p:spPr>
          <a:xfrm>
            <a:off x="2698350" y="539500"/>
            <a:ext cx="3747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111" name="Google Shape;2111;p23"/>
          <p:cNvSpPr txBox="1"/>
          <p:nvPr>
            <p:ph idx="1" type="subTitle"/>
          </p:nvPr>
        </p:nvSpPr>
        <p:spPr>
          <a:xfrm>
            <a:off x="2584500" y="1962660"/>
            <a:ext cx="1720800" cy="301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
        <p:nvSpPr>
          <p:cNvPr id="2112" name="Google Shape;2112;p23"/>
          <p:cNvSpPr txBox="1"/>
          <p:nvPr>
            <p:ph idx="2" type="subTitle"/>
          </p:nvPr>
        </p:nvSpPr>
        <p:spPr>
          <a:xfrm>
            <a:off x="2584500" y="2305634"/>
            <a:ext cx="1720800" cy="572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sp>
        <p:nvSpPr>
          <p:cNvPr id="2113" name="Google Shape;2113;p23"/>
          <p:cNvSpPr txBox="1"/>
          <p:nvPr>
            <p:ph idx="3" type="subTitle"/>
          </p:nvPr>
        </p:nvSpPr>
        <p:spPr>
          <a:xfrm>
            <a:off x="4838700" y="196266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4" name="Google Shape;2114;p23"/>
          <p:cNvSpPr txBox="1"/>
          <p:nvPr>
            <p:ph idx="4" type="subTitle"/>
          </p:nvPr>
        </p:nvSpPr>
        <p:spPr>
          <a:xfrm>
            <a:off x="4838700" y="230563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5" name="Google Shape;2115;p23"/>
          <p:cNvSpPr txBox="1"/>
          <p:nvPr>
            <p:ph idx="5" type="subTitle"/>
          </p:nvPr>
        </p:nvSpPr>
        <p:spPr>
          <a:xfrm>
            <a:off x="2584500" y="369291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6" name="Google Shape;2116;p23"/>
          <p:cNvSpPr txBox="1"/>
          <p:nvPr>
            <p:ph idx="6" type="subTitle"/>
          </p:nvPr>
        </p:nvSpPr>
        <p:spPr>
          <a:xfrm>
            <a:off x="2584500" y="403588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7" name="Google Shape;2117;p23"/>
          <p:cNvSpPr txBox="1"/>
          <p:nvPr>
            <p:ph idx="7" type="subTitle"/>
          </p:nvPr>
        </p:nvSpPr>
        <p:spPr>
          <a:xfrm>
            <a:off x="4838700" y="3692910"/>
            <a:ext cx="1720800" cy="30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118" name="Google Shape;2118;p23"/>
          <p:cNvSpPr txBox="1"/>
          <p:nvPr>
            <p:ph idx="8" type="subTitle"/>
          </p:nvPr>
        </p:nvSpPr>
        <p:spPr>
          <a:xfrm>
            <a:off x="4838700" y="4035884"/>
            <a:ext cx="1720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2119" name="Google Shape;2119;p23"/>
          <p:cNvGrpSpPr/>
          <p:nvPr/>
        </p:nvGrpSpPr>
        <p:grpSpPr>
          <a:xfrm>
            <a:off x="650863" y="3532692"/>
            <a:ext cx="181240" cy="670823"/>
            <a:chOff x="2419167" y="1286206"/>
            <a:chExt cx="210867" cy="780480"/>
          </a:xfrm>
        </p:grpSpPr>
        <p:sp>
          <p:nvSpPr>
            <p:cNvPr id="2120" name="Google Shape;2120;p23"/>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3"/>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3"/>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3"/>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3"/>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3"/>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3"/>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3"/>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3"/>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3"/>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3"/>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3"/>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3"/>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3"/>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3"/>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23"/>
          <p:cNvGrpSpPr/>
          <p:nvPr/>
        </p:nvGrpSpPr>
        <p:grpSpPr>
          <a:xfrm>
            <a:off x="288352" y="3190359"/>
            <a:ext cx="308365" cy="307514"/>
            <a:chOff x="2601030" y="2721166"/>
            <a:chExt cx="358773" cy="357783"/>
          </a:xfrm>
        </p:grpSpPr>
        <p:sp>
          <p:nvSpPr>
            <p:cNvPr id="2136" name="Google Shape;2136;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 name="Google Shape;2144;p23"/>
          <p:cNvGrpSpPr/>
          <p:nvPr/>
        </p:nvGrpSpPr>
        <p:grpSpPr>
          <a:xfrm flipH="1">
            <a:off x="278088" y="3731031"/>
            <a:ext cx="196716" cy="249985"/>
            <a:chOff x="2079424" y="521748"/>
            <a:chExt cx="228873" cy="290850"/>
          </a:xfrm>
        </p:grpSpPr>
        <p:sp>
          <p:nvSpPr>
            <p:cNvPr id="2145" name="Google Shape;2145;p23"/>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3"/>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3"/>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23"/>
          <p:cNvGrpSpPr/>
          <p:nvPr/>
        </p:nvGrpSpPr>
        <p:grpSpPr>
          <a:xfrm>
            <a:off x="240681" y="4289926"/>
            <a:ext cx="576312" cy="578897"/>
            <a:chOff x="1889565" y="-3382437"/>
            <a:chExt cx="670520" cy="673527"/>
          </a:xfrm>
        </p:grpSpPr>
        <p:sp>
          <p:nvSpPr>
            <p:cNvPr id="2149" name="Google Shape;2149;p2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23"/>
          <p:cNvGrpSpPr/>
          <p:nvPr/>
        </p:nvGrpSpPr>
        <p:grpSpPr>
          <a:xfrm>
            <a:off x="893802" y="4127682"/>
            <a:ext cx="110824" cy="110824"/>
            <a:chOff x="794923" y="2795124"/>
            <a:chExt cx="128941" cy="128941"/>
          </a:xfrm>
        </p:grpSpPr>
        <p:sp>
          <p:nvSpPr>
            <p:cNvPr id="2155" name="Google Shape;2155;p2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 name="Google Shape;2157;p23"/>
          <p:cNvGrpSpPr/>
          <p:nvPr/>
        </p:nvGrpSpPr>
        <p:grpSpPr>
          <a:xfrm flipH="1" rot="5400000">
            <a:off x="1012144" y="4368923"/>
            <a:ext cx="479293" cy="479293"/>
            <a:chOff x="3560335" y="-646412"/>
            <a:chExt cx="557642" cy="557642"/>
          </a:xfrm>
        </p:grpSpPr>
        <p:sp>
          <p:nvSpPr>
            <p:cNvPr id="2158" name="Google Shape;2158;p2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23"/>
          <p:cNvGrpSpPr/>
          <p:nvPr/>
        </p:nvGrpSpPr>
        <p:grpSpPr>
          <a:xfrm>
            <a:off x="559039" y="369684"/>
            <a:ext cx="308365" cy="307514"/>
            <a:chOff x="2601030" y="2721166"/>
            <a:chExt cx="358773" cy="357783"/>
          </a:xfrm>
        </p:grpSpPr>
        <p:sp>
          <p:nvSpPr>
            <p:cNvPr id="2168" name="Google Shape;2168;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 name="Google Shape;2176;p23"/>
          <p:cNvGrpSpPr/>
          <p:nvPr/>
        </p:nvGrpSpPr>
        <p:grpSpPr>
          <a:xfrm>
            <a:off x="7642475" y="242214"/>
            <a:ext cx="200704" cy="200674"/>
            <a:chOff x="6886110" y="773687"/>
            <a:chExt cx="249074" cy="249037"/>
          </a:xfrm>
        </p:grpSpPr>
        <p:sp>
          <p:nvSpPr>
            <p:cNvPr id="2177" name="Google Shape;2177;p23"/>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3"/>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3"/>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3"/>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3"/>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3"/>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3"/>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3"/>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 name="Google Shape;2185;p23"/>
          <p:cNvGrpSpPr/>
          <p:nvPr/>
        </p:nvGrpSpPr>
        <p:grpSpPr>
          <a:xfrm>
            <a:off x="8471468" y="269629"/>
            <a:ext cx="330676" cy="507632"/>
            <a:chOff x="1603769" y="107044"/>
            <a:chExt cx="384731" cy="590613"/>
          </a:xfrm>
        </p:grpSpPr>
        <p:sp>
          <p:nvSpPr>
            <p:cNvPr id="2186" name="Google Shape;2186;p23"/>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3"/>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3"/>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3"/>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3"/>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3"/>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3"/>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 name="Google Shape;2193;p23"/>
          <p:cNvGrpSpPr/>
          <p:nvPr/>
        </p:nvGrpSpPr>
        <p:grpSpPr>
          <a:xfrm>
            <a:off x="8724222" y="1597869"/>
            <a:ext cx="110824" cy="110824"/>
            <a:chOff x="794923" y="2795124"/>
            <a:chExt cx="128941" cy="128941"/>
          </a:xfrm>
        </p:grpSpPr>
        <p:sp>
          <p:nvSpPr>
            <p:cNvPr id="2194" name="Google Shape;2194;p23"/>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3"/>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23"/>
          <p:cNvGrpSpPr/>
          <p:nvPr/>
        </p:nvGrpSpPr>
        <p:grpSpPr>
          <a:xfrm>
            <a:off x="8317746" y="873319"/>
            <a:ext cx="576312" cy="578897"/>
            <a:chOff x="1889565" y="-3382437"/>
            <a:chExt cx="670520" cy="673527"/>
          </a:xfrm>
        </p:grpSpPr>
        <p:sp>
          <p:nvSpPr>
            <p:cNvPr id="2197" name="Google Shape;2197;p23"/>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3"/>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3"/>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3"/>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3"/>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23"/>
          <p:cNvGrpSpPr/>
          <p:nvPr/>
        </p:nvGrpSpPr>
        <p:grpSpPr>
          <a:xfrm>
            <a:off x="8071853" y="348940"/>
            <a:ext cx="202705" cy="497323"/>
            <a:chOff x="6219428" y="3871144"/>
            <a:chExt cx="235841" cy="578619"/>
          </a:xfrm>
        </p:grpSpPr>
        <p:sp>
          <p:nvSpPr>
            <p:cNvPr id="2203" name="Google Shape;2203;p23"/>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3"/>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3"/>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 name="Google Shape;2206;p23"/>
          <p:cNvGrpSpPr/>
          <p:nvPr/>
        </p:nvGrpSpPr>
        <p:grpSpPr>
          <a:xfrm>
            <a:off x="8276594" y="4454822"/>
            <a:ext cx="308365" cy="307514"/>
            <a:chOff x="2601030" y="2721166"/>
            <a:chExt cx="358773" cy="357783"/>
          </a:xfrm>
        </p:grpSpPr>
        <p:sp>
          <p:nvSpPr>
            <p:cNvPr id="2207" name="Google Shape;2207;p23"/>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3"/>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3"/>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3"/>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3"/>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3"/>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3"/>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3"/>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0">
    <p:spTree>
      <p:nvGrpSpPr>
        <p:cNvPr id="2215" name="Shape 2215"/>
        <p:cNvGrpSpPr/>
        <p:nvPr/>
      </p:nvGrpSpPr>
      <p:grpSpPr>
        <a:xfrm>
          <a:off x="0" y="0"/>
          <a:ext cx="0" cy="0"/>
          <a:chOff x="0" y="0"/>
          <a:chExt cx="0" cy="0"/>
        </a:xfrm>
      </p:grpSpPr>
      <p:sp>
        <p:nvSpPr>
          <p:cNvPr id="2216" name="Google Shape;2216;p2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4"/>
          <p:cNvSpPr txBox="1"/>
          <p:nvPr>
            <p:ph type="title"/>
          </p:nvPr>
        </p:nvSpPr>
        <p:spPr>
          <a:xfrm>
            <a:off x="2986650" y="539500"/>
            <a:ext cx="31707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218" name="Google Shape;2218;p24"/>
          <p:cNvSpPr txBox="1"/>
          <p:nvPr>
            <p:ph idx="1" type="subTitle"/>
          </p:nvPr>
        </p:nvSpPr>
        <p:spPr>
          <a:xfrm>
            <a:off x="637025" y="2181825"/>
            <a:ext cx="2291700" cy="5727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19" name="Google Shape;2219;p24"/>
          <p:cNvSpPr txBox="1"/>
          <p:nvPr>
            <p:ph idx="2" type="subTitle"/>
          </p:nvPr>
        </p:nvSpPr>
        <p:spPr>
          <a:xfrm>
            <a:off x="3426150" y="218182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0" name="Google Shape;2220;p24"/>
          <p:cNvSpPr txBox="1"/>
          <p:nvPr>
            <p:ph idx="3" type="subTitle"/>
          </p:nvPr>
        </p:nvSpPr>
        <p:spPr>
          <a:xfrm>
            <a:off x="6215275" y="218182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1" name="Google Shape;2221;p24"/>
          <p:cNvSpPr txBox="1"/>
          <p:nvPr>
            <p:ph idx="4" type="subTitle"/>
          </p:nvPr>
        </p:nvSpPr>
        <p:spPr>
          <a:xfrm>
            <a:off x="637025"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2" name="Google Shape;2222;p24"/>
          <p:cNvSpPr txBox="1"/>
          <p:nvPr>
            <p:ph idx="5" type="subTitle"/>
          </p:nvPr>
        </p:nvSpPr>
        <p:spPr>
          <a:xfrm>
            <a:off x="3426150"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sp>
        <p:nvSpPr>
          <p:cNvPr id="2223" name="Google Shape;2223;p24"/>
          <p:cNvSpPr txBox="1"/>
          <p:nvPr>
            <p:ph idx="6" type="subTitle"/>
          </p:nvPr>
        </p:nvSpPr>
        <p:spPr>
          <a:xfrm>
            <a:off x="6215275" y="4035875"/>
            <a:ext cx="22917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rtl="0"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rtl="0"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rtl="0"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p:txBody>
      </p:sp>
      <p:grpSp>
        <p:nvGrpSpPr>
          <p:cNvPr id="2224" name="Google Shape;2224;p24"/>
          <p:cNvGrpSpPr/>
          <p:nvPr/>
        </p:nvGrpSpPr>
        <p:grpSpPr>
          <a:xfrm>
            <a:off x="399776" y="4454821"/>
            <a:ext cx="308365" cy="307514"/>
            <a:chOff x="2601030" y="2721166"/>
            <a:chExt cx="358773" cy="357783"/>
          </a:xfrm>
        </p:grpSpPr>
        <p:sp>
          <p:nvSpPr>
            <p:cNvPr id="2225" name="Google Shape;2225;p2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 name="Google Shape;2233;p24"/>
          <p:cNvGrpSpPr/>
          <p:nvPr/>
        </p:nvGrpSpPr>
        <p:grpSpPr>
          <a:xfrm>
            <a:off x="8583181" y="4608583"/>
            <a:ext cx="200704" cy="200674"/>
            <a:chOff x="6886110" y="773687"/>
            <a:chExt cx="249074" cy="249037"/>
          </a:xfrm>
        </p:grpSpPr>
        <p:sp>
          <p:nvSpPr>
            <p:cNvPr id="2234" name="Google Shape;2234;p24"/>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4"/>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4"/>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4"/>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4"/>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4"/>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4"/>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4"/>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 name="Google Shape;2242;p24"/>
          <p:cNvGrpSpPr/>
          <p:nvPr/>
        </p:nvGrpSpPr>
        <p:grpSpPr>
          <a:xfrm>
            <a:off x="8103704" y="558858"/>
            <a:ext cx="717273" cy="750784"/>
            <a:chOff x="3153626" y="-2653955"/>
            <a:chExt cx="834426" cy="873411"/>
          </a:xfrm>
        </p:grpSpPr>
        <p:sp>
          <p:nvSpPr>
            <p:cNvPr id="2243" name="Google Shape;2243;p2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24"/>
          <p:cNvGrpSpPr/>
          <p:nvPr/>
        </p:nvGrpSpPr>
        <p:grpSpPr>
          <a:xfrm>
            <a:off x="8713769" y="1439294"/>
            <a:ext cx="166649" cy="167500"/>
            <a:chOff x="3407917" y="-1400250"/>
            <a:chExt cx="193891" cy="194881"/>
          </a:xfrm>
        </p:grpSpPr>
        <p:sp>
          <p:nvSpPr>
            <p:cNvPr id="2251" name="Google Shape;2251;p24"/>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4"/>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4"/>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4"/>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4"/>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4"/>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4"/>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4"/>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 name="Google Shape;2259;p24"/>
          <p:cNvGrpSpPr/>
          <p:nvPr/>
        </p:nvGrpSpPr>
        <p:grpSpPr>
          <a:xfrm>
            <a:off x="7756252" y="169169"/>
            <a:ext cx="576312" cy="578897"/>
            <a:chOff x="1889565" y="-3382437"/>
            <a:chExt cx="670520" cy="673527"/>
          </a:xfrm>
        </p:grpSpPr>
        <p:sp>
          <p:nvSpPr>
            <p:cNvPr id="2260" name="Google Shape;2260;p2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 name="Google Shape;2265;p24"/>
          <p:cNvGrpSpPr/>
          <p:nvPr/>
        </p:nvGrpSpPr>
        <p:grpSpPr>
          <a:xfrm>
            <a:off x="8698748" y="481864"/>
            <a:ext cx="196716" cy="249985"/>
            <a:chOff x="2079424" y="521748"/>
            <a:chExt cx="228873" cy="290850"/>
          </a:xfrm>
        </p:grpSpPr>
        <p:sp>
          <p:nvSpPr>
            <p:cNvPr id="2266" name="Google Shape;2266;p2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24"/>
          <p:cNvGrpSpPr/>
          <p:nvPr/>
        </p:nvGrpSpPr>
        <p:grpSpPr>
          <a:xfrm>
            <a:off x="7503345" y="254012"/>
            <a:ext cx="110824" cy="110824"/>
            <a:chOff x="794923" y="2795124"/>
            <a:chExt cx="128941" cy="128941"/>
          </a:xfrm>
        </p:grpSpPr>
        <p:sp>
          <p:nvSpPr>
            <p:cNvPr id="2270" name="Google Shape;2270;p2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24"/>
          <p:cNvGrpSpPr/>
          <p:nvPr/>
        </p:nvGrpSpPr>
        <p:grpSpPr>
          <a:xfrm rot="10800000">
            <a:off x="748901" y="225005"/>
            <a:ext cx="479293" cy="479293"/>
            <a:chOff x="3560335" y="-646412"/>
            <a:chExt cx="557642" cy="557642"/>
          </a:xfrm>
        </p:grpSpPr>
        <p:sp>
          <p:nvSpPr>
            <p:cNvPr id="2273" name="Google Shape;2273;p2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 name="Google Shape;2282;p24"/>
          <p:cNvGrpSpPr/>
          <p:nvPr/>
        </p:nvGrpSpPr>
        <p:grpSpPr>
          <a:xfrm>
            <a:off x="367307" y="355950"/>
            <a:ext cx="545422" cy="666492"/>
            <a:chOff x="2859835" y="2776139"/>
            <a:chExt cx="634581" cy="775442"/>
          </a:xfrm>
        </p:grpSpPr>
        <p:sp>
          <p:nvSpPr>
            <p:cNvPr id="2283" name="Google Shape;2283;p24"/>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4"/>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4"/>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24"/>
          <p:cNvGrpSpPr/>
          <p:nvPr/>
        </p:nvGrpSpPr>
        <p:grpSpPr>
          <a:xfrm>
            <a:off x="278699" y="1142123"/>
            <a:ext cx="330676" cy="507632"/>
            <a:chOff x="1603769" y="107044"/>
            <a:chExt cx="384731" cy="590613"/>
          </a:xfrm>
        </p:grpSpPr>
        <p:sp>
          <p:nvSpPr>
            <p:cNvPr id="2287" name="Google Shape;2287;p24"/>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4"/>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4"/>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4"/>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4"/>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4"/>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4"/>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4" name="Google Shape;2294;p24"/>
          <p:cNvSpPr/>
          <p:nvPr/>
        </p:nvSpPr>
        <p:spPr>
          <a:xfrm>
            <a:off x="13899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5" name="Google Shape;2295;p24"/>
          <p:cNvGrpSpPr/>
          <p:nvPr/>
        </p:nvGrpSpPr>
        <p:grpSpPr>
          <a:xfrm>
            <a:off x="1045944" y="871518"/>
            <a:ext cx="158924" cy="202737"/>
            <a:chOff x="2947570" y="-1075969"/>
            <a:chExt cx="184903" cy="235878"/>
          </a:xfrm>
        </p:grpSpPr>
        <p:sp>
          <p:nvSpPr>
            <p:cNvPr id="2296" name="Google Shape;2296;p24"/>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4"/>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4"/>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1">
    <p:spTree>
      <p:nvGrpSpPr>
        <p:cNvPr id="2299" name="Shape 2299"/>
        <p:cNvGrpSpPr/>
        <p:nvPr/>
      </p:nvGrpSpPr>
      <p:grpSpPr>
        <a:xfrm>
          <a:off x="0" y="0"/>
          <a:ext cx="0" cy="0"/>
          <a:chOff x="0" y="0"/>
          <a:chExt cx="0" cy="0"/>
        </a:xfrm>
      </p:grpSpPr>
      <p:sp>
        <p:nvSpPr>
          <p:cNvPr id="2300" name="Google Shape;2300;p2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5"/>
          <p:cNvSpPr txBox="1"/>
          <p:nvPr>
            <p:ph type="title"/>
          </p:nvPr>
        </p:nvSpPr>
        <p:spPr>
          <a:xfrm>
            <a:off x="2647650" y="539500"/>
            <a:ext cx="38487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
        <p:nvSpPr>
          <p:cNvPr id="2302" name="Google Shape;2302;p25"/>
          <p:cNvSpPr txBox="1"/>
          <p:nvPr>
            <p:ph idx="1" type="subTitle"/>
          </p:nvPr>
        </p:nvSpPr>
        <p:spPr>
          <a:xfrm>
            <a:off x="2514000" y="2802847"/>
            <a:ext cx="4116000" cy="883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2303" name="Google Shape;2303;p25"/>
          <p:cNvGrpSpPr/>
          <p:nvPr/>
        </p:nvGrpSpPr>
        <p:grpSpPr>
          <a:xfrm flipH="1" rot="1800071">
            <a:off x="593082" y="470357"/>
            <a:ext cx="717247" cy="750757"/>
            <a:chOff x="3153626" y="-2653955"/>
            <a:chExt cx="834426" cy="873411"/>
          </a:xfrm>
        </p:grpSpPr>
        <p:sp>
          <p:nvSpPr>
            <p:cNvPr id="2304" name="Google Shape;2304;p2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25"/>
          <p:cNvSpPr/>
          <p:nvPr/>
        </p:nvSpPr>
        <p:spPr>
          <a:xfrm flipH="1" rot="5400000">
            <a:off x="673256" y="14009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2" name="Google Shape;2312;p25"/>
          <p:cNvGrpSpPr/>
          <p:nvPr/>
        </p:nvGrpSpPr>
        <p:grpSpPr>
          <a:xfrm flipH="1" rot="5400000">
            <a:off x="1967585" y="297035"/>
            <a:ext cx="166649" cy="167500"/>
            <a:chOff x="3407917" y="-1400250"/>
            <a:chExt cx="193891" cy="194881"/>
          </a:xfrm>
        </p:grpSpPr>
        <p:sp>
          <p:nvSpPr>
            <p:cNvPr id="2313" name="Google Shape;2313;p2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 name="Google Shape;2321;p25"/>
          <p:cNvGrpSpPr/>
          <p:nvPr/>
        </p:nvGrpSpPr>
        <p:grpSpPr>
          <a:xfrm flipH="1" rot="5400000">
            <a:off x="290587" y="238798"/>
            <a:ext cx="576312" cy="578897"/>
            <a:chOff x="1889565" y="-3382437"/>
            <a:chExt cx="670520" cy="673527"/>
          </a:xfrm>
        </p:grpSpPr>
        <p:sp>
          <p:nvSpPr>
            <p:cNvPr id="2322" name="Google Shape;2322;p2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 name="Google Shape;2327;p25"/>
          <p:cNvGrpSpPr/>
          <p:nvPr/>
        </p:nvGrpSpPr>
        <p:grpSpPr>
          <a:xfrm flipH="1" rot="5400000">
            <a:off x="1100232" y="132336"/>
            <a:ext cx="202705" cy="497323"/>
            <a:chOff x="6219428" y="3871144"/>
            <a:chExt cx="235841" cy="578619"/>
          </a:xfrm>
        </p:grpSpPr>
        <p:sp>
          <p:nvSpPr>
            <p:cNvPr id="2328" name="Google Shape;2328;p2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25"/>
          <p:cNvGrpSpPr/>
          <p:nvPr/>
        </p:nvGrpSpPr>
        <p:grpSpPr>
          <a:xfrm flipH="1" rot="5400000">
            <a:off x="1458946" y="491242"/>
            <a:ext cx="196716" cy="249985"/>
            <a:chOff x="2079424" y="521748"/>
            <a:chExt cx="228873" cy="290850"/>
          </a:xfrm>
        </p:grpSpPr>
        <p:sp>
          <p:nvSpPr>
            <p:cNvPr id="2332" name="Google Shape;2332;p2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 name="Google Shape;2335;p25"/>
          <p:cNvGrpSpPr/>
          <p:nvPr/>
        </p:nvGrpSpPr>
        <p:grpSpPr>
          <a:xfrm flipH="1" rot="10800000">
            <a:off x="258244" y="1112553"/>
            <a:ext cx="479293" cy="479293"/>
            <a:chOff x="3560335" y="-646412"/>
            <a:chExt cx="557642" cy="557642"/>
          </a:xfrm>
        </p:grpSpPr>
        <p:sp>
          <p:nvSpPr>
            <p:cNvPr id="2336" name="Google Shape;2336;p2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25"/>
          <p:cNvGrpSpPr/>
          <p:nvPr/>
        </p:nvGrpSpPr>
        <p:grpSpPr>
          <a:xfrm flipH="1" rot="5400000">
            <a:off x="1253675" y="855659"/>
            <a:ext cx="110824" cy="110824"/>
            <a:chOff x="794923" y="2795124"/>
            <a:chExt cx="128941" cy="128941"/>
          </a:xfrm>
        </p:grpSpPr>
        <p:sp>
          <p:nvSpPr>
            <p:cNvPr id="2346" name="Google Shape;2346;p2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25"/>
          <p:cNvGrpSpPr/>
          <p:nvPr/>
        </p:nvGrpSpPr>
        <p:grpSpPr>
          <a:xfrm flipH="1">
            <a:off x="8208550" y="4089750"/>
            <a:ext cx="545422" cy="666492"/>
            <a:chOff x="2859835" y="2776139"/>
            <a:chExt cx="634581" cy="775442"/>
          </a:xfrm>
        </p:grpSpPr>
        <p:sp>
          <p:nvSpPr>
            <p:cNvPr id="2349" name="Google Shape;2349;p25"/>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5"/>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5"/>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25"/>
          <p:cNvGrpSpPr/>
          <p:nvPr/>
        </p:nvGrpSpPr>
        <p:grpSpPr>
          <a:xfrm flipH="1">
            <a:off x="7952960" y="3980479"/>
            <a:ext cx="330676" cy="507632"/>
            <a:chOff x="1603769" y="107044"/>
            <a:chExt cx="384731" cy="590613"/>
          </a:xfrm>
        </p:grpSpPr>
        <p:sp>
          <p:nvSpPr>
            <p:cNvPr id="2353" name="Google Shape;2353;p25"/>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5"/>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5"/>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5"/>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5"/>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5"/>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5"/>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0" name="Google Shape;2360;p25"/>
          <p:cNvSpPr/>
          <p:nvPr/>
        </p:nvSpPr>
        <p:spPr>
          <a:xfrm flipH="1">
            <a:off x="7672877" y="39804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1" name="Google Shape;2361;p25"/>
          <p:cNvGrpSpPr/>
          <p:nvPr/>
        </p:nvGrpSpPr>
        <p:grpSpPr>
          <a:xfrm flipH="1">
            <a:off x="8661046" y="4245559"/>
            <a:ext cx="110824" cy="110824"/>
            <a:chOff x="794923" y="2795124"/>
            <a:chExt cx="128941" cy="128941"/>
          </a:xfrm>
        </p:grpSpPr>
        <p:sp>
          <p:nvSpPr>
            <p:cNvPr id="2362" name="Google Shape;2362;p2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25"/>
          <p:cNvGrpSpPr/>
          <p:nvPr/>
        </p:nvGrpSpPr>
        <p:grpSpPr>
          <a:xfrm flipH="1">
            <a:off x="7376257" y="4381548"/>
            <a:ext cx="479293" cy="479293"/>
            <a:chOff x="3560335" y="-646412"/>
            <a:chExt cx="557642" cy="557642"/>
          </a:xfrm>
        </p:grpSpPr>
        <p:sp>
          <p:nvSpPr>
            <p:cNvPr id="2365" name="Google Shape;2365;p2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 name="Google Shape;2374;p25"/>
          <p:cNvGrpSpPr/>
          <p:nvPr/>
        </p:nvGrpSpPr>
        <p:grpSpPr>
          <a:xfrm flipH="1" rot="5400000">
            <a:off x="8269300" y="3225838"/>
            <a:ext cx="576312" cy="578897"/>
            <a:chOff x="1889565" y="-3382437"/>
            <a:chExt cx="670520" cy="673527"/>
          </a:xfrm>
        </p:grpSpPr>
        <p:sp>
          <p:nvSpPr>
            <p:cNvPr id="2375" name="Google Shape;2375;p2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25"/>
          <p:cNvGrpSpPr/>
          <p:nvPr/>
        </p:nvGrpSpPr>
        <p:grpSpPr>
          <a:xfrm>
            <a:off x="8330431" y="439171"/>
            <a:ext cx="200704" cy="200674"/>
            <a:chOff x="6886110" y="773687"/>
            <a:chExt cx="249074" cy="249037"/>
          </a:xfrm>
        </p:grpSpPr>
        <p:sp>
          <p:nvSpPr>
            <p:cNvPr id="2381" name="Google Shape;2381;p25"/>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5"/>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5"/>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5"/>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5"/>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5"/>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5"/>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5"/>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 name="Google Shape;2389;p25"/>
          <p:cNvGrpSpPr/>
          <p:nvPr/>
        </p:nvGrpSpPr>
        <p:grpSpPr>
          <a:xfrm>
            <a:off x="559039" y="4454821"/>
            <a:ext cx="308365" cy="307514"/>
            <a:chOff x="2601030" y="2721166"/>
            <a:chExt cx="358773" cy="357783"/>
          </a:xfrm>
        </p:grpSpPr>
        <p:sp>
          <p:nvSpPr>
            <p:cNvPr id="2390" name="Google Shape;2390;p25"/>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5"/>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5"/>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5"/>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5"/>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5"/>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5"/>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5"/>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
    <p:spTree>
      <p:nvGrpSpPr>
        <p:cNvPr id="2398" name="Shape 2398"/>
        <p:cNvGrpSpPr/>
        <p:nvPr/>
      </p:nvGrpSpPr>
      <p:grpSpPr>
        <a:xfrm>
          <a:off x="0" y="0"/>
          <a:ext cx="0" cy="0"/>
          <a:chOff x="0" y="0"/>
          <a:chExt cx="0" cy="0"/>
        </a:xfrm>
      </p:grpSpPr>
      <p:sp>
        <p:nvSpPr>
          <p:cNvPr id="2399" name="Google Shape;2399;p2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6"/>
          <p:cNvSpPr txBox="1"/>
          <p:nvPr>
            <p:ph idx="1" type="subTitle"/>
          </p:nvPr>
        </p:nvSpPr>
        <p:spPr>
          <a:xfrm>
            <a:off x="2857500" y="1688238"/>
            <a:ext cx="3429000" cy="1248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2401" name="Google Shape;2401;p26"/>
          <p:cNvSpPr txBox="1"/>
          <p:nvPr>
            <p:ph type="ctrTitle"/>
          </p:nvPr>
        </p:nvSpPr>
        <p:spPr>
          <a:xfrm>
            <a:off x="2413050" y="539499"/>
            <a:ext cx="4317900" cy="1062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5200"/>
              <a:buNone/>
              <a:defRPr sz="7200">
                <a:solidFill>
                  <a:schemeClr val="accent3"/>
                </a:solidFill>
              </a:defRPr>
            </a:lvl1pPr>
            <a:lvl2pPr lvl="1" rtl="0" algn="ctr">
              <a:lnSpc>
                <a:spcPct val="70000"/>
              </a:lnSpc>
              <a:spcBef>
                <a:spcPts val="0"/>
              </a:spcBef>
              <a:spcAft>
                <a:spcPts val="0"/>
              </a:spcAft>
              <a:buClr>
                <a:schemeClr val="accent3"/>
              </a:buClr>
              <a:buSzPts val="5200"/>
              <a:buNone/>
              <a:defRPr sz="5200">
                <a:solidFill>
                  <a:schemeClr val="accent3"/>
                </a:solidFill>
              </a:defRPr>
            </a:lvl2pPr>
            <a:lvl3pPr lvl="2" rtl="0" algn="ctr">
              <a:lnSpc>
                <a:spcPct val="70000"/>
              </a:lnSpc>
              <a:spcBef>
                <a:spcPts val="0"/>
              </a:spcBef>
              <a:spcAft>
                <a:spcPts val="0"/>
              </a:spcAft>
              <a:buClr>
                <a:schemeClr val="accent3"/>
              </a:buClr>
              <a:buSzPts val="5200"/>
              <a:buNone/>
              <a:defRPr sz="5200">
                <a:solidFill>
                  <a:schemeClr val="accent3"/>
                </a:solidFill>
              </a:defRPr>
            </a:lvl3pPr>
            <a:lvl4pPr lvl="3" rtl="0" algn="ctr">
              <a:lnSpc>
                <a:spcPct val="70000"/>
              </a:lnSpc>
              <a:spcBef>
                <a:spcPts val="0"/>
              </a:spcBef>
              <a:spcAft>
                <a:spcPts val="0"/>
              </a:spcAft>
              <a:buClr>
                <a:schemeClr val="accent3"/>
              </a:buClr>
              <a:buSzPts val="5200"/>
              <a:buNone/>
              <a:defRPr sz="5200">
                <a:solidFill>
                  <a:schemeClr val="accent3"/>
                </a:solidFill>
              </a:defRPr>
            </a:lvl4pPr>
            <a:lvl5pPr lvl="4" rtl="0" algn="ctr">
              <a:lnSpc>
                <a:spcPct val="70000"/>
              </a:lnSpc>
              <a:spcBef>
                <a:spcPts val="0"/>
              </a:spcBef>
              <a:spcAft>
                <a:spcPts val="0"/>
              </a:spcAft>
              <a:buClr>
                <a:schemeClr val="accent3"/>
              </a:buClr>
              <a:buSzPts val="5200"/>
              <a:buNone/>
              <a:defRPr sz="5200">
                <a:solidFill>
                  <a:schemeClr val="accent3"/>
                </a:solidFill>
              </a:defRPr>
            </a:lvl5pPr>
            <a:lvl6pPr lvl="5" rtl="0" algn="ctr">
              <a:lnSpc>
                <a:spcPct val="70000"/>
              </a:lnSpc>
              <a:spcBef>
                <a:spcPts val="0"/>
              </a:spcBef>
              <a:spcAft>
                <a:spcPts val="0"/>
              </a:spcAft>
              <a:buClr>
                <a:schemeClr val="accent3"/>
              </a:buClr>
              <a:buSzPts val="5200"/>
              <a:buNone/>
              <a:defRPr sz="5200">
                <a:solidFill>
                  <a:schemeClr val="accent3"/>
                </a:solidFill>
              </a:defRPr>
            </a:lvl6pPr>
            <a:lvl7pPr lvl="6" rtl="0" algn="ctr">
              <a:lnSpc>
                <a:spcPct val="70000"/>
              </a:lnSpc>
              <a:spcBef>
                <a:spcPts val="0"/>
              </a:spcBef>
              <a:spcAft>
                <a:spcPts val="0"/>
              </a:spcAft>
              <a:buClr>
                <a:schemeClr val="accent3"/>
              </a:buClr>
              <a:buSzPts val="5200"/>
              <a:buNone/>
              <a:defRPr sz="5200">
                <a:solidFill>
                  <a:schemeClr val="accent3"/>
                </a:solidFill>
              </a:defRPr>
            </a:lvl7pPr>
            <a:lvl8pPr lvl="7" rtl="0" algn="ctr">
              <a:lnSpc>
                <a:spcPct val="70000"/>
              </a:lnSpc>
              <a:spcBef>
                <a:spcPts val="0"/>
              </a:spcBef>
              <a:spcAft>
                <a:spcPts val="0"/>
              </a:spcAft>
              <a:buClr>
                <a:schemeClr val="accent3"/>
              </a:buClr>
              <a:buSzPts val="5200"/>
              <a:buNone/>
              <a:defRPr sz="5200">
                <a:solidFill>
                  <a:schemeClr val="accent3"/>
                </a:solidFill>
              </a:defRPr>
            </a:lvl8pPr>
            <a:lvl9pPr lvl="8" rtl="0" algn="ctr">
              <a:lnSpc>
                <a:spcPct val="70000"/>
              </a:lnSpc>
              <a:spcBef>
                <a:spcPts val="0"/>
              </a:spcBef>
              <a:spcAft>
                <a:spcPts val="0"/>
              </a:spcAft>
              <a:buClr>
                <a:schemeClr val="accent3"/>
              </a:buClr>
              <a:buSzPts val="5200"/>
              <a:buNone/>
              <a:defRPr sz="5200">
                <a:solidFill>
                  <a:schemeClr val="accent3"/>
                </a:solidFill>
              </a:defRPr>
            </a:lvl9pPr>
          </a:lstStyle>
          <a:p/>
        </p:txBody>
      </p:sp>
      <p:sp>
        <p:nvSpPr>
          <p:cNvPr id="2402" name="Google Shape;2402;p26"/>
          <p:cNvSpPr txBox="1"/>
          <p:nvPr/>
        </p:nvSpPr>
        <p:spPr>
          <a:xfrm>
            <a:off x="2875650" y="3751013"/>
            <a:ext cx="3392700" cy="619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accent2"/>
                </a:solidFill>
                <a:latin typeface="Nunito"/>
                <a:ea typeface="Nunito"/>
                <a:cs typeface="Nunito"/>
                <a:sym typeface="Nunito"/>
              </a:rPr>
              <a:t>CREDITS</a:t>
            </a:r>
            <a:r>
              <a:rPr lang="en" sz="1200">
                <a:solidFill>
                  <a:schemeClr val="accent2"/>
                </a:solidFill>
                <a:latin typeface="Nunito"/>
                <a:ea typeface="Nunito"/>
                <a:cs typeface="Nunito"/>
                <a:sym typeface="Nunito"/>
              </a:rPr>
              <a:t>: This presentation template was created by </a:t>
            </a:r>
            <a:r>
              <a:rPr b="1" lang="en" sz="1200">
                <a:solidFill>
                  <a:schemeClr val="accent2"/>
                </a:solidFill>
                <a:uFill>
                  <a:noFill/>
                </a:uFill>
                <a:latin typeface="Nunito"/>
                <a:ea typeface="Nunito"/>
                <a:cs typeface="Nunito"/>
                <a:sym typeface="Nunito"/>
                <a:hlinkClick r:id="rId2">
                  <a:extLst>
                    <a:ext uri="{A12FA001-AC4F-418D-AE19-62706E023703}">
                      <ahyp:hlinkClr val="tx"/>
                    </a:ext>
                  </a:extLst>
                </a:hlinkClick>
              </a:rPr>
              <a:t>Slidesgo</a:t>
            </a:r>
            <a:r>
              <a:rPr lang="en" sz="1200">
                <a:solidFill>
                  <a:schemeClr val="accent2"/>
                </a:solidFill>
                <a:latin typeface="Nunito"/>
                <a:ea typeface="Nunito"/>
                <a:cs typeface="Nunito"/>
                <a:sym typeface="Nunito"/>
              </a:rPr>
              <a:t>, including icons by </a:t>
            </a:r>
            <a:r>
              <a:rPr b="1" lang="en" sz="1200">
                <a:solidFill>
                  <a:schemeClr val="accent2"/>
                </a:solidFill>
                <a:uFill>
                  <a:noFill/>
                </a:uFill>
                <a:latin typeface="Nunito"/>
                <a:ea typeface="Nunito"/>
                <a:cs typeface="Nunito"/>
                <a:sym typeface="Nunito"/>
                <a:hlinkClick r:id="rId3">
                  <a:extLst>
                    <a:ext uri="{A12FA001-AC4F-418D-AE19-62706E023703}">
                      <ahyp:hlinkClr val="tx"/>
                    </a:ext>
                  </a:extLst>
                </a:hlinkClick>
              </a:rPr>
              <a:t>Flaticon</a:t>
            </a:r>
            <a:r>
              <a:rPr lang="en" sz="1200">
                <a:solidFill>
                  <a:schemeClr val="accent2"/>
                </a:solidFill>
                <a:latin typeface="Nunito"/>
                <a:ea typeface="Nunito"/>
                <a:cs typeface="Nunito"/>
                <a:sym typeface="Nunito"/>
              </a:rPr>
              <a:t>, and infographics &amp; images by </a:t>
            </a:r>
            <a:r>
              <a:rPr b="1" lang="en" sz="1200">
                <a:solidFill>
                  <a:schemeClr val="accent2"/>
                </a:solidFill>
                <a:uFill>
                  <a:noFill/>
                </a:uFill>
                <a:latin typeface="Nunito"/>
                <a:ea typeface="Nunito"/>
                <a:cs typeface="Nunito"/>
                <a:sym typeface="Nunito"/>
                <a:hlinkClick r:id="rId4">
                  <a:extLst>
                    <a:ext uri="{A12FA001-AC4F-418D-AE19-62706E023703}">
                      <ahyp:hlinkClr val="tx"/>
                    </a:ext>
                  </a:extLst>
                </a:hlinkClick>
              </a:rPr>
              <a:t>Freepik</a:t>
            </a:r>
            <a:endParaRPr b="1" sz="1200">
              <a:solidFill>
                <a:schemeClr val="accent2"/>
              </a:solidFill>
              <a:latin typeface="Nunito"/>
              <a:ea typeface="Nunito"/>
              <a:cs typeface="Nunito"/>
              <a:sym typeface="Nunito"/>
            </a:endParaRPr>
          </a:p>
        </p:txBody>
      </p:sp>
      <p:grpSp>
        <p:nvGrpSpPr>
          <p:cNvPr id="2403" name="Google Shape;2403;p26"/>
          <p:cNvGrpSpPr/>
          <p:nvPr/>
        </p:nvGrpSpPr>
        <p:grpSpPr>
          <a:xfrm>
            <a:off x="771271" y="3950636"/>
            <a:ext cx="750503" cy="917365"/>
            <a:chOff x="794919" y="4014442"/>
            <a:chExt cx="750503" cy="917365"/>
          </a:xfrm>
        </p:grpSpPr>
        <p:sp>
          <p:nvSpPr>
            <p:cNvPr id="2404" name="Google Shape;2404;p2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7" name="Google Shape;2407;p26"/>
          <p:cNvGrpSpPr/>
          <p:nvPr/>
        </p:nvGrpSpPr>
        <p:grpSpPr>
          <a:xfrm>
            <a:off x="755107" y="3481874"/>
            <a:ext cx="210867" cy="780480"/>
            <a:chOff x="2419167" y="1286206"/>
            <a:chExt cx="210867" cy="780480"/>
          </a:xfrm>
        </p:grpSpPr>
        <p:sp>
          <p:nvSpPr>
            <p:cNvPr id="2408" name="Google Shape;2408;p2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 name="Google Shape;2423;p26"/>
          <p:cNvGrpSpPr/>
          <p:nvPr/>
        </p:nvGrpSpPr>
        <p:grpSpPr>
          <a:xfrm>
            <a:off x="295424" y="4168520"/>
            <a:ext cx="509674" cy="559624"/>
            <a:chOff x="1693693" y="-2602979"/>
            <a:chExt cx="509674" cy="559624"/>
          </a:xfrm>
        </p:grpSpPr>
        <p:sp>
          <p:nvSpPr>
            <p:cNvPr id="2424" name="Google Shape;2424;p26"/>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6"/>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6"/>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6"/>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6"/>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6"/>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6"/>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6"/>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6"/>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26"/>
          <p:cNvGrpSpPr/>
          <p:nvPr/>
        </p:nvGrpSpPr>
        <p:grpSpPr>
          <a:xfrm flipH="1">
            <a:off x="1030668" y="315013"/>
            <a:ext cx="606514" cy="741056"/>
            <a:chOff x="6180225" y="405175"/>
            <a:chExt cx="606514" cy="741056"/>
          </a:xfrm>
        </p:grpSpPr>
        <p:sp>
          <p:nvSpPr>
            <p:cNvPr id="2434" name="Google Shape;2434;p2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 name="Google Shape;2437;p26"/>
          <p:cNvGrpSpPr/>
          <p:nvPr/>
        </p:nvGrpSpPr>
        <p:grpSpPr>
          <a:xfrm>
            <a:off x="300421" y="2848081"/>
            <a:ext cx="457673" cy="400720"/>
            <a:chOff x="299281" y="2848081"/>
            <a:chExt cx="457673" cy="400720"/>
          </a:xfrm>
        </p:grpSpPr>
        <p:sp>
          <p:nvSpPr>
            <p:cNvPr id="2438" name="Google Shape;2438;p26"/>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6"/>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 name="Google Shape;2440;p26"/>
          <p:cNvGrpSpPr/>
          <p:nvPr/>
        </p:nvGrpSpPr>
        <p:grpSpPr>
          <a:xfrm>
            <a:off x="796063" y="2795124"/>
            <a:ext cx="128941" cy="128941"/>
            <a:chOff x="794923" y="2795124"/>
            <a:chExt cx="128941" cy="128941"/>
          </a:xfrm>
        </p:grpSpPr>
        <p:sp>
          <p:nvSpPr>
            <p:cNvPr id="2441" name="Google Shape;2441;p2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26"/>
          <p:cNvGrpSpPr/>
          <p:nvPr/>
        </p:nvGrpSpPr>
        <p:grpSpPr>
          <a:xfrm>
            <a:off x="1905060" y="388587"/>
            <a:ext cx="302661" cy="301826"/>
            <a:chOff x="2601030" y="2721166"/>
            <a:chExt cx="358773" cy="357783"/>
          </a:xfrm>
        </p:grpSpPr>
        <p:sp>
          <p:nvSpPr>
            <p:cNvPr id="2444" name="Google Shape;2444;p26"/>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6"/>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6"/>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6"/>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6"/>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6"/>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6"/>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6"/>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26"/>
          <p:cNvGrpSpPr/>
          <p:nvPr/>
        </p:nvGrpSpPr>
        <p:grpSpPr>
          <a:xfrm flipH="1">
            <a:off x="263381" y="244061"/>
            <a:ext cx="798796" cy="813307"/>
            <a:chOff x="3411440" y="2423377"/>
            <a:chExt cx="991309" cy="1009316"/>
          </a:xfrm>
        </p:grpSpPr>
        <p:sp>
          <p:nvSpPr>
            <p:cNvPr id="2453" name="Google Shape;2453;p26"/>
            <p:cNvSpPr/>
            <p:nvPr/>
          </p:nvSpPr>
          <p:spPr>
            <a:xfrm>
              <a:off x="3411440" y="2423377"/>
              <a:ext cx="585623" cy="591601"/>
            </a:xfrm>
            <a:custGeom>
              <a:rect b="b" l="l" r="r" t="t"/>
              <a:pathLst>
                <a:path extrusionOk="0" fill="none" h="16132" w="15969">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6"/>
            <p:cNvSpPr/>
            <p:nvPr/>
          </p:nvSpPr>
          <p:spPr>
            <a:xfrm>
              <a:off x="3704241" y="2524303"/>
              <a:ext cx="192897" cy="191907"/>
            </a:xfrm>
            <a:custGeom>
              <a:rect b="b" l="l" r="r" t="t"/>
              <a:pathLst>
                <a:path extrusionOk="0" fill="none" h="5233" w="5260">
                  <a:moveTo>
                    <a:pt x="1" y="55"/>
                  </a:moveTo>
                  <a:cubicBezTo>
                    <a:pt x="2889" y="1"/>
                    <a:pt x="5259" y="2317"/>
                    <a:pt x="5259" y="5232"/>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6"/>
            <p:cNvSpPr/>
            <p:nvPr/>
          </p:nvSpPr>
          <p:spPr>
            <a:xfrm>
              <a:off x="3959048" y="2992990"/>
              <a:ext cx="443701" cy="439703"/>
            </a:xfrm>
            <a:custGeom>
              <a:rect b="b" l="l" r="r" t="t"/>
              <a:pathLst>
                <a:path extrusionOk="0" fill="none" h="11990" w="12099">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6"/>
            <p:cNvSpPr/>
            <p:nvPr/>
          </p:nvSpPr>
          <p:spPr>
            <a:xfrm>
              <a:off x="3897107" y="2935009"/>
              <a:ext cx="93955" cy="91975"/>
            </a:xfrm>
            <a:custGeom>
              <a:rect b="b" l="l" r="r" t="t"/>
              <a:pathLst>
                <a:path extrusionOk="0" fill="none" h="2508" w="2562">
                  <a:moveTo>
                    <a:pt x="2562" y="2508"/>
                  </a:moveTo>
                  <a:lnTo>
                    <a:pt x="0"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 name="Google Shape;2457;p26"/>
          <p:cNvGrpSpPr/>
          <p:nvPr/>
        </p:nvGrpSpPr>
        <p:grpSpPr>
          <a:xfrm flipH="1">
            <a:off x="287634" y="1726737"/>
            <a:ext cx="184903" cy="235878"/>
            <a:chOff x="2947570" y="-1075969"/>
            <a:chExt cx="184903" cy="235878"/>
          </a:xfrm>
        </p:grpSpPr>
        <p:sp>
          <p:nvSpPr>
            <p:cNvPr id="2458" name="Google Shape;2458;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26"/>
          <p:cNvGrpSpPr/>
          <p:nvPr/>
        </p:nvGrpSpPr>
        <p:grpSpPr>
          <a:xfrm>
            <a:off x="1130042" y="1264814"/>
            <a:ext cx="187263" cy="187264"/>
            <a:chOff x="1447449" y="4268259"/>
            <a:chExt cx="217875" cy="217875"/>
          </a:xfrm>
        </p:grpSpPr>
        <p:sp>
          <p:nvSpPr>
            <p:cNvPr id="2462" name="Google Shape;2462;p26"/>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6"/>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6"/>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6"/>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6"/>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6"/>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6"/>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6"/>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0" name="Google Shape;2470;p26"/>
          <p:cNvSpPr/>
          <p:nvPr/>
        </p:nvSpPr>
        <p:spPr>
          <a:xfrm>
            <a:off x="1630891" y="4714790"/>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1" name="Google Shape;2471;p26"/>
          <p:cNvGrpSpPr/>
          <p:nvPr/>
        </p:nvGrpSpPr>
        <p:grpSpPr>
          <a:xfrm>
            <a:off x="428145" y="1038355"/>
            <a:ext cx="576312" cy="578897"/>
            <a:chOff x="1889565" y="-3382437"/>
            <a:chExt cx="670520" cy="673527"/>
          </a:xfrm>
        </p:grpSpPr>
        <p:sp>
          <p:nvSpPr>
            <p:cNvPr id="2472" name="Google Shape;2472;p26"/>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6"/>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6"/>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6"/>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6"/>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26"/>
          <p:cNvGrpSpPr/>
          <p:nvPr/>
        </p:nvGrpSpPr>
        <p:grpSpPr>
          <a:xfrm flipH="1">
            <a:off x="448759" y="3585837"/>
            <a:ext cx="184903" cy="235878"/>
            <a:chOff x="2947570" y="-1075969"/>
            <a:chExt cx="184903" cy="235878"/>
          </a:xfrm>
        </p:grpSpPr>
        <p:sp>
          <p:nvSpPr>
            <p:cNvPr id="2478" name="Google Shape;2478;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26"/>
          <p:cNvGrpSpPr/>
          <p:nvPr/>
        </p:nvGrpSpPr>
        <p:grpSpPr>
          <a:xfrm>
            <a:off x="8371552" y="237156"/>
            <a:ext cx="511655" cy="625155"/>
            <a:chOff x="6180225" y="405175"/>
            <a:chExt cx="606514" cy="741056"/>
          </a:xfrm>
        </p:grpSpPr>
        <p:sp>
          <p:nvSpPr>
            <p:cNvPr id="2482" name="Google Shape;2482;p26"/>
            <p:cNvSpPr/>
            <p:nvPr/>
          </p:nvSpPr>
          <p:spPr>
            <a:xfrm>
              <a:off x="6180225" y="472428"/>
              <a:ext cx="606514" cy="673802"/>
            </a:xfrm>
            <a:custGeom>
              <a:rect b="b" l="l" r="r" t="t"/>
              <a:pathLst>
                <a:path extrusionOk="0" fill="none" h="18285" w="16459">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6"/>
            <p:cNvSpPr/>
            <p:nvPr/>
          </p:nvSpPr>
          <p:spPr>
            <a:xfrm>
              <a:off x="6319781" y="860030"/>
              <a:ext cx="327375" cy="6043"/>
            </a:xfrm>
            <a:custGeom>
              <a:rect b="b" l="l" r="r" t="t"/>
              <a:pathLst>
                <a:path extrusionOk="0" fill="none" h="164" w="8884">
                  <a:moveTo>
                    <a:pt x="1" y="164"/>
                  </a:moveTo>
                  <a:lnTo>
                    <a:pt x="888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6"/>
            <p:cNvSpPr/>
            <p:nvPr/>
          </p:nvSpPr>
          <p:spPr>
            <a:xfrm>
              <a:off x="6374026" y="405175"/>
              <a:ext cx="219921" cy="62277"/>
            </a:xfrm>
            <a:custGeom>
              <a:rect b="b" l="l" r="r" t="t"/>
              <a:pathLst>
                <a:path extrusionOk="0" fill="none" h="1690" w="5968">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26"/>
          <p:cNvGrpSpPr/>
          <p:nvPr/>
        </p:nvGrpSpPr>
        <p:grpSpPr>
          <a:xfrm flipH="1" rot="5400000">
            <a:off x="8093799" y="4189266"/>
            <a:ext cx="703922" cy="736809"/>
            <a:chOff x="3153626" y="-2653955"/>
            <a:chExt cx="834426" cy="873411"/>
          </a:xfrm>
        </p:grpSpPr>
        <p:sp>
          <p:nvSpPr>
            <p:cNvPr id="2486" name="Google Shape;2486;p26"/>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6"/>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6"/>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6"/>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6"/>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6"/>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6"/>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 name="Google Shape;2493;p26"/>
          <p:cNvGrpSpPr/>
          <p:nvPr/>
        </p:nvGrpSpPr>
        <p:grpSpPr>
          <a:xfrm flipH="1" rot="5400000">
            <a:off x="8605367" y="3117832"/>
            <a:ext cx="193077" cy="245361"/>
            <a:chOff x="2079424" y="521748"/>
            <a:chExt cx="228873" cy="290850"/>
          </a:xfrm>
        </p:grpSpPr>
        <p:sp>
          <p:nvSpPr>
            <p:cNvPr id="2494" name="Google Shape;2494;p26"/>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6"/>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6"/>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26"/>
          <p:cNvGrpSpPr/>
          <p:nvPr/>
        </p:nvGrpSpPr>
        <p:grpSpPr>
          <a:xfrm flipH="1">
            <a:off x="7868851" y="377844"/>
            <a:ext cx="384731" cy="590613"/>
            <a:chOff x="1603769" y="107044"/>
            <a:chExt cx="384731" cy="590613"/>
          </a:xfrm>
        </p:grpSpPr>
        <p:sp>
          <p:nvSpPr>
            <p:cNvPr id="2498" name="Google Shape;2498;p26"/>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6"/>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6"/>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6"/>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6"/>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6"/>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6"/>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 name="Google Shape;2505;p26"/>
          <p:cNvGrpSpPr/>
          <p:nvPr/>
        </p:nvGrpSpPr>
        <p:grpSpPr>
          <a:xfrm flipH="1">
            <a:off x="7637259" y="1057462"/>
            <a:ext cx="184903" cy="235878"/>
            <a:chOff x="2947570" y="-1075969"/>
            <a:chExt cx="184903" cy="235878"/>
          </a:xfrm>
        </p:grpSpPr>
        <p:sp>
          <p:nvSpPr>
            <p:cNvPr id="2506" name="Google Shape;2506;p2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 name="Google Shape;2509;p26"/>
          <p:cNvGrpSpPr/>
          <p:nvPr/>
        </p:nvGrpSpPr>
        <p:grpSpPr>
          <a:xfrm flipH="1">
            <a:off x="8139562" y="1043517"/>
            <a:ext cx="670541" cy="672920"/>
            <a:chOff x="4492684" y="662647"/>
            <a:chExt cx="847391" cy="850399"/>
          </a:xfrm>
        </p:grpSpPr>
        <p:sp>
          <p:nvSpPr>
            <p:cNvPr id="2510" name="Google Shape;2510;p26"/>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6"/>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6"/>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6"/>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6"/>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5" name="Google Shape;2515;p26"/>
          <p:cNvSpPr/>
          <p:nvPr/>
        </p:nvSpPr>
        <p:spPr>
          <a:xfrm>
            <a:off x="8695441" y="1963315"/>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6" name="Google Shape;2516;p26"/>
          <p:cNvGrpSpPr/>
          <p:nvPr/>
        </p:nvGrpSpPr>
        <p:grpSpPr>
          <a:xfrm flipH="1">
            <a:off x="7362735" y="4329753"/>
            <a:ext cx="557642" cy="557642"/>
            <a:chOff x="3560335" y="-646412"/>
            <a:chExt cx="557642" cy="557642"/>
          </a:xfrm>
        </p:grpSpPr>
        <p:sp>
          <p:nvSpPr>
            <p:cNvPr id="2517" name="Google Shape;2517;p26"/>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6"/>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6"/>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6"/>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6"/>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6"/>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6"/>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6"/>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6"/>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6" name="Google Shape;2526;p26"/>
          <p:cNvGrpSpPr/>
          <p:nvPr/>
        </p:nvGrpSpPr>
        <p:grpSpPr>
          <a:xfrm>
            <a:off x="8114520" y="3338330"/>
            <a:ext cx="576312" cy="578897"/>
            <a:chOff x="1889565" y="-3382437"/>
            <a:chExt cx="670520" cy="673527"/>
          </a:xfrm>
        </p:grpSpPr>
        <p:sp>
          <p:nvSpPr>
            <p:cNvPr id="2527" name="Google Shape;2527;p26"/>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6"/>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6"/>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6"/>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6"/>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2" name="Google Shape;2532;p26"/>
          <p:cNvGrpSpPr/>
          <p:nvPr/>
        </p:nvGrpSpPr>
        <p:grpSpPr>
          <a:xfrm rot="10800000">
            <a:off x="7097107" y="223648"/>
            <a:ext cx="479293" cy="479293"/>
            <a:chOff x="3560335" y="-646412"/>
            <a:chExt cx="557642" cy="557642"/>
          </a:xfrm>
        </p:grpSpPr>
        <p:sp>
          <p:nvSpPr>
            <p:cNvPr id="2533" name="Google Shape;2533;p26"/>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6"/>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6"/>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6"/>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6"/>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6"/>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6"/>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6"/>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6"/>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26"/>
          <p:cNvGrpSpPr/>
          <p:nvPr/>
        </p:nvGrpSpPr>
        <p:grpSpPr>
          <a:xfrm flipH="1" rot="5400000">
            <a:off x="8526017" y="3979740"/>
            <a:ext cx="202705" cy="497323"/>
            <a:chOff x="6219428" y="3871144"/>
            <a:chExt cx="235841" cy="578619"/>
          </a:xfrm>
        </p:grpSpPr>
        <p:sp>
          <p:nvSpPr>
            <p:cNvPr id="2543" name="Google Shape;2543;p26"/>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6"/>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6"/>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5">
  <p:cSld name="CUSTOM_15">
    <p:spTree>
      <p:nvGrpSpPr>
        <p:cNvPr id="2546" name="Shape 2546"/>
        <p:cNvGrpSpPr/>
        <p:nvPr/>
      </p:nvGrpSpPr>
      <p:grpSpPr>
        <a:xfrm>
          <a:off x="0" y="0"/>
          <a:ext cx="0" cy="0"/>
          <a:chOff x="0" y="0"/>
          <a:chExt cx="0" cy="0"/>
        </a:xfrm>
      </p:grpSpPr>
      <p:sp>
        <p:nvSpPr>
          <p:cNvPr id="2547" name="Google Shape;2547;p2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7"/>
          <p:cNvSpPr txBox="1"/>
          <p:nvPr>
            <p:ph type="title"/>
          </p:nvPr>
        </p:nvSpPr>
        <p:spPr>
          <a:xfrm>
            <a:off x="2863650" y="539500"/>
            <a:ext cx="3416700" cy="50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2pPr>
            <a:lvl3pPr lvl="2"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3pPr>
            <a:lvl4pPr lvl="3"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4pPr>
            <a:lvl5pPr lvl="4"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5pPr>
            <a:lvl6pPr lvl="5"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6pPr>
            <a:lvl7pPr lvl="6"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7pPr>
            <a:lvl8pPr lvl="7"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8pPr>
            <a:lvl9pPr lvl="8" rtl="0" algn="ctr">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9pPr>
          </a:lstStyle>
          <a:p/>
        </p:txBody>
      </p:sp>
      <p:sp>
        <p:nvSpPr>
          <p:cNvPr id="2549" name="Google Shape;2549;p27"/>
          <p:cNvSpPr txBox="1"/>
          <p:nvPr>
            <p:ph idx="1" type="subTitle"/>
          </p:nvPr>
        </p:nvSpPr>
        <p:spPr>
          <a:xfrm>
            <a:off x="1383306" y="18006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0" name="Google Shape;2550;p27"/>
          <p:cNvSpPr txBox="1"/>
          <p:nvPr>
            <p:ph idx="2" type="subTitle"/>
          </p:nvPr>
        </p:nvSpPr>
        <p:spPr>
          <a:xfrm>
            <a:off x="4784881" y="31533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1" name="Google Shape;2551;p27"/>
          <p:cNvSpPr txBox="1"/>
          <p:nvPr>
            <p:ph idx="3" type="subTitle"/>
          </p:nvPr>
        </p:nvSpPr>
        <p:spPr>
          <a:xfrm>
            <a:off x="4784881" y="1800650"/>
            <a:ext cx="3215700" cy="284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2552" name="Google Shape;2552;p27"/>
          <p:cNvSpPr txBox="1"/>
          <p:nvPr>
            <p:ph idx="4" type="subTitle"/>
          </p:nvPr>
        </p:nvSpPr>
        <p:spPr>
          <a:xfrm>
            <a:off x="1383319" y="2085050"/>
            <a:ext cx="3215700" cy="714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3"/>
              </a:buClr>
              <a:buSzPts val="1400"/>
              <a:buFont typeface="Nunito"/>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2553" name="Google Shape;2553;p27"/>
          <p:cNvSpPr txBox="1"/>
          <p:nvPr>
            <p:ph idx="5" type="subTitle"/>
          </p:nvPr>
        </p:nvSpPr>
        <p:spPr>
          <a:xfrm>
            <a:off x="4784888" y="2085050"/>
            <a:ext cx="3215700" cy="7146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Clr>
                <a:schemeClr val="accent3"/>
              </a:buClr>
              <a:buSzPts val="1400"/>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2554" name="Google Shape;2554;p27"/>
          <p:cNvSpPr txBox="1"/>
          <p:nvPr>
            <p:ph idx="6" type="subTitle"/>
          </p:nvPr>
        </p:nvSpPr>
        <p:spPr>
          <a:xfrm>
            <a:off x="4784894" y="3524573"/>
            <a:ext cx="3215700" cy="5649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3"/>
              </a:buClr>
              <a:buSzPts val="1600"/>
              <a:buFont typeface="Nunito"/>
              <a:buChar char="●"/>
              <a:defRPr sz="1400">
                <a:solidFill>
                  <a:schemeClr val="accent2"/>
                </a:solidFill>
                <a:latin typeface="Nunito"/>
                <a:ea typeface="Nunito"/>
                <a:cs typeface="Nunito"/>
                <a:sym typeface="Nunito"/>
              </a:defRPr>
            </a:lvl1pPr>
            <a:lvl2pPr lvl="1">
              <a:spcBef>
                <a:spcPts val="0"/>
              </a:spcBef>
              <a:spcAft>
                <a:spcPts val="0"/>
              </a:spcAft>
              <a:buSzPts val="1200"/>
              <a:buChar char="○"/>
              <a:defRPr/>
            </a:lvl2pPr>
            <a:lvl3pPr lvl="2">
              <a:spcBef>
                <a:spcPts val="1600"/>
              </a:spcBef>
              <a:spcAft>
                <a:spcPts val="0"/>
              </a:spcAft>
              <a:buSzPts val="1200"/>
              <a:buChar char="■"/>
              <a:defRPr/>
            </a:lvl3pPr>
            <a:lvl4pPr lvl="3">
              <a:spcBef>
                <a:spcPts val="1600"/>
              </a:spcBef>
              <a:spcAft>
                <a:spcPts val="0"/>
              </a:spcAft>
              <a:buSzPts val="1200"/>
              <a:buChar char="●"/>
              <a:defRPr/>
            </a:lvl4pPr>
            <a:lvl5pPr lvl="4">
              <a:spcBef>
                <a:spcPts val="1600"/>
              </a:spcBef>
              <a:spcAft>
                <a:spcPts val="0"/>
              </a:spcAft>
              <a:buSzPts val="1200"/>
              <a:buChar char="○"/>
              <a:defRPr/>
            </a:lvl5pPr>
            <a:lvl6pPr lvl="5">
              <a:spcBef>
                <a:spcPts val="1600"/>
              </a:spcBef>
              <a:spcAft>
                <a:spcPts val="0"/>
              </a:spcAft>
              <a:buSzPts val="1200"/>
              <a:buChar char="■"/>
              <a:defRPr/>
            </a:lvl6pPr>
            <a:lvl7pPr lvl="6">
              <a:spcBef>
                <a:spcPts val="1600"/>
              </a:spcBef>
              <a:spcAft>
                <a:spcPts val="0"/>
              </a:spcAft>
              <a:buSzPts val="1200"/>
              <a:buChar char="●"/>
              <a:defRPr/>
            </a:lvl7pPr>
            <a:lvl8pPr lvl="7">
              <a:spcBef>
                <a:spcPts val="1600"/>
              </a:spcBef>
              <a:spcAft>
                <a:spcPts val="0"/>
              </a:spcAft>
              <a:buSzPts val="1200"/>
              <a:buChar char="○"/>
              <a:defRPr/>
            </a:lvl8pPr>
            <a:lvl9pPr lvl="8">
              <a:spcBef>
                <a:spcPts val="1600"/>
              </a:spcBef>
              <a:spcAft>
                <a:spcPts val="1600"/>
              </a:spcAft>
              <a:buSzPts val="1200"/>
              <a:buChar char="■"/>
              <a:defRPr/>
            </a:lvl9pPr>
          </a:lstStyle>
          <a:p/>
        </p:txBody>
      </p:sp>
      <p:sp>
        <p:nvSpPr>
          <p:cNvPr id="2555" name="Google Shape;2555;p27"/>
          <p:cNvSpPr txBox="1"/>
          <p:nvPr>
            <p:ph idx="7" type="subTitle"/>
          </p:nvPr>
        </p:nvSpPr>
        <p:spPr>
          <a:xfrm>
            <a:off x="1383325" y="3153350"/>
            <a:ext cx="3215700" cy="506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2"/>
              </a:buClr>
              <a:buSzPts val="1600"/>
              <a:buFont typeface="Nunito"/>
              <a:buNone/>
              <a:defRPr b="1" sz="16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grpSp>
        <p:nvGrpSpPr>
          <p:cNvPr id="2556" name="Google Shape;2556;p27"/>
          <p:cNvGrpSpPr/>
          <p:nvPr/>
        </p:nvGrpSpPr>
        <p:grpSpPr>
          <a:xfrm>
            <a:off x="291107" y="355950"/>
            <a:ext cx="545422" cy="666492"/>
            <a:chOff x="2859835" y="2776139"/>
            <a:chExt cx="634581" cy="775442"/>
          </a:xfrm>
        </p:grpSpPr>
        <p:sp>
          <p:nvSpPr>
            <p:cNvPr id="2557" name="Google Shape;2557;p27"/>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7"/>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7"/>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27"/>
          <p:cNvGrpSpPr/>
          <p:nvPr/>
        </p:nvGrpSpPr>
        <p:grpSpPr>
          <a:xfrm>
            <a:off x="761443" y="246679"/>
            <a:ext cx="330676" cy="507632"/>
            <a:chOff x="1603769" y="107044"/>
            <a:chExt cx="384731" cy="590613"/>
          </a:xfrm>
        </p:grpSpPr>
        <p:sp>
          <p:nvSpPr>
            <p:cNvPr id="2561" name="Google Shape;2561;p2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8" name="Google Shape;2568;p27"/>
          <p:cNvSpPr/>
          <p:nvPr/>
        </p:nvSpPr>
        <p:spPr>
          <a:xfrm>
            <a:off x="1237562" y="24667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9" name="Google Shape;2569;p27"/>
          <p:cNvGrpSpPr/>
          <p:nvPr/>
        </p:nvGrpSpPr>
        <p:grpSpPr>
          <a:xfrm rot="10800000">
            <a:off x="448277" y="1187831"/>
            <a:ext cx="606382" cy="616689"/>
            <a:chOff x="3027518" y="-1395725"/>
            <a:chExt cx="705506" cy="717497"/>
          </a:xfrm>
        </p:grpSpPr>
        <p:sp>
          <p:nvSpPr>
            <p:cNvPr id="2570" name="Google Shape;2570;p27"/>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7"/>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7"/>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7"/>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7"/>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7"/>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7"/>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7"/>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7"/>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 name="Google Shape;2579;p27"/>
          <p:cNvGrpSpPr/>
          <p:nvPr/>
        </p:nvGrpSpPr>
        <p:grpSpPr>
          <a:xfrm>
            <a:off x="2000268" y="246761"/>
            <a:ext cx="158924" cy="202737"/>
            <a:chOff x="2947570" y="-1075969"/>
            <a:chExt cx="184903" cy="235878"/>
          </a:xfrm>
        </p:grpSpPr>
        <p:sp>
          <p:nvSpPr>
            <p:cNvPr id="2580" name="Google Shape;2580;p2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27"/>
          <p:cNvGrpSpPr/>
          <p:nvPr/>
        </p:nvGrpSpPr>
        <p:grpSpPr>
          <a:xfrm>
            <a:off x="1217502" y="440894"/>
            <a:ext cx="576312" cy="578897"/>
            <a:chOff x="1889565" y="-3382437"/>
            <a:chExt cx="670520" cy="673527"/>
          </a:xfrm>
        </p:grpSpPr>
        <p:sp>
          <p:nvSpPr>
            <p:cNvPr id="2584" name="Google Shape;2584;p27"/>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7"/>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7"/>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7"/>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7"/>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27"/>
          <p:cNvGrpSpPr/>
          <p:nvPr/>
        </p:nvGrpSpPr>
        <p:grpSpPr>
          <a:xfrm rot="3599929">
            <a:off x="7978115" y="3715801"/>
            <a:ext cx="717247" cy="750757"/>
            <a:chOff x="3153626" y="-2653955"/>
            <a:chExt cx="834426" cy="873411"/>
          </a:xfrm>
        </p:grpSpPr>
        <p:sp>
          <p:nvSpPr>
            <p:cNvPr id="2590" name="Google Shape;2590;p2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7" name="Google Shape;2597;p27"/>
          <p:cNvSpPr/>
          <p:nvPr/>
        </p:nvSpPr>
        <p:spPr>
          <a:xfrm>
            <a:off x="7717146" y="436721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8" name="Google Shape;2598;p27"/>
          <p:cNvGrpSpPr/>
          <p:nvPr/>
        </p:nvGrpSpPr>
        <p:grpSpPr>
          <a:xfrm>
            <a:off x="8555406" y="3149221"/>
            <a:ext cx="166649" cy="167500"/>
            <a:chOff x="3407917" y="-1400250"/>
            <a:chExt cx="193891" cy="194881"/>
          </a:xfrm>
        </p:grpSpPr>
        <p:sp>
          <p:nvSpPr>
            <p:cNvPr id="2599" name="Google Shape;2599;p2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 name="Google Shape;2607;p27"/>
          <p:cNvGrpSpPr/>
          <p:nvPr/>
        </p:nvGrpSpPr>
        <p:grpSpPr>
          <a:xfrm>
            <a:off x="8329711" y="3436789"/>
            <a:ext cx="196716" cy="249985"/>
            <a:chOff x="2079424" y="521748"/>
            <a:chExt cx="228873" cy="290850"/>
          </a:xfrm>
        </p:grpSpPr>
        <p:sp>
          <p:nvSpPr>
            <p:cNvPr id="2608" name="Google Shape;2608;p2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27"/>
          <p:cNvGrpSpPr/>
          <p:nvPr/>
        </p:nvGrpSpPr>
        <p:grpSpPr>
          <a:xfrm rot="-5400000">
            <a:off x="7553445" y="4342530"/>
            <a:ext cx="479293" cy="479293"/>
            <a:chOff x="3560335" y="-646412"/>
            <a:chExt cx="557642" cy="557642"/>
          </a:xfrm>
        </p:grpSpPr>
        <p:sp>
          <p:nvSpPr>
            <p:cNvPr id="2612" name="Google Shape;2612;p27"/>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7"/>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7"/>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7"/>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7"/>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7"/>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7"/>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7"/>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7"/>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27"/>
          <p:cNvGrpSpPr/>
          <p:nvPr/>
        </p:nvGrpSpPr>
        <p:grpSpPr>
          <a:xfrm>
            <a:off x="8215990" y="3678387"/>
            <a:ext cx="110824" cy="110824"/>
            <a:chOff x="794923" y="2795124"/>
            <a:chExt cx="128941" cy="128941"/>
          </a:xfrm>
        </p:grpSpPr>
        <p:sp>
          <p:nvSpPr>
            <p:cNvPr id="2622" name="Google Shape;2622;p2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 name="Google Shape;2624;p27"/>
          <p:cNvGrpSpPr/>
          <p:nvPr/>
        </p:nvGrpSpPr>
        <p:grpSpPr>
          <a:xfrm>
            <a:off x="8473610" y="4161821"/>
            <a:ext cx="411494" cy="664330"/>
            <a:chOff x="4698532" y="1605962"/>
            <a:chExt cx="510665" cy="824436"/>
          </a:xfrm>
        </p:grpSpPr>
        <p:sp>
          <p:nvSpPr>
            <p:cNvPr id="2625" name="Google Shape;2625;p27"/>
            <p:cNvSpPr/>
            <p:nvPr/>
          </p:nvSpPr>
          <p:spPr>
            <a:xfrm>
              <a:off x="4698532" y="1661926"/>
              <a:ext cx="510665" cy="768472"/>
            </a:xfrm>
            <a:custGeom>
              <a:rect b="b" l="l" r="r" t="t"/>
              <a:pathLst>
                <a:path extrusionOk="0" fill="none" h="20955" w="13925">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7"/>
            <p:cNvSpPr/>
            <p:nvPr/>
          </p:nvSpPr>
          <p:spPr>
            <a:xfrm>
              <a:off x="4836424" y="1605962"/>
              <a:ext cx="233861" cy="59006"/>
            </a:xfrm>
            <a:custGeom>
              <a:rect b="b" l="l" r="r" t="t"/>
              <a:pathLst>
                <a:path extrusionOk="0" fill="none" h="1609" w="6377">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7"/>
            <p:cNvSpPr/>
            <p:nvPr/>
          </p:nvSpPr>
          <p:spPr>
            <a:xfrm>
              <a:off x="4710524" y="2099624"/>
              <a:ext cx="485654" cy="9021"/>
            </a:xfrm>
            <a:custGeom>
              <a:rect b="b" l="l" r="r" t="t"/>
              <a:pathLst>
                <a:path extrusionOk="0" fill="none" h="246" w="13243">
                  <a:moveTo>
                    <a:pt x="0" y="246"/>
                  </a:moveTo>
                  <a:lnTo>
                    <a:pt x="13243"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 name="Google Shape;2628;p27"/>
          <p:cNvGrpSpPr/>
          <p:nvPr/>
        </p:nvGrpSpPr>
        <p:grpSpPr>
          <a:xfrm>
            <a:off x="8330424" y="439151"/>
            <a:ext cx="200704" cy="200674"/>
            <a:chOff x="6886110" y="773687"/>
            <a:chExt cx="249074" cy="249037"/>
          </a:xfrm>
        </p:grpSpPr>
        <p:sp>
          <p:nvSpPr>
            <p:cNvPr id="2629" name="Google Shape;2629;p27"/>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7"/>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7"/>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7"/>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7"/>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7"/>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7"/>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7"/>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27"/>
          <p:cNvGrpSpPr/>
          <p:nvPr/>
        </p:nvGrpSpPr>
        <p:grpSpPr>
          <a:xfrm>
            <a:off x="559039" y="4454821"/>
            <a:ext cx="308365" cy="307514"/>
            <a:chOff x="2601030" y="2721166"/>
            <a:chExt cx="358773" cy="357783"/>
          </a:xfrm>
        </p:grpSpPr>
        <p:sp>
          <p:nvSpPr>
            <p:cNvPr id="2638" name="Google Shape;2638;p2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ernative resources">
  <p:cSld name="CUSTOM_14">
    <p:spTree>
      <p:nvGrpSpPr>
        <p:cNvPr id="2646" name="Shape 2646"/>
        <p:cNvGrpSpPr/>
        <p:nvPr/>
      </p:nvGrpSpPr>
      <p:grpSpPr>
        <a:xfrm>
          <a:off x="0" y="0"/>
          <a:ext cx="0" cy="0"/>
          <a:chOff x="0" y="0"/>
          <a:chExt cx="0" cy="0"/>
        </a:xfrm>
      </p:grpSpPr>
      <p:sp>
        <p:nvSpPr>
          <p:cNvPr id="2647" name="Google Shape;2647;p2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8"/>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2"/>
              </a:buClr>
              <a:buSzPts val="2800"/>
              <a:buNone/>
              <a:defRPr sz="4000">
                <a:solidFill>
                  <a:schemeClr val="dk2"/>
                </a:solidFill>
                <a:latin typeface="Montserrat ExtraBold"/>
                <a:ea typeface="Montserrat ExtraBold"/>
                <a:cs typeface="Montserrat ExtraBold"/>
                <a:sym typeface="Montserrat ExtraBold"/>
              </a:defRPr>
            </a:lvl1pPr>
            <a:lvl2pPr lvl="1">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2pPr>
            <a:lvl3pPr lvl="2">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3pPr>
            <a:lvl4pPr lvl="3">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4pPr>
            <a:lvl5pPr lvl="4">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5pPr>
            <a:lvl6pPr lvl="5">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6pPr>
            <a:lvl7pPr lvl="6">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7pPr>
            <a:lvl8pPr lvl="7">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8pPr>
            <a:lvl9pPr lvl="8">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9pPr>
          </a:lstStyle>
          <a:p/>
        </p:txBody>
      </p:sp>
      <p:grpSp>
        <p:nvGrpSpPr>
          <p:cNvPr id="2649" name="Google Shape;2649;p28"/>
          <p:cNvGrpSpPr/>
          <p:nvPr/>
        </p:nvGrpSpPr>
        <p:grpSpPr>
          <a:xfrm>
            <a:off x="8330431" y="4508246"/>
            <a:ext cx="200704" cy="200674"/>
            <a:chOff x="6886110" y="773687"/>
            <a:chExt cx="249074" cy="249037"/>
          </a:xfrm>
        </p:grpSpPr>
        <p:sp>
          <p:nvSpPr>
            <p:cNvPr id="2650" name="Google Shape;2650;p28"/>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8"/>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8"/>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8"/>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8"/>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8"/>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8"/>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8"/>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8" name="Google Shape;2658;p28"/>
          <p:cNvGrpSpPr/>
          <p:nvPr/>
        </p:nvGrpSpPr>
        <p:grpSpPr>
          <a:xfrm>
            <a:off x="559039" y="385746"/>
            <a:ext cx="308365" cy="307514"/>
            <a:chOff x="2601030" y="2721166"/>
            <a:chExt cx="358773" cy="357783"/>
          </a:xfrm>
        </p:grpSpPr>
        <p:sp>
          <p:nvSpPr>
            <p:cNvPr id="2659" name="Google Shape;2659;p2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 name="Google Shape;2667;p28"/>
          <p:cNvGrpSpPr/>
          <p:nvPr/>
        </p:nvGrpSpPr>
        <p:grpSpPr>
          <a:xfrm>
            <a:off x="559044" y="4454822"/>
            <a:ext cx="308365" cy="307514"/>
            <a:chOff x="2601030" y="2721166"/>
            <a:chExt cx="358773" cy="357783"/>
          </a:xfrm>
        </p:grpSpPr>
        <p:sp>
          <p:nvSpPr>
            <p:cNvPr id="2668" name="Google Shape;2668;p2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28"/>
          <p:cNvGrpSpPr/>
          <p:nvPr/>
        </p:nvGrpSpPr>
        <p:grpSpPr>
          <a:xfrm flipH="1">
            <a:off x="7944621" y="262446"/>
            <a:ext cx="166649" cy="167500"/>
            <a:chOff x="3407917" y="-1400250"/>
            <a:chExt cx="193891" cy="194881"/>
          </a:xfrm>
        </p:grpSpPr>
        <p:sp>
          <p:nvSpPr>
            <p:cNvPr id="2677" name="Google Shape;2677;p28"/>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8"/>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8"/>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8"/>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8"/>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8"/>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8"/>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8"/>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28"/>
          <p:cNvGrpSpPr/>
          <p:nvPr/>
        </p:nvGrpSpPr>
        <p:grpSpPr>
          <a:xfrm flipH="1">
            <a:off x="8115993" y="287226"/>
            <a:ext cx="576312" cy="578897"/>
            <a:chOff x="1889565" y="-3382437"/>
            <a:chExt cx="670520" cy="673527"/>
          </a:xfrm>
        </p:grpSpPr>
        <p:sp>
          <p:nvSpPr>
            <p:cNvPr id="2686" name="Google Shape;2686;p2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28"/>
          <p:cNvGrpSpPr/>
          <p:nvPr/>
        </p:nvGrpSpPr>
        <p:grpSpPr>
          <a:xfrm flipH="1">
            <a:off x="8624979" y="890883"/>
            <a:ext cx="196716" cy="249985"/>
            <a:chOff x="2079424" y="521748"/>
            <a:chExt cx="228873" cy="290850"/>
          </a:xfrm>
        </p:grpSpPr>
        <p:sp>
          <p:nvSpPr>
            <p:cNvPr id="2692" name="Google Shape;2692;p2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28"/>
          <p:cNvGrpSpPr/>
          <p:nvPr/>
        </p:nvGrpSpPr>
        <p:grpSpPr>
          <a:xfrm flipH="1">
            <a:off x="8770517" y="524153"/>
            <a:ext cx="110824" cy="110824"/>
            <a:chOff x="794923" y="2795124"/>
            <a:chExt cx="128941" cy="128941"/>
          </a:xfrm>
        </p:grpSpPr>
        <p:sp>
          <p:nvSpPr>
            <p:cNvPr id="2696" name="Google Shape;2696;p28"/>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8"/>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2698" name="Shape 2698"/>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702" name="Shape 27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02">
  <p:cSld name="CUSTOM_17">
    <p:spTree>
      <p:nvGrpSpPr>
        <p:cNvPr id="223" name="Shape 223"/>
        <p:cNvGrpSpPr/>
        <p:nvPr/>
      </p:nvGrpSpPr>
      <p:grpSpPr>
        <a:xfrm>
          <a:off x="0" y="0"/>
          <a:ext cx="0" cy="0"/>
          <a:chOff x="0" y="0"/>
          <a:chExt cx="0" cy="0"/>
        </a:xfrm>
      </p:grpSpPr>
      <p:sp>
        <p:nvSpPr>
          <p:cNvPr id="224" name="Google Shape;224;p4"/>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4"/>
          <p:cNvGrpSpPr/>
          <p:nvPr/>
        </p:nvGrpSpPr>
        <p:grpSpPr>
          <a:xfrm flipH="1">
            <a:off x="8455129" y="4384172"/>
            <a:ext cx="414009" cy="454583"/>
            <a:chOff x="1693693" y="-2602979"/>
            <a:chExt cx="509674" cy="559624"/>
          </a:xfrm>
        </p:grpSpPr>
        <p:sp>
          <p:nvSpPr>
            <p:cNvPr id="226" name="Google Shape;226;p4"/>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4"/>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4"/>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4"/>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4"/>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 name="Google Shape;235;p4"/>
          <p:cNvGrpSpPr/>
          <p:nvPr/>
        </p:nvGrpSpPr>
        <p:grpSpPr>
          <a:xfrm flipH="1">
            <a:off x="8276602" y="4446789"/>
            <a:ext cx="104738" cy="104738"/>
            <a:chOff x="794923" y="2795124"/>
            <a:chExt cx="128941" cy="128941"/>
          </a:xfrm>
        </p:grpSpPr>
        <p:sp>
          <p:nvSpPr>
            <p:cNvPr id="236" name="Google Shape;236;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 name="Google Shape;238;p4"/>
          <p:cNvGrpSpPr/>
          <p:nvPr/>
        </p:nvGrpSpPr>
        <p:grpSpPr>
          <a:xfrm>
            <a:off x="8314579" y="3559006"/>
            <a:ext cx="544663" cy="547106"/>
            <a:chOff x="1889565" y="-3382437"/>
            <a:chExt cx="670520" cy="673527"/>
          </a:xfrm>
        </p:grpSpPr>
        <p:sp>
          <p:nvSpPr>
            <p:cNvPr id="239" name="Google Shape;239;p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4"/>
          <p:cNvGrpSpPr/>
          <p:nvPr/>
        </p:nvGrpSpPr>
        <p:grpSpPr>
          <a:xfrm>
            <a:off x="8619577" y="3304543"/>
            <a:ext cx="157497" cy="158302"/>
            <a:chOff x="3407917" y="-1400250"/>
            <a:chExt cx="193891" cy="194881"/>
          </a:xfrm>
        </p:grpSpPr>
        <p:sp>
          <p:nvSpPr>
            <p:cNvPr id="245" name="Google Shape;245;p4"/>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4"/>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4"/>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4"/>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4"/>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 name="Google Shape;253;p4"/>
          <p:cNvGrpSpPr/>
          <p:nvPr/>
        </p:nvGrpSpPr>
        <p:grpSpPr>
          <a:xfrm rot="1420089">
            <a:off x="7749849" y="4096443"/>
            <a:ext cx="677828" cy="709496"/>
            <a:chOff x="3153626" y="-2653955"/>
            <a:chExt cx="834426" cy="873411"/>
          </a:xfrm>
        </p:grpSpPr>
        <p:sp>
          <p:nvSpPr>
            <p:cNvPr id="254" name="Google Shape;254;p4"/>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4"/>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4"/>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4"/>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4"/>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4"/>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4"/>
          <p:cNvGrpSpPr/>
          <p:nvPr/>
        </p:nvGrpSpPr>
        <p:grpSpPr>
          <a:xfrm>
            <a:off x="7393991" y="4662312"/>
            <a:ext cx="185914" cy="236257"/>
            <a:chOff x="2079424" y="521748"/>
            <a:chExt cx="228873" cy="290850"/>
          </a:xfrm>
        </p:grpSpPr>
        <p:sp>
          <p:nvSpPr>
            <p:cNvPr id="262" name="Google Shape;262;p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 name="Google Shape;265;p4"/>
          <p:cNvGrpSpPr/>
          <p:nvPr/>
        </p:nvGrpSpPr>
        <p:grpSpPr>
          <a:xfrm>
            <a:off x="8276589" y="385746"/>
            <a:ext cx="308365" cy="307514"/>
            <a:chOff x="2601030" y="2721166"/>
            <a:chExt cx="358773" cy="357783"/>
          </a:xfrm>
        </p:grpSpPr>
        <p:sp>
          <p:nvSpPr>
            <p:cNvPr id="266" name="Google Shape;266;p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 name="Google Shape;274;p4"/>
          <p:cNvSpPr txBox="1"/>
          <p:nvPr>
            <p:ph idx="1" type="body"/>
          </p:nvPr>
        </p:nvSpPr>
        <p:spPr>
          <a:xfrm>
            <a:off x="1025400" y="1697250"/>
            <a:ext cx="6673500" cy="22062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chemeClr val="accent3"/>
              </a:buClr>
              <a:buSzPts val="1600"/>
              <a:buFont typeface="Nunito"/>
              <a:buChar char="●"/>
              <a:defRPr sz="1600">
                <a:latin typeface="Nunito"/>
                <a:ea typeface="Nunito"/>
                <a:cs typeface="Nunito"/>
                <a:sym typeface="Nunito"/>
              </a:defRPr>
            </a:lvl1pPr>
            <a:lvl2pPr indent="-330200" lvl="1" marL="914400" rtl="0">
              <a:lnSpc>
                <a:spcPct val="100000"/>
              </a:lnSpc>
              <a:spcBef>
                <a:spcPts val="0"/>
              </a:spcBef>
              <a:spcAft>
                <a:spcPts val="0"/>
              </a:spcAft>
              <a:buSzPts val="1600"/>
              <a:buFont typeface="Nunito"/>
              <a:buChar char="○"/>
              <a:defRPr sz="1600">
                <a:latin typeface="Nunito"/>
                <a:ea typeface="Nunito"/>
                <a:cs typeface="Nunito"/>
                <a:sym typeface="Nunito"/>
              </a:defRPr>
            </a:lvl2pPr>
            <a:lvl3pPr indent="-330200" lvl="2" marL="1371600" rtl="0">
              <a:lnSpc>
                <a:spcPct val="100000"/>
              </a:lnSpc>
              <a:spcBef>
                <a:spcPts val="1600"/>
              </a:spcBef>
              <a:spcAft>
                <a:spcPts val="0"/>
              </a:spcAft>
              <a:buSzPts val="1600"/>
              <a:buFont typeface="Nunito"/>
              <a:buChar char="■"/>
              <a:defRPr sz="1600">
                <a:latin typeface="Nunito"/>
                <a:ea typeface="Nunito"/>
                <a:cs typeface="Nunito"/>
                <a:sym typeface="Nunito"/>
              </a:defRPr>
            </a:lvl3pPr>
            <a:lvl4pPr indent="-330200" lvl="3" marL="1828800" rtl="0">
              <a:lnSpc>
                <a:spcPct val="100000"/>
              </a:lnSpc>
              <a:spcBef>
                <a:spcPts val="1600"/>
              </a:spcBef>
              <a:spcAft>
                <a:spcPts val="0"/>
              </a:spcAft>
              <a:buSzPts val="1600"/>
              <a:buFont typeface="Nunito"/>
              <a:buChar char="●"/>
              <a:defRPr sz="1600">
                <a:latin typeface="Nunito"/>
                <a:ea typeface="Nunito"/>
                <a:cs typeface="Nunito"/>
                <a:sym typeface="Nunito"/>
              </a:defRPr>
            </a:lvl4pPr>
            <a:lvl5pPr indent="-330200" lvl="4" marL="2286000" rtl="0">
              <a:lnSpc>
                <a:spcPct val="100000"/>
              </a:lnSpc>
              <a:spcBef>
                <a:spcPts val="1600"/>
              </a:spcBef>
              <a:spcAft>
                <a:spcPts val="0"/>
              </a:spcAft>
              <a:buSzPts val="1600"/>
              <a:buFont typeface="Nunito"/>
              <a:buChar char="○"/>
              <a:defRPr sz="1600">
                <a:latin typeface="Nunito"/>
                <a:ea typeface="Nunito"/>
                <a:cs typeface="Nunito"/>
                <a:sym typeface="Nunito"/>
              </a:defRPr>
            </a:lvl5pPr>
            <a:lvl6pPr indent="-330200" lvl="5" marL="2743200" rtl="0">
              <a:lnSpc>
                <a:spcPct val="100000"/>
              </a:lnSpc>
              <a:spcBef>
                <a:spcPts val="1600"/>
              </a:spcBef>
              <a:spcAft>
                <a:spcPts val="0"/>
              </a:spcAft>
              <a:buSzPts val="1600"/>
              <a:buFont typeface="Nunito"/>
              <a:buChar char="■"/>
              <a:defRPr sz="1600">
                <a:latin typeface="Nunito"/>
                <a:ea typeface="Nunito"/>
                <a:cs typeface="Nunito"/>
                <a:sym typeface="Nunito"/>
              </a:defRPr>
            </a:lvl6pPr>
            <a:lvl7pPr indent="-330200" lvl="6" marL="3200400" rtl="0">
              <a:lnSpc>
                <a:spcPct val="100000"/>
              </a:lnSpc>
              <a:spcBef>
                <a:spcPts val="1600"/>
              </a:spcBef>
              <a:spcAft>
                <a:spcPts val="0"/>
              </a:spcAft>
              <a:buSzPts val="1600"/>
              <a:buFont typeface="Nunito"/>
              <a:buChar char="●"/>
              <a:defRPr sz="1600">
                <a:latin typeface="Nunito"/>
                <a:ea typeface="Nunito"/>
                <a:cs typeface="Nunito"/>
                <a:sym typeface="Nunito"/>
              </a:defRPr>
            </a:lvl7pPr>
            <a:lvl8pPr indent="-330200" lvl="7" marL="3657600" rtl="0">
              <a:lnSpc>
                <a:spcPct val="100000"/>
              </a:lnSpc>
              <a:spcBef>
                <a:spcPts val="1600"/>
              </a:spcBef>
              <a:spcAft>
                <a:spcPts val="0"/>
              </a:spcAft>
              <a:buSzPts val="1600"/>
              <a:buFont typeface="Nunito"/>
              <a:buChar char="○"/>
              <a:defRPr sz="1600">
                <a:latin typeface="Nunito"/>
                <a:ea typeface="Nunito"/>
                <a:cs typeface="Nunito"/>
                <a:sym typeface="Nunito"/>
              </a:defRPr>
            </a:lvl8pPr>
            <a:lvl9pPr indent="-330200" lvl="8" marL="4114800" rtl="0">
              <a:lnSpc>
                <a:spcPct val="100000"/>
              </a:lnSpc>
              <a:spcBef>
                <a:spcPts val="1600"/>
              </a:spcBef>
              <a:spcAft>
                <a:spcPts val="1600"/>
              </a:spcAft>
              <a:buSzPts val="1600"/>
              <a:buFont typeface="Nunito"/>
              <a:buChar char="■"/>
              <a:defRPr sz="1600">
                <a:latin typeface="Nunito"/>
                <a:ea typeface="Nunito"/>
                <a:cs typeface="Nunito"/>
                <a:sym typeface="Nunito"/>
              </a:defRPr>
            </a:lvl9pPr>
          </a:lstStyle>
          <a:p/>
        </p:txBody>
      </p:sp>
      <p:grpSp>
        <p:nvGrpSpPr>
          <p:cNvPr id="275" name="Google Shape;275;p4"/>
          <p:cNvGrpSpPr/>
          <p:nvPr/>
        </p:nvGrpSpPr>
        <p:grpSpPr>
          <a:xfrm>
            <a:off x="381602" y="3967969"/>
            <a:ext cx="576312" cy="578897"/>
            <a:chOff x="1889565" y="-3382437"/>
            <a:chExt cx="670520" cy="673527"/>
          </a:xfrm>
        </p:grpSpPr>
        <p:sp>
          <p:nvSpPr>
            <p:cNvPr id="276" name="Google Shape;276;p4"/>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4"/>
          <p:cNvGrpSpPr/>
          <p:nvPr/>
        </p:nvGrpSpPr>
        <p:grpSpPr>
          <a:xfrm>
            <a:off x="328711" y="3640601"/>
            <a:ext cx="196716" cy="249985"/>
            <a:chOff x="2079424" y="521748"/>
            <a:chExt cx="228873" cy="290850"/>
          </a:xfrm>
        </p:grpSpPr>
        <p:sp>
          <p:nvSpPr>
            <p:cNvPr id="282" name="Google Shape;282;p4"/>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4"/>
          <p:cNvGrpSpPr/>
          <p:nvPr/>
        </p:nvGrpSpPr>
        <p:grpSpPr>
          <a:xfrm rot="-5400000">
            <a:off x="718775" y="4327841"/>
            <a:ext cx="479293" cy="479293"/>
            <a:chOff x="3560335" y="-646412"/>
            <a:chExt cx="557642" cy="557642"/>
          </a:xfrm>
        </p:grpSpPr>
        <p:sp>
          <p:nvSpPr>
            <p:cNvPr id="286" name="Google Shape;286;p4"/>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 name="Google Shape;295;p4"/>
          <p:cNvSpPr/>
          <p:nvPr/>
        </p:nvSpPr>
        <p:spPr>
          <a:xfrm>
            <a:off x="224620" y="3495741"/>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 name="Google Shape;296;p4"/>
          <p:cNvGrpSpPr/>
          <p:nvPr/>
        </p:nvGrpSpPr>
        <p:grpSpPr>
          <a:xfrm>
            <a:off x="1265956" y="4699501"/>
            <a:ext cx="110824" cy="110824"/>
            <a:chOff x="794923" y="2795124"/>
            <a:chExt cx="128941" cy="128941"/>
          </a:xfrm>
        </p:grpSpPr>
        <p:sp>
          <p:nvSpPr>
            <p:cNvPr id="297" name="Google Shape;297;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4"/>
          <p:cNvGrpSpPr/>
          <p:nvPr/>
        </p:nvGrpSpPr>
        <p:grpSpPr>
          <a:xfrm>
            <a:off x="328869" y="4548063"/>
            <a:ext cx="110824" cy="110824"/>
            <a:chOff x="794923" y="2795124"/>
            <a:chExt cx="128941" cy="128941"/>
          </a:xfrm>
        </p:grpSpPr>
        <p:sp>
          <p:nvSpPr>
            <p:cNvPr id="300" name="Google Shape;300;p4"/>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 name="Google Shape;302;p4"/>
          <p:cNvGrpSpPr/>
          <p:nvPr/>
        </p:nvGrpSpPr>
        <p:grpSpPr>
          <a:xfrm>
            <a:off x="559039" y="385746"/>
            <a:ext cx="308365" cy="307514"/>
            <a:chOff x="2601030" y="2721166"/>
            <a:chExt cx="358773" cy="357783"/>
          </a:xfrm>
        </p:grpSpPr>
        <p:sp>
          <p:nvSpPr>
            <p:cNvPr id="303" name="Google Shape;303;p4"/>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 name="Google Shape;311;p4"/>
          <p:cNvSpPr txBox="1"/>
          <p:nvPr>
            <p:ph type="title"/>
          </p:nvPr>
        </p:nvSpPr>
        <p:spPr>
          <a:xfrm>
            <a:off x="993600" y="539500"/>
            <a:ext cx="71568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
    <p:spTree>
      <p:nvGrpSpPr>
        <p:cNvPr id="312" name="Shape 312"/>
        <p:cNvGrpSpPr/>
        <p:nvPr/>
      </p:nvGrpSpPr>
      <p:grpSpPr>
        <a:xfrm>
          <a:off x="0" y="0"/>
          <a:ext cx="0" cy="0"/>
          <a:chOff x="0" y="0"/>
          <a:chExt cx="0" cy="0"/>
        </a:xfrm>
      </p:grpSpPr>
      <p:sp>
        <p:nvSpPr>
          <p:cNvPr id="313" name="Google Shape;313;p5"/>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txBox="1"/>
          <p:nvPr>
            <p:ph type="title"/>
          </p:nvPr>
        </p:nvSpPr>
        <p:spPr>
          <a:xfrm>
            <a:off x="1981350" y="539500"/>
            <a:ext cx="5181300" cy="50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SzPts val="2800"/>
              <a:buNone/>
              <a:defRPr>
                <a:latin typeface="Nunito Light"/>
                <a:ea typeface="Nunito Light"/>
                <a:cs typeface="Nunito Light"/>
                <a:sym typeface="Nunito Light"/>
              </a:defRPr>
            </a:lvl2pPr>
            <a:lvl3pPr lvl="2" algn="ctr">
              <a:spcBef>
                <a:spcPts val="0"/>
              </a:spcBef>
              <a:spcAft>
                <a:spcPts val="0"/>
              </a:spcAft>
              <a:buSzPts val="2800"/>
              <a:buNone/>
              <a:defRPr>
                <a:latin typeface="Nunito Light"/>
                <a:ea typeface="Nunito Light"/>
                <a:cs typeface="Nunito Light"/>
                <a:sym typeface="Nunito Light"/>
              </a:defRPr>
            </a:lvl3pPr>
            <a:lvl4pPr lvl="3" algn="ctr">
              <a:spcBef>
                <a:spcPts val="0"/>
              </a:spcBef>
              <a:spcAft>
                <a:spcPts val="0"/>
              </a:spcAft>
              <a:buSzPts val="2800"/>
              <a:buNone/>
              <a:defRPr>
                <a:latin typeface="Nunito Light"/>
                <a:ea typeface="Nunito Light"/>
                <a:cs typeface="Nunito Light"/>
                <a:sym typeface="Nunito Light"/>
              </a:defRPr>
            </a:lvl4pPr>
            <a:lvl5pPr lvl="4" algn="ctr">
              <a:spcBef>
                <a:spcPts val="0"/>
              </a:spcBef>
              <a:spcAft>
                <a:spcPts val="0"/>
              </a:spcAft>
              <a:buSzPts val="2800"/>
              <a:buNone/>
              <a:defRPr>
                <a:latin typeface="Nunito Light"/>
                <a:ea typeface="Nunito Light"/>
                <a:cs typeface="Nunito Light"/>
                <a:sym typeface="Nunito Light"/>
              </a:defRPr>
            </a:lvl5pPr>
            <a:lvl6pPr lvl="5" algn="ctr">
              <a:spcBef>
                <a:spcPts val="0"/>
              </a:spcBef>
              <a:spcAft>
                <a:spcPts val="0"/>
              </a:spcAft>
              <a:buSzPts val="2800"/>
              <a:buNone/>
              <a:defRPr>
                <a:latin typeface="Nunito Light"/>
                <a:ea typeface="Nunito Light"/>
                <a:cs typeface="Nunito Light"/>
                <a:sym typeface="Nunito Light"/>
              </a:defRPr>
            </a:lvl6pPr>
            <a:lvl7pPr lvl="6" algn="ctr">
              <a:spcBef>
                <a:spcPts val="0"/>
              </a:spcBef>
              <a:spcAft>
                <a:spcPts val="0"/>
              </a:spcAft>
              <a:buSzPts val="2800"/>
              <a:buNone/>
              <a:defRPr>
                <a:latin typeface="Nunito Light"/>
                <a:ea typeface="Nunito Light"/>
                <a:cs typeface="Nunito Light"/>
                <a:sym typeface="Nunito Light"/>
              </a:defRPr>
            </a:lvl7pPr>
            <a:lvl8pPr lvl="7" algn="ctr">
              <a:spcBef>
                <a:spcPts val="0"/>
              </a:spcBef>
              <a:spcAft>
                <a:spcPts val="0"/>
              </a:spcAft>
              <a:buSzPts val="2800"/>
              <a:buNone/>
              <a:defRPr>
                <a:latin typeface="Nunito Light"/>
                <a:ea typeface="Nunito Light"/>
                <a:cs typeface="Nunito Light"/>
                <a:sym typeface="Nunito Light"/>
              </a:defRPr>
            </a:lvl8pPr>
            <a:lvl9pPr lvl="8" algn="ctr">
              <a:spcBef>
                <a:spcPts val="0"/>
              </a:spcBef>
              <a:spcAft>
                <a:spcPts val="0"/>
              </a:spcAft>
              <a:buSzPts val="2800"/>
              <a:buNone/>
              <a:defRPr>
                <a:latin typeface="Nunito Light"/>
                <a:ea typeface="Nunito Light"/>
                <a:cs typeface="Nunito Light"/>
                <a:sym typeface="Nunito Light"/>
              </a:defRPr>
            </a:lvl9pPr>
          </a:lstStyle>
          <a:p/>
        </p:txBody>
      </p:sp>
      <p:sp>
        <p:nvSpPr>
          <p:cNvPr id="315" name="Google Shape;315;p5"/>
          <p:cNvSpPr txBox="1"/>
          <p:nvPr>
            <p:ph idx="1" type="subTitle"/>
          </p:nvPr>
        </p:nvSpPr>
        <p:spPr>
          <a:xfrm>
            <a:off x="2583850" y="1668452"/>
            <a:ext cx="1932900" cy="4647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a:lnSpc>
                <a:spcPct val="100000"/>
              </a:lnSpc>
              <a:spcBef>
                <a:spcPts val="0"/>
              </a:spcBef>
              <a:spcAft>
                <a:spcPts val="0"/>
              </a:spcAft>
              <a:buSzPts val="1200"/>
              <a:buNone/>
              <a:defRPr/>
            </a:lvl2pPr>
            <a:lvl3pPr lvl="2">
              <a:lnSpc>
                <a:spcPct val="100000"/>
              </a:lnSpc>
              <a:spcBef>
                <a:spcPts val="1600"/>
              </a:spcBef>
              <a:spcAft>
                <a:spcPts val="0"/>
              </a:spcAft>
              <a:buSzPts val="1200"/>
              <a:buNone/>
              <a:defRPr/>
            </a:lvl3pPr>
            <a:lvl4pPr lvl="3">
              <a:lnSpc>
                <a:spcPct val="100000"/>
              </a:lnSpc>
              <a:spcBef>
                <a:spcPts val="1600"/>
              </a:spcBef>
              <a:spcAft>
                <a:spcPts val="0"/>
              </a:spcAft>
              <a:buSzPts val="1200"/>
              <a:buNone/>
              <a:defRPr/>
            </a:lvl4pPr>
            <a:lvl5pPr lvl="4">
              <a:lnSpc>
                <a:spcPct val="100000"/>
              </a:lnSpc>
              <a:spcBef>
                <a:spcPts val="1600"/>
              </a:spcBef>
              <a:spcAft>
                <a:spcPts val="0"/>
              </a:spcAft>
              <a:buSzPts val="1200"/>
              <a:buNone/>
              <a:defRPr/>
            </a:lvl5pPr>
            <a:lvl6pPr lvl="5">
              <a:lnSpc>
                <a:spcPct val="100000"/>
              </a:lnSpc>
              <a:spcBef>
                <a:spcPts val="1600"/>
              </a:spcBef>
              <a:spcAft>
                <a:spcPts val="0"/>
              </a:spcAft>
              <a:buSzPts val="1200"/>
              <a:buNone/>
              <a:defRPr/>
            </a:lvl6pPr>
            <a:lvl7pPr lvl="6">
              <a:lnSpc>
                <a:spcPct val="100000"/>
              </a:lnSpc>
              <a:spcBef>
                <a:spcPts val="1600"/>
              </a:spcBef>
              <a:spcAft>
                <a:spcPts val="0"/>
              </a:spcAft>
              <a:buSzPts val="1200"/>
              <a:buNone/>
              <a:defRPr/>
            </a:lvl7pPr>
            <a:lvl8pPr lvl="7">
              <a:lnSpc>
                <a:spcPct val="100000"/>
              </a:lnSpc>
              <a:spcBef>
                <a:spcPts val="1600"/>
              </a:spcBef>
              <a:spcAft>
                <a:spcPts val="0"/>
              </a:spcAft>
              <a:buSzPts val="1200"/>
              <a:buNone/>
              <a:defRPr/>
            </a:lvl8pPr>
            <a:lvl9pPr lvl="8">
              <a:lnSpc>
                <a:spcPct val="100000"/>
              </a:lnSpc>
              <a:spcBef>
                <a:spcPts val="1600"/>
              </a:spcBef>
              <a:spcAft>
                <a:spcPts val="1600"/>
              </a:spcAft>
              <a:buSzPts val="1200"/>
              <a:buNone/>
              <a:defRPr/>
            </a:lvl9pPr>
          </a:lstStyle>
          <a:p/>
        </p:txBody>
      </p:sp>
      <p:sp>
        <p:nvSpPr>
          <p:cNvPr id="316" name="Google Shape;316;p5"/>
          <p:cNvSpPr txBox="1"/>
          <p:nvPr>
            <p:ph idx="2" type="subTitle"/>
          </p:nvPr>
        </p:nvSpPr>
        <p:spPr>
          <a:xfrm>
            <a:off x="2583850" y="3187398"/>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17" name="Google Shape;317;p5"/>
          <p:cNvSpPr txBox="1"/>
          <p:nvPr>
            <p:ph hasCustomPrompt="1" idx="3" type="title"/>
          </p:nvPr>
        </p:nvSpPr>
        <p:spPr>
          <a:xfrm>
            <a:off x="1552175" y="1668550"/>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8" name="Google Shape;318;p5"/>
          <p:cNvSpPr txBox="1"/>
          <p:nvPr>
            <p:ph hasCustomPrompt="1" idx="4" type="title"/>
          </p:nvPr>
        </p:nvSpPr>
        <p:spPr>
          <a:xfrm>
            <a:off x="1552175" y="3187399"/>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9" name="Google Shape;319;p5"/>
          <p:cNvSpPr txBox="1"/>
          <p:nvPr>
            <p:ph idx="5" type="subTitle"/>
          </p:nvPr>
        </p:nvSpPr>
        <p:spPr>
          <a:xfrm>
            <a:off x="5658925" y="1668452"/>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p:txBody>
      </p:sp>
      <p:sp>
        <p:nvSpPr>
          <p:cNvPr id="320" name="Google Shape;320;p5"/>
          <p:cNvSpPr txBox="1"/>
          <p:nvPr>
            <p:ph idx="6" type="subTitle"/>
          </p:nvPr>
        </p:nvSpPr>
        <p:spPr>
          <a:xfrm>
            <a:off x="5658925" y="3187398"/>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b="1" sz="18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21" name="Google Shape;321;p5"/>
          <p:cNvSpPr txBox="1"/>
          <p:nvPr>
            <p:ph hasCustomPrompt="1" idx="7" type="title"/>
          </p:nvPr>
        </p:nvSpPr>
        <p:spPr>
          <a:xfrm>
            <a:off x="4627250" y="1668450"/>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22" name="Google Shape;322;p5"/>
          <p:cNvSpPr txBox="1"/>
          <p:nvPr>
            <p:ph hasCustomPrompt="1" idx="8" type="title"/>
          </p:nvPr>
        </p:nvSpPr>
        <p:spPr>
          <a:xfrm>
            <a:off x="4627250" y="3187399"/>
            <a:ext cx="981600" cy="104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grpSp>
        <p:nvGrpSpPr>
          <p:cNvPr id="323" name="Google Shape;323;p5"/>
          <p:cNvGrpSpPr/>
          <p:nvPr/>
        </p:nvGrpSpPr>
        <p:grpSpPr>
          <a:xfrm>
            <a:off x="563543" y="4458443"/>
            <a:ext cx="299367" cy="300256"/>
            <a:chOff x="1454981" y="609480"/>
            <a:chExt cx="299367" cy="300256"/>
          </a:xfrm>
        </p:grpSpPr>
        <p:sp>
          <p:nvSpPr>
            <p:cNvPr id="324" name="Google Shape;324;p5"/>
            <p:cNvSpPr/>
            <p:nvPr/>
          </p:nvSpPr>
          <p:spPr>
            <a:xfrm>
              <a:off x="1604652" y="609480"/>
              <a:ext cx="31" cy="112930"/>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1604652" y="795978"/>
              <a:ext cx="31" cy="113759"/>
            </a:xfrm>
            <a:custGeom>
              <a:rect b="b" l="l" r="r" t="t"/>
              <a:pathLst>
                <a:path extrusionOk="0" fill="none" h="3707" w="1">
                  <a:moveTo>
                    <a:pt x="0" y="0"/>
                  </a:moveTo>
                  <a:lnTo>
                    <a:pt x="0" y="3706"/>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1454981" y="760011"/>
              <a:ext cx="112899" cy="1719"/>
            </a:xfrm>
            <a:custGeom>
              <a:rect b="b" l="l" r="r" t="t"/>
              <a:pathLst>
                <a:path extrusionOk="0" fill="none" h="56" w="3679">
                  <a:moveTo>
                    <a:pt x="0" y="55"/>
                  </a:moveTo>
                  <a:lnTo>
                    <a:pt x="367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1641448" y="756665"/>
              <a:ext cx="112899" cy="1719"/>
            </a:xfrm>
            <a:custGeom>
              <a:rect b="b" l="l" r="r" t="t"/>
              <a:pathLst>
                <a:path extrusionOk="0" fill="none" h="56" w="3679">
                  <a:moveTo>
                    <a:pt x="0" y="55"/>
                  </a:moveTo>
                  <a:lnTo>
                    <a:pt x="367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1498437" y="654655"/>
              <a:ext cx="80309" cy="78621"/>
            </a:xfrm>
            <a:custGeom>
              <a:rect b="b" l="l" r="r" t="t"/>
              <a:pathLst>
                <a:path extrusionOk="0" fill="none" h="2562" w="2617">
                  <a:moveTo>
                    <a:pt x="1" y="0"/>
                  </a:moveTo>
                  <a:lnTo>
                    <a:pt x="2617"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1630584" y="784255"/>
              <a:ext cx="80278" cy="79481"/>
            </a:xfrm>
            <a:custGeom>
              <a:rect b="b" l="l" r="r" t="t"/>
              <a:pathLst>
                <a:path extrusionOk="0" fill="none" h="2590" w="2616">
                  <a:moveTo>
                    <a:pt x="0" y="1"/>
                  </a:moveTo>
                  <a:lnTo>
                    <a:pt x="2616"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1498437" y="785943"/>
              <a:ext cx="80309" cy="81138"/>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1630584" y="651310"/>
              <a:ext cx="80278" cy="81138"/>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 name="Google Shape;332;p5"/>
          <p:cNvSpPr txBox="1"/>
          <p:nvPr>
            <p:ph idx="9" type="subTitle"/>
          </p:nvPr>
        </p:nvSpPr>
        <p:spPr>
          <a:xfrm>
            <a:off x="2583850" y="2247876"/>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3" name="Google Shape;333;p5"/>
          <p:cNvSpPr txBox="1"/>
          <p:nvPr>
            <p:ph idx="13" type="subTitle"/>
          </p:nvPr>
        </p:nvSpPr>
        <p:spPr>
          <a:xfrm>
            <a:off x="2583850" y="3766819"/>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4" name="Google Shape;334;p5"/>
          <p:cNvSpPr txBox="1"/>
          <p:nvPr>
            <p:ph idx="14" type="subTitle"/>
          </p:nvPr>
        </p:nvSpPr>
        <p:spPr>
          <a:xfrm>
            <a:off x="5658925" y="2247876"/>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sp>
        <p:nvSpPr>
          <p:cNvPr id="335" name="Google Shape;335;p5"/>
          <p:cNvSpPr txBox="1"/>
          <p:nvPr>
            <p:ph idx="15" type="subTitle"/>
          </p:nvPr>
        </p:nvSpPr>
        <p:spPr>
          <a:xfrm>
            <a:off x="5658925" y="3766819"/>
            <a:ext cx="1932900" cy="46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p:txBody>
      </p:sp>
      <p:grpSp>
        <p:nvGrpSpPr>
          <p:cNvPr id="336" name="Google Shape;336;p5"/>
          <p:cNvGrpSpPr/>
          <p:nvPr/>
        </p:nvGrpSpPr>
        <p:grpSpPr>
          <a:xfrm>
            <a:off x="8317031" y="425331"/>
            <a:ext cx="227494" cy="228323"/>
            <a:chOff x="1932443" y="2250981"/>
            <a:chExt cx="227494" cy="228323"/>
          </a:xfrm>
        </p:grpSpPr>
        <p:sp>
          <p:nvSpPr>
            <p:cNvPr id="337" name="Google Shape;337;p5"/>
            <p:cNvSpPr/>
            <p:nvPr/>
          </p:nvSpPr>
          <p:spPr>
            <a:xfrm>
              <a:off x="2046177" y="2250981"/>
              <a:ext cx="31" cy="86171"/>
            </a:xfrm>
            <a:custGeom>
              <a:rect b="b" l="l" r="r" t="t"/>
              <a:pathLst>
                <a:path extrusionOk="0" fill="none" h="2808" w="1">
                  <a:moveTo>
                    <a:pt x="0" y="1"/>
                  </a:moveTo>
                  <a:lnTo>
                    <a:pt x="0" y="280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2046177" y="2393164"/>
              <a:ext cx="31" cy="86140"/>
            </a:xfrm>
            <a:custGeom>
              <a:rect b="b" l="l" r="r" t="t"/>
              <a:pathLst>
                <a:path extrusionOk="0" fill="none" h="2807" w="1">
                  <a:moveTo>
                    <a:pt x="0" y="0"/>
                  </a:moveTo>
                  <a:lnTo>
                    <a:pt x="0" y="2807"/>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1932443" y="2365544"/>
              <a:ext cx="86171" cy="1719"/>
            </a:xfrm>
            <a:custGeom>
              <a:rect b="b" l="l" r="r" t="t"/>
              <a:pathLst>
                <a:path extrusionOk="0" fill="none" h="56" w="2808">
                  <a:moveTo>
                    <a:pt x="1" y="55"/>
                  </a:moveTo>
                  <a:lnTo>
                    <a:pt x="2807"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2073767" y="2363058"/>
              <a:ext cx="86171" cy="1688"/>
            </a:xfrm>
            <a:custGeom>
              <a:rect b="b" l="l" r="r" t="t"/>
              <a:pathLst>
                <a:path extrusionOk="0" fill="none" h="55" w="2808">
                  <a:moveTo>
                    <a:pt x="1" y="55"/>
                  </a:moveTo>
                  <a:lnTo>
                    <a:pt x="280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1965066" y="2286120"/>
              <a:ext cx="61068" cy="59380"/>
            </a:xfrm>
            <a:custGeom>
              <a:rect b="b" l="l" r="r" t="t"/>
              <a:pathLst>
                <a:path extrusionOk="0" fill="none" h="1935" w="1990">
                  <a:moveTo>
                    <a:pt x="0" y="0"/>
                  </a:moveTo>
                  <a:lnTo>
                    <a:pt x="1989" y="193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2066248" y="2384786"/>
              <a:ext cx="60240" cy="59411"/>
            </a:xfrm>
            <a:custGeom>
              <a:rect b="b" l="l" r="r" t="t"/>
              <a:pathLst>
                <a:path extrusionOk="0" fill="none" h="1936" w="1963">
                  <a:moveTo>
                    <a:pt x="0" y="1"/>
                  </a:moveTo>
                  <a:lnTo>
                    <a:pt x="1962" y="193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1965066" y="2385614"/>
              <a:ext cx="61068" cy="61927"/>
            </a:xfrm>
            <a:custGeom>
              <a:rect b="b" l="l" r="r" t="t"/>
              <a:pathLst>
                <a:path extrusionOk="0" fill="none" h="2018" w="1990">
                  <a:moveTo>
                    <a:pt x="0" y="2017"/>
                  </a:moveTo>
                  <a:lnTo>
                    <a:pt x="1989"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2066248" y="2283604"/>
              <a:ext cx="60240" cy="61897"/>
            </a:xfrm>
            <a:custGeom>
              <a:rect b="b" l="l" r="r" t="t"/>
              <a:pathLst>
                <a:path extrusionOk="0" fill="none" h="2017" w="1963">
                  <a:moveTo>
                    <a:pt x="0" y="2017"/>
                  </a:moveTo>
                  <a:lnTo>
                    <a:pt x="1962"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 name="Google Shape;345;p5"/>
          <p:cNvGrpSpPr/>
          <p:nvPr/>
        </p:nvGrpSpPr>
        <p:grpSpPr>
          <a:xfrm>
            <a:off x="7769303" y="3161075"/>
            <a:ext cx="1142230" cy="1757953"/>
            <a:chOff x="7632861" y="2956412"/>
            <a:chExt cx="1269145" cy="1953281"/>
          </a:xfrm>
        </p:grpSpPr>
        <p:sp>
          <p:nvSpPr>
            <p:cNvPr id="346" name="Google Shape;346;p5"/>
            <p:cNvSpPr/>
            <p:nvPr/>
          </p:nvSpPr>
          <p:spPr>
            <a:xfrm flipH="1">
              <a:off x="8041671" y="3444877"/>
              <a:ext cx="145011" cy="145034"/>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6"/>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 name="Google Shape;347;p5"/>
            <p:cNvGrpSpPr/>
            <p:nvPr/>
          </p:nvGrpSpPr>
          <p:grpSpPr>
            <a:xfrm flipH="1">
              <a:off x="8473740" y="3005434"/>
              <a:ext cx="423668" cy="370947"/>
              <a:chOff x="299281" y="2848081"/>
              <a:chExt cx="457673" cy="400720"/>
            </a:xfrm>
          </p:grpSpPr>
          <p:sp>
            <p:nvSpPr>
              <p:cNvPr id="348" name="Google Shape;348;p5"/>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5"/>
            <p:cNvGrpSpPr/>
            <p:nvPr/>
          </p:nvGrpSpPr>
          <p:grpSpPr>
            <a:xfrm flipH="1">
              <a:off x="8319231" y="2956412"/>
              <a:ext cx="119360" cy="119360"/>
              <a:chOff x="794923" y="2795124"/>
              <a:chExt cx="128941" cy="128941"/>
            </a:xfrm>
          </p:grpSpPr>
          <p:sp>
            <p:nvSpPr>
              <p:cNvPr id="351" name="Google Shape;351;p5"/>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5"/>
            <p:cNvGrpSpPr/>
            <p:nvPr/>
          </p:nvGrpSpPr>
          <p:grpSpPr>
            <a:xfrm flipH="1">
              <a:off x="7766801" y="4060489"/>
              <a:ext cx="694740" cy="849205"/>
              <a:chOff x="794919" y="4014442"/>
              <a:chExt cx="750503" cy="917365"/>
            </a:xfrm>
          </p:grpSpPr>
          <p:sp>
            <p:nvSpPr>
              <p:cNvPr id="354" name="Google Shape;354;p5"/>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 name="Google Shape;357;p5"/>
            <p:cNvGrpSpPr/>
            <p:nvPr/>
          </p:nvGrpSpPr>
          <p:grpSpPr>
            <a:xfrm flipH="1">
              <a:off x="7632861" y="4320092"/>
              <a:ext cx="201687" cy="201687"/>
              <a:chOff x="1447449" y="4268259"/>
              <a:chExt cx="217875" cy="217875"/>
            </a:xfrm>
          </p:grpSpPr>
          <p:sp>
            <p:nvSpPr>
              <p:cNvPr id="358" name="Google Shape;358;p5"/>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5"/>
            <p:cNvGrpSpPr/>
            <p:nvPr/>
          </p:nvGrpSpPr>
          <p:grpSpPr>
            <a:xfrm flipH="1">
              <a:off x="8281272" y="3626497"/>
              <a:ext cx="195199" cy="722491"/>
              <a:chOff x="2419167" y="1286206"/>
              <a:chExt cx="210867" cy="780480"/>
            </a:xfrm>
          </p:grpSpPr>
          <p:sp>
            <p:nvSpPr>
              <p:cNvPr id="367" name="Google Shape;367;p5"/>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 name="Google Shape;382;p5"/>
            <p:cNvGrpSpPr/>
            <p:nvPr/>
          </p:nvGrpSpPr>
          <p:grpSpPr>
            <a:xfrm flipH="1">
              <a:off x="8430200" y="4262005"/>
              <a:ext cx="471806" cy="518044"/>
              <a:chOff x="1693693" y="-2602979"/>
              <a:chExt cx="509674" cy="559624"/>
            </a:xfrm>
          </p:grpSpPr>
          <p:sp>
            <p:nvSpPr>
              <p:cNvPr id="383" name="Google Shape;383;p5"/>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2" name="Google Shape;392;p5"/>
          <p:cNvGrpSpPr/>
          <p:nvPr/>
        </p:nvGrpSpPr>
        <p:grpSpPr>
          <a:xfrm flipH="1" rot="-5400000">
            <a:off x="452346" y="-15482"/>
            <a:ext cx="1479071" cy="1888772"/>
            <a:chOff x="7154282" y="2722388"/>
            <a:chExt cx="1709316" cy="2182794"/>
          </a:xfrm>
        </p:grpSpPr>
        <p:grpSp>
          <p:nvGrpSpPr>
            <p:cNvPr id="393" name="Google Shape;393;p5"/>
            <p:cNvGrpSpPr/>
            <p:nvPr/>
          </p:nvGrpSpPr>
          <p:grpSpPr>
            <a:xfrm rot="10800000">
              <a:off x="8029172" y="3304288"/>
              <a:ext cx="834426" cy="873411"/>
              <a:chOff x="3153626" y="-2653955"/>
              <a:chExt cx="834426" cy="873411"/>
            </a:xfrm>
          </p:grpSpPr>
          <p:sp>
            <p:nvSpPr>
              <p:cNvPr id="394" name="Google Shape;394;p5"/>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 name="Google Shape;401;p5"/>
            <p:cNvSpPr/>
            <p:nvPr/>
          </p:nvSpPr>
          <p:spPr>
            <a:xfrm rot="10800000">
              <a:off x="8247010" y="3883873"/>
              <a:ext cx="90948" cy="91975"/>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 name="Google Shape;402;p5"/>
            <p:cNvGrpSpPr/>
            <p:nvPr/>
          </p:nvGrpSpPr>
          <p:grpSpPr>
            <a:xfrm rot="10800000">
              <a:off x="7216135" y="4710301"/>
              <a:ext cx="193891" cy="194881"/>
              <a:chOff x="3407917" y="-1400250"/>
              <a:chExt cx="193891" cy="194881"/>
            </a:xfrm>
          </p:grpSpPr>
          <p:sp>
            <p:nvSpPr>
              <p:cNvPr id="403" name="Google Shape;403;p5"/>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5"/>
            <p:cNvGrpSpPr/>
            <p:nvPr/>
          </p:nvGrpSpPr>
          <p:grpSpPr>
            <a:xfrm rot="10800000">
              <a:off x="7154282" y="3045530"/>
              <a:ext cx="670520" cy="673527"/>
              <a:chOff x="1889565" y="-3382437"/>
              <a:chExt cx="670520" cy="673527"/>
            </a:xfrm>
          </p:grpSpPr>
          <p:sp>
            <p:nvSpPr>
              <p:cNvPr id="412" name="Google Shape;412;p5"/>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5"/>
            <p:cNvGrpSpPr/>
            <p:nvPr/>
          </p:nvGrpSpPr>
          <p:grpSpPr>
            <a:xfrm rot="10800000">
              <a:off x="7865125" y="3849733"/>
              <a:ext cx="235841" cy="578619"/>
              <a:chOff x="6219428" y="3871144"/>
              <a:chExt cx="235841" cy="578619"/>
            </a:xfrm>
          </p:grpSpPr>
          <p:sp>
            <p:nvSpPr>
              <p:cNvPr id="418" name="Google Shape;418;p5"/>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5"/>
            <p:cNvGrpSpPr/>
            <p:nvPr/>
          </p:nvGrpSpPr>
          <p:grpSpPr>
            <a:xfrm rot="10800000">
              <a:off x="7585583" y="3735560"/>
              <a:ext cx="228873" cy="290850"/>
              <a:chOff x="2079424" y="521748"/>
              <a:chExt cx="228873" cy="290850"/>
            </a:xfrm>
          </p:grpSpPr>
          <p:sp>
            <p:nvSpPr>
              <p:cNvPr id="422" name="Google Shape;422;p5"/>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 name="Google Shape;425;p5"/>
            <p:cNvGrpSpPr/>
            <p:nvPr/>
          </p:nvGrpSpPr>
          <p:grpSpPr>
            <a:xfrm rot="10800000">
              <a:off x="7481053" y="2722388"/>
              <a:ext cx="557642" cy="557642"/>
              <a:chOff x="3560335" y="-646412"/>
              <a:chExt cx="557642" cy="557642"/>
            </a:xfrm>
          </p:grpSpPr>
          <p:sp>
            <p:nvSpPr>
              <p:cNvPr id="426" name="Google Shape;426;p5"/>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35" name="Shape 435"/>
        <p:cNvGrpSpPr/>
        <p:nvPr/>
      </p:nvGrpSpPr>
      <p:grpSpPr>
        <a:xfrm>
          <a:off x="0" y="0"/>
          <a:ext cx="0" cy="0"/>
          <a:chOff x="0" y="0"/>
          <a:chExt cx="0" cy="0"/>
        </a:xfrm>
      </p:grpSpPr>
      <p:sp>
        <p:nvSpPr>
          <p:cNvPr id="436" name="Google Shape;436;p6"/>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txBox="1"/>
          <p:nvPr>
            <p:ph type="title"/>
          </p:nvPr>
        </p:nvSpPr>
        <p:spPr>
          <a:xfrm>
            <a:off x="2220450" y="2215653"/>
            <a:ext cx="4703100" cy="1168200"/>
          </a:xfrm>
          <a:prstGeom prst="rect">
            <a:avLst/>
          </a:prstGeom>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3"/>
              </a:buClr>
              <a:buSzPts val="4000"/>
              <a:buFont typeface="Montserrat ExtraBold"/>
              <a:buNone/>
              <a:defRPr sz="55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sp>
        <p:nvSpPr>
          <p:cNvPr id="438" name="Google Shape;438;p6"/>
          <p:cNvSpPr txBox="1"/>
          <p:nvPr>
            <p:ph idx="1" type="subTitle"/>
          </p:nvPr>
        </p:nvSpPr>
        <p:spPr>
          <a:xfrm>
            <a:off x="2220450" y="3567403"/>
            <a:ext cx="4703100" cy="28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lgn="ctr">
              <a:lnSpc>
                <a:spcPct val="100000"/>
              </a:lnSpc>
              <a:spcBef>
                <a:spcPts val="0"/>
              </a:spcBef>
              <a:spcAft>
                <a:spcPts val="0"/>
              </a:spcAft>
              <a:buSzPts val="1600"/>
              <a:buFont typeface="Nunito"/>
              <a:buNone/>
              <a:defRPr sz="1600">
                <a:latin typeface="Nunito"/>
                <a:ea typeface="Nunito"/>
                <a:cs typeface="Nunito"/>
                <a:sym typeface="Nunito"/>
              </a:defRPr>
            </a:lvl2pPr>
            <a:lvl3pPr lvl="2" algn="ctr">
              <a:lnSpc>
                <a:spcPct val="100000"/>
              </a:lnSpc>
              <a:spcBef>
                <a:spcPts val="0"/>
              </a:spcBef>
              <a:spcAft>
                <a:spcPts val="0"/>
              </a:spcAft>
              <a:buSzPts val="1600"/>
              <a:buFont typeface="Nunito"/>
              <a:buNone/>
              <a:defRPr sz="1600">
                <a:latin typeface="Nunito"/>
                <a:ea typeface="Nunito"/>
                <a:cs typeface="Nunito"/>
                <a:sym typeface="Nunito"/>
              </a:defRPr>
            </a:lvl3pPr>
            <a:lvl4pPr lvl="3" algn="ctr">
              <a:lnSpc>
                <a:spcPct val="100000"/>
              </a:lnSpc>
              <a:spcBef>
                <a:spcPts val="0"/>
              </a:spcBef>
              <a:spcAft>
                <a:spcPts val="0"/>
              </a:spcAft>
              <a:buSzPts val="1600"/>
              <a:buFont typeface="Nunito"/>
              <a:buNone/>
              <a:defRPr sz="1600">
                <a:latin typeface="Nunito"/>
                <a:ea typeface="Nunito"/>
                <a:cs typeface="Nunito"/>
                <a:sym typeface="Nunito"/>
              </a:defRPr>
            </a:lvl4pPr>
            <a:lvl5pPr lvl="4" algn="ctr">
              <a:lnSpc>
                <a:spcPct val="100000"/>
              </a:lnSpc>
              <a:spcBef>
                <a:spcPts val="0"/>
              </a:spcBef>
              <a:spcAft>
                <a:spcPts val="0"/>
              </a:spcAft>
              <a:buSzPts val="1600"/>
              <a:buFont typeface="Nunito"/>
              <a:buNone/>
              <a:defRPr sz="1600">
                <a:latin typeface="Nunito"/>
                <a:ea typeface="Nunito"/>
                <a:cs typeface="Nunito"/>
                <a:sym typeface="Nunito"/>
              </a:defRPr>
            </a:lvl5pPr>
            <a:lvl6pPr lvl="5" algn="ctr">
              <a:lnSpc>
                <a:spcPct val="100000"/>
              </a:lnSpc>
              <a:spcBef>
                <a:spcPts val="0"/>
              </a:spcBef>
              <a:spcAft>
                <a:spcPts val="0"/>
              </a:spcAft>
              <a:buSzPts val="1600"/>
              <a:buFont typeface="Nunito"/>
              <a:buNone/>
              <a:defRPr sz="1600">
                <a:latin typeface="Nunito"/>
                <a:ea typeface="Nunito"/>
                <a:cs typeface="Nunito"/>
                <a:sym typeface="Nunito"/>
              </a:defRPr>
            </a:lvl6pPr>
            <a:lvl7pPr lvl="6" algn="ctr">
              <a:lnSpc>
                <a:spcPct val="100000"/>
              </a:lnSpc>
              <a:spcBef>
                <a:spcPts val="0"/>
              </a:spcBef>
              <a:spcAft>
                <a:spcPts val="0"/>
              </a:spcAft>
              <a:buSzPts val="1600"/>
              <a:buFont typeface="Nunito"/>
              <a:buNone/>
              <a:defRPr sz="1600">
                <a:latin typeface="Nunito"/>
                <a:ea typeface="Nunito"/>
                <a:cs typeface="Nunito"/>
                <a:sym typeface="Nunito"/>
              </a:defRPr>
            </a:lvl7pPr>
            <a:lvl8pPr lvl="7" algn="ctr">
              <a:lnSpc>
                <a:spcPct val="100000"/>
              </a:lnSpc>
              <a:spcBef>
                <a:spcPts val="0"/>
              </a:spcBef>
              <a:spcAft>
                <a:spcPts val="0"/>
              </a:spcAft>
              <a:buSzPts val="1600"/>
              <a:buFont typeface="Nunito"/>
              <a:buNone/>
              <a:defRPr sz="1600">
                <a:latin typeface="Nunito"/>
                <a:ea typeface="Nunito"/>
                <a:cs typeface="Nunito"/>
                <a:sym typeface="Nunito"/>
              </a:defRPr>
            </a:lvl8pPr>
            <a:lvl9pPr lvl="8" algn="ctr">
              <a:lnSpc>
                <a:spcPct val="100000"/>
              </a:lnSpc>
              <a:spcBef>
                <a:spcPts val="0"/>
              </a:spcBef>
              <a:spcAft>
                <a:spcPts val="0"/>
              </a:spcAft>
              <a:buSzPts val="1600"/>
              <a:buFont typeface="Nunito"/>
              <a:buNone/>
              <a:defRPr sz="1600">
                <a:latin typeface="Nunito"/>
                <a:ea typeface="Nunito"/>
                <a:cs typeface="Nunito"/>
                <a:sym typeface="Nunito"/>
              </a:defRPr>
            </a:lvl9pPr>
          </a:lstStyle>
          <a:p/>
        </p:txBody>
      </p:sp>
      <p:sp>
        <p:nvSpPr>
          <p:cNvPr id="439" name="Google Shape;439;p6"/>
          <p:cNvSpPr txBox="1"/>
          <p:nvPr>
            <p:ph hasCustomPrompt="1" idx="2" type="title"/>
          </p:nvPr>
        </p:nvSpPr>
        <p:spPr>
          <a:xfrm>
            <a:off x="4349700" y="1385447"/>
            <a:ext cx="444600" cy="54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1pPr>
            <a:lvl2pPr lvl="1"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2pPr>
            <a:lvl3pPr lvl="2"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3pPr>
            <a:lvl4pPr lvl="3"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4pPr>
            <a:lvl5pPr lvl="4"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5pPr>
            <a:lvl6pPr lvl="5"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6pPr>
            <a:lvl7pPr lvl="6"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7pPr>
            <a:lvl8pPr lvl="7"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8pPr>
            <a:lvl9pPr lvl="8"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9pPr>
          </a:lstStyle>
          <a:p>
            <a:r>
              <a:t>xx%</a:t>
            </a:r>
          </a:p>
        </p:txBody>
      </p:sp>
      <p:grpSp>
        <p:nvGrpSpPr>
          <p:cNvPr id="440" name="Google Shape;440;p6"/>
          <p:cNvGrpSpPr/>
          <p:nvPr/>
        </p:nvGrpSpPr>
        <p:grpSpPr>
          <a:xfrm>
            <a:off x="532843" y="246679"/>
            <a:ext cx="330676" cy="507632"/>
            <a:chOff x="1603769" y="107044"/>
            <a:chExt cx="384731" cy="590613"/>
          </a:xfrm>
        </p:grpSpPr>
        <p:sp>
          <p:nvSpPr>
            <p:cNvPr id="441" name="Google Shape;441;p6"/>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 name="Google Shape;448;p6"/>
          <p:cNvSpPr/>
          <p:nvPr/>
        </p:nvSpPr>
        <p:spPr>
          <a:xfrm>
            <a:off x="379349" y="1728325"/>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2"/>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 name="Google Shape;449;p6"/>
          <p:cNvGrpSpPr/>
          <p:nvPr/>
        </p:nvGrpSpPr>
        <p:grpSpPr>
          <a:xfrm rot="10800000">
            <a:off x="295877" y="1111631"/>
            <a:ext cx="606382" cy="616689"/>
            <a:chOff x="3027518" y="-1395725"/>
            <a:chExt cx="705506" cy="717497"/>
          </a:xfrm>
        </p:grpSpPr>
        <p:sp>
          <p:nvSpPr>
            <p:cNvPr id="450" name="Google Shape;450;p6"/>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6"/>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6"/>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6"/>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6"/>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6"/>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 name="Google Shape;459;p6"/>
          <p:cNvGrpSpPr/>
          <p:nvPr/>
        </p:nvGrpSpPr>
        <p:grpSpPr>
          <a:xfrm>
            <a:off x="1695468" y="246761"/>
            <a:ext cx="158924" cy="202737"/>
            <a:chOff x="2947570" y="-1075969"/>
            <a:chExt cx="184903" cy="235878"/>
          </a:xfrm>
        </p:grpSpPr>
        <p:sp>
          <p:nvSpPr>
            <p:cNvPr id="460" name="Google Shape;460;p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 name="Google Shape;463;p6"/>
          <p:cNvGrpSpPr/>
          <p:nvPr/>
        </p:nvGrpSpPr>
        <p:grpSpPr>
          <a:xfrm>
            <a:off x="817344" y="795318"/>
            <a:ext cx="158924" cy="202737"/>
            <a:chOff x="2947570" y="-1075969"/>
            <a:chExt cx="184903" cy="235878"/>
          </a:xfrm>
        </p:grpSpPr>
        <p:sp>
          <p:nvSpPr>
            <p:cNvPr id="464" name="Google Shape;464;p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 name="Google Shape;467;p6"/>
          <p:cNvGrpSpPr/>
          <p:nvPr/>
        </p:nvGrpSpPr>
        <p:grpSpPr>
          <a:xfrm>
            <a:off x="956937" y="295929"/>
            <a:ext cx="728333" cy="730918"/>
            <a:chOff x="4492684" y="662647"/>
            <a:chExt cx="847391" cy="850399"/>
          </a:xfrm>
        </p:grpSpPr>
        <p:sp>
          <p:nvSpPr>
            <p:cNvPr id="468" name="Google Shape;468;p6"/>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6"/>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6"/>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6"/>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6"/>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6"/>
          <p:cNvGrpSpPr/>
          <p:nvPr/>
        </p:nvGrpSpPr>
        <p:grpSpPr>
          <a:xfrm>
            <a:off x="559039" y="4454809"/>
            <a:ext cx="308365" cy="307514"/>
            <a:chOff x="2601030" y="2721166"/>
            <a:chExt cx="358773" cy="357783"/>
          </a:xfrm>
        </p:grpSpPr>
        <p:sp>
          <p:nvSpPr>
            <p:cNvPr id="474" name="Google Shape;474;p6"/>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6"/>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6"/>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6"/>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6"/>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6"/>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6"/>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6"/>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 name="Google Shape;482;p6"/>
          <p:cNvGrpSpPr/>
          <p:nvPr/>
        </p:nvGrpSpPr>
        <p:grpSpPr>
          <a:xfrm>
            <a:off x="7976467" y="4020361"/>
            <a:ext cx="645057" cy="788475"/>
            <a:chOff x="794919" y="4014442"/>
            <a:chExt cx="750503" cy="917365"/>
          </a:xfrm>
        </p:grpSpPr>
        <p:sp>
          <p:nvSpPr>
            <p:cNvPr id="483" name="Google Shape;483;p6"/>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6"/>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6"/>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6"/>
          <p:cNvGrpSpPr/>
          <p:nvPr/>
        </p:nvGrpSpPr>
        <p:grpSpPr>
          <a:xfrm>
            <a:off x="8558624" y="4261402"/>
            <a:ext cx="187263" cy="187264"/>
            <a:chOff x="1447449" y="4268259"/>
            <a:chExt cx="217875" cy="217875"/>
          </a:xfrm>
        </p:grpSpPr>
        <p:sp>
          <p:nvSpPr>
            <p:cNvPr id="487" name="Google Shape;487;p6"/>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6"/>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6"/>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6"/>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6"/>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6"/>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6"/>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6"/>
          <p:cNvGrpSpPr/>
          <p:nvPr/>
        </p:nvGrpSpPr>
        <p:grpSpPr>
          <a:xfrm>
            <a:off x="7888089" y="3759456"/>
            <a:ext cx="181240" cy="670823"/>
            <a:chOff x="2419167" y="1286206"/>
            <a:chExt cx="210867" cy="780480"/>
          </a:xfrm>
        </p:grpSpPr>
        <p:sp>
          <p:nvSpPr>
            <p:cNvPr id="496" name="Google Shape;496;p6"/>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6"/>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6"/>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6"/>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6"/>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 name="Google Shape;511;p6"/>
          <p:cNvGrpSpPr/>
          <p:nvPr/>
        </p:nvGrpSpPr>
        <p:grpSpPr>
          <a:xfrm rot="900084">
            <a:off x="8232295" y="3168175"/>
            <a:ext cx="717269" cy="750780"/>
            <a:chOff x="3153626" y="-2653955"/>
            <a:chExt cx="834426" cy="873411"/>
          </a:xfrm>
        </p:grpSpPr>
        <p:sp>
          <p:nvSpPr>
            <p:cNvPr id="512" name="Google Shape;512;p6"/>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6"/>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6"/>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6"/>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 name="Google Shape;519;p6"/>
          <p:cNvGrpSpPr/>
          <p:nvPr/>
        </p:nvGrpSpPr>
        <p:grpSpPr>
          <a:xfrm>
            <a:off x="7424800" y="4733552"/>
            <a:ext cx="166649" cy="167500"/>
            <a:chOff x="3407917" y="-1400250"/>
            <a:chExt cx="193891" cy="194881"/>
          </a:xfrm>
        </p:grpSpPr>
        <p:sp>
          <p:nvSpPr>
            <p:cNvPr id="520" name="Google Shape;520;p6"/>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6"/>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6"/>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6"/>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6"/>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6"/>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6"/>
          <p:cNvGrpSpPr/>
          <p:nvPr/>
        </p:nvGrpSpPr>
        <p:grpSpPr>
          <a:xfrm>
            <a:off x="7603861" y="4483576"/>
            <a:ext cx="196716" cy="249985"/>
            <a:chOff x="2079424" y="521748"/>
            <a:chExt cx="228873" cy="290850"/>
          </a:xfrm>
        </p:grpSpPr>
        <p:sp>
          <p:nvSpPr>
            <p:cNvPr id="529" name="Google Shape;529;p6"/>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 name="Google Shape;532;p6"/>
          <p:cNvGrpSpPr/>
          <p:nvPr/>
        </p:nvGrpSpPr>
        <p:grpSpPr>
          <a:xfrm>
            <a:off x="8745950" y="4672877"/>
            <a:ext cx="110824" cy="110824"/>
            <a:chOff x="794923" y="2795124"/>
            <a:chExt cx="128941" cy="128941"/>
          </a:xfrm>
        </p:grpSpPr>
        <p:sp>
          <p:nvSpPr>
            <p:cNvPr id="533" name="Google Shape;533;p6"/>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6"/>
          <p:cNvGrpSpPr/>
          <p:nvPr/>
        </p:nvGrpSpPr>
        <p:grpSpPr>
          <a:xfrm>
            <a:off x="8330431" y="439171"/>
            <a:ext cx="200704" cy="200674"/>
            <a:chOff x="6886110" y="773687"/>
            <a:chExt cx="249074" cy="249037"/>
          </a:xfrm>
        </p:grpSpPr>
        <p:sp>
          <p:nvSpPr>
            <p:cNvPr id="536" name="Google Shape;536;p6"/>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6"/>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44" name="Shape 544"/>
        <p:cNvGrpSpPr/>
        <p:nvPr/>
      </p:nvGrpSpPr>
      <p:grpSpPr>
        <a:xfrm>
          <a:off x="0" y="0"/>
          <a:ext cx="0" cy="0"/>
          <a:chOff x="0" y="0"/>
          <a:chExt cx="0" cy="0"/>
        </a:xfrm>
      </p:grpSpPr>
      <p:sp>
        <p:nvSpPr>
          <p:cNvPr id="545" name="Google Shape;545;p7"/>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7"/>
          <p:cNvSpPr txBox="1"/>
          <p:nvPr>
            <p:ph type="title"/>
          </p:nvPr>
        </p:nvSpPr>
        <p:spPr>
          <a:xfrm>
            <a:off x="2620950" y="539500"/>
            <a:ext cx="39021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2"/>
              </a:buClr>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Clr>
                <a:schemeClr val="accent2"/>
              </a:buClr>
              <a:buSzPts val="2800"/>
              <a:buNone/>
              <a:defRPr>
                <a:solidFill>
                  <a:schemeClr val="accent2"/>
                </a:solidFill>
              </a:defRPr>
            </a:lvl2pPr>
            <a:lvl3pPr lvl="2">
              <a:spcBef>
                <a:spcPts val="0"/>
              </a:spcBef>
              <a:spcAft>
                <a:spcPts val="0"/>
              </a:spcAft>
              <a:buClr>
                <a:schemeClr val="accent2"/>
              </a:buClr>
              <a:buSzPts val="2800"/>
              <a:buNone/>
              <a:defRPr>
                <a:solidFill>
                  <a:schemeClr val="accent2"/>
                </a:solidFill>
              </a:defRPr>
            </a:lvl3pPr>
            <a:lvl4pPr lvl="3">
              <a:spcBef>
                <a:spcPts val="0"/>
              </a:spcBef>
              <a:spcAft>
                <a:spcPts val="0"/>
              </a:spcAft>
              <a:buClr>
                <a:schemeClr val="accent2"/>
              </a:buClr>
              <a:buSzPts val="2800"/>
              <a:buNone/>
              <a:defRPr>
                <a:solidFill>
                  <a:schemeClr val="accent2"/>
                </a:solidFill>
              </a:defRPr>
            </a:lvl4pPr>
            <a:lvl5pPr lvl="4">
              <a:spcBef>
                <a:spcPts val="0"/>
              </a:spcBef>
              <a:spcAft>
                <a:spcPts val="0"/>
              </a:spcAft>
              <a:buClr>
                <a:schemeClr val="accent2"/>
              </a:buClr>
              <a:buSzPts val="2800"/>
              <a:buNone/>
              <a:defRPr>
                <a:solidFill>
                  <a:schemeClr val="accent2"/>
                </a:solidFill>
              </a:defRPr>
            </a:lvl5pPr>
            <a:lvl6pPr lvl="5">
              <a:spcBef>
                <a:spcPts val="0"/>
              </a:spcBef>
              <a:spcAft>
                <a:spcPts val="0"/>
              </a:spcAft>
              <a:buClr>
                <a:schemeClr val="accent2"/>
              </a:buClr>
              <a:buSzPts val="2800"/>
              <a:buNone/>
              <a:defRPr>
                <a:solidFill>
                  <a:schemeClr val="accent2"/>
                </a:solidFill>
              </a:defRPr>
            </a:lvl6pPr>
            <a:lvl7pPr lvl="6">
              <a:spcBef>
                <a:spcPts val="0"/>
              </a:spcBef>
              <a:spcAft>
                <a:spcPts val="0"/>
              </a:spcAft>
              <a:buClr>
                <a:schemeClr val="accent2"/>
              </a:buClr>
              <a:buSzPts val="2800"/>
              <a:buNone/>
              <a:defRPr>
                <a:solidFill>
                  <a:schemeClr val="accent2"/>
                </a:solidFill>
              </a:defRPr>
            </a:lvl7pPr>
            <a:lvl8pPr lvl="7">
              <a:spcBef>
                <a:spcPts val="0"/>
              </a:spcBef>
              <a:spcAft>
                <a:spcPts val="0"/>
              </a:spcAft>
              <a:buClr>
                <a:schemeClr val="accent2"/>
              </a:buClr>
              <a:buSzPts val="2800"/>
              <a:buNone/>
              <a:defRPr>
                <a:solidFill>
                  <a:schemeClr val="accent2"/>
                </a:solidFill>
              </a:defRPr>
            </a:lvl8pPr>
            <a:lvl9pPr lvl="8">
              <a:spcBef>
                <a:spcPts val="0"/>
              </a:spcBef>
              <a:spcAft>
                <a:spcPts val="0"/>
              </a:spcAft>
              <a:buClr>
                <a:schemeClr val="accent2"/>
              </a:buClr>
              <a:buSzPts val="2800"/>
              <a:buNone/>
              <a:defRPr>
                <a:solidFill>
                  <a:schemeClr val="accent2"/>
                </a:solidFill>
              </a:defRPr>
            </a:lvl9pPr>
          </a:lstStyle>
          <a:p/>
        </p:txBody>
      </p:sp>
      <p:sp>
        <p:nvSpPr>
          <p:cNvPr id="547" name="Google Shape;547;p7"/>
          <p:cNvSpPr txBox="1"/>
          <p:nvPr>
            <p:ph idx="1" type="subTitle"/>
          </p:nvPr>
        </p:nvSpPr>
        <p:spPr>
          <a:xfrm>
            <a:off x="2261250" y="2010450"/>
            <a:ext cx="4621500" cy="1427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548" name="Google Shape;548;p7"/>
          <p:cNvGrpSpPr/>
          <p:nvPr/>
        </p:nvGrpSpPr>
        <p:grpSpPr>
          <a:xfrm flipH="1" rot="-1800071">
            <a:off x="773382" y="4024351"/>
            <a:ext cx="717247" cy="750757"/>
            <a:chOff x="3153626" y="-2653955"/>
            <a:chExt cx="834426" cy="873411"/>
          </a:xfrm>
        </p:grpSpPr>
        <p:sp>
          <p:nvSpPr>
            <p:cNvPr id="549" name="Google Shape;549;p7"/>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7"/>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7"/>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7"/>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7"/>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7"/>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7"/>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 name="Google Shape;556;p7"/>
          <p:cNvSpPr/>
          <p:nvPr/>
        </p:nvSpPr>
        <p:spPr>
          <a:xfrm flipH="1">
            <a:off x="1588191" y="4762313"/>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 name="Google Shape;557;p7"/>
          <p:cNvGrpSpPr/>
          <p:nvPr/>
        </p:nvGrpSpPr>
        <p:grpSpPr>
          <a:xfrm flipH="1">
            <a:off x="341102" y="2984427"/>
            <a:ext cx="166649" cy="167500"/>
            <a:chOff x="3407917" y="-1400250"/>
            <a:chExt cx="193891" cy="194881"/>
          </a:xfrm>
        </p:grpSpPr>
        <p:sp>
          <p:nvSpPr>
            <p:cNvPr id="558" name="Google Shape;558;p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 name="Google Shape;566;p7"/>
          <p:cNvGrpSpPr/>
          <p:nvPr/>
        </p:nvGrpSpPr>
        <p:grpSpPr>
          <a:xfrm flipH="1">
            <a:off x="283732" y="4226106"/>
            <a:ext cx="576312" cy="578897"/>
            <a:chOff x="1889565" y="-3382437"/>
            <a:chExt cx="670520" cy="673527"/>
          </a:xfrm>
        </p:grpSpPr>
        <p:sp>
          <p:nvSpPr>
            <p:cNvPr id="567" name="Google Shape;567;p7"/>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7"/>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7"/>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7"/>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7"/>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 name="Google Shape;572;p7"/>
          <p:cNvGrpSpPr/>
          <p:nvPr/>
        </p:nvGrpSpPr>
        <p:grpSpPr>
          <a:xfrm flipH="1">
            <a:off x="323286" y="3668840"/>
            <a:ext cx="202705" cy="497323"/>
            <a:chOff x="6219428" y="3871144"/>
            <a:chExt cx="235841" cy="578619"/>
          </a:xfrm>
        </p:grpSpPr>
        <p:sp>
          <p:nvSpPr>
            <p:cNvPr id="573" name="Google Shape;573;p7"/>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7"/>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7"/>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 name="Google Shape;576;p7"/>
          <p:cNvGrpSpPr/>
          <p:nvPr/>
        </p:nvGrpSpPr>
        <p:grpSpPr>
          <a:xfrm flipH="1">
            <a:off x="561518" y="3449183"/>
            <a:ext cx="196716" cy="249985"/>
            <a:chOff x="2079424" y="521748"/>
            <a:chExt cx="228873" cy="290850"/>
          </a:xfrm>
        </p:grpSpPr>
        <p:sp>
          <p:nvSpPr>
            <p:cNvPr id="577" name="Google Shape;577;p7"/>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7"/>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7"/>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 name="Google Shape;580;p7"/>
          <p:cNvGrpSpPr/>
          <p:nvPr/>
        </p:nvGrpSpPr>
        <p:grpSpPr>
          <a:xfrm flipH="1">
            <a:off x="899301" y="3754587"/>
            <a:ext cx="110824" cy="110824"/>
            <a:chOff x="794923" y="2795124"/>
            <a:chExt cx="128941" cy="128941"/>
          </a:xfrm>
        </p:grpSpPr>
        <p:sp>
          <p:nvSpPr>
            <p:cNvPr id="581" name="Google Shape;581;p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 name="Google Shape;583;p7"/>
          <p:cNvGrpSpPr/>
          <p:nvPr/>
        </p:nvGrpSpPr>
        <p:grpSpPr>
          <a:xfrm>
            <a:off x="559039" y="385746"/>
            <a:ext cx="308365" cy="307514"/>
            <a:chOff x="2601030" y="2721166"/>
            <a:chExt cx="358773" cy="357783"/>
          </a:xfrm>
        </p:grpSpPr>
        <p:sp>
          <p:nvSpPr>
            <p:cNvPr id="584" name="Google Shape;584;p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 name="Google Shape;592;p7"/>
          <p:cNvGrpSpPr/>
          <p:nvPr/>
        </p:nvGrpSpPr>
        <p:grpSpPr>
          <a:xfrm flipH="1">
            <a:off x="8390763" y="209486"/>
            <a:ext cx="330676" cy="507632"/>
            <a:chOff x="1603769" y="107044"/>
            <a:chExt cx="384731" cy="590613"/>
          </a:xfrm>
        </p:grpSpPr>
        <p:sp>
          <p:nvSpPr>
            <p:cNvPr id="593" name="Google Shape;593;p7"/>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7"/>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7"/>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7"/>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7"/>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7"/>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7"/>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 name="Google Shape;600;p7"/>
          <p:cNvSpPr/>
          <p:nvPr/>
        </p:nvSpPr>
        <p:spPr>
          <a:xfrm flipH="1">
            <a:off x="7778193" y="195263"/>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lt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7"/>
          <p:cNvGrpSpPr/>
          <p:nvPr/>
        </p:nvGrpSpPr>
        <p:grpSpPr>
          <a:xfrm flipH="1" rot="10800000">
            <a:off x="8248137" y="1235571"/>
            <a:ext cx="606382" cy="616689"/>
            <a:chOff x="3027518" y="-1395725"/>
            <a:chExt cx="705506" cy="717497"/>
          </a:xfrm>
        </p:grpSpPr>
        <p:sp>
          <p:nvSpPr>
            <p:cNvPr id="602" name="Google Shape;602;p7"/>
            <p:cNvSpPr/>
            <p:nvPr/>
          </p:nvSpPr>
          <p:spPr>
            <a:xfrm>
              <a:off x="3027518" y="-1395725"/>
              <a:ext cx="705506" cy="717497"/>
            </a:xfrm>
            <a:custGeom>
              <a:rect b="b" l="l" r="r" t="t"/>
              <a:pathLst>
                <a:path extrusionOk="0" fill="none" h="19565" w="19238">
                  <a:moveTo>
                    <a:pt x="19237" y="0"/>
                  </a:moveTo>
                  <a:lnTo>
                    <a:pt x="19237" y="19237"/>
                  </a:lnTo>
                  <a:lnTo>
                    <a:pt x="0" y="19564"/>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7"/>
            <p:cNvSpPr/>
            <p:nvPr/>
          </p:nvSpPr>
          <p:spPr>
            <a:xfrm>
              <a:off x="3298315" y="-1144915"/>
              <a:ext cx="339771" cy="345785"/>
            </a:xfrm>
            <a:custGeom>
              <a:rect b="b" l="l" r="r" t="t"/>
              <a:pathLst>
                <a:path extrusionOk="0" fill="none" h="9429" w="9265">
                  <a:moveTo>
                    <a:pt x="9265" y="1"/>
                  </a:moveTo>
                  <a:lnTo>
                    <a:pt x="9265" y="9265"/>
                  </a:lnTo>
                  <a:lnTo>
                    <a:pt x="1" y="9428"/>
                  </a:ln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7"/>
            <p:cNvSpPr/>
            <p:nvPr/>
          </p:nvSpPr>
          <p:spPr>
            <a:xfrm>
              <a:off x="3182390" y="-740223"/>
              <a:ext cx="37" cy="55999"/>
            </a:xfrm>
            <a:custGeom>
              <a:rect b="b" l="l" r="r" t="t"/>
              <a:pathLst>
                <a:path extrusionOk="0" fill="none" h="1527" w="1">
                  <a:moveTo>
                    <a:pt x="1" y="1527"/>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7"/>
            <p:cNvSpPr/>
            <p:nvPr/>
          </p:nvSpPr>
          <p:spPr>
            <a:xfrm>
              <a:off x="3260358" y="-741214"/>
              <a:ext cx="37" cy="55009"/>
            </a:xfrm>
            <a:custGeom>
              <a:rect b="b" l="l" r="r" t="t"/>
              <a:pathLst>
                <a:path extrusionOk="0" fill="none" h="1500" w="1">
                  <a:moveTo>
                    <a:pt x="0" y="1499"/>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7"/>
            <p:cNvSpPr/>
            <p:nvPr/>
          </p:nvSpPr>
          <p:spPr>
            <a:xfrm>
              <a:off x="3339279" y="-742204"/>
              <a:ext cx="37" cy="55009"/>
            </a:xfrm>
            <a:custGeom>
              <a:rect b="b" l="l" r="r" t="t"/>
              <a:pathLst>
                <a:path extrusionOk="0" fill="none" h="1500" w="1">
                  <a:moveTo>
                    <a:pt x="1" y="1499"/>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7"/>
            <p:cNvSpPr/>
            <p:nvPr/>
          </p:nvSpPr>
          <p:spPr>
            <a:xfrm>
              <a:off x="3417247" y="-744221"/>
              <a:ext cx="37" cy="55999"/>
            </a:xfrm>
            <a:custGeom>
              <a:rect b="b" l="l" r="r" t="t"/>
              <a:pathLst>
                <a:path extrusionOk="0" fill="none" h="1527" w="1">
                  <a:moveTo>
                    <a:pt x="0" y="1527"/>
                  </a:moveTo>
                  <a:lnTo>
                    <a:pt x="0"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
            <p:cNvSpPr/>
            <p:nvPr/>
          </p:nvSpPr>
          <p:spPr>
            <a:xfrm>
              <a:off x="3496168" y="-745211"/>
              <a:ext cx="37" cy="55009"/>
            </a:xfrm>
            <a:custGeom>
              <a:rect b="b" l="l" r="r" t="t"/>
              <a:pathLst>
                <a:path extrusionOk="0" fill="none" h="1500" w="1">
                  <a:moveTo>
                    <a:pt x="1" y="1499"/>
                  </a:moveTo>
                  <a:lnTo>
                    <a:pt x="1"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7"/>
            <p:cNvSpPr/>
            <p:nvPr/>
          </p:nvSpPr>
          <p:spPr>
            <a:xfrm>
              <a:off x="3574099" y="-747191"/>
              <a:ext cx="37" cy="55999"/>
            </a:xfrm>
            <a:custGeom>
              <a:rect b="b" l="l" r="r" t="t"/>
              <a:pathLst>
                <a:path extrusionOk="0" fill="none" h="1527"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7"/>
            <p:cNvSpPr/>
            <p:nvPr/>
          </p:nvSpPr>
          <p:spPr>
            <a:xfrm>
              <a:off x="3653057" y="-748181"/>
              <a:ext cx="37" cy="55962"/>
            </a:xfrm>
            <a:custGeom>
              <a:rect b="b" l="l" r="r" t="t"/>
              <a:pathLst>
                <a:path extrusionOk="0" fill="none" h="1526" w="1">
                  <a:moveTo>
                    <a:pt x="1" y="1526"/>
                  </a:moveTo>
                  <a:lnTo>
                    <a:pt x="1"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7"/>
          <p:cNvGrpSpPr/>
          <p:nvPr/>
        </p:nvGrpSpPr>
        <p:grpSpPr>
          <a:xfrm flipH="1">
            <a:off x="7219803" y="259155"/>
            <a:ext cx="158924" cy="202737"/>
            <a:chOff x="2947570" y="-1075969"/>
            <a:chExt cx="184903" cy="235878"/>
          </a:xfrm>
        </p:grpSpPr>
        <p:sp>
          <p:nvSpPr>
            <p:cNvPr id="612" name="Google Shape;612;p7"/>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7"/>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7"/>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7"/>
          <p:cNvGrpSpPr/>
          <p:nvPr/>
        </p:nvGrpSpPr>
        <p:grpSpPr>
          <a:xfrm flipH="1">
            <a:off x="7617525" y="395081"/>
            <a:ext cx="728333" cy="730918"/>
            <a:chOff x="4492684" y="662647"/>
            <a:chExt cx="847391" cy="850399"/>
          </a:xfrm>
        </p:grpSpPr>
        <p:sp>
          <p:nvSpPr>
            <p:cNvPr id="616" name="Google Shape;616;p7"/>
            <p:cNvSpPr/>
            <p:nvPr/>
          </p:nvSpPr>
          <p:spPr>
            <a:xfrm>
              <a:off x="4492684" y="662647"/>
              <a:ext cx="847391" cy="850399"/>
            </a:xfrm>
            <a:custGeom>
              <a:rect b="b" l="l" r="r" t="t"/>
              <a:pathLst>
                <a:path extrusionOk="0" fill="none" h="23189" w="23107">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7"/>
            <p:cNvSpPr/>
            <p:nvPr/>
          </p:nvSpPr>
          <p:spPr>
            <a:xfrm>
              <a:off x="4858428" y="1029382"/>
              <a:ext cx="115922" cy="115958"/>
            </a:xfrm>
            <a:custGeom>
              <a:rect b="b" l="l" r="r" t="t"/>
              <a:pathLst>
                <a:path extrusionOk="0" fill="none" h="3162" w="3161">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7"/>
            <p:cNvSpPr/>
            <p:nvPr/>
          </p:nvSpPr>
          <p:spPr>
            <a:xfrm>
              <a:off x="4770485" y="792581"/>
              <a:ext cx="291803" cy="197885"/>
            </a:xfrm>
            <a:custGeom>
              <a:rect b="b" l="l" r="r" t="t"/>
              <a:pathLst>
                <a:path extrusionOk="0" fill="none" h="5396" w="7957">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7"/>
            <p:cNvSpPr/>
            <p:nvPr/>
          </p:nvSpPr>
          <p:spPr>
            <a:xfrm>
              <a:off x="4623571" y="1091360"/>
              <a:ext cx="235878" cy="250840"/>
            </a:xfrm>
            <a:custGeom>
              <a:rect b="b" l="l" r="r" t="t"/>
              <a:pathLst>
                <a:path extrusionOk="0" fill="none" h="6840" w="6432">
                  <a:moveTo>
                    <a:pt x="4878" y="0"/>
                  </a:moveTo>
                  <a:lnTo>
                    <a:pt x="1" y="82"/>
                  </a:lnTo>
                  <a:cubicBezTo>
                    <a:pt x="1" y="2861"/>
                    <a:pt x="1499" y="5450"/>
                    <a:pt x="3924" y="6839"/>
                  </a:cubicBezTo>
                  <a:lnTo>
                    <a:pt x="6431" y="2589"/>
                  </a:lnTo>
                  <a:cubicBezTo>
                    <a:pt x="5478" y="2071"/>
                    <a:pt x="4905" y="1063"/>
                    <a:pt x="4878"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7"/>
            <p:cNvSpPr/>
            <p:nvPr/>
          </p:nvSpPr>
          <p:spPr>
            <a:xfrm>
              <a:off x="4973326" y="1083365"/>
              <a:ext cx="236868" cy="253847"/>
            </a:xfrm>
            <a:custGeom>
              <a:rect b="b" l="l" r="r" t="t"/>
              <a:pathLst>
                <a:path extrusionOk="0" fill="none" h="6922" w="6459">
                  <a:moveTo>
                    <a:pt x="6458" y="0"/>
                  </a:moveTo>
                  <a:lnTo>
                    <a:pt x="1554" y="109"/>
                  </a:lnTo>
                  <a:cubicBezTo>
                    <a:pt x="1526" y="1199"/>
                    <a:pt x="954" y="2207"/>
                    <a:pt x="1" y="2780"/>
                  </a:cubicBezTo>
                  <a:lnTo>
                    <a:pt x="2507" y="6921"/>
                  </a:lnTo>
                  <a:cubicBezTo>
                    <a:pt x="4932" y="5450"/>
                    <a:pt x="6431" y="2834"/>
                    <a:pt x="6458" y="0"/>
                  </a:cubicBezTo>
                  <a:close/>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7"/>
          <p:cNvGrpSpPr/>
          <p:nvPr/>
        </p:nvGrpSpPr>
        <p:grpSpPr>
          <a:xfrm flipH="1">
            <a:off x="8766362" y="524153"/>
            <a:ext cx="110824" cy="110824"/>
            <a:chOff x="794923" y="2795124"/>
            <a:chExt cx="128941" cy="128941"/>
          </a:xfrm>
        </p:grpSpPr>
        <p:sp>
          <p:nvSpPr>
            <p:cNvPr id="622" name="Google Shape;622;p7"/>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7"/>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7"/>
          <p:cNvGrpSpPr/>
          <p:nvPr/>
        </p:nvGrpSpPr>
        <p:grpSpPr>
          <a:xfrm>
            <a:off x="8276594" y="4454822"/>
            <a:ext cx="308365" cy="307514"/>
            <a:chOff x="2601030" y="2721166"/>
            <a:chExt cx="358773" cy="357783"/>
          </a:xfrm>
        </p:grpSpPr>
        <p:sp>
          <p:nvSpPr>
            <p:cNvPr id="625" name="Google Shape;625;p7"/>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7"/>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7"/>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7"/>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7"/>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7"/>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7"/>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7"/>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33" name="Shape 633"/>
        <p:cNvGrpSpPr/>
        <p:nvPr/>
      </p:nvGrpSpPr>
      <p:grpSpPr>
        <a:xfrm>
          <a:off x="0" y="0"/>
          <a:ext cx="0" cy="0"/>
          <a:chOff x="0" y="0"/>
          <a:chExt cx="0" cy="0"/>
        </a:xfrm>
      </p:grpSpPr>
      <p:sp>
        <p:nvSpPr>
          <p:cNvPr id="634" name="Google Shape;634;p8"/>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8"/>
          <p:cNvSpPr txBox="1"/>
          <p:nvPr>
            <p:ph idx="1" type="subTitle"/>
          </p:nvPr>
        </p:nvSpPr>
        <p:spPr>
          <a:xfrm>
            <a:off x="1657500" y="2957513"/>
            <a:ext cx="2533500" cy="8364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p:txBody>
      </p:sp>
      <p:sp>
        <p:nvSpPr>
          <p:cNvPr id="636" name="Google Shape;636;p8"/>
          <p:cNvSpPr txBox="1"/>
          <p:nvPr>
            <p:ph type="title"/>
          </p:nvPr>
        </p:nvSpPr>
        <p:spPr>
          <a:xfrm>
            <a:off x="1657500" y="2366266"/>
            <a:ext cx="2533500" cy="463800"/>
          </a:xfrm>
          <a:prstGeom prst="rect">
            <a:avLst/>
          </a:prstGeom>
        </p:spPr>
        <p:txBody>
          <a:bodyPr anchorCtr="0" anchor="ctr" bIns="91425" lIns="91425" spcFirstLastPara="1" rIns="91425" wrap="square" tIns="91425">
            <a:noAutofit/>
          </a:bodyPr>
          <a:lstStyle>
            <a:lvl1pPr lvl="0" algn="r">
              <a:spcBef>
                <a:spcPts val="0"/>
              </a:spcBef>
              <a:spcAft>
                <a:spcPts val="0"/>
              </a:spcAft>
              <a:buClr>
                <a:schemeClr val="accent6"/>
              </a:buClr>
              <a:buSzPts val="4000"/>
              <a:buFont typeface="Montserrat ExtraBold"/>
              <a:buNone/>
              <a:defRPr sz="4000">
                <a:solidFill>
                  <a:schemeClr val="accent6"/>
                </a:solidFill>
                <a:latin typeface="Montserrat ExtraBold"/>
                <a:ea typeface="Montserrat ExtraBold"/>
                <a:cs typeface="Montserrat ExtraBold"/>
                <a:sym typeface="Montserrat ExtraBold"/>
              </a:defRPr>
            </a:lvl1pPr>
            <a:lvl2pPr lvl="1">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2pPr>
            <a:lvl3pPr lvl="2">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3pPr>
            <a:lvl4pPr lvl="3">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4pPr>
            <a:lvl5pPr lvl="4">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5pPr>
            <a:lvl6pPr lvl="5">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6pPr>
            <a:lvl7pPr lvl="6">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7pPr>
            <a:lvl8pPr lvl="7">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8pPr>
            <a:lvl9pPr lvl="8">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9pPr>
          </a:lstStyle>
          <a:p/>
        </p:txBody>
      </p:sp>
      <p:sp>
        <p:nvSpPr>
          <p:cNvPr id="637" name="Google Shape;637;p8"/>
          <p:cNvSpPr txBox="1"/>
          <p:nvPr>
            <p:ph idx="2" type="title"/>
          </p:nvPr>
        </p:nvSpPr>
        <p:spPr>
          <a:xfrm>
            <a:off x="4953000" y="2366266"/>
            <a:ext cx="2533500" cy="463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2pPr>
            <a:lvl3pPr lvl="2">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3pPr>
            <a:lvl4pPr lvl="3">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4pPr>
            <a:lvl5pPr lvl="4">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5pPr>
            <a:lvl6pPr lvl="5">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6pPr>
            <a:lvl7pPr lvl="6">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7pPr>
            <a:lvl8pPr lvl="7">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8pPr>
            <a:lvl9pPr lvl="8">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9pPr>
          </a:lstStyle>
          <a:p/>
        </p:txBody>
      </p:sp>
      <p:sp>
        <p:nvSpPr>
          <p:cNvPr id="638" name="Google Shape;638;p8"/>
          <p:cNvSpPr txBox="1"/>
          <p:nvPr>
            <p:ph idx="3" type="subTitle"/>
          </p:nvPr>
        </p:nvSpPr>
        <p:spPr>
          <a:xfrm>
            <a:off x="4953000" y="2957513"/>
            <a:ext cx="2533500" cy="8364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0"/>
              </a:spcBef>
              <a:spcAft>
                <a:spcPts val="0"/>
              </a:spcAft>
              <a:buSzPts val="12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p:txBody>
      </p:sp>
      <p:grpSp>
        <p:nvGrpSpPr>
          <p:cNvPr id="639" name="Google Shape;639;p8"/>
          <p:cNvGrpSpPr/>
          <p:nvPr/>
        </p:nvGrpSpPr>
        <p:grpSpPr>
          <a:xfrm>
            <a:off x="8507467" y="1636247"/>
            <a:ext cx="155984" cy="198986"/>
            <a:chOff x="2947570" y="-1075969"/>
            <a:chExt cx="184903" cy="235878"/>
          </a:xfrm>
        </p:grpSpPr>
        <p:sp>
          <p:nvSpPr>
            <p:cNvPr id="640" name="Google Shape;640;p8"/>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8"/>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8"/>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 name="Google Shape;643;p8"/>
          <p:cNvGrpSpPr/>
          <p:nvPr/>
        </p:nvGrpSpPr>
        <p:grpSpPr>
          <a:xfrm>
            <a:off x="7418224" y="490961"/>
            <a:ext cx="703922" cy="736809"/>
            <a:chOff x="3153626" y="-2653955"/>
            <a:chExt cx="834426" cy="873411"/>
          </a:xfrm>
        </p:grpSpPr>
        <p:sp>
          <p:nvSpPr>
            <p:cNvPr id="644" name="Google Shape;644;p8"/>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8"/>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8"/>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8"/>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8"/>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8"/>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8"/>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 name="Google Shape;651;p8"/>
          <p:cNvSpPr/>
          <p:nvPr/>
        </p:nvSpPr>
        <p:spPr>
          <a:xfrm>
            <a:off x="7861805" y="661143"/>
            <a:ext cx="76725" cy="77591"/>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 name="Google Shape;652;p8"/>
          <p:cNvGrpSpPr/>
          <p:nvPr/>
        </p:nvGrpSpPr>
        <p:grpSpPr>
          <a:xfrm>
            <a:off x="8294647" y="877919"/>
            <a:ext cx="565651" cy="568187"/>
            <a:chOff x="1889565" y="-3382437"/>
            <a:chExt cx="670520" cy="673527"/>
          </a:xfrm>
        </p:grpSpPr>
        <p:sp>
          <p:nvSpPr>
            <p:cNvPr id="653" name="Google Shape;653;p8"/>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8"/>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8"/>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8"/>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8"/>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8"/>
          <p:cNvGrpSpPr/>
          <p:nvPr/>
        </p:nvGrpSpPr>
        <p:grpSpPr>
          <a:xfrm>
            <a:off x="8061485" y="279235"/>
            <a:ext cx="198955" cy="488123"/>
            <a:chOff x="6219428" y="3871144"/>
            <a:chExt cx="235841" cy="578619"/>
          </a:xfrm>
        </p:grpSpPr>
        <p:sp>
          <p:nvSpPr>
            <p:cNvPr id="659" name="Google Shape;659;p8"/>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8"/>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8"/>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 name="Google Shape;662;p8"/>
          <p:cNvGrpSpPr/>
          <p:nvPr/>
        </p:nvGrpSpPr>
        <p:grpSpPr>
          <a:xfrm>
            <a:off x="8303367" y="618466"/>
            <a:ext cx="193077" cy="245361"/>
            <a:chOff x="2079424" y="521748"/>
            <a:chExt cx="228873" cy="290850"/>
          </a:xfrm>
        </p:grpSpPr>
        <p:sp>
          <p:nvSpPr>
            <p:cNvPr id="663" name="Google Shape;663;p8"/>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8"/>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8"/>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8"/>
          <p:cNvGrpSpPr/>
          <p:nvPr/>
        </p:nvGrpSpPr>
        <p:grpSpPr>
          <a:xfrm>
            <a:off x="7070928" y="388587"/>
            <a:ext cx="302661" cy="301826"/>
            <a:chOff x="2601030" y="2721166"/>
            <a:chExt cx="358773" cy="357783"/>
          </a:xfrm>
        </p:grpSpPr>
        <p:sp>
          <p:nvSpPr>
            <p:cNvPr id="667" name="Google Shape;667;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8"/>
          <p:cNvSpPr/>
          <p:nvPr/>
        </p:nvSpPr>
        <p:spPr>
          <a:xfrm>
            <a:off x="295608" y="3985127"/>
            <a:ext cx="134641" cy="134662"/>
          </a:xfrm>
          <a:custGeom>
            <a:rect b="b" l="l" r="r" t="t"/>
            <a:pathLst>
              <a:path extrusionOk="0" fill="none" h="6267" w="6266">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cap="flat" cmpd="sng" w="19375">
            <a:solidFill>
              <a:schemeClr val="accent3"/>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 name="Google Shape;676;p8"/>
          <p:cNvGrpSpPr/>
          <p:nvPr/>
        </p:nvGrpSpPr>
        <p:grpSpPr>
          <a:xfrm>
            <a:off x="295591" y="3139911"/>
            <a:ext cx="393370" cy="344419"/>
            <a:chOff x="299281" y="2848081"/>
            <a:chExt cx="457673" cy="400720"/>
          </a:xfrm>
        </p:grpSpPr>
        <p:sp>
          <p:nvSpPr>
            <p:cNvPr id="677" name="Google Shape;677;p8"/>
            <p:cNvSpPr/>
            <p:nvPr/>
          </p:nvSpPr>
          <p:spPr>
            <a:xfrm>
              <a:off x="299281" y="2848081"/>
              <a:ext cx="457673" cy="400720"/>
            </a:xfrm>
            <a:custGeom>
              <a:rect b="b" l="l" r="r" t="t"/>
              <a:pathLst>
                <a:path extrusionOk="0" fill="none" h="10927" w="12480">
                  <a:moveTo>
                    <a:pt x="3106" y="10927"/>
                  </a:moveTo>
                  <a:lnTo>
                    <a:pt x="0" y="5586"/>
                  </a:lnTo>
                  <a:lnTo>
                    <a:pt x="3106" y="109"/>
                  </a:lnTo>
                  <a:lnTo>
                    <a:pt x="9346" y="1"/>
                  </a:lnTo>
                  <a:lnTo>
                    <a:pt x="12480" y="5368"/>
                  </a:lnTo>
                  <a:lnTo>
                    <a:pt x="9346" y="10818"/>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8"/>
            <p:cNvSpPr/>
            <p:nvPr/>
          </p:nvSpPr>
          <p:spPr>
            <a:xfrm>
              <a:off x="388214" y="2929019"/>
              <a:ext cx="278821" cy="241855"/>
            </a:xfrm>
            <a:custGeom>
              <a:rect b="b" l="l" r="r" t="t"/>
              <a:pathLst>
                <a:path extrusionOk="0" fill="none" h="6595" w="7603">
                  <a:moveTo>
                    <a:pt x="7602" y="3189"/>
                  </a:moveTo>
                  <a:lnTo>
                    <a:pt x="5722" y="6513"/>
                  </a:lnTo>
                  <a:lnTo>
                    <a:pt x="1908" y="6595"/>
                  </a:lnTo>
                  <a:lnTo>
                    <a:pt x="0" y="3325"/>
                  </a:lnTo>
                  <a:lnTo>
                    <a:pt x="190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8"/>
          <p:cNvGrpSpPr/>
          <p:nvPr/>
        </p:nvGrpSpPr>
        <p:grpSpPr>
          <a:xfrm>
            <a:off x="307452" y="2846968"/>
            <a:ext cx="110824" cy="110824"/>
            <a:chOff x="794923" y="2795124"/>
            <a:chExt cx="128941" cy="128941"/>
          </a:xfrm>
        </p:grpSpPr>
        <p:sp>
          <p:nvSpPr>
            <p:cNvPr id="680" name="Google Shape;680;p8"/>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8"/>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 name="Google Shape;682;p8"/>
          <p:cNvGrpSpPr/>
          <p:nvPr/>
        </p:nvGrpSpPr>
        <p:grpSpPr>
          <a:xfrm>
            <a:off x="788879" y="4119513"/>
            <a:ext cx="645057" cy="788475"/>
            <a:chOff x="794919" y="4014442"/>
            <a:chExt cx="750503" cy="917365"/>
          </a:xfrm>
        </p:grpSpPr>
        <p:sp>
          <p:nvSpPr>
            <p:cNvPr id="683" name="Google Shape;683;p8"/>
            <p:cNvSpPr/>
            <p:nvPr/>
          </p:nvSpPr>
          <p:spPr>
            <a:xfrm>
              <a:off x="794919" y="4098387"/>
              <a:ext cx="750503" cy="833419"/>
            </a:xfrm>
            <a:custGeom>
              <a:rect b="b" l="l" r="r" t="t"/>
              <a:pathLst>
                <a:path extrusionOk="0" fill="none" h="22726" w="20465">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8"/>
            <p:cNvSpPr/>
            <p:nvPr/>
          </p:nvSpPr>
          <p:spPr>
            <a:xfrm>
              <a:off x="967797" y="4578039"/>
              <a:ext cx="404754" cy="7041"/>
            </a:xfrm>
            <a:custGeom>
              <a:rect b="b" l="l" r="r" t="t"/>
              <a:pathLst>
                <a:path extrusionOk="0" fill="none" h="192" w="11037">
                  <a:moveTo>
                    <a:pt x="1" y="192"/>
                  </a:moveTo>
                  <a:lnTo>
                    <a:pt x="11036"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8"/>
            <p:cNvSpPr/>
            <p:nvPr/>
          </p:nvSpPr>
          <p:spPr>
            <a:xfrm>
              <a:off x="1033773" y="4014442"/>
              <a:ext cx="272807" cy="76976"/>
            </a:xfrm>
            <a:custGeom>
              <a:rect b="b" l="l" r="r" t="t"/>
              <a:pathLst>
                <a:path extrusionOk="0" fill="none" h="2099" w="7439">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 name="Google Shape;686;p8"/>
          <p:cNvGrpSpPr/>
          <p:nvPr/>
        </p:nvGrpSpPr>
        <p:grpSpPr>
          <a:xfrm>
            <a:off x="1371036" y="4360554"/>
            <a:ext cx="187263" cy="187264"/>
            <a:chOff x="1447449" y="4268259"/>
            <a:chExt cx="217875" cy="217875"/>
          </a:xfrm>
        </p:grpSpPr>
        <p:sp>
          <p:nvSpPr>
            <p:cNvPr id="687" name="Google Shape;687;p8"/>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8"/>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8"/>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8"/>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8"/>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8"/>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8"/>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8"/>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 name="Google Shape;695;p8"/>
          <p:cNvGrpSpPr/>
          <p:nvPr/>
        </p:nvGrpSpPr>
        <p:grpSpPr>
          <a:xfrm>
            <a:off x="686271" y="3630008"/>
            <a:ext cx="181240" cy="670823"/>
            <a:chOff x="2419167" y="1286206"/>
            <a:chExt cx="210867" cy="780480"/>
          </a:xfrm>
        </p:grpSpPr>
        <p:sp>
          <p:nvSpPr>
            <p:cNvPr id="696" name="Google Shape;696;p8"/>
            <p:cNvSpPr/>
            <p:nvPr/>
          </p:nvSpPr>
          <p:spPr>
            <a:xfrm>
              <a:off x="2419167" y="1286206"/>
              <a:ext cx="210867" cy="41000"/>
            </a:xfrm>
            <a:custGeom>
              <a:rect b="b" l="l" r="r" t="t"/>
              <a:pathLst>
                <a:path extrusionOk="0" fill="none" h="1118" w="575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8"/>
            <p:cNvSpPr/>
            <p:nvPr/>
          </p:nvSpPr>
          <p:spPr>
            <a:xfrm>
              <a:off x="2576056" y="1324200"/>
              <a:ext cx="37" cy="59960"/>
            </a:xfrm>
            <a:custGeom>
              <a:rect b="b" l="l" r="r" t="t"/>
              <a:pathLst>
                <a:path extrusionOk="0" fill="none" h="1635"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8"/>
            <p:cNvSpPr/>
            <p:nvPr/>
          </p:nvSpPr>
          <p:spPr>
            <a:xfrm>
              <a:off x="2472123" y="1326180"/>
              <a:ext cx="37" cy="59996"/>
            </a:xfrm>
            <a:custGeom>
              <a:rect b="b" l="l" r="r" t="t"/>
              <a:pathLst>
                <a:path extrusionOk="0" fill="none" h="1636" w="1">
                  <a:moveTo>
                    <a:pt x="1" y="0"/>
                  </a:moveTo>
                  <a:lnTo>
                    <a:pt x="1" y="163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8"/>
            <p:cNvSpPr/>
            <p:nvPr/>
          </p:nvSpPr>
          <p:spPr>
            <a:xfrm>
              <a:off x="2434166" y="1384124"/>
              <a:ext cx="179879" cy="468711"/>
            </a:xfrm>
            <a:custGeom>
              <a:rect b="b" l="l" r="r" t="t"/>
              <a:pathLst>
                <a:path extrusionOk="0" fill="none" h="12781" w="4905">
                  <a:moveTo>
                    <a:pt x="0" y="83"/>
                  </a:moveTo>
                  <a:lnTo>
                    <a:pt x="4905" y="1"/>
                  </a:lnTo>
                  <a:lnTo>
                    <a:pt x="4905" y="12698"/>
                  </a:lnTo>
                  <a:lnTo>
                    <a:pt x="0" y="12780"/>
                  </a:ln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8"/>
            <p:cNvSpPr/>
            <p:nvPr/>
          </p:nvSpPr>
          <p:spPr>
            <a:xfrm>
              <a:off x="2476121" y="1850794"/>
              <a:ext cx="96962" cy="47014"/>
            </a:xfrm>
            <a:custGeom>
              <a:rect b="b" l="l" r="r" t="t"/>
              <a:pathLst>
                <a:path extrusionOk="0" fill="none" h="1282" w="2644">
                  <a:moveTo>
                    <a:pt x="2644" y="1"/>
                  </a:moveTo>
                  <a:lnTo>
                    <a:pt x="2644" y="1227"/>
                  </a:lnTo>
                  <a:lnTo>
                    <a:pt x="1" y="1281"/>
                  </a:lnTo>
                  <a:lnTo>
                    <a:pt x="1"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8"/>
            <p:cNvSpPr/>
            <p:nvPr/>
          </p:nvSpPr>
          <p:spPr>
            <a:xfrm>
              <a:off x="2439154" y="1793840"/>
              <a:ext cx="169904" cy="3044"/>
            </a:xfrm>
            <a:custGeom>
              <a:rect b="b" l="l" r="r" t="t"/>
              <a:pathLst>
                <a:path extrusionOk="0" fill="none" h="83" w="4633">
                  <a:moveTo>
                    <a:pt x="4633" y="1"/>
                  </a:moveTo>
                  <a:lnTo>
                    <a:pt x="1" y="8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8"/>
            <p:cNvSpPr/>
            <p:nvPr/>
          </p:nvSpPr>
          <p:spPr>
            <a:xfrm>
              <a:off x="2527097" y="1896783"/>
              <a:ext cx="37" cy="169904"/>
            </a:xfrm>
            <a:custGeom>
              <a:rect b="b" l="l" r="r" t="t"/>
              <a:pathLst>
                <a:path extrusionOk="0" fill="none" h="4633" w="1">
                  <a:moveTo>
                    <a:pt x="0" y="0"/>
                  </a:moveTo>
                  <a:lnTo>
                    <a:pt x="0" y="463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8"/>
            <p:cNvSpPr/>
            <p:nvPr/>
          </p:nvSpPr>
          <p:spPr>
            <a:xfrm>
              <a:off x="2438164" y="175287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8"/>
            <p:cNvSpPr/>
            <p:nvPr/>
          </p:nvSpPr>
          <p:spPr>
            <a:xfrm>
              <a:off x="2438164" y="1706888"/>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8"/>
            <p:cNvSpPr/>
            <p:nvPr/>
          </p:nvSpPr>
          <p:spPr>
            <a:xfrm>
              <a:off x="2438164" y="1659946"/>
              <a:ext cx="50975" cy="1027"/>
            </a:xfrm>
            <a:custGeom>
              <a:rect b="b" l="l" r="r" t="t"/>
              <a:pathLst>
                <a:path extrusionOk="0" fill="none" h="28" w="1390">
                  <a:moveTo>
                    <a:pt x="1390" y="0"/>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8"/>
            <p:cNvSpPr/>
            <p:nvPr/>
          </p:nvSpPr>
          <p:spPr>
            <a:xfrm>
              <a:off x="2438164" y="1613957"/>
              <a:ext cx="50975" cy="1064"/>
            </a:xfrm>
            <a:custGeom>
              <a:rect b="b" l="l" r="r" t="t"/>
              <a:pathLst>
                <a:path extrusionOk="0" fill="none" h="29"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8"/>
            <p:cNvSpPr/>
            <p:nvPr/>
          </p:nvSpPr>
          <p:spPr>
            <a:xfrm>
              <a:off x="2438164" y="1568005"/>
              <a:ext cx="50975" cy="1027"/>
            </a:xfrm>
            <a:custGeom>
              <a:rect b="b" l="l" r="r" t="t"/>
              <a:pathLst>
                <a:path extrusionOk="0" fill="none" h="28" w="1390">
                  <a:moveTo>
                    <a:pt x="1390" y="1"/>
                  </a:moveTo>
                  <a:lnTo>
                    <a:pt x="0" y="28"/>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8"/>
            <p:cNvSpPr/>
            <p:nvPr/>
          </p:nvSpPr>
          <p:spPr>
            <a:xfrm>
              <a:off x="2438164" y="1522053"/>
              <a:ext cx="50975" cy="1027"/>
            </a:xfrm>
            <a:custGeom>
              <a:rect b="b" l="l" r="r" t="t"/>
              <a:pathLst>
                <a:path extrusionOk="0" fill="none" h="28" w="1390">
                  <a:moveTo>
                    <a:pt x="1390" y="0"/>
                  </a:moveTo>
                  <a:lnTo>
                    <a:pt x="0" y="2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8"/>
            <p:cNvSpPr/>
            <p:nvPr/>
          </p:nvSpPr>
          <p:spPr>
            <a:xfrm>
              <a:off x="2438164" y="1476065"/>
              <a:ext cx="50975" cy="37"/>
            </a:xfrm>
            <a:custGeom>
              <a:rect b="b" l="l" r="r" t="t"/>
              <a:pathLst>
                <a:path extrusionOk="0" fill="none" h="1" w="1390">
                  <a:moveTo>
                    <a:pt x="1390" y="1"/>
                  </a:moveTo>
                  <a:lnTo>
                    <a:pt x="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8"/>
            <p:cNvSpPr/>
            <p:nvPr/>
          </p:nvSpPr>
          <p:spPr>
            <a:xfrm>
              <a:off x="2438164" y="1430113"/>
              <a:ext cx="50975" cy="37"/>
            </a:xfrm>
            <a:custGeom>
              <a:rect b="b" l="l" r="r" t="t"/>
              <a:pathLst>
                <a:path extrusionOk="0" fill="none" h="1" w="1390">
                  <a:moveTo>
                    <a:pt x="1390" y="0"/>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8"/>
          <p:cNvGrpSpPr/>
          <p:nvPr/>
        </p:nvGrpSpPr>
        <p:grpSpPr>
          <a:xfrm>
            <a:off x="273142" y="4273728"/>
            <a:ext cx="438065" cy="480997"/>
            <a:chOff x="1693693" y="-2602979"/>
            <a:chExt cx="509674" cy="559624"/>
          </a:xfrm>
        </p:grpSpPr>
        <p:sp>
          <p:nvSpPr>
            <p:cNvPr id="712" name="Google Shape;712;p8"/>
            <p:cNvSpPr/>
            <p:nvPr/>
          </p:nvSpPr>
          <p:spPr>
            <a:xfrm>
              <a:off x="1693693" y="-2602979"/>
              <a:ext cx="509674" cy="76976"/>
            </a:xfrm>
            <a:custGeom>
              <a:rect b="b" l="l" r="r" t="t"/>
              <a:pathLst>
                <a:path extrusionOk="0" fill="none" h="2099" w="13898">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8"/>
            <p:cNvSpPr/>
            <p:nvPr/>
          </p:nvSpPr>
          <p:spPr>
            <a:xfrm>
              <a:off x="1736674" y="-2526038"/>
              <a:ext cx="422724" cy="482683"/>
            </a:xfrm>
            <a:custGeom>
              <a:rect b="b" l="l" r="r" t="t"/>
              <a:pathLst>
                <a:path extrusionOk="0" fill="none" h="13162" w="11527">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8"/>
            <p:cNvSpPr/>
            <p:nvPr/>
          </p:nvSpPr>
          <p:spPr>
            <a:xfrm>
              <a:off x="2055439" y="-2483057"/>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8"/>
            <p:cNvSpPr/>
            <p:nvPr/>
          </p:nvSpPr>
          <p:spPr>
            <a:xfrm>
              <a:off x="2055439" y="-2428120"/>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8"/>
            <p:cNvSpPr/>
            <p:nvPr/>
          </p:nvSpPr>
          <p:spPr>
            <a:xfrm>
              <a:off x="2055439" y="-2373146"/>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8"/>
            <p:cNvSpPr/>
            <p:nvPr/>
          </p:nvSpPr>
          <p:spPr>
            <a:xfrm>
              <a:off x="2055439" y="-2318209"/>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8"/>
            <p:cNvSpPr/>
            <p:nvPr/>
          </p:nvSpPr>
          <p:spPr>
            <a:xfrm>
              <a:off x="2055439" y="-226323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8"/>
            <p:cNvSpPr/>
            <p:nvPr/>
          </p:nvSpPr>
          <p:spPr>
            <a:xfrm>
              <a:off x="2055439" y="-2208262"/>
              <a:ext cx="103967" cy="2017"/>
            </a:xfrm>
            <a:custGeom>
              <a:rect b="b" l="l" r="r" t="t"/>
              <a:pathLst>
                <a:path extrusionOk="0" fill="none" h="55" w="2835">
                  <a:moveTo>
                    <a:pt x="0" y="55"/>
                  </a:moveTo>
                  <a:lnTo>
                    <a:pt x="28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8"/>
            <p:cNvSpPr/>
            <p:nvPr/>
          </p:nvSpPr>
          <p:spPr>
            <a:xfrm>
              <a:off x="2055439" y="-2153326"/>
              <a:ext cx="103967" cy="2054"/>
            </a:xfrm>
            <a:custGeom>
              <a:rect b="b" l="l" r="r" t="t"/>
              <a:pathLst>
                <a:path extrusionOk="0" fill="none" h="56" w="2835">
                  <a:moveTo>
                    <a:pt x="0" y="55"/>
                  </a:moveTo>
                  <a:lnTo>
                    <a:pt x="283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 name="Google Shape;721;p8"/>
          <p:cNvSpPr/>
          <p:nvPr/>
        </p:nvSpPr>
        <p:spPr>
          <a:xfrm>
            <a:off x="453220" y="3772080"/>
            <a:ext cx="78176" cy="79058"/>
          </a:xfrm>
          <a:custGeom>
            <a:rect b="b" l="l" r="r" t="t"/>
            <a:pathLst>
              <a:path extrusionOk="0" fill="none" h="2508" w="248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8"/>
          <p:cNvGrpSpPr/>
          <p:nvPr/>
        </p:nvGrpSpPr>
        <p:grpSpPr>
          <a:xfrm>
            <a:off x="559039" y="385746"/>
            <a:ext cx="308365" cy="307514"/>
            <a:chOff x="2601030" y="2721166"/>
            <a:chExt cx="358773" cy="357783"/>
          </a:xfrm>
        </p:grpSpPr>
        <p:sp>
          <p:nvSpPr>
            <p:cNvPr id="723" name="Google Shape;723;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8"/>
          <p:cNvGrpSpPr/>
          <p:nvPr/>
        </p:nvGrpSpPr>
        <p:grpSpPr>
          <a:xfrm>
            <a:off x="8276594" y="4454822"/>
            <a:ext cx="308365" cy="307514"/>
            <a:chOff x="2601030" y="2721166"/>
            <a:chExt cx="358773" cy="357783"/>
          </a:xfrm>
        </p:grpSpPr>
        <p:sp>
          <p:nvSpPr>
            <p:cNvPr id="732" name="Google Shape;732;p8"/>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8"/>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8"/>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8"/>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8"/>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8"/>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8"/>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8"/>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40" name="Shape 740"/>
        <p:cNvGrpSpPr/>
        <p:nvPr/>
      </p:nvGrpSpPr>
      <p:grpSpPr>
        <a:xfrm>
          <a:off x="0" y="0"/>
          <a:ext cx="0" cy="0"/>
          <a:chOff x="0" y="0"/>
          <a:chExt cx="0" cy="0"/>
        </a:xfrm>
      </p:grpSpPr>
      <p:sp>
        <p:nvSpPr>
          <p:cNvPr id="741" name="Google Shape;741;p9"/>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9"/>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p:txBody>
      </p:sp>
      <p:grpSp>
        <p:nvGrpSpPr>
          <p:cNvPr id="743" name="Google Shape;743;p9"/>
          <p:cNvGrpSpPr/>
          <p:nvPr/>
        </p:nvGrpSpPr>
        <p:grpSpPr>
          <a:xfrm>
            <a:off x="1043280" y="250052"/>
            <a:ext cx="166649" cy="167500"/>
            <a:chOff x="3407917" y="-1400250"/>
            <a:chExt cx="193891" cy="194881"/>
          </a:xfrm>
        </p:grpSpPr>
        <p:sp>
          <p:nvSpPr>
            <p:cNvPr id="744" name="Google Shape;744;p9"/>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9"/>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9"/>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9"/>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9"/>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9"/>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9"/>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9"/>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9"/>
          <p:cNvGrpSpPr/>
          <p:nvPr/>
        </p:nvGrpSpPr>
        <p:grpSpPr>
          <a:xfrm>
            <a:off x="462246" y="274832"/>
            <a:ext cx="576312" cy="578897"/>
            <a:chOff x="1889565" y="-3382437"/>
            <a:chExt cx="670520" cy="673527"/>
          </a:xfrm>
        </p:grpSpPr>
        <p:sp>
          <p:nvSpPr>
            <p:cNvPr id="753" name="Google Shape;753;p9"/>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9"/>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9"/>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9"/>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9"/>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 name="Google Shape;758;p9"/>
          <p:cNvGrpSpPr/>
          <p:nvPr/>
        </p:nvGrpSpPr>
        <p:grpSpPr>
          <a:xfrm>
            <a:off x="332855" y="892720"/>
            <a:ext cx="196716" cy="249985"/>
            <a:chOff x="2079424" y="521748"/>
            <a:chExt cx="228873" cy="290850"/>
          </a:xfrm>
        </p:grpSpPr>
        <p:sp>
          <p:nvSpPr>
            <p:cNvPr id="759" name="Google Shape;759;p9"/>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9"/>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9"/>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9"/>
          <p:cNvGrpSpPr/>
          <p:nvPr/>
        </p:nvGrpSpPr>
        <p:grpSpPr>
          <a:xfrm>
            <a:off x="273209" y="511759"/>
            <a:ext cx="110824" cy="110824"/>
            <a:chOff x="794923" y="2795124"/>
            <a:chExt cx="128941" cy="128941"/>
          </a:xfrm>
        </p:grpSpPr>
        <p:sp>
          <p:nvSpPr>
            <p:cNvPr id="763" name="Google Shape;763;p9"/>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9"/>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9"/>
          <p:cNvGrpSpPr/>
          <p:nvPr/>
        </p:nvGrpSpPr>
        <p:grpSpPr>
          <a:xfrm>
            <a:off x="506048" y="4508238"/>
            <a:ext cx="200704" cy="200674"/>
            <a:chOff x="6886110" y="773687"/>
            <a:chExt cx="249074" cy="249037"/>
          </a:xfrm>
        </p:grpSpPr>
        <p:sp>
          <p:nvSpPr>
            <p:cNvPr id="766" name="Google Shape;766;p9"/>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9"/>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9"/>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9"/>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9"/>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9"/>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9"/>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9"/>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 name="Google Shape;774;p9"/>
          <p:cNvGrpSpPr/>
          <p:nvPr/>
        </p:nvGrpSpPr>
        <p:grpSpPr>
          <a:xfrm>
            <a:off x="8276589" y="385746"/>
            <a:ext cx="308365" cy="307514"/>
            <a:chOff x="2601030" y="2721166"/>
            <a:chExt cx="358773" cy="357783"/>
          </a:xfrm>
        </p:grpSpPr>
        <p:sp>
          <p:nvSpPr>
            <p:cNvPr id="775" name="Google Shape;775;p9"/>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9"/>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9"/>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9"/>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9"/>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9"/>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9"/>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9"/>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83" name="Shape 783"/>
        <p:cNvGrpSpPr/>
        <p:nvPr/>
      </p:nvGrpSpPr>
      <p:grpSpPr>
        <a:xfrm>
          <a:off x="0" y="0"/>
          <a:ext cx="0" cy="0"/>
          <a:chOff x="0" y="0"/>
          <a:chExt cx="0" cy="0"/>
        </a:xfrm>
      </p:grpSpPr>
      <p:sp>
        <p:nvSpPr>
          <p:cNvPr id="784" name="Google Shape;784;p10"/>
          <p:cNvSpPr/>
          <p:nvPr/>
        </p:nvSpPr>
        <p:spPr>
          <a:xfrm>
            <a:off x="191748" y="173321"/>
            <a:ext cx="8760505" cy="4796858"/>
          </a:xfrm>
          <a:custGeom>
            <a:rect b="b" l="l" r="r" t="t"/>
            <a:pathLst>
              <a:path extrusionOk="0" h="156224" w="285312">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0"/>
          <p:cNvSpPr txBox="1"/>
          <p:nvPr>
            <p:ph type="title"/>
          </p:nvPr>
        </p:nvSpPr>
        <p:spPr>
          <a:xfrm>
            <a:off x="1592450" y="806075"/>
            <a:ext cx="3129600" cy="1624500"/>
          </a:xfrm>
          <a:prstGeom prst="rect">
            <a:avLst/>
          </a:prstGeom>
        </p:spPr>
        <p:txBody>
          <a:bodyPr anchorCtr="0" anchor="ctr" bIns="91425" lIns="91425" spcFirstLastPara="1" rIns="91425" wrap="square" tIns="91425">
            <a:noAutofit/>
          </a:bodyPr>
          <a:lstStyle>
            <a:lvl1pPr lvl="0">
              <a:lnSpc>
                <a:spcPct val="90000"/>
              </a:lnSpc>
              <a:spcBef>
                <a:spcPts val="0"/>
              </a:spcBef>
              <a:spcAft>
                <a:spcPts val="0"/>
              </a:spcAft>
              <a:buClr>
                <a:schemeClr val="accent3"/>
              </a:buClr>
              <a:buSzPts val="2400"/>
              <a:buNone/>
              <a:defRPr sz="43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400"/>
              <a:buNone/>
              <a:defRPr sz="2400">
                <a:solidFill>
                  <a:schemeClr val="accent3"/>
                </a:solidFill>
              </a:defRPr>
            </a:lvl2pPr>
            <a:lvl3pPr lvl="2">
              <a:spcBef>
                <a:spcPts val="0"/>
              </a:spcBef>
              <a:spcAft>
                <a:spcPts val="0"/>
              </a:spcAft>
              <a:buClr>
                <a:schemeClr val="accent3"/>
              </a:buClr>
              <a:buSzPts val="2400"/>
              <a:buNone/>
              <a:defRPr sz="2400">
                <a:solidFill>
                  <a:schemeClr val="accent3"/>
                </a:solidFill>
              </a:defRPr>
            </a:lvl3pPr>
            <a:lvl4pPr lvl="3">
              <a:spcBef>
                <a:spcPts val="0"/>
              </a:spcBef>
              <a:spcAft>
                <a:spcPts val="0"/>
              </a:spcAft>
              <a:buClr>
                <a:schemeClr val="accent3"/>
              </a:buClr>
              <a:buSzPts val="2400"/>
              <a:buNone/>
              <a:defRPr sz="2400">
                <a:solidFill>
                  <a:schemeClr val="accent3"/>
                </a:solidFill>
              </a:defRPr>
            </a:lvl4pPr>
            <a:lvl5pPr lvl="4">
              <a:spcBef>
                <a:spcPts val="0"/>
              </a:spcBef>
              <a:spcAft>
                <a:spcPts val="0"/>
              </a:spcAft>
              <a:buClr>
                <a:schemeClr val="accent3"/>
              </a:buClr>
              <a:buSzPts val="2400"/>
              <a:buNone/>
              <a:defRPr sz="2400">
                <a:solidFill>
                  <a:schemeClr val="accent3"/>
                </a:solidFill>
              </a:defRPr>
            </a:lvl5pPr>
            <a:lvl6pPr lvl="5">
              <a:spcBef>
                <a:spcPts val="0"/>
              </a:spcBef>
              <a:spcAft>
                <a:spcPts val="0"/>
              </a:spcAft>
              <a:buClr>
                <a:schemeClr val="accent3"/>
              </a:buClr>
              <a:buSzPts val="2400"/>
              <a:buNone/>
              <a:defRPr sz="2400">
                <a:solidFill>
                  <a:schemeClr val="accent3"/>
                </a:solidFill>
              </a:defRPr>
            </a:lvl6pPr>
            <a:lvl7pPr lvl="6">
              <a:spcBef>
                <a:spcPts val="0"/>
              </a:spcBef>
              <a:spcAft>
                <a:spcPts val="0"/>
              </a:spcAft>
              <a:buClr>
                <a:schemeClr val="accent3"/>
              </a:buClr>
              <a:buSzPts val="2400"/>
              <a:buNone/>
              <a:defRPr sz="2400">
                <a:solidFill>
                  <a:schemeClr val="accent3"/>
                </a:solidFill>
              </a:defRPr>
            </a:lvl7pPr>
            <a:lvl8pPr lvl="7">
              <a:spcBef>
                <a:spcPts val="0"/>
              </a:spcBef>
              <a:spcAft>
                <a:spcPts val="0"/>
              </a:spcAft>
              <a:buClr>
                <a:schemeClr val="accent3"/>
              </a:buClr>
              <a:buSzPts val="2400"/>
              <a:buNone/>
              <a:defRPr sz="2400">
                <a:solidFill>
                  <a:schemeClr val="accent3"/>
                </a:solidFill>
              </a:defRPr>
            </a:lvl8pPr>
            <a:lvl9pPr lvl="8">
              <a:spcBef>
                <a:spcPts val="0"/>
              </a:spcBef>
              <a:spcAft>
                <a:spcPts val="0"/>
              </a:spcAft>
              <a:buClr>
                <a:schemeClr val="accent3"/>
              </a:buClr>
              <a:buSzPts val="2400"/>
              <a:buNone/>
              <a:defRPr sz="2400">
                <a:solidFill>
                  <a:schemeClr val="accent3"/>
                </a:solidFill>
              </a:defRPr>
            </a:lvl9pPr>
          </a:lstStyle>
          <a:p/>
        </p:txBody>
      </p:sp>
      <p:sp>
        <p:nvSpPr>
          <p:cNvPr id="786" name="Google Shape;786;p10"/>
          <p:cNvSpPr txBox="1"/>
          <p:nvPr>
            <p:ph idx="1" type="subTitle"/>
          </p:nvPr>
        </p:nvSpPr>
        <p:spPr>
          <a:xfrm>
            <a:off x="1592450" y="2712925"/>
            <a:ext cx="2891400" cy="16245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p:txBody>
      </p:sp>
      <p:grpSp>
        <p:nvGrpSpPr>
          <p:cNvPr id="787" name="Google Shape;787;p10"/>
          <p:cNvGrpSpPr/>
          <p:nvPr/>
        </p:nvGrpSpPr>
        <p:grpSpPr>
          <a:xfrm flipH="1" rot="1800071">
            <a:off x="362740" y="4002241"/>
            <a:ext cx="717247" cy="750757"/>
            <a:chOff x="3153626" y="-2653955"/>
            <a:chExt cx="834426" cy="873411"/>
          </a:xfrm>
        </p:grpSpPr>
        <p:sp>
          <p:nvSpPr>
            <p:cNvPr id="788" name="Google Shape;788;p10"/>
            <p:cNvSpPr/>
            <p:nvPr/>
          </p:nvSpPr>
          <p:spPr>
            <a:xfrm>
              <a:off x="3416465" y="-2283223"/>
              <a:ext cx="283808" cy="285825"/>
            </a:xfrm>
            <a:custGeom>
              <a:rect b="b" l="l" r="r" t="t"/>
              <a:pathLst>
                <a:path extrusionOk="0" fill="none" h="7794" w="7739">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0"/>
            <p:cNvSpPr/>
            <p:nvPr/>
          </p:nvSpPr>
          <p:spPr>
            <a:xfrm>
              <a:off x="3312532" y="-2053390"/>
              <a:ext cx="132938" cy="118966"/>
            </a:xfrm>
            <a:custGeom>
              <a:rect b="b" l="l" r="r" t="t"/>
              <a:pathLst>
                <a:path extrusionOk="0" fill="none" h="3244" w="3625">
                  <a:moveTo>
                    <a:pt x="3624" y="1"/>
                  </a:moveTo>
                  <a:lnTo>
                    <a:pt x="0" y="3243"/>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0"/>
            <p:cNvSpPr/>
            <p:nvPr/>
          </p:nvSpPr>
          <p:spPr>
            <a:xfrm>
              <a:off x="3153626" y="-1957452"/>
              <a:ext cx="174928" cy="176908"/>
            </a:xfrm>
            <a:custGeom>
              <a:rect b="b" l="l" r="r" t="t"/>
              <a:pathLst>
                <a:path extrusionOk="0" fill="none" h="4824" w="477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0"/>
            <p:cNvSpPr/>
            <p:nvPr/>
          </p:nvSpPr>
          <p:spPr>
            <a:xfrm>
              <a:off x="3554357" y="-2461089"/>
              <a:ext cx="2017" cy="175918"/>
            </a:xfrm>
            <a:custGeom>
              <a:rect b="b" l="l" r="r" t="t"/>
              <a:pathLst>
                <a:path extrusionOk="0" fill="none" h="4797" w="55">
                  <a:moveTo>
                    <a:pt x="55" y="4796"/>
                  </a:moveTo>
                  <a:lnTo>
                    <a:pt x="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0"/>
            <p:cNvSpPr/>
            <p:nvPr/>
          </p:nvSpPr>
          <p:spPr>
            <a:xfrm>
              <a:off x="3432454" y="-2653955"/>
              <a:ext cx="235841" cy="195904"/>
            </a:xfrm>
            <a:custGeom>
              <a:rect b="b" l="l" r="r" t="t"/>
              <a:pathLst>
                <a:path extrusionOk="0" fill="none" h="5342" w="6431">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0"/>
            <p:cNvSpPr/>
            <p:nvPr/>
          </p:nvSpPr>
          <p:spPr>
            <a:xfrm>
              <a:off x="3676259" y="-2054380"/>
              <a:ext cx="139942" cy="105947"/>
            </a:xfrm>
            <a:custGeom>
              <a:rect b="b" l="l" r="r" t="t"/>
              <a:pathLst>
                <a:path extrusionOk="0" fill="none" h="2889" w="3816">
                  <a:moveTo>
                    <a:pt x="1" y="0"/>
                  </a:moveTo>
                  <a:lnTo>
                    <a:pt x="3815" y="28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0"/>
            <p:cNvSpPr/>
            <p:nvPr/>
          </p:nvSpPr>
          <p:spPr>
            <a:xfrm>
              <a:off x="3797172" y="-1988442"/>
              <a:ext cx="190880" cy="192897"/>
            </a:xfrm>
            <a:custGeom>
              <a:rect b="b" l="l" r="r" t="t"/>
              <a:pathLst>
                <a:path extrusionOk="0" fill="none" h="5260" w="5205">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10"/>
          <p:cNvGrpSpPr/>
          <p:nvPr/>
        </p:nvGrpSpPr>
        <p:grpSpPr>
          <a:xfrm flipH="1">
            <a:off x="329161" y="3231848"/>
            <a:ext cx="166649" cy="167500"/>
            <a:chOff x="3407917" y="-1400250"/>
            <a:chExt cx="193891" cy="194881"/>
          </a:xfrm>
        </p:grpSpPr>
        <p:sp>
          <p:nvSpPr>
            <p:cNvPr id="796" name="Google Shape;796;p10"/>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0"/>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0"/>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0"/>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0"/>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0"/>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0"/>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0"/>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10"/>
          <p:cNvGrpSpPr/>
          <p:nvPr/>
        </p:nvGrpSpPr>
        <p:grpSpPr>
          <a:xfrm flipH="1" rot="5400000">
            <a:off x="1103399" y="4428830"/>
            <a:ext cx="479293" cy="479293"/>
            <a:chOff x="3560335" y="-646412"/>
            <a:chExt cx="557642" cy="557642"/>
          </a:xfrm>
        </p:grpSpPr>
        <p:sp>
          <p:nvSpPr>
            <p:cNvPr id="805" name="Google Shape;805;p10"/>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0"/>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0"/>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0"/>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0"/>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0"/>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0"/>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0"/>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0"/>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10"/>
          <p:cNvGrpSpPr/>
          <p:nvPr/>
        </p:nvGrpSpPr>
        <p:grpSpPr>
          <a:xfrm flipH="1" rot="5400000">
            <a:off x="908115" y="4362755"/>
            <a:ext cx="110824" cy="110824"/>
            <a:chOff x="794923" y="2795124"/>
            <a:chExt cx="128941" cy="128941"/>
          </a:xfrm>
        </p:grpSpPr>
        <p:sp>
          <p:nvSpPr>
            <p:cNvPr id="815" name="Google Shape;815;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 name="Google Shape;817;p10"/>
          <p:cNvGrpSpPr/>
          <p:nvPr/>
        </p:nvGrpSpPr>
        <p:grpSpPr>
          <a:xfrm flipH="1">
            <a:off x="420134" y="3697300"/>
            <a:ext cx="202705" cy="497323"/>
            <a:chOff x="6219428" y="3871144"/>
            <a:chExt cx="235841" cy="578619"/>
          </a:xfrm>
        </p:grpSpPr>
        <p:sp>
          <p:nvSpPr>
            <p:cNvPr id="818" name="Google Shape;818;p10"/>
            <p:cNvSpPr/>
            <p:nvPr/>
          </p:nvSpPr>
          <p:spPr>
            <a:xfrm>
              <a:off x="6219428" y="3871144"/>
              <a:ext cx="235841" cy="578619"/>
            </a:xfrm>
            <a:custGeom>
              <a:rect b="b" l="l" r="r" t="t"/>
              <a:pathLst>
                <a:path extrusionOk="0" fill="none" h="15778" w="6431">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0"/>
            <p:cNvSpPr/>
            <p:nvPr/>
          </p:nvSpPr>
          <p:spPr>
            <a:xfrm>
              <a:off x="6223426" y="4138971"/>
              <a:ext cx="226856" cy="3007"/>
            </a:xfrm>
            <a:custGeom>
              <a:rect b="b" l="l" r="r" t="t"/>
              <a:pathLst>
                <a:path extrusionOk="0" fill="none" h="82" w="6186">
                  <a:moveTo>
                    <a:pt x="0" y="82"/>
                  </a:moveTo>
                  <a:lnTo>
                    <a:pt x="6185"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0"/>
            <p:cNvSpPr/>
            <p:nvPr/>
          </p:nvSpPr>
          <p:spPr>
            <a:xfrm>
              <a:off x="6266370" y="4334807"/>
              <a:ext cx="70998" cy="70008"/>
            </a:xfrm>
            <a:custGeom>
              <a:rect b="b" l="l" r="r" t="t"/>
              <a:pathLst>
                <a:path extrusionOk="0" fill="none" h="1909" w="1936">
                  <a:moveTo>
                    <a:pt x="1935" y="1881"/>
                  </a:moveTo>
                  <a:cubicBezTo>
                    <a:pt x="873" y="1908"/>
                    <a:pt x="1" y="1063"/>
                    <a:pt x="28" y="1"/>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10"/>
          <p:cNvGrpSpPr/>
          <p:nvPr/>
        </p:nvGrpSpPr>
        <p:grpSpPr>
          <a:xfrm flipH="1">
            <a:off x="621184" y="3465249"/>
            <a:ext cx="196716" cy="249985"/>
            <a:chOff x="2079424" y="521748"/>
            <a:chExt cx="228873" cy="290850"/>
          </a:xfrm>
        </p:grpSpPr>
        <p:sp>
          <p:nvSpPr>
            <p:cNvPr id="822" name="Google Shape;822;p10"/>
            <p:cNvSpPr/>
            <p:nvPr/>
          </p:nvSpPr>
          <p:spPr>
            <a:xfrm>
              <a:off x="2079424" y="521748"/>
              <a:ext cx="228873" cy="290850"/>
            </a:xfrm>
            <a:custGeom>
              <a:rect b="b" l="l" r="r" t="t"/>
              <a:pathLst>
                <a:path extrusionOk="0" fill="none" h="7931" w="6241">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0"/>
            <p:cNvSpPr/>
            <p:nvPr/>
          </p:nvSpPr>
          <p:spPr>
            <a:xfrm>
              <a:off x="2090389" y="622673"/>
              <a:ext cx="78993" cy="79983"/>
            </a:xfrm>
            <a:custGeom>
              <a:rect b="b" l="l" r="r" t="t"/>
              <a:pathLst>
                <a:path extrusionOk="0" fill="none" h="2181" w="2154">
                  <a:moveTo>
                    <a:pt x="1" y="2181"/>
                  </a:moveTo>
                  <a:lnTo>
                    <a:pt x="2154"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0"/>
            <p:cNvSpPr/>
            <p:nvPr/>
          </p:nvSpPr>
          <p:spPr>
            <a:xfrm>
              <a:off x="2192341" y="626670"/>
              <a:ext cx="96962" cy="98979"/>
            </a:xfrm>
            <a:custGeom>
              <a:rect b="b" l="l" r="r" t="t"/>
              <a:pathLst>
                <a:path extrusionOk="0" fill="none" h="2699" w="2644">
                  <a:moveTo>
                    <a:pt x="2643" y="1"/>
                  </a:moveTo>
                  <a:lnTo>
                    <a:pt x="0" y="2698"/>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10"/>
          <p:cNvGrpSpPr/>
          <p:nvPr/>
        </p:nvGrpSpPr>
        <p:grpSpPr>
          <a:xfrm flipH="1">
            <a:off x="8337836" y="793318"/>
            <a:ext cx="545422" cy="666492"/>
            <a:chOff x="2859835" y="2776139"/>
            <a:chExt cx="634581" cy="775442"/>
          </a:xfrm>
        </p:grpSpPr>
        <p:sp>
          <p:nvSpPr>
            <p:cNvPr id="826" name="Google Shape;826;p10"/>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0"/>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0"/>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 name="Google Shape;829;p10"/>
          <p:cNvGrpSpPr/>
          <p:nvPr/>
        </p:nvGrpSpPr>
        <p:grpSpPr>
          <a:xfrm flipH="1">
            <a:off x="8216745" y="285697"/>
            <a:ext cx="330676" cy="507632"/>
            <a:chOff x="1603769" y="107044"/>
            <a:chExt cx="384731" cy="590613"/>
          </a:xfrm>
        </p:grpSpPr>
        <p:sp>
          <p:nvSpPr>
            <p:cNvPr id="830" name="Google Shape;830;p10"/>
            <p:cNvSpPr/>
            <p:nvPr/>
          </p:nvSpPr>
          <p:spPr>
            <a:xfrm>
              <a:off x="1603769" y="197004"/>
              <a:ext cx="384731" cy="500653"/>
            </a:xfrm>
            <a:custGeom>
              <a:rect b="b" l="l" r="r" t="t"/>
              <a:pathLst>
                <a:path extrusionOk="0" fill="none" h="13652" w="10491">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0"/>
            <p:cNvSpPr/>
            <p:nvPr/>
          </p:nvSpPr>
          <p:spPr>
            <a:xfrm>
              <a:off x="1607767" y="107044"/>
              <a:ext cx="376737" cy="92965"/>
            </a:xfrm>
            <a:custGeom>
              <a:rect b="b" l="l" r="r" t="t"/>
              <a:pathLst>
                <a:path extrusionOk="0" fill="none" h="2535" w="10273">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0"/>
            <p:cNvSpPr/>
            <p:nvPr/>
          </p:nvSpPr>
          <p:spPr>
            <a:xfrm>
              <a:off x="1609747" y="301927"/>
              <a:ext cx="372776" cy="6014"/>
            </a:xfrm>
            <a:custGeom>
              <a:rect b="b" l="l" r="r" t="t"/>
              <a:pathLst>
                <a:path extrusionOk="0" fill="none" h="164" w="10165">
                  <a:moveTo>
                    <a:pt x="1" y="164"/>
                  </a:moveTo>
                  <a:lnTo>
                    <a:pt x="10164"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0"/>
            <p:cNvSpPr/>
            <p:nvPr/>
          </p:nvSpPr>
          <p:spPr>
            <a:xfrm>
              <a:off x="1606740" y="569717"/>
              <a:ext cx="378754" cy="7041"/>
            </a:xfrm>
            <a:custGeom>
              <a:rect b="b" l="l" r="r" t="t"/>
              <a:pathLst>
                <a:path extrusionOk="0" fill="none" h="192" w="10328">
                  <a:moveTo>
                    <a:pt x="10328" y="1"/>
                  </a:moveTo>
                  <a:lnTo>
                    <a:pt x="1" y="19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0"/>
            <p:cNvSpPr/>
            <p:nvPr/>
          </p:nvSpPr>
          <p:spPr>
            <a:xfrm>
              <a:off x="1725672" y="378868"/>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0"/>
            <p:cNvSpPr/>
            <p:nvPr/>
          </p:nvSpPr>
          <p:spPr>
            <a:xfrm>
              <a:off x="1725672" y="437839"/>
              <a:ext cx="140932" cy="2017"/>
            </a:xfrm>
            <a:custGeom>
              <a:rect b="b" l="l" r="r" t="t"/>
              <a:pathLst>
                <a:path extrusionOk="0" fill="none" h="55" w="3843">
                  <a:moveTo>
                    <a:pt x="0" y="55"/>
                  </a:moveTo>
                  <a:lnTo>
                    <a:pt x="3842"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0"/>
            <p:cNvSpPr/>
            <p:nvPr/>
          </p:nvSpPr>
          <p:spPr>
            <a:xfrm>
              <a:off x="1725672" y="496773"/>
              <a:ext cx="140932" cy="3044"/>
            </a:xfrm>
            <a:custGeom>
              <a:rect b="b" l="l" r="r" t="t"/>
              <a:pathLst>
                <a:path extrusionOk="0" fill="none" h="83" w="3843">
                  <a:moveTo>
                    <a:pt x="0" y="82"/>
                  </a:moveTo>
                  <a:lnTo>
                    <a:pt x="3842"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10"/>
          <p:cNvGrpSpPr/>
          <p:nvPr/>
        </p:nvGrpSpPr>
        <p:grpSpPr>
          <a:xfrm flipH="1">
            <a:off x="8613523" y="1661529"/>
            <a:ext cx="158924" cy="202737"/>
            <a:chOff x="2947570" y="-1075969"/>
            <a:chExt cx="184903" cy="235878"/>
          </a:xfrm>
        </p:grpSpPr>
        <p:sp>
          <p:nvSpPr>
            <p:cNvPr id="838" name="Google Shape;838;p10"/>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0"/>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0"/>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10"/>
          <p:cNvGrpSpPr/>
          <p:nvPr/>
        </p:nvGrpSpPr>
        <p:grpSpPr>
          <a:xfrm flipH="1">
            <a:off x="7951597" y="910536"/>
            <a:ext cx="158924" cy="202737"/>
            <a:chOff x="2947570" y="-1075969"/>
            <a:chExt cx="184903" cy="235878"/>
          </a:xfrm>
        </p:grpSpPr>
        <p:sp>
          <p:nvSpPr>
            <p:cNvPr id="842" name="Google Shape;842;p10"/>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0"/>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0"/>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10"/>
          <p:cNvGrpSpPr/>
          <p:nvPr/>
        </p:nvGrpSpPr>
        <p:grpSpPr>
          <a:xfrm flipH="1">
            <a:off x="8772431" y="550777"/>
            <a:ext cx="110824" cy="110824"/>
            <a:chOff x="794923" y="2795124"/>
            <a:chExt cx="128941" cy="128941"/>
          </a:xfrm>
        </p:grpSpPr>
        <p:sp>
          <p:nvSpPr>
            <p:cNvPr id="846" name="Google Shape;846;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10"/>
          <p:cNvGrpSpPr/>
          <p:nvPr/>
        </p:nvGrpSpPr>
        <p:grpSpPr>
          <a:xfrm flipH="1">
            <a:off x="7564858" y="214412"/>
            <a:ext cx="576312" cy="578897"/>
            <a:chOff x="1889565" y="-3382437"/>
            <a:chExt cx="670520" cy="673527"/>
          </a:xfrm>
        </p:grpSpPr>
        <p:sp>
          <p:nvSpPr>
            <p:cNvPr id="849" name="Google Shape;849;p10"/>
            <p:cNvSpPr/>
            <p:nvPr/>
          </p:nvSpPr>
          <p:spPr>
            <a:xfrm>
              <a:off x="1889565" y="-3382437"/>
              <a:ext cx="670520" cy="673527"/>
            </a:xfrm>
            <a:custGeom>
              <a:rect b="b" l="l" r="r" t="t"/>
              <a:pathLst>
                <a:path extrusionOk="0" fill="none" h="18366" w="18284">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0"/>
            <p:cNvSpPr/>
            <p:nvPr/>
          </p:nvSpPr>
          <p:spPr>
            <a:xfrm>
              <a:off x="2179359" y="-3091653"/>
              <a:ext cx="90948" cy="93001"/>
            </a:xfrm>
            <a:custGeom>
              <a:rect b="b" l="l" r="r" t="t"/>
              <a:pathLst>
                <a:path extrusionOk="0" fill="none" h="2536" w="248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0"/>
            <p:cNvSpPr/>
            <p:nvPr/>
          </p:nvSpPr>
          <p:spPr>
            <a:xfrm>
              <a:off x="2109386" y="-3278504"/>
              <a:ext cx="230853" cy="155931"/>
            </a:xfrm>
            <a:custGeom>
              <a:rect b="b" l="l" r="r" t="t"/>
              <a:pathLst>
                <a:path extrusionOk="0" fill="none" h="4252" w="6295">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0"/>
            <p:cNvSpPr/>
            <p:nvPr/>
          </p:nvSpPr>
          <p:spPr>
            <a:xfrm>
              <a:off x="1992471" y="-3042657"/>
              <a:ext cx="186920" cy="199865"/>
            </a:xfrm>
            <a:custGeom>
              <a:rect b="b" l="l" r="r" t="t"/>
              <a:pathLst>
                <a:path extrusionOk="0" fill="none" h="5450" w="5097">
                  <a:moveTo>
                    <a:pt x="3897" y="0"/>
                  </a:moveTo>
                  <a:lnTo>
                    <a:pt x="1" y="82"/>
                  </a:lnTo>
                  <a:cubicBezTo>
                    <a:pt x="1" y="2289"/>
                    <a:pt x="1200" y="4333"/>
                    <a:pt x="3107" y="5450"/>
                  </a:cubicBezTo>
                  <a:lnTo>
                    <a:pt x="5096" y="2071"/>
                  </a:lnTo>
                  <a:cubicBezTo>
                    <a:pt x="4360" y="1635"/>
                    <a:pt x="3897" y="872"/>
                    <a:pt x="3897" y="0"/>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0"/>
            <p:cNvSpPr/>
            <p:nvPr/>
          </p:nvSpPr>
          <p:spPr>
            <a:xfrm>
              <a:off x="2270273" y="-3048672"/>
              <a:ext cx="186920" cy="200892"/>
            </a:xfrm>
            <a:custGeom>
              <a:rect b="b" l="l" r="r" t="t"/>
              <a:pathLst>
                <a:path extrusionOk="0" fill="none" h="5478" w="5097">
                  <a:moveTo>
                    <a:pt x="5096" y="1"/>
                  </a:moveTo>
                  <a:lnTo>
                    <a:pt x="1227" y="82"/>
                  </a:lnTo>
                  <a:cubicBezTo>
                    <a:pt x="1200" y="954"/>
                    <a:pt x="736" y="1745"/>
                    <a:pt x="1" y="2181"/>
                  </a:cubicBezTo>
                  <a:lnTo>
                    <a:pt x="1990" y="5478"/>
                  </a:lnTo>
                  <a:cubicBezTo>
                    <a:pt x="3897" y="4333"/>
                    <a:pt x="5069" y="2262"/>
                    <a:pt x="5096" y="1"/>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10"/>
          <p:cNvGrpSpPr/>
          <p:nvPr/>
        </p:nvGrpSpPr>
        <p:grpSpPr>
          <a:xfrm flipH="1">
            <a:off x="7353657" y="290627"/>
            <a:ext cx="110824" cy="110824"/>
            <a:chOff x="794923" y="2795124"/>
            <a:chExt cx="128941" cy="128941"/>
          </a:xfrm>
        </p:grpSpPr>
        <p:sp>
          <p:nvSpPr>
            <p:cNvPr id="855" name="Google Shape;855;p10"/>
            <p:cNvSpPr/>
            <p:nvPr/>
          </p:nvSpPr>
          <p:spPr>
            <a:xfrm>
              <a:off x="859871" y="2795124"/>
              <a:ext cx="37" cy="128941"/>
            </a:xfrm>
            <a:custGeom>
              <a:rect b="b" l="l" r="r" t="t"/>
              <a:pathLst>
                <a:path extrusionOk="0" fill="none" h="3516" w="1">
                  <a:moveTo>
                    <a:pt x="0" y="0"/>
                  </a:moveTo>
                  <a:lnTo>
                    <a:pt x="0" y="3515"/>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0"/>
            <p:cNvSpPr/>
            <p:nvPr/>
          </p:nvSpPr>
          <p:spPr>
            <a:xfrm>
              <a:off x="794923" y="2858056"/>
              <a:ext cx="128941" cy="2054"/>
            </a:xfrm>
            <a:custGeom>
              <a:rect b="b" l="l" r="r" t="t"/>
              <a:pathLst>
                <a:path extrusionOk="0" fill="none" h="56" w="3516">
                  <a:moveTo>
                    <a:pt x="0" y="55"/>
                  </a:moveTo>
                  <a:lnTo>
                    <a:pt x="3515" y="1"/>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10"/>
          <p:cNvGrpSpPr/>
          <p:nvPr/>
        </p:nvGrpSpPr>
        <p:grpSpPr>
          <a:xfrm>
            <a:off x="8276594" y="4454822"/>
            <a:ext cx="308365" cy="307514"/>
            <a:chOff x="2601030" y="2721166"/>
            <a:chExt cx="358773" cy="357783"/>
          </a:xfrm>
        </p:grpSpPr>
        <p:sp>
          <p:nvSpPr>
            <p:cNvPr id="858" name="Google Shape;858;p10"/>
            <p:cNvSpPr/>
            <p:nvPr/>
          </p:nvSpPr>
          <p:spPr>
            <a:xfrm>
              <a:off x="2780914" y="2721166"/>
              <a:ext cx="37" cy="134955"/>
            </a:xfrm>
            <a:custGeom>
              <a:rect b="b" l="l" r="r" t="t"/>
              <a:pathLst>
                <a:path extrusionOk="0" fill="none" h="3680" w="1">
                  <a:moveTo>
                    <a:pt x="0" y="1"/>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0"/>
            <p:cNvSpPr/>
            <p:nvPr/>
          </p:nvSpPr>
          <p:spPr>
            <a:xfrm>
              <a:off x="2780914" y="2944031"/>
              <a:ext cx="37" cy="134918"/>
            </a:xfrm>
            <a:custGeom>
              <a:rect b="b" l="l" r="r" t="t"/>
              <a:pathLst>
                <a:path extrusionOk="0" fill="none" h="3679" w="1">
                  <a:moveTo>
                    <a:pt x="0" y="0"/>
                  </a:moveTo>
                  <a:lnTo>
                    <a:pt x="0" y="367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0"/>
            <p:cNvSpPr/>
            <p:nvPr/>
          </p:nvSpPr>
          <p:spPr>
            <a:xfrm>
              <a:off x="2601030" y="2901049"/>
              <a:ext cx="135945" cy="2017"/>
            </a:xfrm>
            <a:custGeom>
              <a:rect b="b" l="l" r="r" t="t"/>
              <a:pathLst>
                <a:path extrusionOk="0" fill="none" h="55" w="3707">
                  <a:moveTo>
                    <a:pt x="1" y="55"/>
                  </a:moveTo>
                  <a:lnTo>
                    <a:pt x="370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0"/>
            <p:cNvSpPr/>
            <p:nvPr/>
          </p:nvSpPr>
          <p:spPr>
            <a:xfrm>
              <a:off x="2824885" y="2897052"/>
              <a:ext cx="134918" cy="2017"/>
            </a:xfrm>
            <a:custGeom>
              <a:rect b="b" l="l" r="r" t="t"/>
              <a:pathLst>
                <a:path extrusionOk="0" fill="none" h="55" w="3679">
                  <a:moveTo>
                    <a:pt x="0" y="55"/>
                  </a:moveTo>
                  <a:lnTo>
                    <a:pt x="3679"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0"/>
            <p:cNvSpPr/>
            <p:nvPr/>
          </p:nvSpPr>
          <p:spPr>
            <a:xfrm>
              <a:off x="2653987" y="2775149"/>
              <a:ext cx="95972" cy="94945"/>
            </a:xfrm>
            <a:custGeom>
              <a:rect b="b" l="l" r="r" t="t"/>
              <a:pathLst>
                <a:path extrusionOk="0" fill="none" h="2589" w="2617">
                  <a:moveTo>
                    <a:pt x="1" y="0"/>
                  </a:moveTo>
                  <a:lnTo>
                    <a:pt x="2617" y="2589"/>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0"/>
            <p:cNvSpPr/>
            <p:nvPr/>
          </p:nvSpPr>
          <p:spPr>
            <a:xfrm>
              <a:off x="2811903" y="2931011"/>
              <a:ext cx="95935" cy="93992"/>
            </a:xfrm>
            <a:custGeom>
              <a:rect b="b" l="l" r="r" t="t"/>
              <a:pathLst>
                <a:path extrusionOk="0" fill="none" h="2563" w="2616">
                  <a:moveTo>
                    <a:pt x="0" y="1"/>
                  </a:moveTo>
                  <a:lnTo>
                    <a:pt x="2616" y="2562"/>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0"/>
            <p:cNvSpPr/>
            <p:nvPr/>
          </p:nvSpPr>
          <p:spPr>
            <a:xfrm>
              <a:off x="2653987" y="2932038"/>
              <a:ext cx="95972" cy="96962"/>
            </a:xfrm>
            <a:custGeom>
              <a:rect b="b" l="l" r="r" t="t"/>
              <a:pathLst>
                <a:path extrusionOk="0" fill="none" h="2644" w="2617">
                  <a:moveTo>
                    <a:pt x="1" y="2643"/>
                  </a:moveTo>
                  <a:lnTo>
                    <a:pt x="2617"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0"/>
            <p:cNvSpPr/>
            <p:nvPr/>
          </p:nvSpPr>
          <p:spPr>
            <a:xfrm>
              <a:off x="2811903" y="2771152"/>
              <a:ext cx="95935" cy="96962"/>
            </a:xfrm>
            <a:custGeom>
              <a:rect b="b" l="l" r="r" t="t"/>
              <a:pathLst>
                <a:path extrusionOk="0" fill="none" h="2644" w="2616">
                  <a:moveTo>
                    <a:pt x="0" y="2643"/>
                  </a:moveTo>
                  <a:lnTo>
                    <a:pt x="2616" y="0"/>
                  </a:lnTo>
                </a:path>
              </a:pathLst>
            </a:custGeom>
            <a:noFill/>
            <a:ln cap="rnd"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10"/>
          <p:cNvGrpSpPr/>
          <p:nvPr/>
        </p:nvGrpSpPr>
        <p:grpSpPr>
          <a:xfrm>
            <a:off x="621012" y="439163"/>
            <a:ext cx="200704" cy="200674"/>
            <a:chOff x="6886110" y="773687"/>
            <a:chExt cx="249074" cy="249037"/>
          </a:xfrm>
        </p:grpSpPr>
        <p:sp>
          <p:nvSpPr>
            <p:cNvPr id="867" name="Google Shape;867;p10"/>
            <p:cNvSpPr/>
            <p:nvPr/>
          </p:nvSpPr>
          <p:spPr>
            <a:xfrm>
              <a:off x="7010631" y="773687"/>
              <a:ext cx="37" cy="94410"/>
            </a:xfrm>
            <a:custGeom>
              <a:rect b="b" l="l" r="r" t="t"/>
              <a:pathLst>
                <a:path extrusionOk="0" fill="none" h="2562" w="1">
                  <a:moveTo>
                    <a:pt x="1" y="0"/>
                  </a:moveTo>
                  <a:lnTo>
                    <a:pt x="1" y="256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0"/>
            <p:cNvSpPr/>
            <p:nvPr/>
          </p:nvSpPr>
          <p:spPr>
            <a:xfrm>
              <a:off x="7010631" y="928315"/>
              <a:ext cx="37" cy="94410"/>
            </a:xfrm>
            <a:custGeom>
              <a:rect b="b" l="l" r="r" t="t"/>
              <a:pathLst>
                <a:path extrusionOk="0" fill="none" h="2562" w="1">
                  <a:moveTo>
                    <a:pt x="1" y="0"/>
                  </a:moveTo>
                  <a:lnTo>
                    <a:pt x="1" y="256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0"/>
            <p:cNvSpPr/>
            <p:nvPr/>
          </p:nvSpPr>
          <p:spPr>
            <a:xfrm>
              <a:off x="6886110" y="899203"/>
              <a:ext cx="94447" cy="1032"/>
            </a:xfrm>
            <a:custGeom>
              <a:rect b="b" l="l" r="r" t="t"/>
              <a:pathLst>
                <a:path extrusionOk="0" fill="none" h="28" w="2563">
                  <a:moveTo>
                    <a:pt x="1" y="27"/>
                  </a:moveTo>
                  <a:lnTo>
                    <a:pt x="2562"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0"/>
            <p:cNvSpPr/>
            <p:nvPr/>
          </p:nvSpPr>
          <p:spPr>
            <a:xfrm>
              <a:off x="7041770" y="896181"/>
              <a:ext cx="93415" cy="1032"/>
            </a:xfrm>
            <a:custGeom>
              <a:rect b="b" l="l" r="r" t="t"/>
              <a:pathLst>
                <a:path extrusionOk="0" fill="none" h="28" w="2535">
                  <a:moveTo>
                    <a:pt x="0" y="28"/>
                  </a:moveTo>
                  <a:lnTo>
                    <a:pt x="2534"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0"/>
            <p:cNvSpPr/>
            <p:nvPr/>
          </p:nvSpPr>
          <p:spPr>
            <a:xfrm>
              <a:off x="6923293" y="811828"/>
              <a:ext cx="66293" cy="65298"/>
            </a:xfrm>
            <a:custGeom>
              <a:rect b="b" l="l" r="r" t="t"/>
              <a:pathLst>
                <a:path extrusionOk="0" fill="none" h="1772" w="1799">
                  <a:moveTo>
                    <a:pt x="0" y="1"/>
                  </a:moveTo>
                  <a:lnTo>
                    <a:pt x="1798" y="1772"/>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0"/>
            <p:cNvSpPr/>
            <p:nvPr/>
          </p:nvSpPr>
          <p:spPr>
            <a:xfrm>
              <a:off x="7032741" y="919286"/>
              <a:ext cx="66293" cy="65298"/>
            </a:xfrm>
            <a:custGeom>
              <a:rect b="b" l="l" r="r" t="t"/>
              <a:pathLst>
                <a:path extrusionOk="0" fill="none" h="1772" w="1799">
                  <a:moveTo>
                    <a:pt x="0" y="0"/>
                  </a:moveTo>
                  <a:lnTo>
                    <a:pt x="1798" y="177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0"/>
            <p:cNvSpPr/>
            <p:nvPr/>
          </p:nvSpPr>
          <p:spPr>
            <a:xfrm>
              <a:off x="6923293" y="920281"/>
              <a:ext cx="66293" cy="67288"/>
            </a:xfrm>
            <a:custGeom>
              <a:rect b="b" l="l" r="r" t="t"/>
              <a:pathLst>
                <a:path extrusionOk="0" fill="none" h="1826" w="1799">
                  <a:moveTo>
                    <a:pt x="0" y="1826"/>
                  </a:moveTo>
                  <a:lnTo>
                    <a:pt x="179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0"/>
            <p:cNvSpPr/>
            <p:nvPr/>
          </p:nvSpPr>
          <p:spPr>
            <a:xfrm>
              <a:off x="7032741" y="808806"/>
              <a:ext cx="66293" cy="67325"/>
            </a:xfrm>
            <a:custGeom>
              <a:rect b="b" l="l" r="r" t="t"/>
              <a:pathLst>
                <a:path extrusionOk="0" fill="none" h="1827" w="1799">
                  <a:moveTo>
                    <a:pt x="0" y="1826"/>
                  </a:moveTo>
                  <a:lnTo>
                    <a:pt x="1798"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1pPr>
            <a:lvl2pPr lvl="1">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2pPr>
            <a:lvl3pPr lvl="2">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3pPr>
            <a:lvl4pPr lvl="3">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4pPr>
            <a:lvl5pPr lvl="4">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5pPr>
            <a:lvl6pPr lvl="5">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6pPr>
            <a:lvl7pPr lvl="6">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7pPr>
            <a:lvl8pPr lvl="7">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8pPr>
            <a:lvl9pPr lvl="8">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1pPr>
            <a:lvl2pPr indent="-304800" lvl="1" marL="9144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2pPr>
            <a:lvl3pPr indent="-304800" lvl="2" marL="13716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3pPr>
            <a:lvl4pPr indent="-304800" lvl="3" marL="1828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4pPr>
            <a:lvl5pPr indent="-304800" lvl="4" marL="22860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5pPr>
            <a:lvl6pPr indent="-304800" lvl="5" marL="27432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6pPr>
            <a:lvl7pPr indent="-304800" lvl="6" marL="32004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7pPr>
            <a:lvl8pPr indent="-304800" lvl="7" marL="36576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8pPr>
            <a:lvl9pPr indent="-304800" lvl="8" marL="4114800">
              <a:lnSpc>
                <a:spcPct val="115000"/>
              </a:lnSpc>
              <a:spcBef>
                <a:spcPts val="1600"/>
              </a:spcBef>
              <a:spcAft>
                <a:spcPts val="1600"/>
              </a:spcAft>
              <a:buClr>
                <a:schemeClr val="dk1"/>
              </a:buClr>
              <a:buSzPts val="1200"/>
              <a:buFont typeface="Nunito Light"/>
              <a:buChar char="■"/>
              <a:defRPr sz="1200">
                <a:solidFill>
                  <a:schemeClr val="dk1"/>
                </a:solidFill>
                <a:latin typeface="Nunito Light"/>
                <a:ea typeface="Nunito Light"/>
                <a:cs typeface="Nunito Light"/>
                <a:sym typeface="Nunito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15:clr>
            <a:srgbClr val="EA4335"/>
          </p15:clr>
        </p15:guide>
        <p15:guide id="7" orient="horz" pos="1620">
          <p15:clr>
            <a:srgbClr val="EA4335"/>
          </p15:clr>
        </p15:guide>
        <p15:guide id="8" orient="horz" pos="3237">
          <p15:clr>
            <a:srgbClr val="EA4335"/>
          </p15:clr>
        </p15:guide>
        <p15:guide id="9" orient="horz" pos="2903">
          <p15:clr>
            <a:srgbClr val="EA4335"/>
          </p15:clr>
        </p15:guide>
        <p15:guide id="10" orient="horz" pos="340">
          <p15:clr>
            <a:srgbClr val="EA4335"/>
          </p15:clr>
        </p15:guide>
        <p15:guide id="11" orient="horz" pos="61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699" name="Shape 2699"/>
        <p:cNvGrpSpPr/>
        <p:nvPr/>
      </p:nvGrpSpPr>
      <p:grpSpPr>
        <a:xfrm>
          <a:off x="0" y="0"/>
          <a:ext cx="0" cy="0"/>
          <a:chOff x="0" y="0"/>
          <a:chExt cx="0" cy="0"/>
        </a:xfrm>
      </p:grpSpPr>
      <p:sp>
        <p:nvSpPr>
          <p:cNvPr id="2700" name="Google Shape;2700;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701" name="Google Shape;2701;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hyperlink" Target="https://docs.google.com/spreadsheets/d/1sgSh3_cO6x67NjHKvmfS3FnJS2QsEg_hB3Cx0QSLPTw/copy" TargetMode="Externa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image" Target="../media/image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0.xml"/><Relationship Id="rId7" Type="http://schemas.openxmlformats.org/officeDocument/2006/relationships/slide" Target="/ppt/slides/slide28.xml"/><Relationship Id="rId8" Type="http://schemas.openxmlformats.org/officeDocument/2006/relationships/slide" Target="/ppt/slides/slide31.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 Id="rId3" Type="http://schemas.openxmlformats.org/officeDocument/2006/relationships/hyperlink" Target="https://www.freepik.com/free-vector/retro-science-background-with-elements_7940047.htm#page=1&amp;query=researching%20background&amp;position=22/?utm_source=slidesgo_template&amp;utm_medium=referral-link&amp;utm_campaign=sg_resources&amp;utm_content=freepik" TargetMode="External"/><Relationship Id="rId4" Type="http://schemas.openxmlformats.org/officeDocument/2006/relationships/hyperlink" Target="https://www.freepik.com/free-vector/vintage-science-background_7885098.htm/?utm_source=slidesgo_template&amp;utm_medium=referral-link&amp;utm_campaign=sg_resources&amp;utm_content=freepik" TargetMode="External"/><Relationship Id="rId9" Type="http://schemas.openxmlformats.org/officeDocument/2006/relationships/hyperlink" Target="https://stories.freepik.com/illustration/video-tutorial/bro/?utm_source=slidesgo_template&amp;utm_medium=referral-link&amp;utm_campaign=sg_resources&amp;utm_content=stories#47666dff" TargetMode="External"/><Relationship Id="rId5" Type="http://schemas.openxmlformats.org/officeDocument/2006/relationships/hyperlink" Target="https://www.flaticon.com/packs/school-pack?word=school%20pack/?utm_source=slidesgo_template&amp;utm_medium=referral-link&amp;utm_campaign=sg_resources&amp;utm_content=flaticon" TargetMode="External"/><Relationship Id="rId6" Type="http://schemas.openxmlformats.org/officeDocument/2006/relationships/hyperlink" Target="https://www.freepik.com/free-photo/young-woman-reading-library_6426547.htm#page=3&amp;query=young+university+student&amp;position=21/?utm_source=slidesgo_template&amp;utm_medium=referral-link&amp;utm_campaign=sg_resources&amp;utm_content=freepik" TargetMode="External"/><Relationship Id="rId7" Type="http://schemas.openxmlformats.org/officeDocument/2006/relationships/hyperlink" Target="https://www.freepik.com/free-photo/young-woman-studying-library_6426533.htm/?utm_source=slidesgo_template&amp;utm_medium=referral-link&amp;utm_campaign=sg_resources&amp;utm_content=freepik" TargetMode="External"/><Relationship Id="rId8" Type="http://schemas.openxmlformats.org/officeDocument/2006/relationships/hyperlink" Target="https://www.freepik.com/free-photo/young-woman-studying-library_6426531.htm#page=3&amp;query=young+university+student&amp;position=49/?utm_source=slidesgo_template&amp;utm_medium=referral-link&amp;utm_campaign=sg_resources&amp;utm_content=freepik" TargetMode="External"/><Relationship Id="rId10" Type="http://schemas.openxmlformats.org/officeDocument/2006/relationships/hyperlink" Target="https://stories.freepik.com/amico?utm_source=freepik&amp;utm_medium=referall&amp;utm_medium=referral-link&amp;utm_campaign=storiesdetail&amp;utm_campaign=sg_resources&amp;utm_content=edit-button&amp;utm_content=stories&amp;utm_term=edit%2F%3Futm_source%3Dslidesgo_template#fcd260"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fonts.google.com/specimen/Montserrat" TargetMode="External"/><Relationship Id="rId4" Type="http://schemas.openxmlformats.org/officeDocument/2006/relationships/hyperlink" Target="https://fonts.google.com/specimen/Nunito"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5.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4.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 Id="rId3" Type="http://schemas.openxmlformats.org/officeDocument/2006/relationships/hyperlink" Target="https://bit.ly/2ZjL1p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8.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 Id="rId3" Type="http://schemas.openxmlformats.org/officeDocument/2006/relationships/image" Target="../media/image2.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6" name="Shape 2706"/>
        <p:cNvGrpSpPr/>
        <p:nvPr/>
      </p:nvGrpSpPr>
      <p:grpSpPr>
        <a:xfrm>
          <a:off x="0" y="0"/>
          <a:ext cx="0" cy="0"/>
          <a:chOff x="0" y="0"/>
          <a:chExt cx="0" cy="0"/>
        </a:xfrm>
      </p:grpSpPr>
      <p:sp>
        <p:nvSpPr>
          <p:cNvPr id="2707" name="Google Shape;2707;p32"/>
          <p:cNvSpPr txBox="1"/>
          <p:nvPr>
            <p:ph type="ctrTitle"/>
          </p:nvPr>
        </p:nvSpPr>
        <p:spPr>
          <a:xfrm>
            <a:off x="1547100" y="1704550"/>
            <a:ext cx="6049800" cy="121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Montserrat Black"/>
                <a:ea typeface="Montserrat Black"/>
                <a:cs typeface="Montserrat Black"/>
                <a:sym typeface="Montserrat Black"/>
              </a:rPr>
              <a:t>Research</a:t>
            </a:r>
            <a:r>
              <a:rPr lang="en">
                <a:solidFill>
                  <a:schemeClr val="accent3"/>
                </a:solidFill>
              </a:rPr>
              <a:t> </a:t>
            </a:r>
            <a:r>
              <a:rPr lang="en">
                <a:latin typeface="Montserrat"/>
                <a:ea typeface="Montserrat"/>
                <a:cs typeface="Montserrat"/>
                <a:sym typeface="Montserrat"/>
              </a:rPr>
              <a:t>M</a:t>
            </a:r>
            <a:r>
              <a:rPr lang="en">
                <a:solidFill>
                  <a:schemeClr val="accent3"/>
                </a:solidFill>
                <a:latin typeface="Montserrat"/>
                <a:ea typeface="Montserrat"/>
                <a:cs typeface="Montserrat"/>
                <a:sym typeface="Montserrat"/>
              </a:rPr>
              <a:t>ethods Lesson</a:t>
            </a:r>
            <a:endParaRPr>
              <a:solidFill>
                <a:schemeClr val="accent3"/>
              </a:solidFill>
              <a:latin typeface="Montserrat"/>
              <a:ea typeface="Montserrat"/>
              <a:cs typeface="Montserrat"/>
              <a:sym typeface="Montserrat"/>
            </a:endParaRPr>
          </a:p>
        </p:txBody>
      </p:sp>
      <p:sp>
        <p:nvSpPr>
          <p:cNvPr id="2708" name="Google Shape;2708;p32"/>
          <p:cNvSpPr txBox="1"/>
          <p:nvPr>
            <p:ph idx="1" type="subTitle"/>
          </p:nvPr>
        </p:nvSpPr>
        <p:spPr>
          <a:xfrm>
            <a:off x="2172600" y="3177350"/>
            <a:ext cx="4798800" cy="26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3" name="Shape 2803"/>
        <p:cNvGrpSpPr/>
        <p:nvPr/>
      </p:nvGrpSpPr>
      <p:grpSpPr>
        <a:xfrm>
          <a:off x="0" y="0"/>
          <a:ext cx="0" cy="0"/>
          <a:chOff x="0" y="0"/>
          <a:chExt cx="0" cy="0"/>
        </a:xfrm>
      </p:grpSpPr>
      <p:sp>
        <p:nvSpPr>
          <p:cNvPr id="2804" name="Google Shape;2804;p41"/>
          <p:cNvSpPr txBox="1"/>
          <p:nvPr>
            <p:ph type="title"/>
          </p:nvPr>
        </p:nvSpPr>
        <p:spPr>
          <a:xfrm>
            <a:off x="1508250" y="539500"/>
            <a:ext cx="612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t>
            </a:r>
            <a:r>
              <a:rPr lang="en"/>
              <a:t>eatures of the Topic</a:t>
            </a:r>
            <a:endParaRPr/>
          </a:p>
        </p:txBody>
      </p:sp>
      <p:sp>
        <p:nvSpPr>
          <p:cNvPr id="2805" name="Google Shape;2805;p41"/>
          <p:cNvSpPr txBox="1"/>
          <p:nvPr>
            <p:ph idx="1" type="subTitle"/>
          </p:nvPr>
        </p:nvSpPr>
        <p:spPr>
          <a:xfrm>
            <a:off x="9156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806" name="Google Shape;2806;p41"/>
          <p:cNvSpPr txBox="1"/>
          <p:nvPr>
            <p:ph idx="2" type="subTitle"/>
          </p:nvPr>
        </p:nvSpPr>
        <p:spPr>
          <a:xfrm>
            <a:off x="9156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807" name="Google Shape;2807;p41"/>
          <p:cNvSpPr txBox="1"/>
          <p:nvPr>
            <p:ph idx="3" type="subTitle"/>
          </p:nvPr>
        </p:nvSpPr>
        <p:spPr>
          <a:xfrm>
            <a:off x="36627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 in the sky</a:t>
            </a:r>
            <a:endParaRPr/>
          </a:p>
        </p:txBody>
      </p:sp>
      <p:sp>
        <p:nvSpPr>
          <p:cNvPr id="2808" name="Google Shape;2808;p41"/>
          <p:cNvSpPr txBox="1"/>
          <p:nvPr>
            <p:ph idx="4" type="subTitle"/>
          </p:nvPr>
        </p:nvSpPr>
        <p:spPr>
          <a:xfrm>
            <a:off x="36627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809" name="Google Shape;2809;p41"/>
          <p:cNvSpPr txBox="1"/>
          <p:nvPr>
            <p:ph idx="5" type="subTitle"/>
          </p:nvPr>
        </p:nvSpPr>
        <p:spPr>
          <a:xfrm>
            <a:off x="6409800" y="2849537"/>
            <a:ext cx="1818600" cy="78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810" name="Google Shape;2810;p41"/>
          <p:cNvSpPr txBox="1"/>
          <p:nvPr>
            <p:ph idx="6" type="subTitle"/>
          </p:nvPr>
        </p:nvSpPr>
        <p:spPr>
          <a:xfrm>
            <a:off x="6409800" y="2500608"/>
            <a:ext cx="1818600" cy="26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811" name="Google Shape;2811;p41"/>
          <p:cNvGrpSpPr/>
          <p:nvPr/>
        </p:nvGrpSpPr>
        <p:grpSpPr>
          <a:xfrm>
            <a:off x="7126528" y="1951888"/>
            <a:ext cx="374897" cy="466338"/>
            <a:chOff x="3897219" y="1832544"/>
            <a:chExt cx="311583" cy="393567"/>
          </a:xfrm>
        </p:grpSpPr>
        <p:sp>
          <p:nvSpPr>
            <p:cNvPr id="2812" name="Google Shape;2812;p41"/>
            <p:cNvSpPr/>
            <p:nvPr/>
          </p:nvSpPr>
          <p:spPr>
            <a:xfrm>
              <a:off x="3897219" y="1832544"/>
              <a:ext cx="311583" cy="393567"/>
            </a:xfrm>
            <a:custGeom>
              <a:rect b="b" l="l" r="r" t="t"/>
              <a:pathLst>
                <a:path extrusionOk="0" h="53766" w="42566">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1"/>
            <p:cNvSpPr/>
            <p:nvPr/>
          </p:nvSpPr>
          <p:spPr>
            <a:xfrm>
              <a:off x="3938328" y="2135914"/>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1"/>
            <p:cNvSpPr/>
            <p:nvPr/>
          </p:nvSpPr>
          <p:spPr>
            <a:xfrm>
              <a:off x="3938328" y="2062121"/>
              <a:ext cx="229584" cy="16404"/>
            </a:xfrm>
            <a:custGeom>
              <a:rect b="b" l="l" r="r" t="t"/>
              <a:pathLst>
                <a:path extrusionOk="0" h="2241" w="31364">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1"/>
            <p:cNvSpPr/>
            <p:nvPr/>
          </p:nvSpPr>
          <p:spPr>
            <a:xfrm>
              <a:off x="3938328" y="1988328"/>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41"/>
          <p:cNvGrpSpPr/>
          <p:nvPr/>
        </p:nvGrpSpPr>
        <p:grpSpPr>
          <a:xfrm>
            <a:off x="1568858" y="1951890"/>
            <a:ext cx="512080" cy="466336"/>
            <a:chOff x="3442215" y="1692402"/>
            <a:chExt cx="393574" cy="351104"/>
          </a:xfrm>
        </p:grpSpPr>
        <p:sp>
          <p:nvSpPr>
            <p:cNvPr id="2817" name="Google Shape;2817;p41"/>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1"/>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9" name="Google Shape;2819;p41"/>
          <p:cNvSpPr/>
          <p:nvPr/>
        </p:nvSpPr>
        <p:spPr>
          <a:xfrm>
            <a:off x="4385957" y="1948482"/>
            <a:ext cx="343886" cy="469744"/>
          </a:xfrm>
          <a:custGeom>
            <a:rect b="b" l="l" r="r" t="t"/>
            <a:pathLst>
              <a:path extrusionOk="0" h="56022" w="41012">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3" name="Shape 2823"/>
        <p:cNvGrpSpPr/>
        <p:nvPr/>
      </p:nvGrpSpPr>
      <p:grpSpPr>
        <a:xfrm>
          <a:off x="0" y="0"/>
          <a:ext cx="0" cy="0"/>
          <a:chOff x="0" y="0"/>
          <a:chExt cx="0" cy="0"/>
        </a:xfrm>
      </p:grpSpPr>
      <p:sp>
        <p:nvSpPr>
          <p:cNvPr id="2824" name="Google Shape;2824;p42"/>
          <p:cNvSpPr txBox="1"/>
          <p:nvPr>
            <p:ph type="title"/>
          </p:nvPr>
        </p:nvSpPr>
        <p:spPr>
          <a:xfrm>
            <a:off x="2220450" y="2215653"/>
            <a:ext cx="4703100" cy="116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4"/>
                </a:solidFill>
              </a:rPr>
              <a:t>Name of </a:t>
            </a:r>
            <a:r>
              <a:rPr lang="en">
                <a:solidFill>
                  <a:schemeClr val="accent4"/>
                </a:solidFill>
                <a:latin typeface="Montserrat"/>
                <a:ea typeface="Montserrat"/>
                <a:cs typeface="Montserrat"/>
                <a:sym typeface="Montserrat"/>
              </a:rPr>
              <a:t>the </a:t>
            </a:r>
            <a:r>
              <a:rPr lang="en">
                <a:solidFill>
                  <a:schemeClr val="accent4"/>
                </a:solidFill>
                <a:latin typeface="Montserrat"/>
                <a:ea typeface="Montserrat"/>
                <a:cs typeface="Montserrat"/>
                <a:sym typeface="Montserrat"/>
              </a:rPr>
              <a:t>Section</a:t>
            </a:r>
            <a:endParaRPr>
              <a:solidFill>
                <a:schemeClr val="accent4"/>
              </a:solidFill>
              <a:latin typeface="Montserrat"/>
              <a:ea typeface="Montserrat"/>
              <a:cs typeface="Montserrat"/>
              <a:sym typeface="Montserrat"/>
            </a:endParaRPr>
          </a:p>
        </p:txBody>
      </p:sp>
      <p:sp>
        <p:nvSpPr>
          <p:cNvPr id="2825" name="Google Shape;2825;p42"/>
          <p:cNvSpPr/>
          <p:nvPr/>
        </p:nvSpPr>
        <p:spPr>
          <a:xfrm>
            <a:off x="4199250" y="1286597"/>
            <a:ext cx="745500" cy="745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5000">
              <a:solidFill>
                <a:schemeClr val="lt1"/>
              </a:solidFill>
              <a:latin typeface="Montserrat ExtraBold"/>
              <a:ea typeface="Montserrat ExtraBold"/>
              <a:cs typeface="Montserrat ExtraBold"/>
              <a:sym typeface="Montserrat ExtraBold"/>
            </a:endParaRPr>
          </a:p>
        </p:txBody>
      </p:sp>
      <p:sp>
        <p:nvSpPr>
          <p:cNvPr id="2826" name="Google Shape;2826;p42"/>
          <p:cNvSpPr txBox="1"/>
          <p:nvPr>
            <p:ph idx="1" type="subTitle"/>
          </p:nvPr>
        </p:nvSpPr>
        <p:spPr>
          <a:xfrm>
            <a:off x="2220450" y="3567403"/>
            <a:ext cx="4703100" cy="28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827" name="Google Shape;2827;p42"/>
          <p:cNvSpPr txBox="1"/>
          <p:nvPr>
            <p:ph idx="2" type="title"/>
          </p:nvPr>
        </p:nvSpPr>
        <p:spPr>
          <a:xfrm>
            <a:off x="4349700" y="1385447"/>
            <a:ext cx="444600" cy="54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1" name="Shape 2831"/>
        <p:cNvGrpSpPr/>
        <p:nvPr/>
      </p:nvGrpSpPr>
      <p:grpSpPr>
        <a:xfrm>
          <a:off x="0" y="0"/>
          <a:ext cx="0" cy="0"/>
          <a:chOff x="0" y="0"/>
          <a:chExt cx="0" cy="0"/>
        </a:xfrm>
      </p:grpSpPr>
      <p:sp>
        <p:nvSpPr>
          <p:cNvPr id="2832" name="Google Shape;2832;p43"/>
          <p:cNvSpPr txBox="1"/>
          <p:nvPr>
            <p:ph type="title"/>
          </p:nvPr>
        </p:nvSpPr>
        <p:spPr>
          <a:xfrm>
            <a:off x="2125200" y="1445500"/>
            <a:ext cx="4893600" cy="190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360</a:t>
            </a:r>
            <a:endParaRPr/>
          </a:p>
        </p:txBody>
      </p:sp>
      <p:sp>
        <p:nvSpPr>
          <p:cNvPr id="2833" name="Google Shape;2833;p43"/>
          <p:cNvSpPr txBox="1"/>
          <p:nvPr>
            <p:ph idx="1" type="subTitle"/>
          </p:nvPr>
        </p:nvSpPr>
        <p:spPr>
          <a:xfrm>
            <a:off x="2125200" y="3419300"/>
            <a:ext cx="4893600" cy="27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7" name="Shape 2837"/>
        <p:cNvGrpSpPr/>
        <p:nvPr/>
      </p:nvGrpSpPr>
      <p:grpSpPr>
        <a:xfrm>
          <a:off x="0" y="0"/>
          <a:ext cx="0" cy="0"/>
          <a:chOff x="0" y="0"/>
          <a:chExt cx="0" cy="0"/>
        </a:xfrm>
      </p:grpSpPr>
      <p:sp>
        <p:nvSpPr>
          <p:cNvPr id="2838" name="Google Shape;2838;p44"/>
          <p:cNvSpPr txBox="1"/>
          <p:nvPr>
            <p:ph type="title"/>
          </p:nvPr>
        </p:nvSpPr>
        <p:spPr>
          <a:xfrm>
            <a:off x="1731500" y="1609700"/>
            <a:ext cx="5681100" cy="73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Hypothesis</a:t>
            </a:r>
            <a:endParaRPr/>
          </a:p>
        </p:txBody>
      </p:sp>
      <p:sp>
        <p:nvSpPr>
          <p:cNvPr id="2839" name="Google Shape;2839;p44"/>
          <p:cNvSpPr txBox="1"/>
          <p:nvPr>
            <p:ph idx="1" type="subTitle"/>
          </p:nvPr>
        </p:nvSpPr>
        <p:spPr>
          <a:xfrm>
            <a:off x="2867700" y="2622175"/>
            <a:ext cx="3408600" cy="6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840" name="Google Shape;2840;p44"/>
          <p:cNvSpPr txBox="1"/>
          <p:nvPr>
            <p:ph idx="2" type="subTitle"/>
          </p:nvPr>
        </p:nvSpPr>
        <p:spPr>
          <a:xfrm>
            <a:off x="2867700" y="3329850"/>
            <a:ext cx="3408600" cy="6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4" name="Shape 2844"/>
        <p:cNvGrpSpPr/>
        <p:nvPr/>
      </p:nvGrpSpPr>
      <p:grpSpPr>
        <a:xfrm>
          <a:off x="0" y="0"/>
          <a:ext cx="0" cy="0"/>
          <a:chOff x="0" y="0"/>
          <a:chExt cx="0" cy="0"/>
        </a:xfrm>
      </p:grpSpPr>
      <p:sp>
        <p:nvSpPr>
          <p:cNvPr id="2845" name="Google Shape;2845;p45"/>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Graph</a:t>
            </a:r>
            <a:endParaRPr/>
          </a:p>
        </p:txBody>
      </p:sp>
      <p:pic>
        <p:nvPicPr>
          <p:cNvPr id="2846" name="Google Shape;2846;p45" title="Gráfico">
            <a:hlinkClick r:id="rId3"/>
          </p:cNvPr>
          <p:cNvPicPr preferRelativeResize="0"/>
          <p:nvPr/>
        </p:nvPicPr>
        <p:blipFill rotWithShape="1">
          <a:blip r:embed="rId4">
            <a:alphaModFix/>
          </a:blip>
          <a:srcRect b="13956" l="0" r="14177" t="0"/>
          <a:stretch/>
        </p:blipFill>
        <p:spPr>
          <a:xfrm>
            <a:off x="3696735" y="1141692"/>
            <a:ext cx="4574088" cy="2835733"/>
          </a:xfrm>
          <a:prstGeom prst="rect">
            <a:avLst/>
          </a:prstGeom>
          <a:noFill/>
          <a:ln>
            <a:noFill/>
          </a:ln>
        </p:spPr>
      </p:pic>
      <p:cxnSp>
        <p:nvCxnSpPr>
          <p:cNvPr id="2847" name="Google Shape;2847;p45"/>
          <p:cNvCxnSpPr/>
          <p:nvPr/>
        </p:nvCxnSpPr>
        <p:spPr>
          <a:xfrm>
            <a:off x="3874179" y="1299739"/>
            <a:ext cx="0" cy="2791613"/>
          </a:xfrm>
          <a:prstGeom prst="straightConnector1">
            <a:avLst/>
          </a:prstGeom>
          <a:noFill/>
          <a:ln cap="flat" cmpd="sng" w="19050">
            <a:solidFill>
              <a:schemeClr val="accent4"/>
            </a:solidFill>
            <a:prstDash val="solid"/>
            <a:round/>
            <a:headEnd len="med" w="med" type="none"/>
            <a:tailEnd len="med" w="med" type="none"/>
          </a:ln>
        </p:spPr>
      </p:cxnSp>
      <p:sp>
        <p:nvSpPr>
          <p:cNvPr id="2848" name="Google Shape;2848;p45"/>
          <p:cNvSpPr txBox="1"/>
          <p:nvPr/>
        </p:nvSpPr>
        <p:spPr>
          <a:xfrm>
            <a:off x="713250" y="4441413"/>
            <a:ext cx="7717500" cy="212700"/>
          </a:xfrm>
          <a:prstGeom prst="rect">
            <a:avLst/>
          </a:prstGeom>
          <a:noFill/>
          <a:ln>
            <a:noFill/>
          </a:ln>
        </p:spPr>
        <p:txBody>
          <a:bodyPr anchorCtr="0" anchor="b" bIns="0" lIns="91425" spcFirstLastPara="1" rIns="91425" wrap="square" tIns="91425">
            <a:noAutofit/>
          </a:bodyPr>
          <a:lstStyle/>
          <a:p>
            <a:pPr indent="0" lvl="0" marL="0" rtl="0" algn="l">
              <a:spcBef>
                <a:spcPts val="0"/>
              </a:spcBef>
              <a:spcAft>
                <a:spcPts val="0"/>
              </a:spcAft>
              <a:buNone/>
            </a:pPr>
            <a:r>
              <a:rPr lang="en">
                <a:solidFill>
                  <a:schemeClr val="accent2"/>
                </a:solidFill>
                <a:latin typeface="Nunito"/>
                <a:ea typeface="Nunito"/>
                <a:cs typeface="Nunito"/>
                <a:sym typeface="Nunito"/>
              </a:rPr>
              <a:t>To modify this graph, click on it, follow the link, change the data and paste the new graph here</a:t>
            </a:r>
            <a:endParaRPr>
              <a:solidFill>
                <a:schemeClr val="accent2"/>
              </a:solidFill>
              <a:latin typeface="Nunito"/>
              <a:ea typeface="Nunito"/>
              <a:cs typeface="Nunito"/>
              <a:sym typeface="Nunito"/>
            </a:endParaRPr>
          </a:p>
        </p:txBody>
      </p:sp>
      <p:sp>
        <p:nvSpPr>
          <p:cNvPr id="2849" name="Google Shape;2849;p45"/>
          <p:cNvSpPr txBox="1"/>
          <p:nvPr/>
        </p:nvSpPr>
        <p:spPr>
          <a:xfrm flipH="1">
            <a:off x="1284300" y="2160238"/>
            <a:ext cx="2061900" cy="50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unito"/>
                <a:ea typeface="Nunito"/>
                <a:cs typeface="Nunito"/>
                <a:sym typeface="Nunito"/>
              </a:rPr>
              <a:t>Despite being red, Mars is a cold place</a:t>
            </a:r>
            <a:endParaRPr>
              <a:solidFill>
                <a:schemeClr val="accent2"/>
              </a:solidFill>
              <a:latin typeface="Nunito"/>
              <a:ea typeface="Nunito"/>
              <a:cs typeface="Nunito"/>
              <a:sym typeface="Nunito"/>
            </a:endParaRPr>
          </a:p>
        </p:txBody>
      </p:sp>
      <p:sp>
        <p:nvSpPr>
          <p:cNvPr id="2850" name="Google Shape;2850;p45"/>
          <p:cNvSpPr/>
          <p:nvPr/>
        </p:nvSpPr>
        <p:spPr>
          <a:xfrm flipH="1">
            <a:off x="3013490" y="1599107"/>
            <a:ext cx="256500" cy="2565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5"/>
          <p:cNvSpPr txBox="1"/>
          <p:nvPr/>
        </p:nvSpPr>
        <p:spPr>
          <a:xfrm flipH="1">
            <a:off x="1670390" y="1976932"/>
            <a:ext cx="1675800" cy="212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accent4"/>
                </a:solidFill>
                <a:latin typeface="Nunito"/>
                <a:ea typeface="Nunito"/>
                <a:cs typeface="Nunito"/>
                <a:sym typeface="Nunito"/>
              </a:rPr>
              <a:t>MERCURY</a:t>
            </a:r>
            <a:endParaRPr b="1">
              <a:solidFill>
                <a:schemeClr val="accent4"/>
              </a:solidFill>
              <a:latin typeface="Nunito"/>
              <a:ea typeface="Nunito"/>
              <a:cs typeface="Nunito"/>
              <a:sym typeface="Nunito"/>
            </a:endParaRPr>
          </a:p>
        </p:txBody>
      </p:sp>
      <p:sp>
        <p:nvSpPr>
          <p:cNvPr id="2852" name="Google Shape;2852;p45"/>
          <p:cNvSpPr txBox="1"/>
          <p:nvPr/>
        </p:nvSpPr>
        <p:spPr>
          <a:xfrm flipH="1">
            <a:off x="1284300" y="3402552"/>
            <a:ext cx="2061900" cy="50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2"/>
                </a:solidFill>
                <a:latin typeface="Nunito"/>
                <a:ea typeface="Nunito"/>
                <a:cs typeface="Nunito"/>
                <a:sym typeface="Nunito"/>
              </a:rPr>
              <a:t>Jupiter is the biggest planet of them all</a:t>
            </a:r>
            <a:endParaRPr>
              <a:solidFill>
                <a:schemeClr val="accent2"/>
              </a:solidFill>
              <a:latin typeface="Nunito"/>
              <a:ea typeface="Nunito"/>
              <a:cs typeface="Nunito"/>
              <a:sym typeface="Nunito"/>
            </a:endParaRPr>
          </a:p>
        </p:txBody>
      </p:sp>
      <p:sp>
        <p:nvSpPr>
          <p:cNvPr id="2853" name="Google Shape;2853;p45"/>
          <p:cNvSpPr/>
          <p:nvPr/>
        </p:nvSpPr>
        <p:spPr>
          <a:xfrm flipH="1">
            <a:off x="3013490" y="2841422"/>
            <a:ext cx="256500" cy="2565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5"/>
          <p:cNvSpPr txBox="1"/>
          <p:nvPr/>
        </p:nvSpPr>
        <p:spPr>
          <a:xfrm flipH="1">
            <a:off x="1670390" y="3219247"/>
            <a:ext cx="1675800" cy="212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accent5"/>
                </a:solidFill>
                <a:latin typeface="Nunito"/>
                <a:ea typeface="Nunito"/>
                <a:cs typeface="Nunito"/>
                <a:sym typeface="Nunito"/>
              </a:rPr>
              <a:t>JUPITER</a:t>
            </a:r>
            <a:endParaRPr b="1">
              <a:solidFill>
                <a:schemeClr val="accent5"/>
              </a:solidFill>
              <a:latin typeface="Nunito"/>
              <a:ea typeface="Nunito"/>
              <a:cs typeface="Nunito"/>
              <a:sym typeface="Nunito"/>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8" name="Shape 2858"/>
        <p:cNvGrpSpPr/>
        <p:nvPr/>
      </p:nvGrpSpPr>
      <p:grpSpPr>
        <a:xfrm>
          <a:off x="0" y="0"/>
          <a:ext cx="0" cy="0"/>
          <a:chOff x="0" y="0"/>
          <a:chExt cx="0" cy="0"/>
        </a:xfrm>
      </p:grpSpPr>
      <p:sp>
        <p:nvSpPr>
          <p:cNvPr id="2859" name="Google Shape;2859;p46"/>
          <p:cNvSpPr txBox="1"/>
          <p:nvPr>
            <p:ph type="title"/>
          </p:nvPr>
        </p:nvSpPr>
        <p:spPr>
          <a:xfrm>
            <a:off x="1860600" y="512152"/>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 mm</a:t>
            </a:r>
            <a:endParaRPr/>
          </a:p>
        </p:txBody>
      </p:sp>
      <p:sp>
        <p:nvSpPr>
          <p:cNvPr id="2860" name="Google Shape;2860;p46"/>
          <p:cNvSpPr txBox="1"/>
          <p:nvPr>
            <p:ph idx="2" type="title"/>
          </p:nvPr>
        </p:nvSpPr>
        <p:spPr>
          <a:xfrm>
            <a:off x="1860600" y="2093327"/>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67,700 people</a:t>
            </a:r>
            <a:endParaRPr/>
          </a:p>
        </p:txBody>
      </p:sp>
      <p:sp>
        <p:nvSpPr>
          <p:cNvPr id="2861" name="Google Shape;2861;p46"/>
          <p:cNvSpPr txBox="1"/>
          <p:nvPr>
            <p:ph idx="3" type="title"/>
          </p:nvPr>
        </p:nvSpPr>
        <p:spPr>
          <a:xfrm>
            <a:off x="1860600" y="3674500"/>
            <a:ext cx="5422800" cy="52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9,200,000 km²</a:t>
            </a:r>
            <a:endParaRPr/>
          </a:p>
        </p:txBody>
      </p:sp>
      <p:sp>
        <p:nvSpPr>
          <p:cNvPr id="2862" name="Google Shape;2862;p46"/>
          <p:cNvSpPr txBox="1"/>
          <p:nvPr>
            <p:ph idx="1" type="subTitle"/>
          </p:nvPr>
        </p:nvSpPr>
        <p:spPr>
          <a:xfrm>
            <a:off x="1944000" y="1180139"/>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area covered by the Sahara</a:t>
            </a:r>
            <a:endParaRPr/>
          </a:p>
        </p:txBody>
      </p:sp>
      <p:sp>
        <p:nvSpPr>
          <p:cNvPr id="2863" name="Google Shape;2863;p46"/>
          <p:cNvSpPr txBox="1"/>
          <p:nvPr>
            <p:ph idx="4" type="subTitle"/>
          </p:nvPr>
        </p:nvSpPr>
        <p:spPr>
          <a:xfrm>
            <a:off x="1944000" y="2761273"/>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average rainfall per year in the Atacama Desert</a:t>
            </a:r>
            <a:endParaRPr/>
          </a:p>
        </p:txBody>
      </p:sp>
      <p:sp>
        <p:nvSpPr>
          <p:cNvPr id="2864" name="Google Shape;2864;p46"/>
          <p:cNvSpPr txBox="1"/>
          <p:nvPr>
            <p:ph idx="5" type="subTitle"/>
          </p:nvPr>
        </p:nvSpPr>
        <p:spPr>
          <a:xfrm>
            <a:off x="1944000" y="4342446"/>
            <a:ext cx="5256000" cy="28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live in the Kharga Oasis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8" name="Shape 2868"/>
        <p:cNvGrpSpPr/>
        <p:nvPr/>
      </p:nvGrpSpPr>
      <p:grpSpPr>
        <a:xfrm>
          <a:off x="0" y="0"/>
          <a:ext cx="0" cy="0"/>
          <a:chOff x="0" y="0"/>
          <a:chExt cx="0" cy="0"/>
        </a:xfrm>
      </p:grpSpPr>
      <p:sp>
        <p:nvSpPr>
          <p:cNvPr id="2869" name="Google Shape;2869;p47"/>
          <p:cNvSpPr txBox="1"/>
          <p:nvPr>
            <p:ph type="title"/>
          </p:nvPr>
        </p:nvSpPr>
        <p:spPr>
          <a:xfrm>
            <a:off x="463050" y="539500"/>
            <a:ext cx="82038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ractical Uses of This Subject</a:t>
            </a:r>
            <a:endParaRPr/>
          </a:p>
        </p:txBody>
      </p:sp>
      <p:sp>
        <p:nvSpPr>
          <p:cNvPr id="2870" name="Google Shape;2870;p47"/>
          <p:cNvSpPr txBox="1"/>
          <p:nvPr>
            <p:ph idx="1" type="subTitle"/>
          </p:nvPr>
        </p:nvSpPr>
        <p:spPr>
          <a:xfrm>
            <a:off x="1039775"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871" name="Google Shape;2871;p47"/>
          <p:cNvSpPr txBox="1"/>
          <p:nvPr>
            <p:ph idx="2" type="subTitle"/>
          </p:nvPr>
        </p:nvSpPr>
        <p:spPr>
          <a:xfrm>
            <a:off x="1039775"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872" name="Google Shape;2872;p47"/>
          <p:cNvSpPr/>
          <p:nvPr/>
        </p:nvSpPr>
        <p:spPr>
          <a:xfrm>
            <a:off x="1466225"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7"/>
          <p:cNvSpPr txBox="1"/>
          <p:nvPr>
            <p:ph idx="3" type="subTitle"/>
          </p:nvPr>
        </p:nvSpPr>
        <p:spPr>
          <a:xfrm>
            <a:off x="3742800"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874" name="Google Shape;2874;p47"/>
          <p:cNvSpPr txBox="1"/>
          <p:nvPr>
            <p:ph idx="4" type="subTitle"/>
          </p:nvPr>
        </p:nvSpPr>
        <p:spPr>
          <a:xfrm>
            <a:off x="3742800"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 in the</a:t>
            </a:r>
            <a:r>
              <a:rPr lang="en"/>
              <a:t> sky</a:t>
            </a:r>
            <a:endParaRPr/>
          </a:p>
        </p:txBody>
      </p:sp>
      <p:sp>
        <p:nvSpPr>
          <p:cNvPr id="2875" name="Google Shape;2875;p47"/>
          <p:cNvSpPr/>
          <p:nvPr/>
        </p:nvSpPr>
        <p:spPr>
          <a:xfrm>
            <a:off x="4169250"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7"/>
          <p:cNvSpPr txBox="1"/>
          <p:nvPr>
            <p:ph idx="5" type="subTitle"/>
          </p:nvPr>
        </p:nvSpPr>
        <p:spPr>
          <a:xfrm>
            <a:off x="6445825" y="2770999"/>
            <a:ext cx="1658400" cy="28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877" name="Google Shape;2877;p47"/>
          <p:cNvSpPr txBox="1"/>
          <p:nvPr>
            <p:ph idx="6" type="subTitle"/>
          </p:nvPr>
        </p:nvSpPr>
        <p:spPr>
          <a:xfrm>
            <a:off x="6445825" y="3140274"/>
            <a:ext cx="1658400" cy="75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878" name="Google Shape;2878;p47"/>
          <p:cNvSpPr/>
          <p:nvPr/>
        </p:nvSpPr>
        <p:spPr>
          <a:xfrm>
            <a:off x="6872275" y="1749583"/>
            <a:ext cx="805500" cy="805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9" name="Google Shape;2879;p47"/>
          <p:cNvGrpSpPr/>
          <p:nvPr/>
        </p:nvGrpSpPr>
        <p:grpSpPr>
          <a:xfrm>
            <a:off x="7115636" y="1964882"/>
            <a:ext cx="318778" cy="374902"/>
            <a:chOff x="3821000" y="3572275"/>
            <a:chExt cx="855550" cy="935150"/>
          </a:xfrm>
        </p:grpSpPr>
        <p:sp>
          <p:nvSpPr>
            <p:cNvPr id="2880" name="Google Shape;2880;p47"/>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7"/>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7"/>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7"/>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7"/>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5" name="Google Shape;2885;p47"/>
          <p:cNvGrpSpPr/>
          <p:nvPr/>
        </p:nvGrpSpPr>
        <p:grpSpPr>
          <a:xfrm>
            <a:off x="1658918" y="1964904"/>
            <a:ext cx="420115" cy="374857"/>
            <a:chOff x="238125" y="1601250"/>
            <a:chExt cx="994825" cy="955050"/>
          </a:xfrm>
        </p:grpSpPr>
        <p:sp>
          <p:nvSpPr>
            <p:cNvPr id="2886" name="Google Shape;2886;p47"/>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7"/>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7"/>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7"/>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47"/>
          <p:cNvGrpSpPr/>
          <p:nvPr/>
        </p:nvGrpSpPr>
        <p:grpSpPr>
          <a:xfrm>
            <a:off x="12706175" y="1995984"/>
            <a:ext cx="480600" cy="346032"/>
            <a:chOff x="1926100" y="1203350"/>
            <a:chExt cx="994825" cy="716275"/>
          </a:xfrm>
        </p:grpSpPr>
        <p:sp>
          <p:nvSpPr>
            <p:cNvPr id="2891" name="Google Shape;2891;p47"/>
            <p:cNvSpPr/>
            <p:nvPr/>
          </p:nvSpPr>
          <p:spPr>
            <a:xfrm>
              <a:off x="1926100" y="1203350"/>
              <a:ext cx="994825" cy="716275"/>
            </a:xfrm>
            <a:custGeom>
              <a:rect b="b" l="l" r="r" t="t"/>
              <a:pathLst>
                <a:path extrusionOk="0" h="28651" w="39793">
                  <a:moveTo>
                    <a:pt x="16713" y="1592"/>
                  </a:moveTo>
                  <a:cubicBezTo>
                    <a:pt x="18029" y="1592"/>
                    <a:pt x="19101" y="2663"/>
                    <a:pt x="19101" y="3979"/>
                  </a:cubicBezTo>
                  <a:lnTo>
                    <a:pt x="19101" y="23875"/>
                  </a:lnTo>
                  <a:lnTo>
                    <a:pt x="4775" y="23875"/>
                  </a:lnTo>
                  <a:lnTo>
                    <a:pt x="4775" y="2388"/>
                  </a:lnTo>
                  <a:cubicBezTo>
                    <a:pt x="4775" y="1952"/>
                    <a:pt x="5126" y="1592"/>
                    <a:pt x="5571" y="1592"/>
                  </a:cubicBezTo>
                  <a:close/>
                  <a:moveTo>
                    <a:pt x="34222" y="1592"/>
                  </a:moveTo>
                  <a:cubicBezTo>
                    <a:pt x="34657" y="1592"/>
                    <a:pt x="35017" y="1952"/>
                    <a:pt x="35017" y="2388"/>
                  </a:cubicBezTo>
                  <a:lnTo>
                    <a:pt x="35017" y="23875"/>
                  </a:lnTo>
                  <a:lnTo>
                    <a:pt x="20692" y="23875"/>
                  </a:lnTo>
                  <a:lnTo>
                    <a:pt x="20692" y="3979"/>
                  </a:lnTo>
                  <a:cubicBezTo>
                    <a:pt x="20692" y="2663"/>
                    <a:pt x="21753" y="1592"/>
                    <a:pt x="23080" y="1592"/>
                  </a:cubicBezTo>
                  <a:close/>
                  <a:moveTo>
                    <a:pt x="37405" y="4775"/>
                  </a:moveTo>
                  <a:cubicBezTo>
                    <a:pt x="37840" y="4775"/>
                    <a:pt x="38201" y="5136"/>
                    <a:pt x="38201" y="5571"/>
                  </a:cubicBezTo>
                  <a:lnTo>
                    <a:pt x="38201" y="26263"/>
                  </a:lnTo>
                  <a:cubicBezTo>
                    <a:pt x="38201" y="26698"/>
                    <a:pt x="37840" y="27059"/>
                    <a:pt x="37405" y="27059"/>
                  </a:cubicBezTo>
                  <a:lnTo>
                    <a:pt x="2388" y="27059"/>
                  </a:lnTo>
                  <a:cubicBezTo>
                    <a:pt x="1942" y="27059"/>
                    <a:pt x="1592" y="26698"/>
                    <a:pt x="1592" y="26263"/>
                  </a:cubicBezTo>
                  <a:lnTo>
                    <a:pt x="1592" y="5571"/>
                  </a:lnTo>
                  <a:cubicBezTo>
                    <a:pt x="1592" y="5136"/>
                    <a:pt x="1942" y="4775"/>
                    <a:pt x="2388" y="4775"/>
                  </a:cubicBezTo>
                  <a:lnTo>
                    <a:pt x="3184" y="4775"/>
                  </a:lnTo>
                  <a:lnTo>
                    <a:pt x="3184" y="24671"/>
                  </a:lnTo>
                  <a:cubicBezTo>
                    <a:pt x="3184" y="25106"/>
                    <a:pt x="3534" y="25467"/>
                    <a:pt x="3980" y="25467"/>
                  </a:cubicBezTo>
                  <a:lnTo>
                    <a:pt x="35813" y="25467"/>
                  </a:lnTo>
                  <a:cubicBezTo>
                    <a:pt x="36248" y="25467"/>
                    <a:pt x="36609" y="25106"/>
                    <a:pt x="36609" y="24671"/>
                  </a:cubicBezTo>
                  <a:lnTo>
                    <a:pt x="36609" y="4775"/>
                  </a:lnTo>
                  <a:close/>
                  <a:moveTo>
                    <a:pt x="5571" y="0"/>
                  </a:moveTo>
                  <a:cubicBezTo>
                    <a:pt x="4245" y="0"/>
                    <a:pt x="3184" y="1072"/>
                    <a:pt x="3184" y="2388"/>
                  </a:cubicBezTo>
                  <a:lnTo>
                    <a:pt x="3184" y="3183"/>
                  </a:lnTo>
                  <a:lnTo>
                    <a:pt x="2388" y="3183"/>
                  </a:lnTo>
                  <a:cubicBezTo>
                    <a:pt x="1061" y="3183"/>
                    <a:pt x="0" y="4255"/>
                    <a:pt x="0" y="5571"/>
                  </a:cubicBezTo>
                  <a:lnTo>
                    <a:pt x="0" y="26263"/>
                  </a:lnTo>
                  <a:cubicBezTo>
                    <a:pt x="0" y="27578"/>
                    <a:pt x="1061" y="28650"/>
                    <a:pt x="2388" y="28650"/>
                  </a:cubicBezTo>
                  <a:lnTo>
                    <a:pt x="37405" y="28650"/>
                  </a:lnTo>
                  <a:cubicBezTo>
                    <a:pt x="38721" y="28650"/>
                    <a:pt x="39792" y="27578"/>
                    <a:pt x="39792" y="26263"/>
                  </a:cubicBezTo>
                  <a:lnTo>
                    <a:pt x="39792" y="5571"/>
                  </a:lnTo>
                  <a:cubicBezTo>
                    <a:pt x="39792" y="4255"/>
                    <a:pt x="38721" y="3183"/>
                    <a:pt x="37405" y="3183"/>
                  </a:cubicBezTo>
                  <a:lnTo>
                    <a:pt x="36609" y="3183"/>
                  </a:lnTo>
                  <a:lnTo>
                    <a:pt x="36609" y="2388"/>
                  </a:lnTo>
                  <a:cubicBezTo>
                    <a:pt x="36609" y="1072"/>
                    <a:pt x="35537" y="0"/>
                    <a:pt x="34222" y="0"/>
                  </a:cubicBezTo>
                  <a:lnTo>
                    <a:pt x="23080" y="0"/>
                  </a:lnTo>
                  <a:cubicBezTo>
                    <a:pt x="21817" y="0"/>
                    <a:pt x="20639" y="605"/>
                    <a:pt x="19896" y="1613"/>
                  </a:cubicBezTo>
                  <a:cubicBezTo>
                    <a:pt x="19143" y="605"/>
                    <a:pt x="17965" y="0"/>
                    <a:pt x="167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7"/>
            <p:cNvSpPr/>
            <p:nvPr/>
          </p:nvSpPr>
          <p:spPr>
            <a:xfrm>
              <a:off x="2503075" y="1402300"/>
              <a:ext cx="238775" cy="238775"/>
            </a:xfrm>
            <a:custGeom>
              <a:rect b="b" l="l" r="r" t="t"/>
              <a:pathLst>
                <a:path extrusionOk="0" h="9551" w="9551">
                  <a:moveTo>
                    <a:pt x="7959" y="1592"/>
                  </a:moveTo>
                  <a:lnTo>
                    <a:pt x="7959" y="7959"/>
                  </a:lnTo>
                  <a:lnTo>
                    <a:pt x="1592" y="7959"/>
                  </a:lnTo>
                  <a:lnTo>
                    <a:pt x="1592" y="1592"/>
                  </a:lnTo>
                  <a:close/>
                  <a:moveTo>
                    <a:pt x="797" y="0"/>
                  </a:moveTo>
                  <a:cubicBezTo>
                    <a:pt x="351" y="0"/>
                    <a:pt x="1" y="361"/>
                    <a:pt x="1" y="796"/>
                  </a:cubicBezTo>
                  <a:lnTo>
                    <a:pt x="1" y="8755"/>
                  </a:lnTo>
                  <a:cubicBezTo>
                    <a:pt x="1" y="9190"/>
                    <a:pt x="351" y="9550"/>
                    <a:pt x="797" y="9550"/>
                  </a:cubicBezTo>
                  <a:lnTo>
                    <a:pt x="8755" y="9550"/>
                  </a:lnTo>
                  <a:cubicBezTo>
                    <a:pt x="9190" y="9550"/>
                    <a:pt x="9551" y="9190"/>
                    <a:pt x="9551" y="8755"/>
                  </a:cubicBezTo>
                  <a:lnTo>
                    <a:pt x="9551" y="796"/>
                  </a:lnTo>
                  <a:cubicBezTo>
                    <a:pt x="9551"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7"/>
            <p:cNvSpPr/>
            <p:nvPr/>
          </p:nvSpPr>
          <p:spPr>
            <a:xfrm>
              <a:off x="2503075" y="1302825"/>
              <a:ext cx="238525" cy="39800"/>
            </a:xfrm>
            <a:custGeom>
              <a:rect b="b" l="l" r="r" t="t"/>
              <a:pathLst>
                <a:path extrusionOk="0" h="1592"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7"/>
            <p:cNvSpPr/>
            <p:nvPr/>
          </p:nvSpPr>
          <p:spPr>
            <a:xfrm>
              <a:off x="2105150" y="1402300"/>
              <a:ext cx="238525" cy="39825"/>
            </a:xfrm>
            <a:custGeom>
              <a:rect b="b" l="l" r="r" t="t"/>
              <a:pathLst>
                <a:path extrusionOk="0" h="1593"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7"/>
            <p:cNvSpPr/>
            <p:nvPr/>
          </p:nvSpPr>
          <p:spPr>
            <a:xfrm>
              <a:off x="2105150" y="1302825"/>
              <a:ext cx="238525" cy="39800"/>
            </a:xfrm>
            <a:custGeom>
              <a:rect b="b" l="l" r="r" t="t"/>
              <a:pathLst>
                <a:path extrusionOk="0" h="1592" w="9541">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7"/>
            <p:cNvSpPr/>
            <p:nvPr/>
          </p:nvSpPr>
          <p:spPr>
            <a:xfrm>
              <a:off x="2105150" y="1501775"/>
              <a:ext cx="238525" cy="39825"/>
            </a:xfrm>
            <a:custGeom>
              <a:rect b="b" l="l" r="r" t="t"/>
              <a:pathLst>
                <a:path extrusionOk="0" h="1593" w="9541">
                  <a:moveTo>
                    <a:pt x="797" y="1"/>
                  </a:moveTo>
                  <a:cubicBezTo>
                    <a:pt x="351" y="1"/>
                    <a:pt x="1" y="361"/>
                    <a:pt x="1" y="796"/>
                  </a:cubicBezTo>
                  <a:cubicBezTo>
                    <a:pt x="1" y="1231"/>
                    <a:pt x="351" y="1592"/>
                    <a:pt x="797" y="1592"/>
                  </a:cubicBezTo>
                  <a:lnTo>
                    <a:pt x="8755" y="1592"/>
                  </a:lnTo>
                  <a:cubicBezTo>
                    <a:pt x="9190" y="1592"/>
                    <a:pt x="9540" y="1231"/>
                    <a:pt x="9540" y="796"/>
                  </a:cubicBezTo>
                  <a:cubicBezTo>
                    <a:pt x="9540" y="361"/>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7"/>
            <p:cNvSpPr/>
            <p:nvPr/>
          </p:nvSpPr>
          <p:spPr>
            <a:xfrm>
              <a:off x="2105150" y="1601250"/>
              <a:ext cx="238525" cy="39825"/>
            </a:xfrm>
            <a:custGeom>
              <a:rect b="b" l="l" r="r" t="t"/>
              <a:pathLst>
                <a:path extrusionOk="0" h="1593" w="9541">
                  <a:moveTo>
                    <a:pt x="797" y="1"/>
                  </a:moveTo>
                  <a:cubicBezTo>
                    <a:pt x="351" y="1"/>
                    <a:pt x="1" y="362"/>
                    <a:pt x="1" y="797"/>
                  </a:cubicBezTo>
                  <a:cubicBezTo>
                    <a:pt x="1" y="1232"/>
                    <a:pt x="351" y="1592"/>
                    <a:pt x="797" y="1592"/>
                  </a:cubicBezTo>
                  <a:lnTo>
                    <a:pt x="8755" y="1592"/>
                  </a:lnTo>
                  <a:cubicBezTo>
                    <a:pt x="9190" y="1592"/>
                    <a:pt x="9540" y="1232"/>
                    <a:pt x="9540" y="797"/>
                  </a:cubicBezTo>
                  <a:cubicBezTo>
                    <a:pt x="9540" y="362"/>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7"/>
            <p:cNvSpPr/>
            <p:nvPr/>
          </p:nvSpPr>
          <p:spPr>
            <a:xfrm>
              <a:off x="2105150" y="1700725"/>
              <a:ext cx="238525" cy="39825"/>
            </a:xfrm>
            <a:custGeom>
              <a:rect b="b" l="l" r="r" t="t"/>
              <a:pathLst>
                <a:path extrusionOk="0" h="1593" w="9541">
                  <a:moveTo>
                    <a:pt x="797" y="1"/>
                  </a:moveTo>
                  <a:cubicBezTo>
                    <a:pt x="351" y="1"/>
                    <a:pt x="1" y="362"/>
                    <a:pt x="1" y="797"/>
                  </a:cubicBezTo>
                  <a:cubicBezTo>
                    <a:pt x="1" y="1232"/>
                    <a:pt x="351" y="1593"/>
                    <a:pt x="797" y="1593"/>
                  </a:cubicBezTo>
                  <a:lnTo>
                    <a:pt x="8755" y="1593"/>
                  </a:lnTo>
                  <a:cubicBezTo>
                    <a:pt x="9190" y="1593"/>
                    <a:pt x="9540" y="1232"/>
                    <a:pt x="9540" y="797"/>
                  </a:cubicBezTo>
                  <a:cubicBezTo>
                    <a:pt x="9540" y="362"/>
                    <a:pt x="9190" y="1"/>
                    <a:pt x="8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 name="Google Shape;2899;p47"/>
          <p:cNvGrpSpPr/>
          <p:nvPr/>
        </p:nvGrpSpPr>
        <p:grpSpPr>
          <a:xfrm>
            <a:off x="4419521" y="1964666"/>
            <a:ext cx="304958" cy="375335"/>
            <a:chOff x="3040275" y="1342600"/>
            <a:chExt cx="775975" cy="955050"/>
          </a:xfrm>
        </p:grpSpPr>
        <p:sp>
          <p:nvSpPr>
            <p:cNvPr id="2900" name="Google Shape;2900;p47"/>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7"/>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7"/>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7"/>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7"/>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7"/>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7"/>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7" name="Google Shape;2907;p47"/>
          <p:cNvGrpSpPr/>
          <p:nvPr/>
        </p:nvGrpSpPr>
        <p:grpSpPr>
          <a:xfrm>
            <a:off x="8667012" y="3325939"/>
            <a:ext cx="163566" cy="164402"/>
            <a:chOff x="3407917" y="-1400250"/>
            <a:chExt cx="193891" cy="194881"/>
          </a:xfrm>
        </p:grpSpPr>
        <p:sp>
          <p:nvSpPr>
            <p:cNvPr id="2908" name="Google Shape;2908;p47"/>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7"/>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7"/>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7"/>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9" name="Shape 2919"/>
        <p:cNvGrpSpPr/>
        <p:nvPr/>
      </p:nvGrpSpPr>
      <p:grpSpPr>
        <a:xfrm>
          <a:off x="0" y="0"/>
          <a:ext cx="0" cy="0"/>
          <a:chOff x="0" y="0"/>
          <a:chExt cx="0" cy="0"/>
        </a:xfrm>
      </p:grpSpPr>
      <p:sp>
        <p:nvSpPr>
          <p:cNvPr id="2920" name="Google Shape;2920;p48"/>
          <p:cNvSpPr txBox="1"/>
          <p:nvPr>
            <p:ph idx="1" type="subTitle"/>
          </p:nvPr>
        </p:nvSpPr>
        <p:spPr>
          <a:xfrm>
            <a:off x="713225" y="2302169"/>
            <a:ext cx="2767800" cy="112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 It’s full of iron oxide dust, which gives the planet its reddish cast</a:t>
            </a:r>
            <a:endParaRPr/>
          </a:p>
        </p:txBody>
      </p:sp>
      <p:sp>
        <p:nvSpPr>
          <p:cNvPr id="2921" name="Google Shape;2921;p48"/>
          <p:cNvSpPr/>
          <p:nvPr/>
        </p:nvSpPr>
        <p:spPr>
          <a:xfrm>
            <a:off x="3957243" y="848264"/>
            <a:ext cx="3904948" cy="3446969"/>
          </a:xfrm>
          <a:custGeom>
            <a:rect b="b" l="l" r="r" t="t"/>
            <a:pathLst>
              <a:path extrusionOk="0" h="206963" w="234461">
                <a:moveTo>
                  <a:pt x="8412" y="1"/>
                </a:moveTo>
                <a:cubicBezTo>
                  <a:pt x="3836" y="232"/>
                  <a:pt x="185" y="3883"/>
                  <a:pt x="0" y="8458"/>
                </a:cubicBezTo>
                <a:lnTo>
                  <a:pt x="0" y="8828"/>
                </a:lnTo>
                <a:lnTo>
                  <a:pt x="0" y="198135"/>
                </a:lnTo>
                <a:cubicBezTo>
                  <a:pt x="0" y="202988"/>
                  <a:pt x="3975" y="206962"/>
                  <a:pt x="8874" y="206962"/>
                </a:cubicBezTo>
                <a:lnTo>
                  <a:pt x="225633" y="206962"/>
                </a:lnTo>
                <a:cubicBezTo>
                  <a:pt x="230486" y="206962"/>
                  <a:pt x="234461" y="202988"/>
                  <a:pt x="234461" y="198135"/>
                </a:cubicBezTo>
                <a:lnTo>
                  <a:pt x="234461" y="8828"/>
                </a:lnTo>
                <a:cubicBezTo>
                  <a:pt x="234461" y="8689"/>
                  <a:pt x="234461" y="8551"/>
                  <a:pt x="234461" y="8458"/>
                </a:cubicBezTo>
                <a:cubicBezTo>
                  <a:pt x="234276" y="3883"/>
                  <a:pt x="230625" y="232"/>
                  <a:pt x="226049" y="1"/>
                </a:cubicBezTo>
                <a:close/>
              </a:path>
            </a:pathLst>
          </a:custGeom>
          <a:noFill/>
          <a:ln cap="rnd" cmpd="sng" w="150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8"/>
          <p:cNvSpPr/>
          <p:nvPr/>
        </p:nvSpPr>
        <p:spPr>
          <a:xfrm>
            <a:off x="3958009" y="848264"/>
            <a:ext cx="3904182" cy="140885"/>
          </a:xfrm>
          <a:custGeom>
            <a:rect b="b" l="l" r="r" t="t"/>
            <a:pathLst>
              <a:path extrusionOk="0" h="8459" w="234415">
                <a:moveTo>
                  <a:pt x="8366" y="1"/>
                </a:moveTo>
                <a:cubicBezTo>
                  <a:pt x="3790" y="232"/>
                  <a:pt x="185" y="3883"/>
                  <a:pt x="1" y="8458"/>
                </a:cubicBezTo>
                <a:lnTo>
                  <a:pt x="234415" y="8458"/>
                </a:lnTo>
                <a:cubicBezTo>
                  <a:pt x="234230" y="3883"/>
                  <a:pt x="230579" y="232"/>
                  <a:pt x="226003" y="1"/>
                </a:cubicBezTo>
                <a:close/>
              </a:path>
            </a:pathLst>
          </a:custGeom>
          <a:solidFill>
            <a:schemeClr val="accent4"/>
          </a:solidFill>
          <a:ln cap="flat" cmpd="sng" w="15025">
            <a:solidFill>
              <a:schemeClr val="accent5"/>
            </a:solidFill>
            <a:prstDash val="solid"/>
            <a:miter lim="462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8"/>
          <p:cNvSpPr/>
          <p:nvPr/>
        </p:nvSpPr>
        <p:spPr>
          <a:xfrm>
            <a:off x="4158918" y="895214"/>
            <a:ext cx="53896" cy="46201"/>
          </a:xfrm>
          <a:custGeom>
            <a:rect b="b" l="l" r="r" t="t"/>
            <a:pathLst>
              <a:path extrusionOk="0" h="2774" w="3236">
                <a:moveTo>
                  <a:pt x="1849" y="1"/>
                </a:moveTo>
                <a:cubicBezTo>
                  <a:pt x="601" y="1"/>
                  <a:pt x="0" y="1526"/>
                  <a:pt x="878" y="2358"/>
                </a:cubicBezTo>
                <a:cubicBezTo>
                  <a:pt x="1165" y="2645"/>
                  <a:pt x="1517" y="2774"/>
                  <a:pt x="1860" y="2774"/>
                </a:cubicBezTo>
                <a:cubicBezTo>
                  <a:pt x="2565" y="2774"/>
                  <a:pt x="3235" y="2227"/>
                  <a:pt x="3235" y="1387"/>
                </a:cubicBezTo>
                <a:cubicBezTo>
                  <a:pt x="3235" y="602"/>
                  <a:pt x="2635" y="1"/>
                  <a:pt x="18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8"/>
          <p:cNvSpPr/>
          <p:nvPr/>
        </p:nvSpPr>
        <p:spPr>
          <a:xfrm>
            <a:off x="4249738" y="895214"/>
            <a:ext cx="54678" cy="46201"/>
          </a:xfrm>
          <a:custGeom>
            <a:rect b="b" l="l" r="r" t="t"/>
            <a:pathLst>
              <a:path extrusionOk="0" h="2774" w="3283">
                <a:moveTo>
                  <a:pt x="1896" y="1"/>
                </a:moveTo>
                <a:cubicBezTo>
                  <a:pt x="648" y="1"/>
                  <a:pt x="1" y="1480"/>
                  <a:pt x="879" y="2358"/>
                </a:cubicBezTo>
                <a:cubicBezTo>
                  <a:pt x="1166" y="2645"/>
                  <a:pt x="1522" y="2774"/>
                  <a:pt x="1872" y="2774"/>
                </a:cubicBezTo>
                <a:cubicBezTo>
                  <a:pt x="2591" y="2774"/>
                  <a:pt x="3282" y="2227"/>
                  <a:pt x="3282" y="1387"/>
                </a:cubicBezTo>
                <a:cubicBezTo>
                  <a:pt x="3282" y="602"/>
                  <a:pt x="2635" y="1"/>
                  <a:pt x="1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8"/>
          <p:cNvSpPr/>
          <p:nvPr/>
        </p:nvSpPr>
        <p:spPr>
          <a:xfrm>
            <a:off x="4341340" y="895214"/>
            <a:ext cx="53896" cy="46201"/>
          </a:xfrm>
          <a:custGeom>
            <a:rect b="b" l="l" r="r" t="t"/>
            <a:pathLst>
              <a:path extrusionOk="0" h="2774" w="3236">
                <a:moveTo>
                  <a:pt x="1849" y="1"/>
                </a:moveTo>
                <a:cubicBezTo>
                  <a:pt x="602" y="1"/>
                  <a:pt x="1" y="1480"/>
                  <a:pt x="879" y="2358"/>
                </a:cubicBezTo>
                <a:cubicBezTo>
                  <a:pt x="1166" y="2645"/>
                  <a:pt x="1517" y="2774"/>
                  <a:pt x="1860" y="2774"/>
                </a:cubicBezTo>
                <a:cubicBezTo>
                  <a:pt x="2566" y="2774"/>
                  <a:pt x="3236" y="2227"/>
                  <a:pt x="3236" y="1387"/>
                </a:cubicBezTo>
                <a:cubicBezTo>
                  <a:pt x="3236" y="602"/>
                  <a:pt x="2635" y="1"/>
                  <a:pt x="18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6" name="Google Shape;2926;p48"/>
          <p:cNvGrpSpPr/>
          <p:nvPr/>
        </p:nvGrpSpPr>
        <p:grpSpPr>
          <a:xfrm>
            <a:off x="4091182" y="2283858"/>
            <a:ext cx="236318" cy="237101"/>
            <a:chOff x="1070450" y="2401100"/>
            <a:chExt cx="354725" cy="355900"/>
          </a:xfrm>
        </p:grpSpPr>
        <p:sp>
          <p:nvSpPr>
            <p:cNvPr id="2927" name="Google Shape;2927;p48"/>
            <p:cNvSpPr/>
            <p:nvPr/>
          </p:nvSpPr>
          <p:spPr>
            <a:xfrm>
              <a:off x="1070450" y="2401100"/>
              <a:ext cx="354725" cy="355900"/>
            </a:xfrm>
            <a:custGeom>
              <a:rect b="b" l="l" r="r" t="t"/>
              <a:pathLst>
                <a:path extrusionOk="0" h="14236" w="14189">
                  <a:moveTo>
                    <a:pt x="7118" y="0"/>
                  </a:moveTo>
                  <a:cubicBezTo>
                    <a:pt x="3189" y="0"/>
                    <a:pt x="0" y="3189"/>
                    <a:pt x="0" y="7118"/>
                  </a:cubicBezTo>
                  <a:cubicBezTo>
                    <a:pt x="0" y="11046"/>
                    <a:pt x="3189" y="14235"/>
                    <a:pt x="7118" y="14235"/>
                  </a:cubicBezTo>
                  <a:cubicBezTo>
                    <a:pt x="11000" y="14235"/>
                    <a:pt x="14189" y="11046"/>
                    <a:pt x="14189" y="7118"/>
                  </a:cubicBezTo>
                  <a:cubicBezTo>
                    <a:pt x="14189" y="3189"/>
                    <a:pt x="11000" y="0"/>
                    <a:pt x="7118" y="0"/>
                  </a:cubicBezTo>
                  <a:close/>
                </a:path>
              </a:pathLst>
            </a:custGeom>
            <a:noFill/>
            <a:ln cap="rnd" cmpd="sng" w="150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8"/>
            <p:cNvSpPr/>
            <p:nvPr/>
          </p:nvSpPr>
          <p:spPr>
            <a:xfrm>
              <a:off x="1192583" y="2483713"/>
              <a:ext cx="87825" cy="190675"/>
            </a:xfrm>
            <a:custGeom>
              <a:rect b="b" l="l" r="r" t="t"/>
              <a:pathLst>
                <a:path extrusionOk="0" fill="none" h="7627" w="3513">
                  <a:moveTo>
                    <a:pt x="3513" y="1"/>
                  </a:moveTo>
                  <a:lnTo>
                    <a:pt x="0" y="4207"/>
                  </a:lnTo>
                  <a:lnTo>
                    <a:pt x="3513" y="7627"/>
                  </a:lnTo>
                </a:path>
              </a:pathLst>
            </a:custGeom>
            <a:noFill/>
            <a:ln cap="rnd" cmpd="sng" w="150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48"/>
          <p:cNvGrpSpPr/>
          <p:nvPr/>
        </p:nvGrpSpPr>
        <p:grpSpPr>
          <a:xfrm>
            <a:off x="4526860" y="3985766"/>
            <a:ext cx="1126927" cy="167066"/>
            <a:chOff x="4526860" y="3985766"/>
            <a:chExt cx="1126927" cy="167066"/>
          </a:xfrm>
        </p:grpSpPr>
        <p:sp>
          <p:nvSpPr>
            <p:cNvPr id="2930" name="Google Shape;2930;p48"/>
            <p:cNvSpPr/>
            <p:nvPr/>
          </p:nvSpPr>
          <p:spPr>
            <a:xfrm>
              <a:off x="5452862" y="3985766"/>
              <a:ext cx="90853" cy="167066"/>
            </a:xfrm>
            <a:custGeom>
              <a:rect b="b" l="l" r="r" t="t"/>
              <a:pathLst>
                <a:path extrusionOk="0" h="10031" w="5455">
                  <a:moveTo>
                    <a:pt x="5454" y="1"/>
                  </a:moveTo>
                  <a:lnTo>
                    <a:pt x="2173" y="3190"/>
                  </a:lnTo>
                  <a:lnTo>
                    <a:pt x="1" y="3190"/>
                  </a:lnTo>
                  <a:lnTo>
                    <a:pt x="1" y="7442"/>
                  </a:lnTo>
                  <a:lnTo>
                    <a:pt x="2727" y="7257"/>
                  </a:lnTo>
                  <a:lnTo>
                    <a:pt x="5454" y="10030"/>
                  </a:lnTo>
                  <a:lnTo>
                    <a:pt x="54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8"/>
            <p:cNvSpPr/>
            <p:nvPr/>
          </p:nvSpPr>
          <p:spPr>
            <a:xfrm>
              <a:off x="5563701" y="4019642"/>
              <a:ext cx="33893" cy="99314"/>
            </a:xfrm>
            <a:custGeom>
              <a:rect b="b" l="l" r="r" t="t"/>
              <a:pathLst>
                <a:path extrusionOk="0" h="5963" w="2035">
                  <a:moveTo>
                    <a:pt x="1" y="0"/>
                  </a:moveTo>
                  <a:lnTo>
                    <a:pt x="1" y="5963"/>
                  </a:lnTo>
                  <a:cubicBezTo>
                    <a:pt x="1249" y="5454"/>
                    <a:pt x="2035" y="4299"/>
                    <a:pt x="2035" y="3005"/>
                  </a:cubicBezTo>
                  <a:cubicBezTo>
                    <a:pt x="2035" y="1664"/>
                    <a:pt x="1249" y="50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8"/>
            <p:cNvSpPr/>
            <p:nvPr/>
          </p:nvSpPr>
          <p:spPr>
            <a:xfrm>
              <a:off x="5558321" y="3985766"/>
              <a:ext cx="95466" cy="166284"/>
            </a:xfrm>
            <a:custGeom>
              <a:rect b="b" l="l" r="r" t="t"/>
              <a:pathLst>
                <a:path extrusionOk="0" fill="none" h="9984" w="5732">
                  <a:moveTo>
                    <a:pt x="0" y="1"/>
                  </a:moveTo>
                  <a:cubicBezTo>
                    <a:pt x="5454" y="925"/>
                    <a:pt x="5731" y="8690"/>
                    <a:pt x="324" y="9984"/>
                  </a:cubicBezTo>
                </a:path>
              </a:pathLst>
            </a:custGeom>
            <a:noFill/>
            <a:ln cap="flat" cmpd="sng" w="15025">
              <a:solidFill>
                <a:schemeClr val="accent4"/>
              </a:solidFill>
              <a:prstDash val="solid"/>
              <a:miter lim="462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8"/>
            <p:cNvSpPr/>
            <p:nvPr/>
          </p:nvSpPr>
          <p:spPr>
            <a:xfrm>
              <a:off x="4840141" y="4000406"/>
              <a:ext cx="30812" cy="147796"/>
            </a:xfrm>
            <a:custGeom>
              <a:rect b="b" l="l" r="r" t="t"/>
              <a:pathLst>
                <a:path extrusionOk="0" h="8874" w="1850">
                  <a:moveTo>
                    <a:pt x="925" y="0"/>
                  </a:moveTo>
                  <a:cubicBezTo>
                    <a:pt x="417" y="0"/>
                    <a:pt x="1" y="416"/>
                    <a:pt x="1" y="924"/>
                  </a:cubicBezTo>
                  <a:lnTo>
                    <a:pt x="1" y="7949"/>
                  </a:lnTo>
                  <a:cubicBezTo>
                    <a:pt x="1" y="8458"/>
                    <a:pt x="417" y="8874"/>
                    <a:pt x="925" y="8874"/>
                  </a:cubicBezTo>
                  <a:cubicBezTo>
                    <a:pt x="1433" y="8874"/>
                    <a:pt x="1849" y="8458"/>
                    <a:pt x="1849" y="7949"/>
                  </a:cubicBezTo>
                  <a:lnTo>
                    <a:pt x="1849" y="924"/>
                  </a:lnTo>
                  <a:cubicBezTo>
                    <a:pt x="1849" y="416"/>
                    <a:pt x="1433" y="0"/>
                    <a:pt x="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8"/>
            <p:cNvSpPr/>
            <p:nvPr/>
          </p:nvSpPr>
          <p:spPr>
            <a:xfrm>
              <a:off x="4902497" y="4000406"/>
              <a:ext cx="31578" cy="147796"/>
            </a:xfrm>
            <a:custGeom>
              <a:rect b="b" l="l" r="r" t="t"/>
              <a:pathLst>
                <a:path extrusionOk="0" h="8874" w="1896">
                  <a:moveTo>
                    <a:pt x="925" y="0"/>
                  </a:moveTo>
                  <a:cubicBezTo>
                    <a:pt x="416" y="0"/>
                    <a:pt x="0" y="416"/>
                    <a:pt x="0" y="924"/>
                  </a:cubicBezTo>
                  <a:lnTo>
                    <a:pt x="0" y="7949"/>
                  </a:lnTo>
                  <a:cubicBezTo>
                    <a:pt x="0" y="8458"/>
                    <a:pt x="416" y="8874"/>
                    <a:pt x="925" y="8874"/>
                  </a:cubicBezTo>
                  <a:cubicBezTo>
                    <a:pt x="1479" y="8874"/>
                    <a:pt x="1895" y="8458"/>
                    <a:pt x="1895" y="7949"/>
                  </a:cubicBezTo>
                  <a:lnTo>
                    <a:pt x="1895" y="924"/>
                  </a:lnTo>
                  <a:cubicBezTo>
                    <a:pt x="1895" y="416"/>
                    <a:pt x="1479" y="0"/>
                    <a:pt x="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8"/>
            <p:cNvSpPr/>
            <p:nvPr/>
          </p:nvSpPr>
          <p:spPr>
            <a:xfrm>
              <a:off x="4526860" y="4001938"/>
              <a:ext cx="32344" cy="149345"/>
            </a:xfrm>
            <a:custGeom>
              <a:rect b="b" l="l" r="r" t="t"/>
              <a:pathLst>
                <a:path extrusionOk="0" h="8967" w="1942">
                  <a:moveTo>
                    <a:pt x="971" y="0"/>
                  </a:moveTo>
                  <a:cubicBezTo>
                    <a:pt x="462" y="0"/>
                    <a:pt x="0" y="416"/>
                    <a:pt x="46" y="971"/>
                  </a:cubicBezTo>
                  <a:lnTo>
                    <a:pt x="46" y="7996"/>
                  </a:lnTo>
                  <a:cubicBezTo>
                    <a:pt x="46" y="8551"/>
                    <a:pt x="462" y="8967"/>
                    <a:pt x="971" y="8967"/>
                  </a:cubicBezTo>
                  <a:cubicBezTo>
                    <a:pt x="1479" y="8967"/>
                    <a:pt x="1941" y="8551"/>
                    <a:pt x="1941" y="7996"/>
                  </a:cubicBezTo>
                  <a:lnTo>
                    <a:pt x="1941" y="971"/>
                  </a:lnTo>
                  <a:cubicBezTo>
                    <a:pt x="1941" y="463"/>
                    <a:pt x="1525" y="0"/>
                    <a:pt x="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8"/>
            <p:cNvSpPr/>
            <p:nvPr/>
          </p:nvSpPr>
          <p:spPr>
            <a:xfrm>
              <a:off x="4565350" y="4007568"/>
              <a:ext cx="95450" cy="136471"/>
            </a:xfrm>
            <a:custGeom>
              <a:rect b="b" l="l" r="r" t="t"/>
              <a:pathLst>
                <a:path extrusionOk="0" h="8194" w="5731">
                  <a:moveTo>
                    <a:pt x="5322" y="1"/>
                  </a:moveTo>
                  <a:cubicBezTo>
                    <a:pt x="5225" y="1"/>
                    <a:pt x="5124" y="38"/>
                    <a:pt x="5038" y="125"/>
                  </a:cubicBezTo>
                  <a:lnTo>
                    <a:pt x="185" y="3637"/>
                  </a:lnTo>
                  <a:cubicBezTo>
                    <a:pt x="0" y="3776"/>
                    <a:pt x="0" y="4099"/>
                    <a:pt x="185" y="4238"/>
                  </a:cubicBezTo>
                  <a:lnTo>
                    <a:pt x="5084" y="8120"/>
                  </a:lnTo>
                  <a:cubicBezTo>
                    <a:pt x="5147" y="8171"/>
                    <a:pt x="5224" y="8194"/>
                    <a:pt x="5303" y="8194"/>
                  </a:cubicBezTo>
                  <a:cubicBezTo>
                    <a:pt x="5511" y="8194"/>
                    <a:pt x="5731" y="8032"/>
                    <a:pt x="5731" y="7797"/>
                  </a:cubicBezTo>
                  <a:lnTo>
                    <a:pt x="5731" y="402"/>
                  </a:lnTo>
                  <a:cubicBezTo>
                    <a:pt x="5731" y="180"/>
                    <a:pt x="5535" y="1"/>
                    <a:pt x="5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8"/>
            <p:cNvSpPr/>
            <p:nvPr/>
          </p:nvSpPr>
          <p:spPr>
            <a:xfrm>
              <a:off x="5212697" y="3995776"/>
              <a:ext cx="33893" cy="148579"/>
            </a:xfrm>
            <a:custGeom>
              <a:rect b="b" l="l" r="r" t="t"/>
              <a:pathLst>
                <a:path extrusionOk="0" h="8921" w="2035">
                  <a:moveTo>
                    <a:pt x="1064" y="1"/>
                  </a:moveTo>
                  <a:cubicBezTo>
                    <a:pt x="555" y="1"/>
                    <a:pt x="139" y="417"/>
                    <a:pt x="93" y="925"/>
                  </a:cubicBezTo>
                  <a:lnTo>
                    <a:pt x="47" y="7950"/>
                  </a:lnTo>
                  <a:cubicBezTo>
                    <a:pt x="1" y="8505"/>
                    <a:pt x="463" y="8921"/>
                    <a:pt x="971" y="8921"/>
                  </a:cubicBezTo>
                  <a:cubicBezTo>
                    <a:pt x="1480" y="8921"/>
                    <a:pt x="1896" y="8505"/>
                    <a:pt x="1942" y="7996"/>
                  </a:cubicBezTo>
                  <a:lnTo>
                    <a:pt x="1988" y="971"/>
                  </a:lnTo>
                  <a:cubicBezTo>
                    <a:pt x="2034" y="417"/>
                    <a:pt x="1572" y="1"/>
                    <a:pt x="10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8"/>
            <p:cNvSpPr/>
            <p:nvPr/>
          </p:nvSpPr>
          <p:spPr>
            <a:xfrm>
              <a:off x="5111318" y="4001322"/>
              <a:ext cx="96016" cy="136121"/>
            </a:xfrm>
            <a:custGeom>
              <a:rect b="b" l="l" r="r" t="t"/>
              <a:pathLst>
                <a:path extrusionOk="0" h="8173" w="5765">
                  <a:moveTo>
                    <a:pt x="490" y="1"/>
                  </a:moveTo>
                  <a:cubicBezTo>
                    <a:pt x="304" y="1"/>
                    <a:pt x="126" y="136"/>
                    <a:pt x="126" y="361"/>
                  </a:cubicBezTo>
                  <a:lnTo>
                    <a:pt x="33" y="7756"/>
                  </a:lnTo>
                  <a:cubicBezTo>
                    <a:pt x="0" y="7988"/>
                    <a:pt x="205" y="8173"/>
                    <a:pt x="426" y="8173"/>
                  </a:cubicBezTo>
                  <a:cubicBezTo>
                    <a:pt x="513" y="8173"/>
                    <a:pt x="602" y="8144"/>
                    <a:pt x="680" y="8079"/>
                  </a:cubicBezTo>
                  <a:lnTo>
                    <a:pt x="5579" y="4613"/>
                  </a:lnTo>
                  <a:cubicBezTo>
                    <a:pt x="5764" y="4474"/>
                    <a:pt x="5764" y="4151"/>
                    <a:pt x="5579" y="4012"/>
                  </a:cubicBezTo>
                  <a:lnTo>
                    <a:pt x="727" y="84"/>
                  </a:lnTo>
                  <a:cubicBezTo>
                    <a:pt x="656" y="27"/>
                    <a:pt x="572" y="1"/>
                    <a:pt x="4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9" name="Google Shape;2939;p48"/>
          <p:cNvSpPr/>
          <p:nvPr/>
        </p:nvSpPr>
        <p:spPr>
          <a:xfrm>
            <a:off x="4471432" y="3674018"/>
            <a:ext cx="2915058" cy="199394"/>
          </a:xfrm>
          <a:custGeom>
            <a:rect b="b" l="l" r="r" t="t"/>
            <a:pathLst>
              <a:path extrusionOk="0" h="11972" w="175026">
                <a:moveTo>
                  <a:pt x="5177" y="1"/>
                </a:moveTo>
                <a:cubicBezTo>
                  <a:pt x="2311" y="1"/>
                  <a:pt x="1" y="2266"/>
                  <a:pt x="1" y="5131"/>
                </a:cubicBezTo>
                <a:lnTo>
                  <a:pt x="1" y="6841"/>
                </a:lnTo>
                <a:cubicBezTo>
                  <a:pt x="1" y="9707"/>
                  <a:pt x="2311" y="11971"/>
                  <a:pt x="5177" y="11971"/>
                </a:cubicBezTo>
                <a:lnTo>
                  <a:pt x="169896" y="11971"/>
                </a:lnTo>
                <a:cubicBezTo>
                  <a:pt x="172715" y="11971"/>
                  <a:pt x="175026" y="9707"/>
                  <a:pt x="175026" y="6841"/>
                </a:cubicBezTo>
                <a:lnTo>
                  <a:pt x="175026" y="5131"/>
                </a:lnTo>
                <a:cubicBezTo>
                  <a:pt x="175026" y="2266"/>
                  <a:pt x="172715" y="1"/>
                  <a:pt x="169896" y="1"/>
                </a:cubicBezTo>
                <a:close/>
              </a:path>
            </a:pathLst>
          </a:custGeom>
          <a:noFill/>
          <a:ln cap="rnd" cmpd="sng" w="150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8"/>
          <p:cNvSpPr/>
          <p:nvPr/>
        </p:nvSpPr>
        <p:spPr>
          <a:xfrm>
            <a:off x="4569963" y="3750997"/>
            <a:ext cx="2721843" cy="44669"/>
          </a:xfrm>
          <a:custGeom>
            <a:rect b="b" l="l" r="r" t="t"/>
            <a:pathLst>
              <a:path extrusionOk="0" h="2682" w="163425">
                <a:moveTo>
                  <a:pt x="1757" y="1"/>
                </a:moveTo>
                <a:cubicBezTo>
                  <a:pt x="0" y="1"/>
                  <a:pt x="0" y="2681"/>
                  <a:pt x="1757" y="2681"/>
                </a:cubicBezTo>
                <a:lnTo>
                  <a:pt x="162085" y="2681"/>
                </a:lnTo>
                <a:cubicBezTo>
                  <a:pt x="162824" y="2681"/>
                  <a:pt x="163425" y="2080"/>
                  <a:pt x="163425" y="1341"/>
                </a:cubicBezTo>
                <a:cubicBezTo>
                  <a:pt x="163425" y="601"/>
                  <a:pt x="162824" y="1"/>
                  <a:pt x="1620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8"/>
          <p:cNvSpPr/>
          <p:nvPr/>
        </p:nvSpPr>
        <p:spPr>
          <a:xfrm>
            <a:off x="4569963" y="3750997"/>
            <a:ext cx="704340" cy="44669"/>
          </a:xfrm>
          <a:custGeom>
            <a:rect b="b" l="l" r="r" t="t"/>
            <a:pathLst>
              <a:path extrusionOk="0" h="2682" w="42290">
                <a:moveTo>
                  <a:pt x="1757" y="1"/>
                </a:moveTo>
                <a:cubicBezTo>
                  <a:pt x="0" y="1"/>
                  <a:pt x="0" y="2681"/>
                  <a:pt x="1757" y="2681"/>
                </a:cubicBezTo>
                <a:lnTo>
                  <a:pt x="42197" y="2681"/>
                </a:lnTo>
                <a:lnTo>
                  <a:pt x="422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8"/>
          <p:cNvSpPr/>
          <p:nvPr/>
        </p:nvSpPr>
        <p:spPr>
          <a:xfrm>
            <a:off x="5180369" y="3707894"/>
            <a:ext cx="143200" cy="122015"/>
          </a:xfrm>
          <a:custGeom>
            <a:rect b="b" l="l" r="r" t="t"/>
            <a:pathLst>
              <a:path extrusionOk="0" h="7326" w="8598">
                <a:moveTo>
                  <a:pt x="4900" y="0"/>
                </a:moveTo>
                <a:cubicBezTo>
                  <a:pt x="1618" y="0"/>
                  <a:pt x="1" y="3929"/>
                  <a:pt x="2312" y="6240"/>
                </a:cubicBezTo>
                <a:cubicBezTo>
                  <a:pt x="3061" y="6990"/>
                  <a:pt x="3986" y="7326"/>
                  <a:pt x="4894" y="7326"/>
                </a:cubicBezTo>
                <a:cubicBezTo>
                  <a:pt x="6783" y="7326"/>
                  <a:pt x="8597" y="5868"/>
                  <a:pt x="8597" y="3652"/>
                </a:cubicBezTo>
                <a:cubicBezTo>
                  <a:pt x="8597" y="1618"/>
                  <a:pt x="6933" y="0"/>
                  <a:pt x="49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8"/>
          <p:cNvSpPr/>
          <p:nvPr/>
        </p:nvSpPr>
        <p:spPr>
          <a:xfrm>
            <a:off x="5228869" y="3743303"/>
            <a:ext cx="57743" cy="49565"/>
          </a:xfrm>
          <a:custGeom>
            <a:rect b="b" l="l" r="r" t="t"/>
            <a:pathLst>
              <a:path extrusionOk="0" h="2976" w="3467">
                <a:moveTo>
                  <a:pt x="1988" y="0"/>
                </a:moveTo>
                <a:cubicBezTo>
                  <a:pt x="647" y="0"/>
                  <a:pt x="0" y="1572"/>
                  <a:pt x="925" y="2542"/>
                </a:cubicBezTo>
                <a:cubicBezTo>
                  <a:pt x="1224" y="2841"/>
                  <a:pt x="1595" y="2976"/>
                  <a:pt x="1961" y="2976"/>
                </a:cubicBezTo>
                <a:cubicBezTo>
                  <a:pt x="2726" y="2976"/>
                  <a:pt x="3467" y="2386"/>
                  <a:pt x="3467" y="1479"/>
                </a:cubicBezTo>
                <a:cubicBezTo>
                  <a:pt x="3467" y="647"/>
                  <a:pt x="2820" y="0"/>
                  <a:pt x="19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8"/>
          <p:cNvSpPr/>
          <p:nvPr/>
        </p:nvSpPr>
        <p:spPr>
          <a:xfrm>
            <a:off x="4523013" y="1106133"/>
            <a:ext cx="972968" cy="103161"/>
          </a:xfrm>
          <a:custGeom>
            <a:rect b="b" l="l" r="r" t="t"/>
            <a:pathLst>
              <a:path extrusionOk="0" h="6194" w="58419">
                <a:moveTo>
                  <a:pt x="0" y="0"/>
                </a:moveTo>
                <a:lnTo>
                  <a:pt x="0" y="6194"/>
                </a:lnTo>
                <a:lnTo>
                  <a:pt x="58419" y="6194"/>
                </a:lnTo>
                <a:lnTo>
                  <a:pt x="58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45" name="Google Shape;2945;p48"/>
          <p:cNvPicPr preferRelativeResize="0"/>
          <p:nvPr/>
        </p:nvPicPr>
        <p:blipFill rotWithShape="1">
          <a:blip r:embed="rId3">
            <a:alphaModFix/>
          </a:blip>
          <a:srcRect b="20837" l="6863" r="27082" t="5399"/>
          <a:stretch/>
        </p:blipFill>
        <p:spPr>
          <a:xfrm>
            <a:off x="4472199" y="1333887"/>
            <a:ext cx="2915100" cy="2170800"/>
          </a:xfrm>
          <a:prstGeom prst="roundRect">
            <a:avLst>
              <a:gd fmla="val 6944" name="adj"/>
            </a:avLst>
          </a:prstGeom>
          <a:noFill/>
          <a:ln>
            <a:noFill/>
          </a:ln>
        </p:spPr>
      </p:pic>
      <p:sp>
        <p:nvSpPr>
          <p:cNvPr id="2946" name="Google Shape;2946;p48"/>
          <p:cNvSpPr/>
          <p:nvPr/>
        </p:nvSpPr>
        <p:spPr>
          <a:xfrm>
            <a:off x="4472199" y="1333887"/>
            <a:ext cx="2915100" cy="2170800"/>
          </a:xfrm>
          <a:prstGeom prst="roundRect">
            <a:avLst>
              <a:gd fmla="val 6944" name="adj"/>
            </a:avLst>
          </a:prstGeom>
          <a:solidFill>
            <a:srgbClr val="E6BA6D">
              <a:alpha val="29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8"/>
          <p:cNvSpPr/>
          <p:nvPr/>
        </p:nvSpPr>
        <p:spPr>
          <a:xfrm>
            <a:off x="8978848" y="1612777"/>
            <a:ext cx="76756" cy="77591"/>
          </a:xfrm>
          <a:custGeom>
            <a:rect b="b" l="l" r="r" t="t"/>
            <a:pathLst>
              <a:path extrusionOk="0" fill="none" h="2508" w="2481">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8"/>
          <p:cNvSpPr txBox="1"/>
          <p:nvPr>
            <p:ph type="title"/>
          </p:nvPr>
        </p:nvSpPr>
        <p:spPr>
          <a:xfrm>
            <a:off x="1213025" y="1720531"/>
            <a:ext cx="2268000" cy="498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Media</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2" name="Shape 2952"/>
        <p:cNvGrpSpPr/>
        <p:nvPr/>
      </p:nvGrpSpPr>
      <p:grpSpPr>
        <a:xfrm>
          <a:off x="0" y="0"/>
          <a:ext cx="0" cy="0"/>
          <a:chOff x="0" y="0"/>
          <a:chExt cx="0" cy="0"/>
        </a:xfrm>
      </p:grpSpPr>
      <p:sp>
        <p:nvSpPr>
          <p:cNvPr id="2953" name="Google Shape;2953;p49"/>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2954" name="Google Shape;2954;p49"/>
          <p:cNvGrpSpPr/>
          <p:nvPr/>
        </p:nvGrpSpPr>
        <p:grpSpPr>
          <a:xfrm>
            <a:off x="2256303" y="1642894"/>
            <a:ext cx="4631394" cy="2467312"/>
            <a:chOff x="233350" y="949250"/>
            <a:chExt cx="7137300" cy="3802300"/>
          </a:xfrm>
        </p:grpSpPr>
        <p:sp>
          <p:nvSpPr>
            <p:cNvPr id="2955" name="Google Shape;2955;p4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49"/>
          <p:cNvGrpSpPr/>
          <p:nvPr/>
        </p:nvGrpSpPr>
        <p:grpSpPr>
          <a:xfrm>
            <a:off x="4659399" y="2885359"/>
            <a:ext cx="217875" cy="217875"/>
            <a:chOff x="1447449" y="4268259"/>
            <a:chExt cx="217875" cy="217875"/>
          </a:xfrm>
        </p:grpSpPr>
        <p:sp>
          <p:nvSpPr>
            <p:cNvPr id="3007" name="Google Shape;3007;p49"/>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49"/>
          <p:cNvGrpSpPr/>
          <p:nvPr/>
        </p:nvGrpSpPr>
        <p:grpSpPr>
          <a:xfrm>
            <a:off x="2731849" y="1876209"/>
            <a:ext cx="217875" cy="217875"/>
            <a:chOff x="1447449" y="4268259"/>
            <a:chExt cx="217875" cy="217875"/>
          </a:xfrm>
        </p:grpSpPr>
        <p:sp>
          <p:nvSpPr>
            <p:cNvPr id="3016" name="Google Shape;3016;p49"/>
            <p:cNvSpPr/>
            <p:nvPr/>
          </p:nvSpPr>
          <p:spPr>
            <a:xfrm>
              <a:off x="1556370" y="4268259"/>
              <a:ext cx="37" cy="82000"/>
            </a:xfrm>
            <a:custGeom>
              <a:rect b="b" l="l" r="r" t="t"/>
              <a:pathLst>
                <a:path extrusionOk="0" fill="none" h="2236"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9"/>
            <p:cNvSpPr/>
            <p:nvPr/>
          </p:nvSpPr>
          <p:spPr>
            <a:xfrm>
              <a:off x="1556370" y="4404171"/>
              <a:ext cx="37" cy="81963"/>
            </a:xfrm>
            <a:custGeom>
              <a:rect b="b" l="l" r="r" t="t"/>
              <a:pathLst>
                <a:path extrusionOk="0" fill="none" h="2235" w="1">
                  <a:moveTo>
                    <a:pt x="1" y="1"/>
                  </a:moveTo>
                  <a:lnTo>
                    <a:pt x="1" y="2235"/>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9"/>
            <p:cNvSpPr/>
            <p:nvPr/>
          </p:nvSpPr>
          <p:spPr>
            <a:xfrm>
              <a:off x="1447449" y="4377179"/>
              <a:ext cx="82000" cy="2054"/>
            </a:xfrm>
            <a:custGeom>
              <a:rect b="b" l="l" r="r" t="t"/>
              <a:pathLst>
                <a:path extrusionOk="0" fill="none" h="56" w="2236">
                  <a:moveTo>
                    <a:pt x="1" y="55"/>
                  </a:moveTo>
                  <a:lnTo>
                    <a:pt x="2235"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9"/>
            <p:cNvSpPr/>
            <p:nvPr/>
          </p:nvSpPr>
          <p:spPr>
            <a:xfrm>
              <a:off x="1583361" y="4375199"/>
              <a:ext cx="81963" cy="1027"/>
            </a:xfrm>
            <a:custGeom>
              <a:rect b="b" l="l" r="r" t="t"/>
              <a:pathLst>
                <a:path extrusionOk="0" fill="none" h="28" w="2235">
                  <a:moveTo>
                    <a:pt x="1" y="28"/>
                  </a:moveTo>
                  <a:lnTo>
                    <a:pt x="2235" y="0"/>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9"/>
            <p:cNvSpPr/>
            <p:nvPr/>
          </p:nvSpPr>
          <p:spPr>
            <a:xfrm>
              <a:off x="1479429" y="4301265"/>
              <a:ext cx="58016" cy="56989"/>
            </a:xfrm>
            <a:custGeom>
              <a:rect b="b" l="l" r="r" t="t"/>
              <a:pathLst>
                <a:path extrusionOk="0" fill="none" h="1554" w="1582">
                  <a:moveTo>
                    <a:pt x="1" y="0"/>
                  </a:moveTo>
                  <a:lnTo>
                    <a:pt x="1581" y="1553"/>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1575366" y="4395186"/>
              <a:ext cx="57979" cy="56989"/>
            </a:xfrm>
            <a:custGeom>
              <a:rect b="b" l="l" r="r" t="t"/>
              <a:pathLst>
                <a:path extrusionOk="0" fill="none" h="1554" w="1581">
                  <a:moveTo>
                    <a:pt x="1" y="0"/>
                  </a:moveTo>
                  <a:lnTo>
                    <a:pt x="1581" y="1554"/>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1479429" y="4396176"/>
              <a:ext cx="58016" cy="59006"/>
            </a:xfrm>
            <a:custGeom>
              <a:rect b="b" l="l" r="r" t="t"/>
              <a:pathLst>
                <a:path extrusionOk="0" fill="none" h="1609" w="1582">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9"/>
            <p:cNvSpPr/>
            <p:nvPr/>
          </p:nvSpPr>
          <p:spPr>
            <a:xfrm>
              <a:off x="1575366" y="4299248"/>
              <a:ext cx="57979" cy="59006"/>
            </a:xfrm>
            <a:custGeom>
              <a:rect b="b" l="l" r="r" t="t"/>
              <a:pathLst>
                <a:path extrusionOk="0" fill="none" h="1609" w="1581">
                  <a:moveTo>
                    <a:pt x="1" y="1608"/>
                  </a:moveTo>
                  <a:lnTo>
                    <a:pt x="1581" y="1"/>
                  </a:ln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 name="Google Shape;3024;p49"/>
          <p:cNvSpPr txBox="1"/>
          <p:nvPr/>
        </p:nvSpPr>
        <p:spPr>
          <a:xfrm>
            <a:off x="2198550" y="4331300"/>
            <a:ext cx="4746900" cy="2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You can enter here relevant text about this map</a:t>
            </a:r>
            <a:endParaRPr sz="1600">
              <a:solidFill>
                <a:schemeClr val="accent2"/>
              </a:solidFill>
              <a:latin typeface="Nunito"/>
              <a:ea typeface="Nunito"/>
              <a:cs typeface="Nunito"/>
              <a:sym typeface="Nunito"/>
            </a:endParaRPr>
          </a:p>
        </p:txBody>
      </p:sp>
      <p:sp>
        <p:nvSpPr>
          <p:cNvPr id="3025" name="Google Shape;3025;p49"/>
          <p:cNvSpPr txBox="1"/>
          <p:nvPr/>
        </p:nvSpPr>
        <p:spPr>
          <a:xfrm>
            <a:off x="637025" y="2435713"/>
            <a:ext cx="1666500" cy="53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sp>
        <p:nvSpPr>
          <p:cNvPr id="3026" name="Google Shape;3026;p49"/>
          <p:cNvSpPr txBox="1"/>
          <p:nvPr/>
        </p:nvSpPr>
        <p:spPr>
          <a:xfrm>
            <a:off x="6840481" y="2435713"/>
            <a:ext cx="1666500" cy="539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cxnSp>
        <p:nvCxnSpPr>
          <p:cNvPr id="3027" name="Google Shape;3027;p49"/>
          <p:cNvCxnSpPr>
            <a:stCxn id="3025" idx="3"/>
          </p:cNvCxnSpPr>
          <p:nvPr/>
        </p:nvCxnSpPr>
        <p:spPr>
          <a:xfrm flipH="1" rot="10800000">
            <a:off x="2303525" y="2060263"/>
            <a:ext cx="540900" cy="645300"/>
          </a:xfrm>
          <a:prstGeom prst="bentConnector2">
            <a:avLst/>
          </a:prstGeom>
          <a:noFill/>
          <a:ln cap="flat" cmpd="sng" w="19050">
            <a:solidFill>
              <a:schemeClr val="accent6"/>
            </a:solidFill>
            <a:prstDash val="solid"/>
            <a:round/>
            <a:headEnd len="med" w="med" type="none"/>
            <a:tailEnd len="med" w="med" type="oval"/>
          </a:ln>
        </p:spPr>
      </p:cxnSp>
      <p:cxnSp>
        <p:nvCxnSpPr>
          <p:cNvPr id="3028" name="Google Shape;3028;p49"/>
          <p:cNvCxnSpPr>
            <a:stCxn id="3026" idx="1"/>
          </p:cNvCxnSpPr>
          <p:nvPr/>
        </p:nvCxnSpPr>
        <p:spPr>
          <a:xfrm flipH="1">
            <a:off x="4877281" y="2705563"/>
            <a:ext cx="1963200" cy="275700"/>
          </a:xfrm>
          <a:prstGeom prst="bentConnector3">
            <a:avLst>
              <a:gd fmla="val 50000" name="adj1"/>
            </a:avLst>
          </a:prstGeom>
          <a:noFill/>
          <a:ln cap="flat" cmpd="sng" w="19050">
            <a:solidFill>
              <a:schemeClr val="accent6"/>
            </a:solidFill>
            <a:prstDash val="solid"/>
            <a:round/>
            <a:headEnd len="med" w="med" type="none"/>
            <a:tailEnd len="med" w="med" type="oval"/>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2" name="Shape 3032"/>
        <p:cNvGrpSpPr/>
        <p:nvPr/>
      </p:nvGrpSpPr>
      <p:grpSpPr>
        <a:xfrm>
          <a:off x="0" y="0"/>
          <a:ext cx="0" cy="0"/>
          <a:chOff x="0" y="0"/>
          <a:chExt cx="0" cy="0"/>
        </a:xfrm>
      </p:grpSpPr>
      <p:sp>
        <p:nvSpPr>
          <p:cNvPr id="3033" name="Google Shape;3033;p50"/>
          <p:cNvSpPr txBox="1"/>
          <p:nvPr>
            <p:ph type="title"/>
          </p:nvPr>
        </p:nvSpPr>
        <p:spPr>
          <a:xfrm>
            <a:off x="1662300" y="539500"/>
            <a:ext cx="58194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a:t>
            </a:r>
            <a:r>
              <a:rPr lang="en"/>
              <a:t>d You Know This?</a:t>
            </a:r>
            <a:endParaRPr/>
          </a:p>
        </p:txBody>
      </p:sp>
      <p:sp>
        <p:nvSpPr>
          <p:cNvPr id="3034" name="Google Shape;3034;p50"/>
          <p:cNvSpPr txBox="1"/>
          <p:nvPr>
            <p:ph idx="1" type="subTitle"/>
          </p:nvPr>
        </p:nvSpPr>
        <p:spPr>
          <a:xfrm>
            <a:off x="3243130" y="1727375"/>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90% of Earth’s population lives in the Northern Hemisphere</a:t>
            </a:r>
            <a:endParaRPr/>
          </a:p>
        </p:txBody>
      </p:sp>
      <p:sp>
        <p:nvSpPr>
          <p:cNvPr id="3035" name="Google Shape;3035;p50"/>
          <p:cNvSpPr txBox="1"/>
          <p:nvPr>
            <p:ph idx="2" type="subTitle"/>
          </p:nvPr>
        </p:nvSpPr>
        <p:spPr>
          <a:xfrm>
            <a:off x="3243130" y="2714400"/>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3036" name="Google Shape;3036;p50"/>
          <p:cNvSpPr txBox="1"/>
          <p:nvPr>
            <p:ph idx="3" type="subTitle"/>
          </p:nvPr>
        </p:nvSpPr>
        <p:spPr>
          <a:xfrm>
            <a:off x="3243130" y="3701425"/>
            <a:ext cx="3218400" cy="47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Africa is the only continent that lies in all four hemispheres</a:t>
            </a:r>
            <a:endParaRPr/>
          </a:p>
        </p:txBody>
      </p:sp>
      <p:grpSp>
        <p:nvGrpSpPr>
          <p:cNvPr id="3037" name="Google Shape;3037;p50"/>
          <p:cNvGrpSpPr/>
          <p:nvPr/>
        </p:nvGrpSpPr>
        <p:grpSpPr>
          <a:xfrm>
            <a:off x="2682470" y="1745786"/>
            <a:ext cx="460540" cy="439878"/>
            <a:chOff x="1871175" y="2032225"/>
            <a:chExt cx="1041475" cy="994975"/>
          </a:xfrm>
        </p:grpSpPr>
        <p:sp>
          <p:nvSpPr>
            <p:cNvPr id="3038" name="Google Shape;3038;p50"/>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0"/>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0"/>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0"/>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0"/>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0"/>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 name="Google Shape;3044;p50"/>
          <p:cNvGrpSpPr/>
          <p:nvPr/>
        </p:nvGrpSpPr>
        <p:grpSpPr>
          <a:xfrm>
            <a:off x="2714471" y="2754531"/>
            <a:ext cx="396537" cy="396438"/>
            <a:chOff x="3196000" y="2417000"/>
            <a:chExt cx="994825" cy="994825"/>
          </a:xfrm>
        </p:grpSpPr>
        <p:sp>
          <p:nvSpPr>
            <p:cNvPr id="3045" name="Google Shape;3045;p50"/>
            <p:cNvSpPr/>
            <p:nvPr/>
          </p:nvSpPr>
          <p:spPr>
            <a:xfrm>
              <a:off x="3196000" y="2417000"/>
              <a:ext cx="994825" cy="994825"/>
            </a:xfrm>
            <a:custGeom>
              <a:rect b="b" l="l" r="r" t="t"/>
              <a:pathLst>
                <a:path extrusionOk="0" h="39793" w="39793">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0"/>
            <p:cNvSpPr/>
            <p:nvPr/>
          </p:nvSpPr>
          <p:spPr>
            <a:xfrm>
              <a:off x="3801100" y="3169850"/>
              <a:ext cx="262125" cy="39825"/>
            </a:xfrm>
            <a:custGeom>
              <a:rect b="b" l="l" r="r" t="t"/>
              <a:pathLst>
                <a:path extrusionOk="0" h="1593" w="10485">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0"/>
            <p:cNvSpPr/>
            <p:nvPr/>
          </p:nvSpPr>
          <p:spPr>
            <a:xfrm>
              <a:off x="3801100" y="3096900"/>
              <a:ext cx="262125" cy="39825"/>
            </a:xfrm>
            <a:custGeom>
              <a:rect b="b" l="l" r="r" t="t"/>
              <a:pathLst>
                <a:path extrusionOk="0" h="1593" w="10485">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0"/>
            <p:cNvSpPr/>
            <p:nvPr/>
          </p:nvSpPr>
          <p:spPr>
            <a:xfrm>
              <a:off x="3424925" y="2550625"/>
              <a:ext cx="69525" cy="59775"/>
            </a:xfrm>
            <a:custGeom>
              <a:rect b="b" l="l" r="r" t="t"/>
              <a:pathLst>
                <a:path extrusionOk="0" h="2391" w="2781">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0"/>
            <p:cNvSpPr/>
            <p:nvPr/>
          </p:nvSpPr>
          <p:spPr>
            <a:xfrm>
              <a:off x="3414850" y="2740900"/>
              <a:ext cx="69800" cy="59800"/>
            </a:xfrm>
            <a:custGeom>
              <a:rect b="b" l="l" r="r" t="t"/>
              <a:pathLst>
                <a:path extrusionOk="0" h="2392" w="2792">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0"/>
            <p:cNvSpPr/>
            <p:nvPr/>
          </p:nvSpPr>
          <p:spPr>
            <a:xfrm>
              <a:off x="3295475" y="2655750"/>
              <a:ext cx="318350" cy="39800"/>
            </a:xfrm>
            <a:custGeom>
              <a:rect b="b" l="l" r="r" t="t"/>
              <a:pathLst>
                <a:path extrusionOk="0" h="1592" w="12734">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0"/>
            <p:cNvSpPr/>
            <p:nvPr/>
          </p:nvSpPr>
          <p:spPr>
            <a:xfrm>
              <a:off x="3808800" y="2655750"/>
              <a:ext cx="247000" cy="39800"/>
            </a:xfrm>
            <a:custGeom>
              <a:rect b="b" l="l" r="r" t="t"/>
              <a:pathLst>
                <a:path extrusionOk="0" h="1592" w="988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0"/>
            <p:cNvSpPr/>
            <p:nvPr/>
          </p:nvSpPr>
          <p:spPr>
            <a:xfrm>
              <a:off x="3323600" y="3022100"/>
              <a:ext cx="262125" cy="262125"/>
            </a:xfrm>
            <a:custGeom>
              <a:rect b="b" l="l" r="r" t="t"/>
              <a:pathLst>
                <a:path extrusionOk="0" h="10485" w="10485">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 name="Google Shape;3053;p50"/>
          <p:cNvGrpSpPr/>
          <p:nvPr/>
        </p:nvGrpSpPr>
        <p:grpSpPr>
          <a:xfrm>
            <a:off x="2714620" y="3741656"/>
            <a:ext cx="396239" cy="396239"/>
            <a:chOff x="6382025" y="1919600"/>
            <a:chExt cx="994825" cy="994825"/>
          </a:xfrm>
        </p:grpSpPr>
        <p:sp>
          <p:nvSpPr>
            <p:cNvPr id="3054" name="Google Shape;3054;p50"/>
            <p:cNvSpPr/>
            <p:nvPr/>
          </p:nvSpPr>
          <p:spPr>
            <a:xfrm>
              <a:off x="6382025" y="1919600"/>
              <a:ext cx="994825" cy="994825"/>
            </a:xfrm>
            <a:custGeom>
              <a:rect b="b" l="l" r="r" t="t"/>
              <a:pathLst>
                <a:path extrusionOk="0" h="39793" w="39793">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0"/>
            <p:cNvSpPr/>
            <p:nvPr/>
          </p:nvSpPr>
          <p:spPr>
            <a:xfrm>
              <a:off x="6811250" y="2357025"/>
              <a:ext cx="136100" cy="119975"/>
            </a:xfrm>
            <a:custGeom>
              <a:rect b="b" l="l" r="r" t="t"/>
              <a:pathLst>
                <a:path extrusionOk="0" h="4799" w="5444">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0"/>
            <p:cNvSpPr/>
            <p:nvPr/>
          </p:nvSpPr>
          <p:spPr>
            <a:xfrm>
              <a:off x="6851050" y="2237650"/>
              <a:ext cx="215675" cy="199550"/>
            </a:xfrm>
            <a:custGeom>
              <a:rect b="b" l="l" r="r" t="t"/>
              <a:pathLst>
                <a:path extrusionOk="0" h="7982" w="8627">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0"/>
            <p:cNvSpPr/>
            <p:nvPr/>
          </p:nvSpPr>
          <p:spPr>
            <a:xfrm>
              <a:off x="6691875" y="2396800"/>
              <a:ext cx="215675" cy="199575"/>
            </a:xfrm>
            <a:custGeom>
              <a:rect b="b" l="l" r="r" t="t"/>
              <a:pathLst>
                <a:path extrusionOk="0" h="7983" w="8627">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2" name="Shape 2712"/>
        <p:cNvGrpSpPr/>
        <p:nvPr/>
      </p:nvGrpSpPr>
      <p:grpSpPr>
        <a:xfrm>
          <a:off x="0" y="0"/>
          <a:ext cx="0" cy="0"/>
          <a:chOff x="0" y="0"/>
          <a:chExt cx="0" cy="0"/>
        </a:xfrm>
      </p:grpSpPr>
      <p:sp>
        <p:nvSpPr>
          <p:cNvPr id="2713" name="Google Shape;2713;p33"/>
          <p:cNvSpPr txBox="1"/>
          <p:nvPr>
            <p:ph type="title"/>
          </p:nvPr>
        </p:nvSpPr>
        <p:spPr>
          <a:xfrm>
            <a:off x="819450" y="539500"/>
            <a:ext cx="75051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714" name="Google Shape;2714;p33"/>
          <p:cNvSpPr txBox="1"/>
          <p:nvPr>
            <p:ph idx="1" type="body"/>
          </p:nvPr>
        </p:nvSpPr>
        <p:spPr>
          <a:xfrm>
            <a:off x="713250" y="1228325"/>
            <a:ext cx="7717500" cy="3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a:t>
            </a:r>
            <a:r>
              <a:rPr lang="en"/>
              <a:t>plate:</a:t>
            </a:r>
            <a:endParaRPr/>
          </a:p>
          <a:p>
            <a:pPr indent="-304800" lvl="0" marL="457200" rtl="0" algn="l">
              <a:spcBef>
                <a:spcPts val="1600"/>
              </a:spcBef>
              <a:spcAft>
                <a:spcPts val="0"/>
              </a:spcAft>
              <a:buClr>
                <a:schemeClr val="accent2"/>
              </a:buClr>
              <a:buSzPts val="1200"/>
              <a:buFont typeface="Nunito"/>
              <a:buAutoNum type="arabicPeriod"/>
            </a:pPr>
            <a:r>
              <a:rPr lang="en"/>
              <a:t>A slide structure based on a lesson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Clr>
                <a:schemeClr val="accent2"/>
              </a:buClr>
              <a:buSzPts val="1200"/>
              <a:buFont typeface="Nunito"/>
              <a:buAutoNum type="arabicPeriod"/>
            </a:pPr>
            <a:r>
              <a:rPr lang="en"/>
              <a:t>An assortment of illustrations that are suitable for use in the presentation can be found in the </a:t>
            </a:r>
            <a:r>
              <a:rPr b="1" lang="en">
                <a:uFill>
                  <a:noFill/>
                </a:uFill>
                <a:hlinkClick action="ppaction://hlinksldjump" r:id="rId6"/>
              </a:rPr>
              <a:t>alternative resources</a:t>
            </a:r>
            <a:r>
              <a:rPr lang="en"/>
              <a:t> slide.</a:t>
            </a:r>
            <a:endParaRPr/>
          </a:p>
          <a:p>
            <a:pPr indent="-304800" lvl="0" marL="457200" rtl="0" algn="l">
              <a:spcBef>
                <a:spcPts val="0"/>
              </a:spcBef>
              <a:spcAft>
                <a:spcPts val="0"/>
              </a:spcAft>
              <a:buClr>
                <a:schemeClr val="accent2"/>
              </a:buClr>
              <a:buSzPts val="1200"/>
              <a:buFont typeface="Nunito"/>
              <a:buAutoNum type="arabicPeriod"/>
            </a:pPr>
            <a:r>
              <a:rPr lang="en"/>
              <a:t>A </a:t>
            </a:r>
            <a:r>
              <a:rPr b="1" lang="en">
                <a:uFill>
                  <a:noFill/>
                </a:uFill>
                <a:hlinkClick action="ppaction://hlinksldjump" r:id="rId7"/>
              </a:rPr>
              <a:t>thanks</a:t>
            </a:r>
            <a:r>
              <a:rPr lang="en"/>
              <a:t> slide, which you must keep so that proper credits for our design are given.</a:t>
            </a:r>
            <a:endParaRPr/>
          </a:p>
          <a:p>
            <a:pPr indent="-304800" lvl="0" marL="457200" rtl="0" algn="l">
              <a:spcBef>
                <a:spcPts val="0"/>
              </a:spcBef>
              <a:spcAft>
                <a:spcPts val="0"/>
              </a:spcAft>
              <a:buClr>
                <a:schemeClr val="accent2"/>
              </a:buClr>
              <a:buSzPts val="1200"/>
              <a:buFont typeface="Nunito"/>
              <a:buAutoNum type="arabicPeriod"/>
            </a:pPr>
            <a:r>
              <a:rPr lang="en"/>
              <a:t>A </a:t>
            </a:r>
            <a:r>
              <a:rPr b="1" lang="en">
                <a:uFill>
                  <a:noFill/>
                </a:uFill>
                <a:hlinkClick action="ppaction://hlinksldjump" r:id="rId8"/>
              </a:rPr>
              <a:t>resources</a:t>
            </a:r>
            <a:r>
              <a:rPr lang="en"/>
              <a:t> slide, where you’ll find links to all the elements used in the template.</a:t>
            </a:r>
            <a:endParaRPr/>
          </a:p>
          <a:p>
            <a:pPr indent="-304800" lvl="0" marL="457200" rtl="0" algn="l">
              <a:spcBef>
                <a:spcPts val="0"/>
              </a:spcBef>
              <a:spcAft>
                <a:spcPts val="0"/>
              </a:spcAft>
              <a:buClr>
                <a:schemeClr val="accent2"/>
              </a:buClr>
              <a:buSzPts val="1200"/>
              <a:buFont typeface="Nunito"/>
              <a:buAutoNum type="arabicPeriod"/>
            </a:pPr>
            <a:r>
              <a:rPr b="1" lang="en">
                <a:uFill>
                  <a:noFill/>
                </a:uFill>
                <a:hlinkClick action="ppaction://hlinksldjump" r:id="rId9"/>
              </a:rPr>
              <a:t>Instructions for use</a:t>
            </a:r>
            <a:r>
              <a:rPr lang="en"/>
              <a:t>.</a:t>
            </a:r>
            <a:endParaRPr/>
          </a:p>
          <a:p>
            <a:pPr indent="-304800" lvl="0" marL="457200" rtl="0" algn="l">
              <a:spcBef>
                <a:spcPts val="0"/>
              </a:spcBef>
              <a:spcAft>
                <a:spcPts val="0"/>
              </a:spcAft>
              <a:buClr>
                <a:schemeClr val="accent2"/>
              </a:buClr>
              <a:buSzPts val="1200"/>
              <a:buFont typeface="Nunito"/>
              <a:buAutoNum type="arabicPeriod"/>
            </a:pPr>
            <a:r>
              <a:rPr lang="en"/>
              <a:t>Final slides with:</a:t>
            </a:r>
            <a:endParaRPr/>
          </a:p>
          <a:p>
            <a:pPr indent="-304800" lvl="0" marL="914400" rtl="0" algn="l">
              <a:spcBef>
                <a:spcPts val="1000"/>
              </a:spcBef>
              <a:spcAft>
                <a:spcPts val="0"/>
              </a:spcAft>
              <a:buClr>
                <a:schemeClr val="accent4"/>
              </a:buClr>
              <a:buSzPts val="1200"/>
              <a:buFont typeface="Nunito"/>
              <a:buChar char="●"/>
            </a:pPr>
            <a:r>
              <a:rPr lang="en"/>
              <a:t>The </a:t>
            </a:r>
            <a:r>
              <a:rPr b="1" lang="en">
                <a:uFill>
                  <a:noFill/>
                </a:uFill>
                <a:hlinkClick action="ppaction://hlinksldjump" r:id="rId10"/>
              </a:rPr>
              <a:t>fonts and colors</a:t>
            </a:r>
            <a:r>
              <a:rPr lang="en"/>
              <a:t> used in the template.</a:t>
            </a:r>
            <a:endParaRPr/>
          </a:p>
          <a:p>
            <a:pPr indent="-304800" lvl="0" marL="914400" rtl="0" algn="l">
              <a:spcBef>
                <a:spcPts val="0"/>
              </a:spcBef>
              <a:spcAft>
                <a:spcPts val="0"/>
              </a:spcAft>
              <a:buClr>
                <a:schemeClr val="accent4"/>
              </a:buClr>
              <a:buSzPts val="1200"/>
              <a:buFont typeface="Nunito"/>
              <a:buChar char="●"/>
            </a:pPr>
            <a:r>
              <a:rPr lang="en"/>
              <a:t>A selection of </a:t>
            </a:r>
            <a:r>
              <a:rPr b="1" lang="en">
                <a:uFill>
                  <a:noFill/>
                </a:uFill>
                <a:hlinkClick action="ppaction://hlinksldjump" r:id="rId11"/>
              </a:rPr>
              <a:t>illustrations</a:t>
            </a:r>
            <a:r>
              <a:rPr lang="en"/>
              <a:t>. You can also customize and animate them as you wish with the online editor. Visit </a:t>
            </a:r>
            <a:r>
              <a:rPr b="1" lang="en">
                <a:uFill>
                  <a:noFill/>
                </a:uFill>
                <a:hlinkClick r:id="rId12"/>
              </a:rPr>
              <a:t>Stories by Freepik</a:t>
            </a:r>
            <a:r>
              <a:rPr lang="en"/>
              <a:t> to find more.</a:t>
            </a:r>
            <a:r>
              <a:rPr lang="en"/>
              <a:t> </a:t>
            </a:r>
            <a:endParaRPr/>
          </a:p>
          <a:p>
            <a:pPr indent="-304800" lvl="0" marL="914400" rtl="0" algn="l">
              <a:spcBef>
                <a:spcPts val="0"/>
              </a:spcBef>
              <a:spcAft>
                <a:spcPts val="0"/>
              </a:spcAft>
              <a:buClr>
                <a:schemeClr val="accent4"/>
              </a:buClr>
              <a:buSzPts val="1200"/>
              <a:buFont typeface="Nunito"/>
              <a:buChar char="●"/>
            </a:pPr>
            <a:r>
              <a:rPr lang="en"/>
              <a:t>More </a:t>
            </a:r>
            <a:r>
              <a:rPr b="1" lang="en">
                <a:uFill>
                  <a:noFill/>
                </a:uFill>
                <a:hlinkClick action="ppaction://hlinksldjump" r:id="rId13"/>
              </a:rPr>
              <a:t>infographic resources</a:t>
            </a:r>
            <a:r>
              <a:rPr lang="en"/>
              <a:t>, whose size and color can be edited. </a:t>
            </a:r>
            <a:endParaRPr/>
          </a:p>
          <a:p>
            <a:pPr indent="-304800" lvl="0" marL="914400" rtl="0" algn="l">
              <a:spcBef>
                <a:spcPts val="0"/>
              </a:spcBef>
              <a:spcAft>
                <a:spcPts val="0"/>
              </a:spcAft>
              <a:buClr>
                <a:schemeClr val="accent4"/>
              </a:buClr>
              <a:buSzPts val="1200"/>
              <a:buFont typeface="Nunito"/>
              <a:buChar char="●"/>
            </a:pPr>
            <a:r>
              <a:rPr lang="en"/>
              <a:t>Sets of </a:t>
            </a:r>
            <a:r>
              <a:rPr b="1" lang="en">
                <a:uFill>
                  <a:noFill/>
                </a:uFill>
                <a:hlinkClick action="ppaction://hlinksldjump" r:id="rId14"/>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1" name="Shape 3061"/>
        <p:cNvGrpSpPr/>
        <p:nvPr/>
      </p:nvGrpSpPr>
      <p:grpSpPr>
        <a:xfrm>
          <a:off x="0" y="0"/>
          <a:ext cx="0" cy="0"/>
          <a:chOff x="0" y="0"/>
          <a:chExt cx="0" cy="0"/>
        </a:xfrm>
      </p:grpSpPr>
      <p:grpSp>
        <p:nvGrpSpPr>
          <p:cNvPr id="3062" name="Google Shape;3062;p51"/>
          <p:cNvGrpSpPr/>
          <p:nvPr/>
        </p:nvGrpSpPr>
        <p:grpSpPr>
          <a:xfrm>
            <a:off x="5029200" y="1425788"/>
            <a:ext cx="745500" cy="745500"/>
            <a:chOff x="4991101" y="2204300"/>
            <a:chExt cx="745500" cy="745500"/>
          </a:xfrm>
        </p:grpSpPr>
        <p:sp>
          <p:nvSpPr>
            <p:cNvPr id="3063" name="Google Shape;3063;p51"/>
            <p:cNvSpPr/>
            <p:nvPr/>
          </p:nvSpPr>
          <p:spPr>
            <a:xfrm>
              <a:off x="4991101" y="2204300"/>
              <a:ext cx="745500" cy="745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4" name="Google Shape;3064;p51"/>
            <p:cNvGrpSpPr/>
            <p:nvPr/>
          </p:nvGrpSpPr>
          <p:grpSpPr>
            <a:xfrm>
              <a:off x="5183062" y="2346550"/>
              <a:ext cx="361579" cy="461001"/>
              <a:chOff x="4663359" y="1884267"/>
              <a:chExt cx="315624" cy="402410"/>
            </a:xfrm>
          </p:grpSpPr>
          <p:sp>
            <p:nvSpPr>
              <p:cNvPr id="3065" name="Google Shape;3065;p51"/>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67" name="Google Shape;3067;p51"/>
          <p:cNvSpPr txBox="1"/>
          <p:nvPr>
            <p:ph idx="3" type="subTitle"/>
          </p:nvPr>
        </p:nvSpPr>
        <p:spPr>
          <a:xfrm>
            <a:off x="4953000" y="2957513"/>
            <a:ext cx="2533500" cy="83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3068" name="Google Shape;3068;p51"/>
          <p:cNvSpPr txBox="1"/>
          <p:nvPr>
            <p:ph idx="1" type="subTitle"/>
          </p:nvPr>
        </p:nvSpPr>
        <p:spPr>
          <a:xfrm>
            <a:off x="1657500" y="2957513"/>
            <a:ext cx="2533500" cy="836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a:t>
            </a:r>
            <a:endParaRPr/>
          </a:p>
        </p:txBody>
      </p:sp>
      <p:sp>
        <p:nvSpPr>
          <p:cNvPr id="3069" name="Google Shape;3069;p51"/>
          <p:cNvSpPr txBox="1"/>
          <p:nvPr>
            <p:ph type="title"/>
          </p:nvPr>
        </p:nvSpPr>
        <p:spPr>
          <a:xfrm>
            <a:off x="1657500" y="2290066"/>
            <a:ext cx="2533500" cy="463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Problem</a:t>
            </a:r>
            <a:endParaRPr/>
          </a:p>
        </p:txBody>
      </p:sp>
      <p:sp>
        <p:nvSpPr>
          <p:cNvPr id="3070" name="Google Shape;3070;p51"/>
          <p:cNvSpPr txBox="1"/>
          <p:nvPr>
            <p:ph idx="2" type="title"/>
          </p:nvPr>
        </p:nvSpPr>
        <p:spPr>
          <a:xfrm>
            <a:off x="4953000" y="2290066"/>
            <a:ext cx="2533500" cy="4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Solution</a:t>
            </a:r>
            <a:endParaRPr/>
          </a:p>
        </p:txBody>
      </p:sp>
      <p:grpSp>
        <p:nvGrpSpPr>
          <p:cNvPr id="3071" name="Google Shape;3071;p51"/>
          <p:cNvGrpSpPr/>
          <p:nvPr/>
        </p:nvGrpSpPr>
        <p:grpSpPr>
          <a:xfrm>
            <a:off x="3369300" y="1425788"/>
            <a:ext cx="745500" cy="745500"/>
            <a:chOff x="3369300" y="539500"/>
            <a:chExt cx="745500" cy="745500"/>
          </a:xfrm>
        </p:grpSpPr>
        <p:sp>
          <p:nvSpPr>
            <p:cNvPr id="3072" name="Google Shape;3072;p51"/>
            <p:cNvSpPr/>
            <p:nvPr/>
          </p:nvSpPr>
          <p:spPr>
            <a:xfrm>
              <a:off x="3369300" y="539500"/>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3" name="Google Shape;3073;p51"/>
            <p:cNvGrpSpPr/>
            <p:nvPr/>
          </p:nvGrpSpPr>
          <p:grpSpPr>
            <a:xfrm>
              <a:off x="3534084" y="716569"/>
              <a:ext cx="415931" cy="416151"/>
              <a:chOff x="5326775" y="546500"/>
              <a:chExt cx="994575" cy="995100"/>
            </a:xfrm>
          </p:grpSpPr>
          <p:sp>
            <p:nvSpPr>
              <p:cNvPr id="3074" name="Google Shape;3074;p51"/>
              <p:cNvSpPr/>
              <p:nvPr/>
            </p:nvSpPr>
            <p:spPr>
              <a:xfrm>
                <a:off x="5326775" y="546500"/>
                <a:ext cx="994575" cy="995100"/>
              </a:xfrm>
              <a:custGeom>
                <a:rect b="b" l="l" r="r" t="t"/>
                <a:pathLst>
                  <a:path extrusionOk="0" h="39804" w="39783">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1"/>
              <p:cNvSpPr/>
              <p:nvPr/>
            </p:nvSpPr>
            <p:spPr>
              <a:xfrm>
                <a:off x="5485950" y="1103600"/>
                <a:ext cx="437475" cy="39825"/>
              </a:xfrm>
              <a:custGeom>
                <a:rect b="b" l="l" r="r" t="t"/>
                <a:pathLst>
                  <a:path extrusionOk="0" h="1593" w="17499">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5485950" y="944425"/>
                <a:ext cx="676225" cy="39825"/>
              </a:xfrm>
              <a:custGeom>
                <a:rect b="b" l="l" r="r" t="t"/>
                <a:pathLst>
                  <a:path extrusionOk="0" h="1593" w="27049">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5485950" y="785250"/>
                <a:ext cx="676225" cy="39825"/>
              </a:xfrm>
              <a:custGeom>
                <a:rect b="b" l="l" r="r" t="t"/>
                <a:pathLst>
                  <a:path extrusionOk="0" h="1593" w="27049">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1" name="Shape 3081"/>
        <p:cNvGrpSpPr/>
        <p:nvPr/>
      </p:nvGrpSpPr>
      <p:grpSpPr>
        <a:xfrm>
          <a:off x="0" y="0"/>
          <a:ext cx="0" cy="0"/>
          <a:chOff x="0" y="0"/>
          <a:chExt cx="0" cy="0"/>
        </a:xfrm>
      </p:grpSpPr>
      <p:sp>
        <p:nvSpPr>
          <p:cNvPr id="3082" name="Google Shape;3082;p52"/>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Table</a:t>
            </a:r>
            <a:endParaRPr/>
          </a:p>
        </p:txBody>
      </p:sp>
      <p:graphicFrame>
        <p:nvGraphicFramePr>
          <p:cNvPr id="3083" name="Google Shape;3083;p52"/>
          <p:cNvGraphicFramePr/>
          <p:nvPr/>
        </p:nvGraphicFramePr>
        <p:xfrm>
          <a:off x="1125938" y="2232200"/>
          <a:ext cx="3000000" cy="3000000"/>
        </p:xfrm>
        <a:graphic>
          <a:graphicData uri="http://schemas.openxmlformats.org/drawingml/2006/table">
            <a:tbl>
              <a:tblPr>
                <a:noFill/>
                <a:tableStyleId>{7A48F0A3-5BC9-4767-82E4-65FC098B9470}</a:tableStyleId>
              </a:tblPr>
              <a:tblGrid>
                <a:gridCol w="1723025"/>
                <a:gridCol w="1723025"/>
                <a:gridCol w="1723025"/>
                <a:gridCol w="1723025"/>
              </a:tblGrid>
              <a:tr h="1173450">
                <a:tc>
                  <a:txBody>
                    <a:bodyPr/>
                    <a:lstStyle/>
                    <a:p>
                      <a:pPr indent="0" lvl="0" marL="0" rtl="0" algn="ctr">
                        <a:spcBef>
                          <a:spcPts val="0"/>
                        </a:spcBef>
                        <a:spcAft>
                          <a:spcPts val="0"/>
                        </a:spcAft>
                        <a:buNone/>
                      </a:pPr>
                      <a:r>
                        <a:rPr lang="en" sz="1800">
                          <a:solidFill>
                            <a:schemeClr val="accent6"/>
                          </a:solidFill>
                          <a:latin typeface="Nunito ExtraBold"/>
                          <a:ea typeface="Nunito ExtraBold"/>
                          <a:cs typeface="Nunito ExtraBold"/>
                          <a:sym typeface="Nunito ExtraBold"/>
                        </a:rPr>
                        <a:t>Mars</a:t>
                      </a:r>
                      <a:endParaRPr sz="1800">
                        <a:solidFill>
                          <a:schemeClr val="accent6"/>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350,000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610,000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789,500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1"/>
                    </a:solidFill>
                  </a:tcPr>
                </a:tc>
              </a:tr>
              <a:tr h="1173450">
                <a:tc>
                  <a:txBody>
                    <a:bodyPr/>
                    <a:lstStyle/>
                    <a:p>
                      <a:pPr indent="0" lvl="0" marL="0" rtl="0" algn="ctr">
                        <a:spcBef>
                          <a:spcPts val="0"/>
                        </a:spcBef>
                        <a:spcAft>
                          <a:spcPts val="0"/>
                        </a:spcAft>
                        <a:buNone/>
                      </a:pPr>
                      <a:r>
                        <a:rPr lang="en" sz="1800">
                          <a:solidFill>
                            <a:schemeClr val="accent6"/>
                          </a:solidFill>
                          <a:latin typeface="Nunito ExtraBold"/>
                          <a:ea typeface="Nunito ExtraBold"/>
                          <a:cs typeface="Nunito ExtraBold"/>
                          <a:sym typeface="Nunito ExtraBold"/>
                        </a:rPr>
                        <a:t>Venus</a:t>
                      </a:r>
                      <a:endParaRPr sz="1800">
                        <a:solidFill>
                          <a:schemeClr val="accent6"/>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250,500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500,000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785,200</a:t>
                      </a:r>
                      <a:endParaRPr sz="1600">
                        <a:solidFill>
                          <a:schemeClr val="accent2"/>
                        </a:solidFill>
                        <a:latin typeface="Nunito"/>
                        <a:ea typeface="Nunito"/>
                        <a:cs typeface="Nunito"/>
                        <a:sym typeface="Nunito"/>
                      </a:endParaRPr>
                    </a:p>
                  </a:txBody>
                  <a:tcPr marT="91425" marB="91425" marR="91425" marL="91425" anchor="ctr">
                    <a:lnL cap="flat" cmpd="sng" w="28575">
                      <a:solidFill>
                        <a:schemeClr val="accent6"/>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r>
            </a:tbl>
          </a:graphicData>
        </a:graphic>
      </p:graphicFrame>
      <p:sp>
        <p:nvSpPr>
          <p:cNvPr id="3084" name="Google Shape;3084;p52"/>
          <p:cNvSpPr/>
          <p:nvPr/>
        </p:nvSpPr>
        <p:spPr>
          <a:xfrm>
            <a:off x="3441732"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1</a:t>
            </a:r>
            <a:endParaRPr b="1" sz="1800">
              <a:solidFill>
                <a:schemeClr val="accent1"/>
              </a:solidFill>
              <a:latin typeface="Nunito"/>
              <a:ea typeface="Nunito"/>
              <a:cs typeface="Nunito"/>
              <a:sym typeface="Nunito"/>
            </a:endParaRPr>
          </a:p>
        </p:txBody>
      </p:sp>
      <p:sp>
        <p:nvSpPr>
          <p:cNvPr id="3085" name="Google Shape;3085;p52"/>
          <p:cNvSpPr/>
          <p:nvPr/>
        </p:nvSpPr>
        <p:spPr>
          <a:xfrm>
            <a:off x="6851600"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3</a:t>
            </a:r>
            <a:endParaRPr b="1" sz="1800">
              <a:solidFill>
                <a:schemeClr val="accent1"/>
              </a:solidFill>
              <a:latin typeface="Nunito"/>
              <a:ea typeface="Nunito"/>
              <a:cs typeface="Nunito"/>
              <a:sym typeface="Nunito"/>
            </a:endParaRPr>
          </a:p>
        </p:txBody>
      </p:sp>
      <p:sp>
        <p:nvSpPr>
          <p:cNvPr id="3086" name="Google Shape;3086;p52"/>
          <p:cNvSpPr/>
          <p:nvPr/>
        </p:nvSpPr>
        <p:spPr>
          <a:xfrm>
            <a:off x="5175900" y="167435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2</a:t>
            </a:r>
            <a:endParaRPr b="1" sz="1800">
              <a:solidFill>
                <a:schemeClr val="accent1"/>
              </a:solidFill>
              <a:latin typeface="Nunito"/>
              <a:ea typeface="Nunito"/>
              <a:cs typeface="Nunito"/>
              <a:sym typeface="Nunit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0" name="Shape 3090"/>
        <p:cNvGrpSpPr/>
        <p:nvPr/>
      </p:nvGrpSpPr>
      <p:grpSpPr>
        <a:xfrm>
          <a:off x="0" y="0"/>
          <a:ext cx="0" cy="0"/>
          <a:chOff x="0" y="0"/>
          <a:chExt cx="0" cy="0"/>
        </a:xfrm>
      </p:grpSpPr>
      <p:sp>
        <p:nvSpPr>
          <p:cNvPr id="3091" name="Google Shape;3091;p53"/>
          <p:cNvSpPr txBox="1"/>
          <p:nvPr>
            <p:ph type="title"/>
          </p:nvPr>
        </p:nvSpPr>
        <p:spPr>
          <a:xfrm>
            <a:off x="1275150" y="2183700"/>
            <a:ext cx="6593700" cy="77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3092" name="Google Shape;3092;p53"/>
          <p:cNvGrpSpPr/>
          <p:nvPr/>
        </p:nvGrpSpPr>
        <p:grpSpPr>
          <a:xfrm rot="-5400000">
            <a:off x="6309457" y="3771948"/>
            <a:ext cx="479293" cy="479293"/>
            <a:chOff x="3560335" y="-646412"/>
            <a:chExt cx="557642" cy="557642"/>
          </a:xfrm>
        </p:grpSpPr>
        <p:sp>
          <p:nvSpPr>
            <p:cNvPr id="3093" name="Google Shape;3093;p53"/>
            <p:cNvSpPr/>
            <p:nvPr/>
          </p:nvSpPr>
          <p:spPr>
            <a:xfrm>
              <a:off x="3560335" y="-646412"/>
              <a:ext cx="557642" cy="557642"/>
            </a:xfrm>
            <a:custGeom>
              <a:rect b="b" l="l" r="r" t="t"/>
              <a:pathLst>
                <a:path extrusionOk="0" fill="none" h="15206" w="15206">
                  <a:moveTo>
                    <a:pt x="15205" y="14933"/>
                  </a:moveTo>
                  <a:lnTo>
                    <a:pt x="1" y="15205"/>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3"/>
            <p:cNvSpPr/>
            <p:nvPr/>
          </p:nvSpPr>
          <p:spPr>
            <a:xfrm>
              <a:off x="3652275" y="-433560"/>
              <a:ext cx="268846" cy="268846"/>
            </a:xfrm>
            <a:custGeom>
              <a:rect b="b" l="l" r="r" t="t"/>
              <a:pathLst>
                <a:path extrusionOk="0" fill="none" h="7331" w="7331">
                  <a:moveTo>
                    <a:pt x="7330" y="7194"/>
                  </a:moveTo>
                  <a:lnTo>
                    <a:pt x="1" y="7330"/>
                  </a:lnTo>
                  <a:lnTo>
                    <a:pt x="1" y="1"/>
                  </a:ln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3"/>
            <p:cNvSpPr/>
            <p:nvPr/>
          </p:nvSpPr>
          <p:spPr>
            <a:xfrm>
              <a:off x="3563342" y="-524473"/>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3"/>
            <p:cNvSpPr/>
            <p:nvPr/>
          </p:nvSpPr>
          <p:spPr>
            <a:xfrm>
              <a:off x="3563342" y="-462532"/>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3"/>
            <p:cNvSpPr/>
            <p:nvPr/>
          </p:nvSpPr>
          <p:spPr>
            <a:xfrm>
              <a:off x="3563342" y="-400590"/>
              <a:ext cx="44007" cy="1064"/>
            </a:xfrm>
            <a:custGeom>
              <a:rect b="b" l="l" r="r" t="t"/>
              <a:pathLst>
                <a:path extrusionOk="0" fill="none" h="29"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3"/>
            <p:cNvSpPr/>
            <p:nvPr/>
          </p:nvSpPr>
          <p:spPr>
            <a:xfrm>
              <a:off x="3563342" y="-338612"/>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3"/>
            <p:cNvSpPr/>
            <p:nvPr/>
          </p:nvSpPr>
          <p:spPr>
            <a:xfrm>
              <a:off x="3563342" y="-276671"/>
              <a:ext cx="44007" cy="1027"/>
            </a:xfrm>
            <a:custGeom>
              <a:rect b="b" l="l" r="r" t="t"/>
              <a:pathLst>
                <a:path extrusionOk="0" fill="none" h="28" w="1200">
                  <a:moveTo>
                    <a:pt x="1" y="28"/>
                  </a:moveTo>
                  <a:lnTo>
                    <a:pt x="1199"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3"/>
            <p:cNvSpPr/>
            <p:nvPr/>
          </p:nvSpPr>
          <p:spPr>
            <a:xfrm>
              <a:off x="3563342" y="-214692"/>
              <a:ext cx="44007" cy="1027"/>
            </a:xfrm>
            <a:custGeom>
              <a:rect b="b" l="l" r="r" t="t"/>
              <a:pathLst>
                <a:path extrusionOk="0" fill="none" h="28" w="1200">
                  <a:moveTo>
                    <a:pt x="1" y="27"/>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3"/>
            <p:cNvSpPr/>
            <p:nvPr/>
          </p:nvSpPr>
          <p:spPr>
            <a:xfrm>
              <a:off x="3563342" y="-152751"/>
              <a:ext cx="44007" cy="1027"/>
            </a:xfrm>
            <a:custGeom>
              <a:rect b="b" l="l" r="r" t="t"/>
              <a:pathLst>
                <a:path extrusionOk="0" fill="none" h="28" w="1200">
                  <a:moveTo>
                    <a:pt x="1" y="28"/>
                  </a:moveTo>
                  <a:lnTo>
                    <a:pt x="1199"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5" name="Shape 3105"/>
        <p:cNvGrpSpPr/>
        <p:nvPr/>
      </p:nvGrpSpPr>
      <p:grpSpPr>
        <a:xfrm>
          <a:off x="0" y="0"/>
          <a:ext cx="0" cy="0"/>
          <a:chOff x="0" y="0"/>
          <a:chExt cx="0" cy="0"/>
        </a:xfrm>
      </p:grpSpPr>
      <p:cxnSp>
        <p:nvCxnSpPr>
          <p:cNvPr id="3106" name="Google Shape;3106;p54"/>
          <p:cNvCxnSpPr/>
          <p:nvPr/>
        </p:nvCxnSpPr>
        <p:spPr>
          <a:xfrm>
            <a:off x="658050" y="2596950"/>
            <a:ext cx="7827900" cy="0"/>
          </a:xfrm>
          <a:prstGeom prst="straightConnector1">
            <a:avLst/>
          </a:prstGeom>
          <a:noFill/>
          <a:ln cap="flat" cmpd="sng" w="28575">
            <a:solidFill>
              <a:schemeClr val="accent5"/>
            </a:solidFill>
            <a:prstDash val="solid"/>
            <a:round/>
            <a:headEnd len="med" w="med" type="none"/>
            <a:tailEnd len="med" w="med" type="none"/>
          </a:ln>
        </p:spPr>
      </p:cxnSp>
      <p:sp>
        <p:nvSpPr>
          <p:cNvPr id="3107" name="Google Shape;3107;p54"/>
          <p:cNvSpPr/>
          <p:nvPr/>
        </p:nvSpPr>
        <p:spPr>
          <a:xfrm>
            <a:off x="1327168"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a:off x="3434101"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4"/>
          <p:cNvSpPr/>
          <p:nvPr/>
        </p:nvSpPr>
        <p:spPr>
          <a:xfrm>
            <a:off x="5541035"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4"/>
          <p:cNvSpPr/>
          <p:nvPr/>
        </p:nvSpPr>
        <p:spPr>
          <a:xfrm>
            <a:off x="7647968" y="2512500"/>
            <a:ext cx="168900" cy="1689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txBox="1"/>
          <p:nvPr>
            <p:ph type="title"/>
          </p:nvPr>
        </p:nvSpPr>
        <p:spPr>
          <a:xfrm>
            <a:off x="3147750" y="539500"/>
            <a:ext cx="2848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a:t>
            </a:r>
            <a:endParaRPr/>
          </a:p>
        </p:txBody>
      </p:sp>
      <p:sp>
        <p:nvSpPr>
          <p:cNvPr id="3112" name="Google Shape;3112;p54"/>
          <p:cNvSpPr txBox="1"/>
          <p:nvPr>
            <p:ph idx="1" type="subTitle"/>
          </p:nvPr>
        </p:nvSpPr>
        <p:spPr>
          <a:xfrm>
            <a:off x="664768"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113" name="Google Shape;3113;p54"/>
          <p:cNvSpPr txBox="1"/>
          <p:nvPr>
            <p:ph idx="2" type="subTitle"/>
          </p:nvPr>
        </p:nvSpPr>
        <p:spPr>
          <a:xfrm>
            <a:off x="2771701"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It’s a gas giant</a:t>
            </a:r>
            <a:endParaRPr/>
          </a:p>
        </p:txBody>
      </p:sp>
      <p:sp>
        <p:nvSpPr>
          <p:cNvPr id="3114" name="Google Shape;3114;p54"/>
          <p:cNvSpPr txBox="1"/>
          <p:nvPr>
            <p:ph idx="3" type="subTitle"/>
          </p:nvPr>
        </p:nvSpPr>
        <p:spPr>
          <a:xfrm>
            <a:off x="4878635"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115" name="Google Shape;3115;p54"/>
          <p:cNvSpPr txBox="1"/>
          <p:nvPr>
            <p:ph idx="4" type="subTitle"/>
          </p:nvPr>
        </p:nvSpPr>
        <p:spPr>
          <a:xfrm>
            <a:off x="6985568" y="2833800"/>
            <a:ext cx="1493700" cy="7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16" name="Google Shape;3116;p54"/>
          <p:cNvSpPr/>
          <p:nvPr/>
        </p:nvSpPr>
        <p:spPr>
          <a:xfrm>
            <a:off x="1158568"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1</a:t>
            </a:r>
            <a:endParaRPr b="1" sz="1800">
              <a:solidFill>
                <a:schemeClr val="accent1"/>
              </a:solidFill>
              <a:latin typeface="Nunito"/>
              <a:ea typeface="Nunito"/>
              <a:cs typeface="Nunito"/>
              <a:sym typeface="Nunito"/>
            </a:endParaRPr>
          </a:p>
        </p:txBody>
      </p:sp>
      <p:sp>
        <p:nvSpPr>
          <p:cNvPr id="3117" name="Google Shape;3117;p54"/>
          <p:cNvSpPr/>
          <p:nvPr/>
        </p:nvSpPr>
        <p:spPr>
          <a:xfrm>
            <a:off x="3265501"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2</a:t>
            </a:r>
            <a:endParaRPr b="1" sz="1800">
              <a:solidFill>
                <a:schemeClr val="accent1"/>
              </a:solidFill>
              <a:latin typeface="Nunito"/>
              <a:ea typeface="Nunito"/>
              <a:cs typeface="Nunito"/>
              <a:sym typeface="Nunito"/>
            </a:endParaRPr>
          </a:p>
        </p:txBody>
      </p:sp>
      <p:sp>
        <p:nvSpPr>
          <p:cNvPr id="3118" name="Google Shape;3118;p54"/>
          <p:cNvSpPr/>
          <p:nvPr/>
        </p:nvSpPr>
        <p:spPr>
          <a:xfrm>
            <a:off x="5372435"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3</a:t>
            </a:r>
            <a:endParaRPr b="1" sz="1800">
              <a:solidFill>
                <a:schemeClr val="accent1"/>
              </a:solidFill>
              <a:latin typeface="Nunito"/>
              <a:ea typeface="Nunito"/>
              <a:cs typeface="Nunito"/>
              <a:sym typeface="Nunito"/>
            </a:endParaRPr>
          </a:p>
        </p:txBody>
      </p:sp>
      <p:sp>
        <p:nvSpPr>
          <p:cNvPr id="3119" name="Google Shape;3119;p54"/>
          <p:cNvSpPr/>
          <p:nvPr/>
        </p:nvSpPr>
        <p:spPr>
          <a:xfrm>
            <a:off x="7479368" y="1777800"/>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4</a:t>
            </a:r>
            <a:endParaRPr b="1" sz="1800">
              <a:solidFill>
                <a:schemeClr val="accent1"/>
              </a:solidFill>
              <a:latin typeface="Nunito"/>
              <a:ea typeface="Nunito"/>
              <a:cs typeface="Nunito"/>
              <a:sym typeface="Nunit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3" name="Shape 3123"/>
        <p:cNvGrpSpPr/>
        <p:nvPr/>
      </p:nvGrpSpPr>
      <p:grpSpPr>
        <a:xfrm>
          <a:off x="0" y="0"/>
          <a:ext cx="0" cy="0"/>
          <a:chOff x="0" y="0"/>
          <a:chExt cx="0" cy="0"/>
        </a:xfrm>
      </p:grpSpPr>
      <p:sp>
        <p:nvSpPr>
          <p:cNvPr id="3124" name="Google Shape;3124;p55"/>
          <p:cNvSpPr txBox="1"/>
          <p:nvPr>
            <p:ph type="title"/>
          </p:nvPr>
        </p:nvSpPr>
        <p:spPr>
          <a:xfrm>
            <a:off x="2698350" y="539500"/>
            <a:ext cx="37473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Take Notes</a:t>
            </a:r>
            <a:endParaRPr/>
          </a:p>
        </p:txBody>
      </p:sp>
      <p:sp>
        <p:nvSpPr>
          <p:cNvPr id="3125" name="Google Shape;3125;p55"/>
          <p:cNvSpPr txBox="1"/>
          <p:nvPr>
            <p:ph idx="1" type="subTitle"/>
          </p:nvPr>
        </p:nvSpPr>
        <p:spPr>
          <a:xfrm>
            <a:off x="2584500" y="196266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 DO</a:t>
            </a:r>
            <a:endParaRPr/>
          </a:p>
        </p:txBody>
      </p:sp>
      <p:sp>
        <p:nvSpPr>
          <p:cNvPr id="3126" name="Google Shape;3126;p55"/>
          <p:cNvSpPr txBox="1"/>
          <p:nvPr>
            <p:ph idx="2" type="subTitle"/>
          </p:nvPr>
        </p:nvSpPr>
        <p:spPr>
          <a:xfrm>
            <a:off x="2584500" y="230563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27" name="Google Shape;3127;p55"/>
          <p:cNvSpPr txBox="1"/>
          <p:nvPr>
            <p:ph idx="3" type="subTitle"/>
          </p:nvPr>
        </p:nvSpPr>
        <p:spPr>
          <a:xfrm>
            <a:off x="4838700" y="196266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KEYWORDS</a:t>
            </a:r>
            <a:endParaRPr/>
          </a:p>
        </p:txBody>
      </p:sp>
      <p:sp>
        <p:nvSpPr>
          <p:cNvPr id="3128" name="Google Shape;3128;p55"/>
          <p:cNvSpPr txBox="1"/>
          <p:nvPr>
            <p:ph idx="4" type="subTitle"/>
          </p:nvPr>
        </p:nvSpPr>
        <p:spPr>
          <a:xfrm>
            <a:off x="4838700" y="230563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29" name="Google Shape;3129;p55"/>
          <p:cNvSpPr txBox="1"/>
          <p:nvPr>
            <p:ph idx="5" type="subTitle"/>
          </p:nvPr>
        </p:nvSpPr>
        <p:spPr>
          <a:xfrm>
            <a:off x="2584500" y="369291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IMPORTANT</a:t>
            </a:r>
            <a:endParaRPr/>
          </a:p>
        </p:txBody>
      </p:sp>
      <p:sp>
        <p:nvSpPr>
          <p:cNvPr id="3130" name="Google Shape;3130;p55"/>
          <p:cNvSpPr txBox="1"/>
          <p:nvPr>
            <p:ph idx="6" type="subTitle"/>
          </p:nvPr>
        </p:nvSpPr>
        <p:spPr>
          <a:xfrm>
            <a:off x="2584500" y="403588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sp>
        <p:nvSpPr>
          <p:cNvPr id="3131" name="Google Shape;3131;p55"/>
          <p:cNvSpPr txBox="1"/>
          <p:nvPr>
            <p:ph idx="7" type="subTitle"/>
          </p:nvPr>
        </p:nvSpPr>
        <p:spPr>
          <a:xfrm>
            <a:off x="4838700" y="3692910"/>
            <a:ext cx="1720800" cy="30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REMEMBER</a:t>
            </a:r>
            <a:endParaRPr/>
          </a:p>
        </p:txBody>
      </p:sp>
      <p:sp>
        <p:nvSpPr>
          <p:cNvPr id="3132" name="Google Shape;3132;p55"/>
          <p:cNvSpPr txBox="1"/>
          <p:nvPr>
            <p:ph idx="8" type="subTitle"/>
          </p:nvPr>
        </p:nvSpPr>
        <p:spPr>
          <a:xfrm>
            <a:off x="4838700" y="4035884"/>
            <a:ext cx="1720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here your important notes</a:t>
            </a:r>
            <a:endParaRPr/>
          </a:p>
        </p:txBody>
      </p:sp>
      <p:grpSp>
        <p:nvGrpSpPr>
          <p:cNvPr id="3133" name="Google Shape;3133;p55"/>
          <p:cNvGrpSpPr/>
          <p:nvPr/>
        </p:nvGrpSpPr>
        <p:grpSpPr>
          <a:xfrm>
            <a:off x="3247824" y="3216855"/>
            <a:ext cx="394152" cy="430824"/>
            <a:chOff x="3821000" y="3572275"/>
            <a:chExt cx="855550" cy="935150"/>
          </a:xfrm>
        </p:grpSpPr>
        <p:sp>
          <p:nvSpPr>
            <p:cNvPr id="3134" name="Google Shape;3134;p55"/>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5"/>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5"/>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5"/>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5"/>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55"/>
          <p:cNvGrpSpPr/>
          <p:nvPr/>
        </p:nvGrpSpPr>
        <p:grpSpPr>
          <a:xfrm>
            <a:off x="5458705" y="3218770"/>
            <a:ext cx="480791" cy="428908"/>
            <a:chOff x="3442215" y="1692402"/>
            <a:chExt cx="393574" cy="351104"/>
          </a:xfrm>
        </p:grpSpPr>
        <p:sp>
          <p:nvSpPr>
            <p:cNvPr id="3140" name="Google Shape;3140;p55"/>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5"/>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2" name="Google Shape;3142;p55"/>
          <p:cNvGrpSpPr/>
          <p:nvPr/>
        </p:nvGrpSpPr>
        <p:grpSpPr>
          <a:xfrm>
            <a:off x="5459196" y="1483282"/>
            <a:ext cx="479808" cy="458385"/>
            <a:chOff x="1871175" y="2032225"/>
            <a:chExt cx="1041475" cy="994975"/>
          </a:xfrm>
        </p:grpSpPr>
        <p:sp>
          <p:nvSpPr>
            <p:cNvPr id="3143" name="Google Shape;3143;p55"/>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5"/>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5"/>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5"/>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5"/>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9" name="Google Shape;3149;p55"/>
          <p:cNvGrpSpPr/>
          <p:nvPr/>
        </p:nvGrpSpPr>
        <p:grpSpPr>
          <a:xfrm>
            <a:off x="3215742" y="1489556"/>
            <a:ext cx="458316" cy="439992"/>
            <a:chOff x="238125" y="1601250"/>
            <a:chExt cx="994825" cy="955050"/>
          </a:xfrm>
        </p:grpSpPr>
        <p:sp>
          <p:nvSpPr>
            <p:cNvPr id="3150" name="Google Shape;3150;p55"/>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5"/>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5"/>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5"/>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7" name="Shape 3157"/>
        <p:cNvGrpSpPr/>
        <p:nvPr/>
      </p:nvGrpSpPr>
      <p:grpSpPr>
        <a:xfrm>
          <a:off x="0" y="0"/>
          <a:ext cx="0" cy="0"/>
          <a:chOff x="0" y="0"/>
          <a:chExt cx="0" cy="0"/>
        </a:xfrm>
      </p:grpSpPr>
      <p:sp>
        <p:nvSpPr>
          <p:cNvPr id="3158" name="Google Shape;3158;p56"/>
          <p:cNvSpPr txBox="1"/>
          <p:nvPr>
            <p:ph type="title"/>
          </p:nvPr>
        </p:nvSpPr>
        <p:spPr>
          <a:xfrm>
            <a:off x="1883250" y="539500"/>
            <a:ext cx="53775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a:t>
            </a:r>
            <a:r>
              <a:rPr lang="en"/>
              <a:t>verview Diagram</a:t>
            </a:r>
            <a:endParaRPr/>
          </a:p>
        </p:txBody>
      </p:sp>
      <p:cxnSp>
        <p:nvCxnSpPr>
          <p:cNvPr id="3159" name="Google Shape;3159;p56"/>
          <p:cNvCxnSpPr/>
          <p:nvPr/>
        </p:nvCxnSpPr>
        <p:spPr>
          <a:xfrm flipH="1" rot="-5400000">
            <a:off x="4568416" y="236975"/>
            <a:ext cx="600" cy="5396400"/>
          </a:xfrm>
          <a:prstGeom prst="bentConnector3">
            <a:avLst>
              <a:gd fmla="val -39687500" name="adj1"/>
            </a:avLst>
          </a:prstGeom>
          <a:noFill/>
          <a:ln cap="flat" cmpd="sng" w="19050">
            <a:solidFill>
              <a:schemeClr val="accent4"/>
            </a:solidFill>
            <a:prstDash val="solid"/>
            <a:round/>
            <a:headEnd len="med" w="med" type="none"/>
            <a:tailEnd len="med" w="med" type="none"/>
          </a:ln>
        </p:spPr>
      </p:cxnSp>
      <p:cxnSp>
        <p:nvCxnSpPr>
          <p:cNvPr id="3160" name="Google Shape;3160;p56"/>
          <p:cNvCxnSpPr/>
          <p:nvPr/>
        </p:nvCxnSpPr>
        <p:spPr>
          <a:xfrm flipH="1" rot="-5400000">
            <a:off x="4309816" y="2675675"/>
            <a:ext cx="517800" cy="600"/>
          </a:xfrm>
          <a:prstGeom prst="bentConnector3">
            <a:avLst>
              <a:gd fmla="val 50000" name="adj1"/>
            </a:avLst>
          </a:prstGeom>
          <a:noFill/>
          <a:ln cap="flat" cmpd="sng" w="19050">
            <a:solidFill>
              <a:schemeClr val="accent4"/>
            </a:solidFill>
            <a:prstDash val="solid"/>
            <a:round/>
            <a:headEnd len="med" w="med" type="none"/>
            <a:tailEnd len="med" w="med" type="none"/>
          </a:ln>
        </p:spPr>
      </p:cxnSp>
      <p:sp>
        <p:nvSpPr>
          <p:cNvPr id="3161" name="Google Shape;3161;p56"/>
          <p:cNvSpPr txBox="1"/>
          <p:nvPr/>
        </p:nvSpPr>
        <p:spPr>
          <a:xfrm>
            <a:off x="948941"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Despite being red, Mars is actually a cold place</a:t>
            </a:r>
            <a:endParaRPr sz="1600">
              <a:solidFill>
                <a:schemeClr val="accent2"/>
              </a:solidFill>
              <a:latin typeface="Nunito"/>
              <a:ea typeface="Nunito"/>
              <a:cs typeface="Nunito"/>
              <a:sym typeface="Nunito"/>
            </a:endParaRPr>
          </a:p>
        </p:txBody>
      </p:sp>
      <p:sp>
        <p:nvSpPr>
          <p:cNvPr id="3162" name="Google Shape;3162;p56"/>
          <p:cNvSpPr txBox="1"/>
          <p:nvPr/>
        </p:nvSpPr>
        <p:spPr>
          <a:xfrm>
            <a:off x="3647550"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Venus is the second planet from the Sun</a:t>
            </a:r>
            <a:endParaRPr sz="1600">
              <a:solidFill>
                <a:schemeClr val="accent2"/>
              </a:solidFill>
              <a:latin typeface="Nunito"/>
              <a:ea typeface="Nunito"/>
              <a:cs typeface="Nunito"/>
              <a:sym typeface="Nunito"/>
            </a:endParaRPr>
          </a:p>
        </p:txBody>
      </p:sp>
      <p:sp>
        <p:nvSpPr>
          <p:cNvPr id="3163" name="Google Shape;3163;p56"/>
          <p:cNvSpPr txBox="1"/>
          <p:nvPr/>
        </p:nvSpPr>
        <p:spPr>
          <a:xfrm>
            <a:off x="6346159" y="3774275"/>
            <a:ext cx="1848900" cy="83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2"/>
                </a:solidFill>
                <a:latin typeface="Nunito"/>
                <a:ea typeface="Nunito"/>
                <a:cs typeface="Nunito"/>
                <a:sym typeface="Nunito"/>
              </a:rPr>
              <a:t>Jupiter is the biggest planet in the Solar System</a:t>
            </a:r>
            <a:endParaRPr sz="1600">
              <a:solidFill>
                <a:schemeClr val="accent2"/>
              </a:solidFill>
              <a:latin typeface="Nunito"/>
              <a:ea typeface="Nunito"/>
              <a:cs typeface="Nunito"/>
              <a:sym typeface="Nunito"/>
            </a:endParaRPr>
          </a:p>
        </p:txBody>
      </p:sp>
      <p:sp>
        <p:nvSpPr>
          <p:cNvPr id="3164" name="Google Shape;3164;p56"/>
          <p:cNvSpPr/>
          <p:nvPr/>
        </p:nvSpPr>
        <p:spPr>
          <a:xfrm>
            <a:off x="4093222" y="1466375"/>
            <a:ext cx="951000" cy="950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Nunito"/>
                <a:ea typeface="Nunito"/>
                <a:cs typeface="Nunito"/>
                <a:sym typeface="Nunito"/>
              </a:rPr>
              <a:t>DAY 1</a:t>
            </a:r>
            <a:endParaRPr b="1" sz="1600">
              <a:solidFill>
                <a:schemeClr val="lt1"/>
              </a:solidFill>
              <a:latin typeface="Nunito"/>
              <a:ea typeface="Nunito"/>
              <a:cs typeface="Nunito"/>
              <a:sym typeface="Nunito"/>
            </a:endParaRPr>
          </a:p>
        </p:txBody>
      </p:sp>
      <p:sp>
        <p:nvSpPr>
          <p:cNvPr id="3165" name="Google Shape;3165;p56"/>
          <p:cNvSpPr/>
          <p:nvPr/>
        </p:nvSpPr>
        <p:spPr>
          <a:xfrm>
            <a:off x="1500647"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6" name="Google Shape;3166;p56"/>
          <p:cNvGrpSpPr/>
          <p:nvPr/>
        </p:nvGrpSpPr>
        <p:grpSpPr>
          <a:xfrm>
            <a:off x="1657446" y="3110217"/>
            <a:ext cx="431902" cy="401115"/>
            <a:chOff x="1908575" y="3219600"/>
            <a:chExt cx="990600" cy="920200"/>
          </a:xfrm>
        </p:grpSpPr>
        <p:sp>
          <p:nvSpPr>
            <p:cNvPr id="3167" name="Google Shape;3167;p56"/>
            <p:cNvSpPr/>
            <p:nvPr/>
          </p:nvSpPr>
          <p:spPr>
            <a:xfrm>
              <a:off x="1908575" y="3219600"/>
              <a:ext cx="990600" cy="920200"/>
            </a:xfrm>
            <a:custGeom>
              <a:rect b="b" l="l" r="r" t="t"/>
              <a:pathLst>
                <a:path extrusionOk="0" h="36808" w="39624">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6"/>
            <p:cNvSpPr/>
            <p:nvPr/>
          </p:nvSpPr>
          <p:spPr>
            <a:xfrm>
              <a:off x="2196950" y="3355125"/>
              <a:ext cx="562675" cy="558550"/>
            </a:xfrm>
            <a:custGeom>
              <a:rect b="b" l="l" r="r" t="t"/>
              <a:pathLst>
                <a:path extrusionOk="0" h="22342" w="22507">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9" name="Google Shape;3169;p56"/>
          <p:cNvSpPr/>
          <p:nvPr/>
        </p:nvSpPr>
        <p:spPr>
          <a:xfrm>
            <a:off x="4199250"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6"/>
          <p:cNvSpPr/>
          <p:nvPr/>
        </p:nvSpPr>
        <p:spPr>
          <a:xfrm>
            <a:off x="4370305" y="3136505"/>
            <a:ext cx="403389" cy="348540"/>
          </a:xfrm>
          <a:custGeom>
            <a:rect b="b" l="l" r="r" t="t"/>
            <a:pathLst>
              <a:path extrusionOk="0" h="35895" w="41533">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6"/>
          <p:cNvSpPr/>
          <p:nvPr/>
        </p:nvSpPr>
        <p:spPr>
          <a:xfrm>
            <a:off x="6897859" y="2938025"/>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2" name="Google Shape;3172;p56"/>
          <p:cNvGrpSpPr/>
          <p:nvPr/>
        </p:nvGrpSpPr>
        <p:grpSpPr>
          <a:xfrm>
            <a:off x="7106762" y="3109164"/>
            <a:ext cx="327694" cy="403222"/>
            <a:chOff x="3040275" y="1342600"/>
            <a:chExt cx="775975" cy="955050"/>
          </a:xfrm>
        </p:grpSpPr>
        <p:sp>
          <p:nvSpPr>
            <p:cNvPr id="3173" name="Google Shape;3173;p56"/>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6"/>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6"/>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6"/>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6"/>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6"/>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6"/>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3" name="Shape 3183"/>
        <p:cNvGrpSpPr/>
        <p:nvPr/>
      </p:nvGrpSpPr>
      <p:grpSpPr>
        <a:xfrm>
          <a:off x="0" y="0"/>
          <a:ext cx="0" cy="0"/>
          <a:chOff x="0" y="0"/>
          <a:chExt cx="0" cy="0"/>
        </a:xfrm>
      </p:grpSpPr>
      <p:sp>
        <p:nvSpPr>
          <p:cNvPr id="3184" name="Google Shape;3184;p57"/>
          <p:cNvSpPr txBox="1"/>
          <p:nvPr>
            <p:ph type="title"/>
          </p:nvPr>
        </p:nvSpPr>
        <p:spPr>
          <a:xfrm>
            <a:off x="2986650" y="539500"/>
            <a:ext cx="3170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Exercise</a:t>
            </a:r>
            <a:endParaRPr/>
          </a:p>
        </p:txBody>
      </p:sp>
      <p:sp>
        <p:nvSpPr>
          <p:cNvPr id="3185" name="Google Shape;3185;p57"/>
          <p:cNvSpPr txBox="1"/>
          <p:nvPr>
            <p:ph idx="1" type="subTitle"/>
          </p:nvPr>
        </p:nvSpPr>
        <p:spPr>
          <a:xfrm>
            <a:off x="637025"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3186" name="Google Shape;3186;p57"/>
          <p:cNvSpPr txBox="1"/>
          <p:nvPr>
            <p:ph idx="2" type="subTitle"/>
          </p:nvPr>
        </p:nvSpPr>
        <p:spPr>
          <a:xfrm>
            <a:off x="3426150"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87" name="Google Shape;3187;p57"/>
          <p:cNvSpPr txBox="1"/>
          <p:nvPr>
            <p:ph idx="3" type="subTitle"/>
          </p:nvPr>
        </p:nvSpPr>
        <p:spPr>
          <a:xfrm>
            <a:off x="6215275" y="218182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188" name="Google Shape;3188;p57"/>
          <p:cNvSpPr txBox="1"/>
          <p:nvPr>
            <p:ph idx="4" type="subTitle"/>
          </p:nvPr>
        </p:nvSpPr>
        <p:spPr>
          <a:xfrm>
            <a:off x="637025"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189" name="Google Shape;3189;p57"/>
          <p:cNvSpPr txBox="1"/>
          <p:nvPr>
            <p:ph idx="5" type="subTitle"/>
          </p:nvPr>
        </p:nvSpPr>
        <p:spPr>
          <a:xfrm>
            <a:off x="3426150"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 cold place full of iron oxide dust</a:t>
            </a:r>
            <a:endParaRPr/>
          </a:p>
        </p:txBody>
      </p:sp>
      <p:sp>
        <p:nvSpPr>
          <p:cNvPr id="3190" name="Google Shape;3190;p57"/>
          <p:cNvSpPr txBox="1"/>
          <p:nvPr>
            <p:ph idx="6" type="subTitle"/>
          </p:nvPr>
        </p:nvSpPr>
        <p:spPr>
          <a:xfrm>
            <a:off x="6215275" y="4035875"/>
            <a:ext cx="2291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fourth-brightest object</a:t>
            </a:r>
            <a:endParaRPr/>
          </a:p>
        </p:txBody>
      </p:sp>
      <p:sp>
        <p:nvSpPr>
          <p:cNvPr id="3191" name="Google Shape;3191;p57"/>
          <p:cNvSpPr/>
          <p:nvPr/>
        </p:nvSpPr>
        <p:spPr>
          <a:xfrm>
            <a:off x="1529825"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A</a:t>
            </a:r>
            <a:endParaRPr b="1" sz="1800">
              <a:solidFill>
                <a:schemeClr val="accent1"/>
              </a:solidFill>
              <a:latin typeface="Nunito"/>
              <a:ea typeface="Nunito"/>
              <a:cs typeface="Nunito"/>
              <a:sym typeface="Nunito"/>
            </a:endParaRPr>
          </a:p>
        </p:txBody>
      </p:sp>
      <p:sp>
        <p:nvSpPr>
          <p:cNvPr id="3192" name="Google Shape;3192;p57"/>
          <p:cNvSpPr/>
          <p:nvPr/>
        </p:nvSpPr>
        <p:spPr>
          <a:xfrm>
            <a:off x="4318950"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B</a:t>
            </a:r>
            <a:endParaRPr b="1" sz="1800">
              <a:solidFill>
                <a:schemeClr val="accent1"/>
              </a:solidFill>
              <a:latin typeface="Nunito"/>
              <a:ea typeface="Nunito"/>
              <a:cs typeface="Nunito"/>
              <a:sym typeface="Nunito"/>
            </a:endParaRPr>
          </a:p>
        </p:txBody>
      </p:sp>
      <p:sp>
        <p:nvSpPr>
          <p:cNvPr id="3193" name="Google Shape;3193;p57"/>
          <p:cNvSpPr/>
          <p:nvPr/>
        </p:nvSpPr>
        <p:spPr>
          <a:xfrm>
            <a:off x="7108075" y="154452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C</a:t>
            </a:r>
            <a:endParaRPr b="1" sz="1800">
              <a:solidFill>
                <a:schemeClr val="accent1"/>
              </a:solidFill>
              <a:latin typeface="Nunito"/>
              <a:ea typeface="Nunito"/>
              <a:cs typeface="Nunito"/>
              <a:sym typeface="Nunito"/>
            </a:endParaRPr>
          </a:p>
        </p:txBody>
      </p:sp>
      <p:sp>
        <p:nvSpPr>
          <p:cNvPr id="3194" name="Google Shape;3194;p57"/>
          <p:cNvSpPr/>
          <p:nvPr/>
        </p:nvSpPr>
        <p:spPr>
          <a:xfrm>
            <a:off x="1529825"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D</a:t>
            </a:r>
            <a:endParaRPr b="1" sz="1800">
              <a:solidFill>
                <a:schemeClr val="accent1"/>
              </a:solidFill>
              <a:latin typeface="Nunito"/>
              <a:ea typeface="Nunito"/>
              <a:cs typeface="Nunito"/>
              <a:sym typeface="Nunito"/>
            </a:endParaRPr>
          </a:p>
        </p:txBody>
      </p:sp>
      <p:sp>
        <p:nvSpPr>
          <p:cNvPr id="3195" name="Google Shape;3195;p57"/>
          <p:cNvSpPr/>
          <p:nvPr/>
        </p:nvSpPr>
        <p:spPr>
          <a:xfrm>
            <a:off x="4318950"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E</a:t>
            </a:r>
            <a:endParaRPr b="1" sz="1800">
              <a:solidFill>
                <a:schemeClr val="accent1"/>
              </a:solidFill>
              <a:latin typeface="Nunito"/>
              <a:ea typeface="Nunito"/>
              <a:cs typeface="Nunito"/>
              <a:sym typeface="Nunito"/>
            </a:endParaRPr>
          </a:p>
        </p:txBody>
      </p:sp>
      <p:sp>
        <p:nvSpPr>
          <p:cNvPr id="3196" name="Google Shape;3196;p57"/>
          <p:cNvSpPr/>
          <p:nvPr/>
        </p:nvSpPr>
        <p:spPr>
          <a:xfrm>
            <a:off x="7108075" y="3398575"/>
            <a:ext cx="506100" cy="506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Nunito"/>
                <a:ea typeface="Nunito"/>
                <a:cs typeface="Nunito"/>
                <a:sym typeface="Nunito"/>
              </a:rPr>
              <a:t>F</a:t>
            </a:r>
            <a:endParaRPr b="1" sz="1800">
              <a:solidFill>
                <a:schemeClr val="accent1"/>
              </a:solidFill>
              <a:latin typeface="Nunito"/>
              <a:ea typeface="Nunito"/>
              <a:cs typeface="Nunito"/>
              <a:sym typeface="Nunito"/>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0" name="Shape 3200"/>
        <p:cNvGrpSpPr/>
        <p:nvPr/>
      </p:nvGrpSpPr>
      <p:grpSpPr>
        <a:xfrm>
          <a:off x="0" y="0"/>
          <a:ext cx="0" cy="0"/>
          <a:chOff x="0" y="0"/>
          <a:chExt cx="0" cy="0"/>
        </a:xfrm>
      </p:grpSpPr>
      <p:sp>
        <p:nvSpPr>
          <p:cNvPr id="3201" name="Google Shape;3201;p58"/>
          <p:cNvSpPr txBox="1"/>
          <p:nvPr>
            <p:ph type="title"/>
          </p:nvPr>
        </p:nvSpPr>
        <p:spPr>
          <a:xfrm>
            <a:off x="2647650" y="539500"/>
            <a:ext cx="3848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ssignment</a:t>
            </a:r>
            <a:endParaRPr/>
          </a:p>
        </p:txBody>
      </p:sp>
      <p:sp>
        <p:nvSpPr>
          <p:cNvPr id="3202" name="Google Shape;3202;p58"/>
          <p:cNvSpPr/>
          <p:nvPr/>
        </p:nvSpPr>
        <p:spPr>
          <a:xfrm>
            <a:off x="4199250" y="1914353"/>
            <a:ext cx="745500" cy="745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300">
                <a:solidFill>
                  <a:schemeClr val="lt1"/>
                </a:solidFill>
                <a:latin typeface="Montserrat ExtraBold"/>
                <a:ea typeface="Montserrat ExtraBold"/>
                <a:cs typeface="Montserrat ExtraBold"/>
                <a:sym typeface="Montserrat ExtraBold"/>
              </a:rPr>
              <a:t>?</a:t>
            </a:r>
            <a:endParaRPr sz="4300">
              <a:solidFill>
                <a:schemeClr val="lt1"/>
              </a:solidFill>
              <a:latin typeface="Montserrat ExtraBold"/>
              <a:ea typeface="Montserrat ExtraBold"/>
              <a:cs typeface="Montserrat ExtraBold"/>
              <a:sym typeface="Montserrat ExtraBold"/>
            </a:endParaRPr>
          </a:p>
        </p:txBody>
      </p:sp>
      <p:sp>
        <p:nvSpPr>
          <p:cNvPr id="3203" name="Google Shape;3203;p58"/>
          <p:cNvSpPr txBox="1"/>
          <p:nvPr>
            <p:ph idx="1" type="subTitle"/>
          </p:nvPr>
        </p:nvSpPr>
        <p:spPr>
          <a:xfrm>
            <a:off x="2514000" y="2802847"/>
            <a:ext cx="4116000" cy="88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Neptune is the farthest one. Calculate the distance between these two planets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7" name="Shape 3207"/>
        <p:cNvGrpSpPr/>
        <p:nvPr/>
      </p:nvGrpSpPr>
      <p:grpSpPr>
        <a:xfrm>
          <a:off x="0" y="0"/>
          <a:ext cx="0" cy="0"/>
          <a:chOff x="0" y="0"/>
          <a:chExt cx="0" cy="0"/>
        </a:xfrm>
      </p:grpSpPr>
      <p:sp>
        <p:nvSpPr>
          <p:cNvPr id="3208" name="Google Shape;3208;p59"/>
          <p:cNvSpPr txBox="1"/>
          <p:nvPr>
            <p:ph idx="1" type="subTitle"/>
          </p:nvPr>
        </p:nvSpPr>
        <p:spPr>
          <a:xfrm>
            <a:off x="2857500" y="1688238"/>
            <a:ext cx="3429000" cy="124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Nunito SemiBold"/>
                <a:ea typeface="Nunito SemiBold"/>
                <a:cs typeface="Nunito SemiBold"/>
                <a:sym typeface="Nunito SemiBold"/>
              </a:rPr>
              <a:t>Do you have any questions?</a:t>
            </a:r>
            <a:endParaRPr>
              <a:latin typeface="Nunito SemiBold"/>
              <a:ea typeface="Nunito SemiBold"/>
              <a:cs typeface="Nunito SemiBold"/>
              <a:sym typeface="Nunito SemiBold"/>
            </a:endParaRPr>
          </a:p>
          <a:p>
            <a:pPr indent="0" lvl="0" marL="0" rtl="0" algn="ctr">
              <a:spcBef>
                <a:spcPts val="1600"/>
              </a:spcBef>
              <a:spcAft>
                <a:spcPts val="0"/>
              </a:spcAft>
              <a:buNone/>
            </a:pPr>
            <a:r>
              <a:rPr lang="en"/>
              <a:t> addyouremail@freepik.com </a:t>
            </a:r>
            <a:br>
              <a:rPr lang="en"/>
            </a:br>
            <a:r>
              <a:rPr lang="en"/>
              <a:t>+91 620 421 838 yourcompany.com</a:t>
            </a:r>
            <a:endParaRPr/>
          </a:p>
        </p:txBody>
      </p:sp>
      <p:sp>
        <p:nvSpPr>
          <p:cNvPr id="3209" name="Google Shape;3209;p59"/>
          <p:cNvSpPr txBox="1"/>
          <p:nvPr>
            <p:ph type="ctrTitle"/>
          </p:nvPr>
        </p:nvSpPr>
        <p:spPr>
          <a:xfrm>
            <a:off x="2413050" y="539499"/>
            <a:ext cx="4317900" cy="106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grpSp>
        <p:nvGrpSpPr>
          <p:cNvPr id="3210" name="Google Shape;3210;p59"/>
          <p:cNvGrpSpPr/>
          <p:nvPr/>
        </p:nvGrpSpPr>
        <p:grpSpPr>
          <a:xfrm>
            <a:off x="3771614" y="3118344"/>
            <a:ext cx="382925" cy="382925"/>
            <a:chOff x="6942682" y="3227587"/>
            <a:chExt cx="382925" cy="382925"/>
          </a:xfrm>
        </p:grpSpPr>
        <p:sp>
          <p:nvSpPr>
            <p:cNvPr id="3211" name="Google Shape;3211;p59"/>
            <p:cNvSpPr/>
            <p:nvPr/>
          </p:nvSpPr>
          <p:spPr>
            <a:xfrm>
              <a:off x="6942682" y="3227587"/>
              <a:ext cx="382925" cy="382925"/>
            </a:xfrm>
            <a:custGeom>
              <a:rect b="b" l="l" r="r" t="t"/>
              <a:pathLst>
                <a:path extrusionOk="0" h="75416" w="75416">
                  <a:moveTo>
                    <a:pt x="37708" y="4061"/>
                  </a:moveTo>
                  <a:cubicBezTo>
                    <a:pt x="56272" y="4061"/>
                    <a:pt x="71355" y="19144"/>
                    <a:pt x="71355" y="37708"/>
                  </a:cubicBezTo>
                  <a:cubicBezTo>
                    <a:pt x="71355" y="56272"/>
                    <a:pt x="56272" y="71355"/>
                    <a:pt x="37708" y="71355"/>
                  </a:cubicBezTo>
                  <a:cubicBezTo>
                    <a:pt x="19144" y="71355"/>
                    <a:pt x="4061" y="56272"/>
                    <a:pt x="4061" y="37708"/>
                  </a:cubicBezTo>
                  <a:cubicBezTo>
                    <a:pt x="4061" y="19144"/>
                    <a:pt x="19144" y="4061"/>
                    <a:pt x="37708" y="4061"/>
                  </a:cubicBezTo>
                  <a:close/>
                  <a:moveTo>
                    <a:pt x="37708" y="0"/>
                  </a:moveTo>
                  <a:cubicBezTo>
                    <a:pt x="16906" y="0"/>
                    <a:pt x="0" y="16907"/>
                    <a:pt x="0" y="37708"/>
                  </a:cubicBezTo>
                  <a:cubicBezTo>
                    <a:pt x="0" y="58509"/>
                    <a:pt x="16906" y="75416"/>
                    <a:pt x="37708" y="75416"/>
                  </a:cubicBezTo>
                  <a:cubicBezTo>
                    <a:pt x="58509" y="75416"/>
                    <a:pt x="75415" y="58509"/>
                    <a:pt x="75415" y="37708"/>
                  </a:cubicBezTo>
                  <a:cubicBezTo>
                    <a:pt x="75415" y="16907"/>
                    <a:pt x="58509" y="0"/>
                    <a:pt x="37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9"/>
            <p:cNvSpPr/>
            <p:nvPr/>
          </p:nvSpPr>
          <p:spPr>
            <a:xfrm>
              <a:off x="7080698" y="3304593"/>
              <a:ext cx="106465" cy="229335"/>
            </a:xfrm>
            <a:custGeom>
              <a:rect b="b" l="l" r="r" t="t"/>
              <a:pathLst>
                <a:path extrusionOk="0" h="45167" w="20968">
                  <a:moveTo>
                    <a:pt x="4642" y="22708"/>
                  </a:moveTo>
                  <a:lnTo>
                    <a:pt x="4642" y="44586"/>
                  </a:lnTo>
                  <a:cubicBezTo>
                    <a:pt x="4642" y="44918"/>
                    <a:pt x="4890" y="45167"/>
                    <a:pt x="5139" y="45167"/>
                  </a:cubicBezTo>
                  <a:lnTo>
                    <a:pt x="13261" y="45167"/>
                  </a:lnTo>
                  <a:cubicBezTo>
                    <a:pt x="13592" y="45167"/>
                    <a:pt x="13841" y="44918"/>
                    <a:pt x="13841" y="44586"/>
                  </a:cubicBezTo>
                  <a:lnTo>
                    <a:pt x="13841" y="22376"/>
                  </a:lnTo>
                  <a:lnTo>
                    <a:pt x="19725" y="22376"/>
                  </a:lnTo>
                  <a:cubicBezTo>
                    <a:pt x="20056" y="22376"/>
                    <a:pt x="20305" y="22128"/>
                    <a:pt x="20305" y="21879"/>
                  </a:cubicBezTo>
                  <a:lnTo>
                    <a:pt x="20885" y="15166"/>
                  </a:lnTo>
                  <a:cubicBezTo>
                    <a:pt x="20885" y="14835"/>
                    <a:pt x="20636" y="14586"/>
                    <a:pt x="20305" y="14586"/>
                  </a:cubicBezTo>
                  <a:lnTo>
                    <a:pt x="13841" y="14586"/>
                  </a:lnTo>
                  <a:lnTo>
                    <a:pt x="13841" y="9779"/>
                  </a:lnTo>
                  <a:cubicBezTo>
                    <a:pt x="13841" y="8702"/>
                    <a:pt x="14752" y="7790"/>
                    <a:pt x="15830" y="7790"/>
                  </a:cubicBezTo>
                  <a:lnTo>
                    <a:pt x="20388" y="7790"/>
                  </a:lnTo>
                  <a:cubicBezTo>
                    <a:pt x="20719" y="7790"/>
                    <a:pt x="20968" y="7542"/>
                    <a:pt x="20968" y="7210"/>
                  </a:cubicBezTo>
                  <a:lnTo>
                    <a:pt x="20968" y="498"/>
                  </a:lnTo>
                  <a:cubicBezTo>
                    <a:pt x="20968" y="249"/>
                    <a:pt x="20719" y="0"/>
                    <a:pt x="20388" y="0"/>
                  </a:cubicBezTo>
                  <a:lnTo>
                    <a:pt x="12763" y="0"/>
                  </a:lnTo>
                  <a:cubicBezTo>
                    <a:pt x="8288" y="0"/>
                    <a:pt x="4642" y="3647"/>
                    <a:pt x="4642" y="8122"/>
                  </a:cubicBezTo>
                  <a:lnTo>
                    <a:pt x="4642" y="14586"/>
                  </a:lnTo>
                  <a:lnTo>
                    <a:pt x="581" y="14586"/>
                  </a:lnTo>
                  <a:cubicBezTo>
                    <a:pt x="249" y="14586"/>
                    <a:pt x="1" y="14835"/>
                    <a:pt x="1" y="15083"/>
                  </a:cubicBezTo>
                  <a:lnTo>
                    <a:pt x="1" y="21796"/>
                  </a:lnTo>
                  <a:cubicBezTo>
                    <a:pt x="1" y="22128"/>
                    <a:pt x="249" y="22376"/>
                    <a:pt x="581" y="22376"/>
                  </a:cubicBezTo>
                  <a:lnTo>
                    <a:pt x="4642" y="22376"/>
                  </a:lnTo>
                  <a:lnTo>
                    <a:pt x="4642" y="22708"/>
                  </a:lnTo>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3" name="Google Shape;3213;p59"/>
          <p:cNvSpPr txBox="1"/>
          <p:nvPr>
            <p:ph idx="4294967295" type="subTitle"/>
          </p:nvPr>
        </p:nvSpPr>
        <p:spPr>
          <a:xfrm>
            <a:off x="3201000" y="4433621"/>
            <a:ext cx="2742000" cy="26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a:latin typeface="Nunito"/>
                <a:ea typeface="Nunito"/>
                <a:cs typeface="Nunito"/>
                <a:sym typeface="Nunito"/>
              </a:rPr>
              <a:t>Please keep this slide for attribution</a:t>
            </a:r>
            <a:endParaRPr b="1">
              <a:latin typeface="Nunito"/>
              <a:ea typeface="Nunito"/>
              <a:cs typeface="Nunito"/>
              <a:sym typeface="Nunito"/>
            </a:endParaRPr>
          </a:p>
        </p:txBody>
      </p:sp>
      <p:sp>
        <p:nvSpPr>
          <p:cNvPr id="3214" name="Google Shape;3214;p59"/>
          <p:cNvSpPr/>
          <p:nvPr/>
        </p:nvSpPr>
        <p:spPr>
          <a:xfrm>
            <a:off x="4382221" y="3118344"/>
            <a:ext cx="380401" cy="380401"/>
          </a:xfrm>
          <a:custGeom>
            <a:rect b="b" l="l" r="r" t="t"/>
            <a:pathLst>
              <a:path extrusionOk="0" h="74919" w="74919">
                <a:moveTo>
                  <a:pt x="50056" y="22293"/>
                </a:moveTo>
                <a:cubicBezTo>
                  <a:pt x="48565" y="22293"/>
                  <a:pt x="47322" y="23536"/>
                  <a:pt x="47322" y="25028"/>
                </a:cubicBezTo>
                <a:cubicBezTo>
                  <a:pt x="47322" y="26603"/>
                  <a:pt x="48565" y="27846"/>
                  <a:pt x="50056" y="27846"/>
                </a:cubicBezTo>
                <a:cubicBezTo>
                  <a:pt x="51631" y="27846"/>
                  <a:pt x="52874" y="26603"/>
                  <a:pt x="52874" y="25028"/>
                </a:cubicBezTo>
                <a:cubicBezTo>
                  <a:pt x="52874" y="23536"/>
                  <a:pt x="51631" y="22293"/>
                  <a:pt x="50056" y="22293"/>
                </a:cubicBezTo>
                <a:close/>
                <a:moveTo>
                  <a:pt x="37791" y="30000"/>
                </a:moveTo>
                <a:cubicBezTo>
                  <a:pt x="41852" y="30000"/>
                  <a:pt x="45250" y="33315"/>
                  <a:pt x="45250" y="37459"/>
                </a:cubicBezTo>
                <a:cubicBezTo>
                  <a:pt x="45250" y="41603"/>
                  <a:pt x="41852" y="44918"/>
                  <a:pt x="37791" y="44918"/>
                </a:cubicBezTo>
                <a:cubicBezTo>
                  <a:pt x="33647" y="44918"/>
                  <a:pt x="30332" y="41603"/>
                  <a:pt x="30332" y="37459"/>
                </a:cubicBezTo>
                <a:cubicBezTo>
                  <a:pt x="30332" y="33315"/>
                  <a:pt x="33647" y="30000"/>
                  <a:pt x="37791" y="30000"/>
                </a:cubicBezTo>
                <a:close/>
                <a:moveTo>
                  <a:pt x="37791" y="25857"/>
                </a:moveTo>
                <a:cubicBezTo>
                  <a:pt x="31327" y="25857"/>
                  <a:pt x="26106" y="31078"/>
                  <a:pt x="26106" y="37459"/>
                </a:cubicBezTo>
                <a:cubicBezTo>
                  <a:pt x="26106" y="43840"/>
                  <a:pt x="31327" y="49061"/>
                  <a:pt x="37791" y="49061"/>
                </a:cubicBezTo>
                <a:cubicBezTo>
                  <a:pt x="44172" y="49061"/>
                  <a:pt x="49393" y="43840"/>
                  <a:pt x="49393" y="37459"/>
                </a:cubicBezTo>
                <a:cubicBezTo>
                  <a:pt x="49393" y="31078"/>
                  <a:pt x="44172" y="25857"/>
                  <a:pt x="37791" y="25857"/>
                </a:cubicBezTo>
                <a:close/>
                <a:moveTo>
                  <a:pt x="47073" y="18067"/>
                </a:moveTo>
                <a:cubicBezTo>
                  <a:pt x="52460" y="18067"/>
                  <a:pt x="56769" y="22376"/>
                  <a:pt x="56769" y="27763"/>
                </a:cubicBezTo>
                <a:lnTo>
                  <a:pt x="56769" y="46492"/>
                </a:lnTo>
                <a:cubicBezTo>
                  <a:pt x="56769" y="51879"/>
                  <a:pt x="52460" y="56271"/>
                  <a:pt x="47073" y="56271"/>
                </a:cubicBezTo>
                <a:lnTo>
                  <a:pt x="28343" y="56271"/>
                </a:lnTo>
                <a:cubicBezTo>
                  <a:pt x="22957" y="56271"/>
                  <a:pt x="18564" y="51879"/>
                  <a:pt x="18564" y="46492"/>
                </a:cubicBezTo>
                <a:lnTo>
                  <a:pt x="18564" y="27763"/>
                </a:lnTo>
                <a:cubicBezTo>
                  <a:pt x="18564" y="22376"/>
                  <a:pt x="22957" y="18067"/>
                  <a:pt x="28343" y="18067"/>
                </a:cubicBezTo>
                <a:close/>
                <a:moveTo>
                  <a:pt x="28343" y="13591"/>
                </a:moveTo>
                <a:cubicBezTo>
                  <a:pt x="20470" y="13591"/>
                  <a:pt x="14089" y="19973"/>
                  <a:pt x="14089" y="27763"/>
                </a:cubicBezTo>
                <a:lnTo>
                  <a:pt x="14089" y="46492"/>
                </a:lnTo>
                <a:cubicBezTo>
                  <a:pt x="14089" y="54365"/>
                  <a:pt x="20470" y="60747"/>
                  <a:pt x="28343" y="60747"/>
                </a:cubicBezTo>
                <a:lnTo>
                  <a:pt x="47073" y="60747"/>
                </a:lnTo>
                <a:cubicBezTo>
                  <a:pt x="54863" y="60747"/>
                  <a:pt x="61244" y="54365"/>
                  <a:pt x="61244" y="46492"/>
                </a:cubicBezTo>
                <a:lnTo>
                  <a:pt x="61244" y="27763"/>
                </a:lnTo>
                <a:cubicBezTo>
                  <a:pt x="61244" y="19973"/>
                  <a:pt x="54863" y="13591"/>
                  <a:pt x="47073" y="13591"/>
                </a:cubicBezTo>
                <a:close/>
                <a:moveTo>
                  <a:pt x="37460" y="3564"/>
                </a:moveTo>
                <a:cubicBezTo>
                  <a:pt x="56106" y="3564"/>
                  <a:pt x="71355" y="18730"/>
                  <a:pt x="71355" y="37459"/>
                </a:cubicBezTo>
                <a:cubicBezTo>
                  <a:pt x="71355" y="56106"/>
                  <a:pt x="56106" y="71354"/>
                  <a:pt x="37460" y="71354"/>
                </a:cubicBezTo>
                <a:cubicBezTo>
                  <a:pt x="18730" y="71354"/>
                  <a:pt x="3564" y="56106"/>
                  <a:pt x="3564" y="37459"/>
                </a:cubicBezTo>
                <a:cubicBezTo>
                  <a:pt x="3564" y="18730"/>
                  <a:pt x="18730" y="3564"/>
                  <a:pt x="37460" y="3564"/>
                </a:cubicBezTo>
                <a:close/>
                <a:moveTo>
                  <a:pt x="37460" y="0"/>
                </a:moveTo>
                <a:cubicBezTo>
                  <a:pt x="16824" y="0"/>
                  <a:pt x="0" y="16823"/>
                  <a:pt x="0" y="37459"/>
                </a:cubicBezTo>
                <a:cubicBezTo>
                  <a:pt x="0" y="58095"/>
                  <a:pt x="16824" y="74918"/>
                  <a:pt x="37460" y="74918"/>
                </a:cubicBezTo>
                <a:cubicBezTo>
                  <a:pt x="58095" y="74918"/>
                  <a:pt x="74919" y="58095"/>
                  <a:pt x="74919" y="37459"/>
                </a:cubicBezTo>
                <a:cubicBezTo>
                  <a:pt x="74919" y="16823"/>
                  <a:pt x="58095" y="0"/>
                  <a:pt x="374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5" name="Google Shape;3215;p59"/>
          <p:cNvGrpSpPr/>
          <p:nvPr/>
        </p:nvGrpSpPr>
        <p:grpSpPr>
          <a:xfrm>
            <a:off x="4990304" y="3118344"/>
            <a:ext cx="382082" cy="382087"/>
            <a:chOff x="8008972" y="3228847"/>
            <a:chExt cx="382082" cy="382087"/>
          </a:xfrm>
        </p:grpSpPr>
        <p:sp>
          <p:nvSpPr>
            <p:cNvPr id="3216" name="Google Shape;3216;p59"/>
            <p:cNvSpPr/>
            <p:nvPr/>
          </p:nvSpPr>
          <p:spPr>
            <a:xfrm>
              <a:off x="8008972" y="3228847"/>
              <a:ext cx="382082" cy="382087"/>
            </a:xfrm>
            <a:custGeom>
              <a:rect b="b" l="l" r="r" t="t"/>
              <a:pathLst>
                <a:path extrusionOk="0" h="75251" w="75250">
                  <a:moveTo>
                    <a:pt x="37625" y="4062"/>
                  </a:moveTo>
                  <a:cubicBezTo>
                    <a:pt x="56189" y="4062"/>
                    <a:pt x="71189" y="19062"/>
                    <a:pt x="71189" y="37626"/>
                  </a:cubicBezTo>
                  <a:cubicBezTo>
                    <a:pt x="71189" y="56107"/>
                    <a:pt x="56189" y="71190"/>
                    <a:pt x="37625" y="71190"/>
                  </a:cubicBezTo>
                  <a:cubicBezTo>
                    <a:pt x="19144" y="71190"/>
                    <a:pt x="4061" y="56107"/>
                    <a:pt x="4061" y="37626"/>
                  </a:cubicBezTo>
                  <a:cubicBezTo>
                    <a:pt x="4061" y="19062"/>
                    <a:pt x="19144" y="4062"/>
                    <a:pt x="37625" y="4062"/>
                  </a:cubicBezTo>
                  <a:close/>
                  <a:moveTo>
                    <a:pt x="37625" y="1"/>
                  </a:moveTo>
                  <a:cubicBezTo>
                    <a:pt x="16906" y="1"/>
                    <a:pt x="0" y="16907"/>
                    <a:pt x="0" y="37626"/>
                  </a:cubicBezTo>
                  <a:cubicBezTo>
                    <a:pt x="0" y="58344"/>
                    <a:pt x="16906" y="75251"/>
                    <a:pt x="37625" y="75251"/>
                  </a:cubicBezTo>
                  <a:cubicBezTo>
                    <a:pt x="58426" y="75251"/>
                    <a:pt x="75250" y="58344"/>
                    <a:pt x="75250" y="37626"/>
                  </a:cubicBezTo>
                  <a:cubicBezTo>
                    <a:pt x="75250" y="16907"/>
                    <a:pt x="58426" y="1"/>
                    <a:pt x="37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9"/>
            <p:cNvSpPr/>
            <p:nvPr/>
          </p:nvSpPr>
          <p:spPr>
            <a:xfrm>
              <a:off x="8109121" y="3375708"/>
              <a:ext cx="199038" cy="133396"/>
            </a:xfrm>
            <a:custGeom>
              <a:rect b="b" l="l" r="r" t="t"/>
              <a:pathLst>
                <a:path extrusionOk="0" h="26272" w="39200">
                  <a:moveTo>
                    <a:pt x="663" y="663"/>
                  </a:moveTo>
                  <a:cubicBezTo>
                    <a:pt x="249" y="663"/>
                    <a:pt x="0" y="912"/>
                    <a:pt x="0" y="1243"/>
                  </a:cubicBezTo>
                  <a:lnTo>
                    <a:pt x="0" y="25608"/>
                  </a:lnTo>
                  <a:cubicBezTo>
                    <a:pt x="0" y="25940"/>
                    <a:pt x="249" y="26271"/>
                    <a:pt x="663" y="26271"/>
                  </a:cubicBezTo>
                  <a:lnTo>
                    <a:pt x="7873" y="26271"/>
                  </a:lnTo>
                  <a:cubicBezTo>
                    <a:pt x="8205" y="26271"/>
                    <a:pt x="8536" y="25940"/>
                    <a:pt x="8536" y="25608"/>
                  </a:cubicBezTo>
                  <a:lnTo>
                    <a:pt x="8536" y="1243"/>
                  </a:lnTo>
                  <a:cubicBezTo>
                    <a:pt x="8536" y="912"/>
                    <a:pt x="8205" y="663"/>
                    <a:pt x="7873" y="663"/>
                  </a:cubicBezTo>
                  <a:close/>
                  <a:moveTo>
                    <a:pt x="29420" y="0"/>
                  </a:moveTo>
                  <a:cubicBezTo>
                    <a:pt x="24862" y="0"/>
                    <a:pt x="22873" y="2486"/>
                    <a:pt x="21713" y="4227"/>
                  </a:cubicBezTo>
                  <a:lnTo>
                    <a:pt x="21713" y="4309"/>
                  </a:lnTo>
                  <a:lnTo>
                    <a:pt x="21630" y="4309"/>
                  </a:lnTo>
                  <a:cubicBezTo>
                    <a:pt x="21713" y="4309"/>
                    <a:pt x="21713" y="4309"/>
                    <a:pt x="21713" y="4227"/>
                  </a:cubicBezTo>
                  <a:lnTo>
                    <a:pt x="21713" y="1243"/>
                  </a:lnTo>
                  <a:cubicBezTo>
                    <a:pt x="21713" y="912"/>
                    <a:pt x="21464" y="663"/>
                    <a:pt x="21133" y="663"/>
                  </a:cubicBezTo>
                  <a:lnTo>
                    <a:pt x="13840" y="663"/>
                  </a:lnTo>
                  <a:cubicBezTo>
                    <a:pt x="13509" y="663"/>
                    <a:pt x="13260" y="912"/>
                    <a:pt x="13260" y="1243"/>
                  </a:cubicBezTo>
                  <a:cubicBezTo>
                    <a:pt x="13343" y="5221"/>
                    <a:pt x="13260" y="22127"/>
                    <a:pt x="13177" y="25608"/>
                  </a:cubicBezTo>
                  <a:cubicBezTo>
                    <a:pt x="13177" y="25940"/>
                    <a:pt x="13509" y="26271"/>
                    <a:pt x="13840" y="26271"/>
                  </a:cubicBezTo>
                  <a:lnTo>
                    <a:pt x="21133" y="26271"/>
                  </a:lnTo>
                  <a:cubicBezTo>
                    <a:pt x="21464" y="26271"/>
                    <a:pt x="21713" y="25940"/>
                    <a:pt x="21713" y="25608"/>
                  </a:cubicBezTo>
                  <a:lnTo>
                    <a:pt x="21713" y="11934"/>
                  </a:lnTo>
                  <a:cubicBezTo>
                    <a:pt x="21713" y="11188"/>
                    <a:pt x="21796" y="10442"/>
                    <a:pt x="22045" y="9862"/>
                  </a:cubicBezTo>
                  <a:cubicBezTo>
                    <a:pt x="22625" y="8370"/>
                    <a:pt x="24034" y="6796"/>
                    <a:pt x="26354" y="6796"/>
                  </a:cubicBezTo>
                  <a:cubicBezTo>
                    <a:pt x="29420" y="6796"/>
                    <a:pt x="30664" y="9116"/>
                    <a:pt x="30664" y="12514"/>
                  </a:cubicBezTo>
                  <a:lnTo>
                    <a:pt x="30664" y="25608"/>
                  </a:lnTo>
                  <a:cubicBezTo>
                    <a:pt x="30664" y="25940"/>
                    <a:pt x="30995" y="26271"/>
                    <a:pt x="31327" y="26271"/>
                  </a:cubicBezTo>
                  <a:lnTo>
                    <a:pt x="38537" y="26271"/>
                  </a:lnTo>
                  <a:cubicBezTo>
                    <a:pt x="38951" y="26271"/>
                    <a:pt x="39200" y="25940"/>
                    <a:pt x="39200" y="25608"/>
                  </a:cubicBezTo>
                  <a:lnTo>
                    <a:pt x="39200" y="11519"/>
                  </a:lnTo>
                  <a:cubicBezTo>
                    <a:pt x="39200" y="3729"/>
                    <a:pt x="34973" y="0"/>
                    <a:pt x="294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9"/>
            <p:cNvSpPr/>
            <p:nvPr/>
          </p:nvSpPr>
          <p:spPr>
            <a:xfrm>
              <a:off x="8106171" y="3315951"/>
              <a:ext cx="46297" cy="46297"/>
            </a:xfrm>
            <a:custGeom>
              <a:rect b="b" l="l" r="r" t="t"/>
              <a:pathLst>
                <a:path extrusionOk="0" h="9118" w="9118">
                  <a:moveTo>
                    <a:pt x="4559" y="1"/>
                  </a:moveTo>
                  <a:cubicBezTo>
                    <a:pt x="2073" y="1"/>
                    <a:pt x="1" y="2073"/>
                    <a:pt x="1" y="4559"/>
                  </a:cubicBezTo>
                  <a:cubicBezTo>
                    <a:pt x="1" y="7128"/>
                    <a:pt x="2073" y="9117"/>
                    <a:pt x="4559" y="9117"/>
                  </a:cubicBezTo>
                  <a:cubicBezTo>
                    <a:pt x="7128" y="9117"/>
                    <a:pt x="9117" y="7128"/>
                    <a:pt x="9117" y="4559"/>
                  </a:cubicBezTo>
                  <a:cubicBezTo>
                    <a:pt x="9117" y="2073"/>
                    <a:pt x="7128" y="1"/>
                    <a:pt x="4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2" name="Shape 3222"/>
        <p:cNvGrpSpPr/>
        <p:nvPr/>
      </p:nvGrpSpPr>
      <p:grpSpPr>
        <a:xfrm>
          <a:off x="0" y="0"/>
          <a:ext cx="0" cy="0"/>
          <a:chOff x="0" y="0"/>
          <a:chExt cx="0" cy="0"/>
        </a:xfrm>
      </p:grpSpPr>
      <p:sp>
        <p:nvSpPr>
          <p:cNvPr id="3223" name="Google Shape;3223;p60"/>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Icons</a:t>
            </a:r>
            <a:endParaRPr/>
          </a:p>
        </p:txBody>
      </p:sp>
      <p:grpSp>
        <p:nvGrpSpPr>
          <p:cNvPr id="3224" name="Google Shape;3224;p60"/>
          <p:cNvGrpSpPr/>
          <p:nvPr/>
        </p:nvGrpSpPr>
        <p:grpSpPr>
          <a:xfrm>
            <a:off x="2182886" y="3138325"/>
            <a:ext cx="4778228" cy="501089"/>
            <a:chOff x="1583952" y="2643589"/>
            <a:chExt cx="4778228" cy="501089"/>
          </a:xfrm>
        </p:grpSpPr>
        <p:grpSp>
          <p:nvGrpSpPr>
            <p:cNvPr id="3225" name="Google Shape;3225;p60"/>
            <p:cNvGrpSpPr/>
            <p:nvPr/>
          </p:nvGrpSpPr>
          <p:grpSpPr>
            <a:xfrm>
              <a:off x="1583952" y="2664975"/>
              <a:ext cx="458316" cy="458316"/>
              <a:chOff x="3196000" y="2417000"/>
              <a:chExt cx="994825" cy="994825"/>
            </a:xfrm>
          </p:grpSpPr>
          <p:sp>
            <p:nvSpPr>
              <p:cNvPr id="3226" name="Google Shape;3226;p60"/>
              <p:cNvSpPr/>
              <p:nvPr/>
            </p:nvSpPr>
            <p:spPr>
              <a:xfrm>
                <a:off x="3196000" y="2417000"/>
                <a:ext cx="994825" cy="994825"/>
              </a:xfrm>
              <a:custGeom>
                <a:rect b="b" l="l" r="r" t="t"/>
                <a:pathLst>
                  <a:path extrusionOk="0" h="39793" w="39793">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0"/>
              <p:cNvSpPr/>
              <p:nvPr/>
            </p:nvSpPr>
            <p:spPr>
              <a:xfrm>
                <a:off x="3801100" y="3169850"/>
                <a:ext cx="262125" cy="39825"/>
              </a:xfrm>
              <a:custGeom>
                <a:rect b="b" l="l" r="r" t="t"/>
                <a:pathLst>
                  <a:path extrusionOk="0" h="1593" w="10485">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0"/>
              <p:cNvSpPr/>
              <p:nvPr/>
            </p:nvSpPr>
            <p:spPr>
              <a:xfrm>
                <a:off x="3801100" y="3096900"/>
                <a:ext cx="262125" cy="39825"/>
              </a:xfrm>
              <a:custGeom>
                <a:rect b="b" l="l" r="r" t="t"/>
                <a:pathLst>
                  <a:path extrusionOk="0" h="1593" w="10485">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0"/>
              <p:cNvSpPr/>
              <p:nvPr/>
            </p:nvSpPr>
            <p:spPr>
              <a:xfrm>
                <a:off x="3424925" y="2550625"/>
                <a:ext cx="69525" cy="59775"/>
              </a:xfrm>
              <a:custGeom>
                <a:rect b="b" l="l" r="r" t="t"/>
                <a:pathLst>
                  <a:path extrusionOk="0" h="2391" w="2781">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0"/>
              <p:cNvSpPr/>
              <p:nvPr/>
            </p:nvSpPr>
            <p:spPr>
              <a:xfrm>
                <a:off x="3414850" y="2740900"/>
                <a:ext cx="69800" cy="59800"/>
              </a:xfrm>
              <a:custGeom>
                <a:rect b="b" l="l" r="r" t="t"/>
                <a:pathLst>
                  <a:path extrusionOk="0" h="2392" w="2792">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0"/>
              <p:cNvSpPr/>
              <p:nvPr/>
            </p:nvSpPr>
            <p:spPr>
              <a:xfrm>
                <a:off x="3295475" y="2655750"/>
                <a:ext cx="318350" cy="39800"/>
              </a:xfrm>
              <a:custGeom>
                <a:rect b="b" l="l" r="r" t="t"/>
                <a:pathLst>
                  <a:path extrusionOk="0" h="1592" w="12734">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0"/>
              <p:cNvSpPr/>
              <p:nvPr/>
            </p:nvSpPr>
            <p:spPr>
              <a:xfrm>
                <a:off x="3808800" y="2655750"/>
                <a:ext cx="247000" cy="39800"/>
              </a:xfrm>
              <a:custGeom>
                <a:rect b="b" l="l" r="r" t="t"/>
                <a:pathLst>
                  <a:path extrusionOk="0" h="1592" w="988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0"/>
              <p:cNvSpPr/>
              <p:nvPr/>
            </p:nvSpPr>
            <p:spPr>
              <a:xfrm>
                <a:off x="3323600" y="3022100"/>
                <a:ext cx="262125" cy="262125"/>
              </a:xfrm>
              <a:custGeom>
                <a:rect b="b" l="l" r="r" t="t"/>
                <a:pathLst>
                  <a:path extrusionOk="0" h="10485" w="10485">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4" name="Google Shape;3234;p60"/>
            <p:cNvSpPr/>
            <p:nvPr/>
          </p:nvSpPr>
          <p:spPr>
            <a:xfrm>
              <a:off x="3117654" y="2687423"/>
              <a:ext cx="478356" cy="413421"/>
            </a:xfrm>
            <a:custGeom>
              <a:rect b="b" l="l" r="r" t="t"/>
              <a:pathLst>
                <a:path extrusionOk="0" h="35895" w="41533">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5" name="Google Shape;3235;p60"/>
            <p:cNvGrpSpPr/>
            <p:nvPr/>
          </p:nvGrpSpPr>
          <p:grpSpPr>
            <a:xfrm>
              <a:off x="2351776" y="2682165"/>
              <a:ext cx="456369" cy="423936"/>
              <a:chOff x="1908575" y="3219600"/>
              <a:chExt cx="990600" cy="920200"/>
            </a:xfrm>
          </p:grpSpPr>
          <p:sp>
            <p:nvSpPr>
              <p:cNvPr id="3236" name="Google Shape;3236;p60"/>
              <p:cNvSpPr/>
              <p:nvPr/>
            </p:nvSpPr>
            <p:spPr>
              <a:xfrm>
                <a:off x="1908575" y="3219600"/>
                <a:ext cx="990600" cy="920200"/>
              </a:xfrm>
              <a:custGeom>
                <a:rect b="b" l="l" r="r" t="t"/>
                <a:pathLst>
                  <a:path extrusionOk="0" h="36808" w="39624">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0"/>
              <p:cNvSpPr/>
              <p:nvPr/>
            </p:nvSpPr>
            <p:spPr>
              <a:xfrm>
                <a:off x="2196950" y="3355125"/>
                <a:ext cx="562675" cy="558550"/>
              </a:xfrm>
              <a:custGeom>
                <a:rect b="b" l="l" r="r" t="t"/>
                <a:pathLst>
                  <a:path extrusionOk="0" h="22342" w="22507">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8" name="Google Shape;3238;p60"/>
            <p:cNvSpPr/>
            <p:nvPr/>
          </p:nvSpPr>
          <p:spPr>
            <a:xfrm>
              <a:off x="3905519" y="2644476"/>
              <a:ext cx="371158" cy="499313"/>
            </a:xfrm>
            <a:custGeom>
              <a:rect b="b" l="l" r="r" t="t"/>
              <a:pathLst>
                <a:path extrusionOk="0" h="55836" w="41505">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9" name="Google Shape;3239;p60"/>
            <p:cNvGrpSpPr/>
            <p:nvPr/>
          </p:nvGrpSpPr>
          <p:grpSpPr>
            <a:xfrm>
              <a:off x="4586187" y="2648341"/>
              <a:ext cx="385566" cy="491584"/>
              <a:chOff x="4663359" y="1884267"/>
              <a:chExt cx="315624" cy="402410"/>
            </a:xfrm>
          </p:grpSpPr>
          <p:sp>
            <p:nvSpPr>
              <p:cNvPr id="3240" name="Google Shape;3240;p60"/>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0"/>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2" name="Google Shape;3242;p60"/>
            <p:cNvGrpSpPr/>
            <p:nvPr/>
          </p:nvGrpSpPr>
          <p:grpSpPr>
            <a:xfrm>
              <a:off x="5281261" y="2643589"/>
              <a:ext cx="390779" cy="501089"/>
              <a:chOff x="5015817" y="1930712"/>
              <a:chExt cx="319891" cy="410191"/>
            </a:xfrm>
          </p:grpSpPr>
          <p:sp>
            <p:nvSpPr>
              <p:cNvPr id="3243" name="Google Shape;3243;p60"/>
              <p:cNvSpPr/>
              <p:nvPr/>
            </p:nvSpPr>
            <p:spPr>
              <a:xfrm>
                <a:off x="5015817" y="1930712"/>
                <a:ext cx="319891" cy="410191"/>
              </a:xfrm>
              <a:custGeom>
                <a:rect b="b" l="l" r="r" t="t"/>
                <a:pathLst>
                  <a:path extrusionOk="0" h="56037" w="43701">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0"/>
              <p:cNvSpPr/>
              <p:nvPr/>
            </p:nvSpPr>
            <p:spPr>
              <a:xfrm>
                <a:off x="5074853" y="2099592"/>
                <a:ext cx="201600" cy="187612"/>
              </a:xfrm>
              <a:custGeom>
                <a:rect b="b" l="l" r="r" t="t"/>
                <a:pathLst>
                  <a:path extrusionOk="0" h="25630" w="27541">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60"/>
            <p:cNvGrpSpPr/>
            <p:nvPr/>
          </p:nvGrpSpPr>
          <p:grpSpPr>
            <a:xfrm>
              <a:off x="5981549" y="2653742"/>
              <a:ext cx="380630" cy="480782"/>
              <a:chOff x="3897219" y="1832544"/>
              <a:chExt cx="311583" cy="393567"/>
            </a:xfrm>
          </p:grpSpPr>
          <p:sp>
            <p:nvSpPr>
              <p:cNvPr id="3246" name="Google Shape;3246;p60"/>
              <p:cNvSpPr/>
              <p:nvPr/>
            </p:nvSpPr>
            <p:spPr>
              <a:xfrm>
                <a:off x="3897219" y="1832544"/>
                <a:ext cx="311583" cy="393567"/>
              </a:xfrm>
              <a:custGeom>
                <a:rect b="b" l="l" r="r" t="t"/>
                <a:pathLst>
                  <a:path extrusionOk="0" h="53766" w="42566">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0"/>
              <p:cNvSpPr/>
              <p:nvPr/>
            </p:nvSpPr>
            <p:spPr>
              <a:xfrm>
                <a:off x="3938328" y="2135914"/>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0"/>
              <p:cNvSpPr/>
              <p:nvPr/>
            </p:nvSpPr>
            <p:spPr>
              <a:xfrm>
                <a:off x="3938328" y="2062121"/>
                <a:ext cx="229584" cy="16404"/>
              </a:xfrm>
              <a:custGeom>
                <a:rect b="b" l="l" r="r" t="t"/>
                <a:pathLst>
                  <a:path extrusionOk="0" h="2241" w="31364">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0"/>
              <p:cNvSpPr/>
              <p:nvPr/>
            </p:nvSpPr>
            <p:spPr>
              <a:xfrm>
                <a:off x="3938328" y="1988328"/>
                <a:ext cx="172188" cy="16404"/>
              </a:xfrm>
              <a:custGeom>
                <a:rect b="b" l="l" r="r" t="t"/>
                <a:pathLst>
                  <a:path extrusionOk="0" h="2241" w="23523">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50" name="Google Shape;3250;p60"/>
          <p:cNvGrpSpPr/>
          <p:nvPr/>
        </p:nvGrpSpPr>
        <p:grpSpPr>
          <a:xfrm>
            <a:off x="1858775" y="2346129"/>
            <a:ext cx="357492" cy="439992"/>
            <a:chOff x="3040275" y="1342600"/>
            <a:chExt cx="775975" cy="955050"/>
          </a:xfrm>
        </p:grpSpPr>
        <p:sp>
          <p:nvSpPr>
            <p:cNvPr id="3251" name="Google Shape;3251;p60"/>
            <p:cNvSpPr/>
            <p:nvPr/>
          </p:nvSpPr>
          <p:spPr>
            <a:xfrm>
              <a:off x="3040275" y="1342600"/>
              <a:ext cx="775975" cy="955050"/>
            </a:xfrm>
            <a:custGeom>
              <a:rect b="b" l="l" r="r" t="t"/>
              <a:pathLst>
                <a:path extrusionOk="0" h="38202" w="31039">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0"/>
            <p:cNvSpPr/>
            <p:nvPr/>
          </p:nvSpPr>
          <p:spPr>
            <a:xfrm>
              <a:off x="3139750" y="14818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0"/>
            <p:cNvSpPr/>
            <p:nvPr/>
          </p:nvSpPr>
          <p:spPr>
            <a:xfrm>
              <a:off x="3139750" y="174052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0"/>
            <p:cNvSpPr/>
            <p:nvPr/>
          </p:nvSpPr>
          <p:spPr>
            <a:xfrm>
              <a:off x="3139750" y="1999175"/>
              <a:ext cx="159200" cy="159200"/>
            </a:xfrm>
            <a:custGeom>
              <a:rect b="b" l="l" r="r" t="t"/>
              <a:pathLst>
                <a:path extrusionOk="0" h="6368" w="6368">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0"/>
            <p:cNvSpPr/>
            <p:nvPr/>
          </p:nvSpPr>
          <p:spPr>
            <a:xfrm>
              <a:off x="3358600" y="15415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0"/>
            <p:cNvSpPr/>
            <p:nvPr/>
          </p:nvSpPr>
          <p:spPr>
            <a:xfrm>
              <a:off x="3358600" y="180022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0"/>
            <p:cNvSpPr/>
            <p:nvPr/>
          </p:nvSpPr>
          <p:spPr>
            <a:xfrm>
              <a:off x="3358600" y="2058875"/>
              <a:ext cx="357900" cy="39800"/>
            </a:xfrm>
            <a:custGeom>
              <a:rect b="b" l="l" r="r" t="t"/>
              <a:pathLst>
                <a:path extrusionOk="0" h="1592" w="14316">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8" name="Google Shape;3258;p60"/>
          <p:cNvGrpSpPr/>
          <p:nvPr/>
        </p:nvGrpSpPr>
        <p:grpSpPr>
          <a:xfrm>
            <a:off x="4718314" y="2336932"/>
            <a:ext cx="479808" cy="458385"/>
            <a:chOff x="1871175" y="2032225"/>
            <a:chExt cx="1041475" cy="994975"/>
          </a:xfrm>
        </p:grpSpPr>
        <p:sp>
          <p:nvSpPr>
            <p:cNvPr id="3259" name="Google Shape;3259;p60"/>
            <p:cNvSpPr/>
            <p:nvPr/>
          </p:nvSpPr>
          <p:spPr>
            <a:xfrm>
              <a:off x="2587975" y="2363725"/>
              <a:ext cx="216225" cy="199025"/>
            </a:xfrm>
            <a:custGeom>
              <a:rect b="b" l="l" r="r" t="t"/>
              <a:pathLst>
                <a:path extrusionOk="0" h="7961" w="8649">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0"/>
            <p:cNvSpPr/>
            <p:nvPr/>
          </p:nvSpPr>
          <p:spPr>
            <a:xfrm>
              <a:off x="2432250" y="2160950"/>
              <a:ext cx="224500" cy="199225"/>
            </a:xfrm>
            <a:custGeom>
              <a:rect b="b" l="l" r="r" t="t"/>
              <a:pathLst>
                <a:path extrusionOk="0" h="7969" w="898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0"/>
            <p:cNvSpPr/>
            <p:nvPr/>
          </p:nvSpPr>
          <p:spPr>
            <a:xfrm>
              <a:off x="2152100" y="2160950"/>
              <a:ext cx="224475" cy="199225"/>
            </a:xfrm>
            <a:custGeom>
              <a:rect b="b" l="l" r="r" t="t"/>
              <a:pathLst>
                <a:path extrusionOk="0" h="7969" w="8979">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0"/>
            <p:cNvSpPr/>
            <p:nvPr/>
          </p:nvSpPr>
          <p:spPr>
            <a:xfrm>
              <a:off x="2012850" y="2363650"/>
              <a:ext cx="210650" cy="199100"/>
            </a:xfrm>
            <a:custGeom>
              <a:rect b="b" l="l" r="r" t="t"/>
              <a:pathLst>
                <a:path extrusionOk="0" h="7964" w="8426">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0"/>
            <p:cNvSpPr/>
            <p:nvPr/>
          </p:nvSpPr>
          <p:spPr>
            <a:xfrm>
              <a:off x="2040825" y="2616075"/>
              <a:ext cx="237050" cy="199100"/>
            </a:xfrm>
            <a:custGeom>
              <a:rect b="b" l="l" r="r" t="t"/>
              <a:pathLst>
                <a:path extrusionOk="0" h="7964" w="9482">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0"/>
            <p:cNvSpPr/>
            <p:nvPr/>
          </p:nvSpPr>
          <p:spPr>
            <a:xfrm>
              <a:off x="1871175" y="2032225"/>
              <a:ext cx="1041475" cy="994975"/>
            </a:xfrm>
            <a:custGeom>
              <a:rect b="b" l="l" r="r" t="t"/>
              <a:pathLst>
                <a:path extrusionOk="0" h="39799" w="41659">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60"/>
          <p:cNvGrpSpPr/>
          <p:nvPr/>
        </p:nvGrpSpPr>
        <p:grpSpPr>
          <a:xfrm>
            <a:off x="2498071" y="2336903"/>
            <a:ext cx="458201" cy="458443"/>
            <a:chOff x="5326775" y="546500"/>
            <a:chExt cx="994575" cy="995100"/>
          </a:xfrm>
        </p:grpSpPr>
        <p:sp>
          <p:nvSpPr>
            <p:cNvPr id="3266" name="Google Shape;3266;p60"/>
            <p:cNvSpPr/>
            <p:nvPr/>
          </p:nvSpPr>
          <p:spPr>
            <a:xfrm>
              <a:off x="5326775" y="546500"/>
              <a:ext cx="994575" cy="995100"/>
            </a:xfrm>
            <a:custGeom>
              <a:rect b="b" l="l" r="r" t="t"/>
              <a:pathLst>
                <a:path extrusionOk="0" h="39804" w="39783">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0"/>
            <p:cNvSpPr/>
            <p:nvPr/>
          </p:nvSpPr>
          <p:spPr>
            <a:xfrm>
              <a:off x="5485950" y="1103600"/>
              <a:ext cx="437475" cy="39825"/>
            </a:xfrm>
            <a:custGeom>
              <a:rect b="b" l="l" r="r" t="t"/>
              <a:pathLst>
                <a:path extrusionOk="0" h="1593" w="17499">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0"/>
            <p:cNvSpPr/>
            <p:nvPr/>
          </p:nvSpPr>
          <p:spPr>
            <a:xfrm>
              <a:off x="5485950" y="944425"/>
              <a:ext cx="676225" cy="39825"/>
            </a:xfrm>
            <a:custGeom>
              <a:rect b="b" l="l" r="r" t="t"/>
              <a:pathLst>
                <a:path extrusionOk="0" h="1593" w="27049">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0"/>
            <p:cNvSpPr/>
            <p:nvPr/>
          </p:nvSpPr>
          <p:spPr>
            <a:xfrm>
              <a:off x="5485950" y="785250"/>
              <a:ext cx="676225" cy="39825"/>
            </a:xfrm>
            <a:custGeom>
              <a:rect b="b" l="l" r="r" t="t"/>
              <a:pathLst>
                <a:path extrusionOk="0" h="1593" w="27049">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0" name="Google Shape;3270;p60"/>
          <p:cNvGrpSpPr/>
          <p:nvPr/>
        </p:nvGrpSpPr>
        <p:grpSpPr>
          <a:xfrm>
            <a:off x="5479925" y="2350713"/>
            <a:ext cx="394152" cy="430824"/>
            <a:chOff x="3821000" y="3572275"/>
            <a:chExt cx="855550" cy="935150"/>
          </a:xfrm>
        </p:grpSpPr>
        <p:sp>
          <p:nvSpPr>
            <p:cNvPr id="3271" name="Google Shape;3271;p60"/>
            <p:cNvSpPr/>
            <p:nvPr/>
          </p:nvSpPr>
          <p:spPr>
            <a:xfrm>
              <a:off x="3821000" y="3572275"/>
              <a:ext cx="855550" cy="935150"/>
            </a:xfrm>
            <a:custGeom>
              <a:rect b="b" l="l" r="r" t="t"/>
              <a:pathLst>
                <a:path extrusionOk="0" h="37406" w="34222">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0"/>
            <p:cNvSpPr/>
            <p:nvPr/>
          </p:nvSpPr>
          <p:spPr>
            <a:xfrm>
              <a:off x="3920475" y="3830925"/>
              <a:ext cx="437750" cy="39825"/>
            </a:xfrm>
            <a:custGeom>
              <a:rect b="b" l="l" r="r" t="t"/>
              <a:pathLst>
                <a:path extrusionOk="0" h="1593" w="1751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0"/>
            <p:cNvSpPr/>
            <p:nvPr/>
          </p:nvSpPr>
          <p:spPr>
            <a:xfrm>
              <a:off x="3920475" y="3990100"/>
              <a:ext cx="557125" cy="39825"/>
            </a:xfrm>
            <a:custGeom>
              <a:rect b="b" l="l" r="r" t="t"/>
              <a:pathLst>
                <a:path extrusionOk="0" h="1593" w="22285">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0"/>
            <p:cNvSpPr/>
            <p:nvPr/>
          </p:nvSpPr>
          <p:spPr>
            <a:xfrm>
              <a:off x="3920475" y="4149275"/>
              <a:ext cx="437750" cy="39800"/>
            </a:xfrm>
            <a:custGeom>
              <a:rect b="b" l="l" r="r" t="t"/>
              <a:pathLst>
                <a:path extrusionOk="0" h="1592" w="1751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0"/>
            <p:cNvSpPr/>
            <p:nvPr/>
          </p:nvSpPr>
          <p:spPr>
            <a:xfrm>
              <a:off x="4059750" y="4308425"/>
              <a:ext cx="417850" cy="39825"/>
            </a:xfrm>
            <a:custGeom>
              <a:rect b="b" l="l" r="r" t="t"/>
              <a:pathLst>
                <a:path extrusionOk="0" h="1593" w="16714">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60"/>
          <p:cNvGrpSpPr/>
          <p:nvPr/>
        </p:nvGrpSpPr>
        <p:grpSpPr>
          <a:xfrm>
            <a:off x="3238075" y="2336967"/>
            <a:ext cx="458316" cy="458316"/>
            <a:chOff x="6382025" y="1919600"/>
            <a:chExt cx="994825" cy="994825"/>
          </a:xfrm>
        </p:grpSpPr>
        <p:sp>
          <p:nvSpPr>
            <p:cNvPr id="3277" name="Google Shape;3277;p60"/>
            <p:cNvSpPr/>
            <p:nvPr/>
          </p:nvSpPr>
          <p:spPr>
            <a:xfrm>
              <a:off x="6382025" y="1919600"/>
              <a:ext cx="994825" cy="994825"/>
            </a:xfrm>
            <a:custGeom>
              <a:rect b="b" l="l" r="r" t="t"/>
              <a:pathLst>
                <a:path extrusionOk="0" h="39793" w="39793">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0"/>
            <p:cNvSpPr/>
            <p:nvPr/>
          </p:nvSpPr>
          <p:spPr>
            <a:xfrm>
              <a:off x="6811250" y="2357025"/>
              <a:ext cx="136100" cy="119975"/>
            </a:xfrm>
            <a:custGeom>
              <a:rect b="b" l="l" r="r" t="t"/>
              <a:pathLst>
                <a:path extrusionOk="0" h="4799" w="5444">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0"/>
            <p:cNvSpPr/>
            <p:nvPr/>
          </p:nvSpPr>
          <p:spPr>
            <a:xfrm>
              <a:off x="6851050" y="2237650"/>
              <a:ext cx="215675" cy="199550"/>
            </a:xfrm>
            <a:custGeom>
              <a:rect b="b" l="l" r="r" t="t"/>
              <a:pathLst>
                <a:path extrusionOk="0" h="7982" w="8627">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0"/>
            <p:cNvSpPr/>
            <p:nvPr/>
          </p:nvSpPr>
          <p:spPr>
            <a:xfrm>
              <a:off x="6691875" y="2396800"/>
              <a:ext cx="215675" cy="199575"/>
            </a:xfrm>
            <a:custGeom>
              <a:rect b="b" l="l" r="r" t="t"/>
              <a:pathLst>
                <a:path extrusionOk="0" h="7983" w="8627">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1" name="Google Shape;3281;p60"/>
          <p:cNvGrpSpPr/>
          <p:nvPr/>
        </p:nvGrpSpPr>
        <p:grpSpPr>
          <a:xfrm>
            <a:off x="3978194" y="2346129"/>
            <a:ext cx="458316" cy="439992"/>
            <a:chOff x="238125" y="1601250"/>
            <a:chExt cx="994825" cy="955050"/>
          </a:xfrm>
        </p:grpSpPr>
        <p:sp>
          <p:nvSpPr>
            <p:cNvPr id="3282" name="Google Shape;3282;p60"/>
            <p:cNvSpPr/>
            <p:nvPr/>
          </p:nvSpPr>
          <p:spPr>
            <a:xfrm>
              <a:off x="238125" y="1601250"/>
              <a:ext cx="994825" cy="955050"/>
            </a:xfrm>
            <a:custGeom>
              <a:rect b="b" l="l" r="r" t="t"/>
              <a:pathLst>
                <a:path extrusionOk="0" h="38202" w="39793">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0"/>
            <p:cNvSpPr/>
            <p:nvPr/>
          </p:nvSpPr>
          <p:spPr>
            <a:xfrm>
              <a:off x="380050" y="1800225"/>
              <a:ext cx="454975" cy="437700"/>
            </a:xfrm>
            <a:custGeom>
              <a:rect b="b" l="l" r="r" t="t"/>
              <a:pathLst>
                <a:path extrusionOk="0" h="17508" w="18199">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0"/>
            <p:cNvSpPr/>
            <p:nvPr/>
          </p:nvSpPr>
          <p:spPr>
            <a:xfrm>
              <a:off x="894675" y="1800225"/>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0"/>
            <p:cNvSpPr/>
            <p:nvPr/>
          </p:nvSpPr>
          <p:spPr>
            <a:xfrm>
              <a:off x="894675" y="1919600"/>
              <a:ext cx="179100" cy="39800"/>
            </a:xfrm>
            <a:custGeom>
              <a:rect b="b" l="l" r="r" t="t"/>
              <a:pathLst>
                <a:path extrusionOk="0" h="1592" w="7164">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6" name="Google Shape;3286;p60"/>
          <p:cNvGrpSpPr/>
          <p:nvPr/>
        </p:nvGrpSpPr>
        <p:grpSpPr>
          <a:xfrm>
            <a:off x="6155881" y="2351670"/>
            <a:ext cx="480791" cy="428908"/>
            <a:chOff x="3442215" y="1692402"/>
            <a:chExt cx="393574" cy="351104"/>
          </a:xfrm>
        </p:grpSpPr>
        <p:sp>
          <p:nvSpPr>
            <p:cNvPr id="3287" name="Google Shape;3287;p60"/>
            <p:cNvSpPr/>
            <p:nvPr/>
          </p:nvSpPr>
          <p:spPr>
            <a:xfrm>
              <a:off x="3442215" y="1692402"/>
              <a:ext cx="393574" cy="351104"/>
            </a:xfrm>
            <a:custGeom>
              <a:rect b="b" l="l" r="r" t="t"/>
              <a:pathLst>
                <a:path extrusionOk="0" h="47965" w="53767">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0"/>
            <p:cNvSpPr/>
            <p:nvPr/>
          </p:nvSpPr>
          <p:spPr>
            <a:xfrm>
              <a:off x="3597999" y="1826805"/>
              <a:ext cx="85278" cy="82160"/>
            </a:xfrm>
            <a:custGeom>
              <a:rect b="b" l="l" r="r" t="t"/>
              <a:pathLst>
                <a:path extrusionOk="0" h="11224" w="1165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9" name="Google Shape;3289;p60"/>
          <p:cNvSpPr/>
          <p:nvPr/>
        </p:nvSpPr>
        <p:spPr>
          <a:xfrm>
            <a:off x="6918475" y="2315636"/>
            <a:ext cx="366750" cy="500977"/>
          </a:xfrm>
          <a:custGeom>
            <a:rect b="b" l="l" r="r" t="t"/>
            <a:pathLst>
              <a:path extrusionOk="0" h="56022" w="41012">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2"/>
        </a:solidFill>
      </p:bgPr>
    </p:bg>
    <p:spTree>
      <p:nvGrpSpPr>
        <p:cNvPr id="2718" name="Shape 2718"/>
        <p:cNvGrpSpPr/>
        <p:nvPr/>
      </p:nvGrpSpPr>
      <p:grpSpPr>
        <a:xfrm>
          <a:off x="0" y="0"/>
          <a:ext cx="0" cy="0"/>
          <a:chOff x="0" y="0"/>
          <a:chExt cx="0" cy="0"/>
        </a:xfrm>
      </p:grpSpPr>
      <p:sp>
        <p:nvSpPr>
          <p:cNvPr id="2719" name="Google Shape;2719;p34"/>
          <p:cNvSpPr txBox="1"/>
          <p:nvPr>
            <p:ph type="title"/>
          </p:nvPr>
        </p:nvSpPr>
        <p:spPr>
          <a:xfrm>
            <a:off x="1981350" y="539500"/>
            <a:ext cx="51813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720" name="Google Shape;2720;p34"/>
          <p:cNvSpPr txBox="1"/>
          <p:nvPr>
            <p:ph idx="3" type="title"/>
          </p:nvPr>
        </p:nvSpPr>
        <p:spPr>
          <a:xfrm>
            <a:off x="1552175" y="1668550"/>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721" name="Google Shape;2721;p34"/>
          <p:cNvSpPr txBox="1"/>
          <p:nvPr>
            <p:ph idx="1" type="subTitle"/>
          </p:nvPr>
        </p:nvSpPr>
        <p:spPr>
          <a:xfrm>
            <a:off x="2583850" y="1668452"/>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OVERVIEW</a:t>
            </a:r>
            <a:endParaRPr/>
          </a:p>
        </p:txBody>
      </p:sp>
      <p:sp>
        <p:nvSpPr>
          <p:cNvPr id="2722" name="Google Shape;2722;p34"/>
          <p:cNvSpPr txBox="1"/>
          <p:nvPr>
            <p:ph idx="9" type="subTitle"/>
          </p:nvPr>
        </p:nvSpPr>
        <p:spPr>
          <a:xfrm>
            <a:off x="2583850" y="2247876"/>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3" name="Google Shape;2723;p34"/>
          <p:cNvSpPr txBox="1"/>
          <p:nvPr>
            <p:ph idx="4" type="title"/>
          </p:nvPr>
        </p:nvSpPr>
        <p:spPr>
          <a:xfrm>
            <a:off x="1552175" y="3187399"/>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724" name="Google Shape;2724;p34"/>
          <p:cNvSpPr txBox="1"/>
          <p:nvPr>
            <p:ph idx="2" type="subTitle"/>
          </p:nvPr>
        </p:nvSpPr>
        <p:spPr>
          <a:xfrm>
            <a:off x="2583850" y="3187398"/>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FEATURES</a:t>
            </a:r>
            <a:endParaRPr/>
          </a:p>
        </p:txBody>
      </p:sp>
      <p:sp>
        <p:nvSpPr>
          <p:cNvPr id="2725" name="Google Shape;2725;p34"/>
          <p:cNvSpPr txBox="1"/>
          <p:nvPr>
            <p:ph idx="13" type="subTitle"/>
          </p:nvPr>
        </p:nvSpPr>
        <p:spPr>
          <a:xfrm>
            <a:off x="2583850" y="3766819"/>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6" name="Google Shape;2726;p34"/>
          <p:cNvSpPr txBox="1"/>
          <p:nvPr>
            <p:ph idx="7" type="title"/>
          </p:nvPr>
        </p:nvSpPr>
        <p:spPr>
          <a:xfrm>
            <a:off x="4627250" y="1668450"/>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727" name="Google Shape;2727;p34"/>
          <p:cNvSpPr txBox="1"/>
          <p:nvPr>
            <p:ph idx="5" type="subTitle"/>
          </p:nvPr>
        </p:nvSpPr>
        <p:spPr>
          <a:xfrm>
            <a:off x="5658925" y="1668452"/>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ASSIGNMENT</a:t>
            </a:r>
            <a:endParaRPr/>
          </a:p>
        </p:txBody>
      </p:sp>
      <p:sp>
        <p:nvSpPr>
          <p:cNvPr id="2728" name="Google Shape;2728;p34"/>
          <p:cNvSpPr txBox="1"/>
          <p:nvPr>
            <p:ph idx="14" type="subTitle"/>
          </p:nvPr>
        </p:nvSpPr>
        <p:spPr>
          <a:xfrm>
            <a:off x="5658925" y="2247876"/>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
        <p:nvSpPr>
          <p:cNvPr id="2729" name="Google Shape;2729;p34"/>
          <p:cNvSpPr txBox="1"/>
          <p:nvPr>
            <p:ph idx="8" type="title"/>
          </p:nvPr>
        </p:nvSpPr>
        <p:spPr>
          <a:xfrm>
            <a:off x="4627250" y="3187399"/>
            <a:ext cx="981600" cy="104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730" name="Google Shape;2730;p34"/>
          <p:cNvSpPr txBox="1"/>
          <p:nvPr>
            <p:ph idx="6" type="subTitle"/>
          </p:nvPr>
        </p:nvSpPr>
        <p:spPr>
          <a:xfrm>
            <a:off x="5658925" y="3187398"/>
            <a:ext cx="1932900" cy="464700"/>
          </a:xfrm>
          <a:prstGeom prst="rect">
            <a:avLst/>
          </a:prstGeom>
        </p:spPr>
        <p:txBody>
          <a:bodyPr anchorCtr="0" anchor="ctr" bIns="0" lIns="91425" spcFirstLastPara="1" rIns="91425" wrap="square" tIns="91425">
            <a:noAutofit/>
          </a:bodyPr>
          <a:lstStyle/>
          <a:p>
            <a:pPr indent="0" lvl="0" marL="0" rtl="0" algn="l">
              <a:spcBef>
                <a:spcPts val="0"/>
              </a:spcBef>
              <a:spcAft>
                <a:spcPts val="0"/>
              </a:spcAft>
              <a:buNone/>
            </a:pPr>
            <a:r>
              <a:rPr lang="en"/>
              <a:t>THE TOPIC</a:t>
            </a:r>
            <a:endParaRPr/>
          </a:p>
        </p:txBody>
      </p:sp>
      <p:sp>
        <p:nvSpPr>
          <p:cNvPr id="2731" name="Google Shape;2731;p34"/>
          <p:cNvSpPr txBox="1"/>
          <p:nvPr>
            <p:ph idx="15" type="subTitle"/>
          </p:nvPr>
        </p:nvSpPr>
        <p:spPr>
          <a:xfrm>
            <a:off x="5658925" y="3766819"/>
            <a:ext cx="1932900" cy="46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3" name="Shape 3293"/>
        <p:cNvGrpSpPr/>
        <p:nvPr/>
      </p:nvGrpSpPr>
      <p:grpSpPr>
        <a:xfrm>
          <a:off x="0" y="0"/>
          <a:ext cx="0" cy="0"/>
          <a:chOff x="0" y="0"/>
          <a:chExt cx="0" cy="0"/>
        </a:xfrm>
      </p:grpSpPr>
      <p:sp>
        <p:nvSpPr>
          <p:cNvPr id="3294" name="Google Shape;3294;p61"/>
          <p:cNvSpPr txBox="1"/>
          <p:nvPr>
            <p:ph type="title"/>
          </p:nvPr>
        </p:nvSpPr>
        <p:spPr>
          <a:xfrm>
            <a:off x="1361400" y="539500"/>
            <a:ext cx="64212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295" name="Google Shape;3295;p61"/>
          <p:cNvGrpSpPr/>
          <p:nvPr/>
        </p:nvGrpSpPr>
        <p:grpSpPr>
          <a:xfrm>
            <a:off x="4702470" y="2349779"/>
            <a:ext cx="960748" cy="1238507"/>
            <a:chOff x="4387419" y="2142276"/>
            <a:chExt cx="917094" cy="1182233"/>
          </a:xfrm>
        </p:grpSpPr>
        <p:sp>
          <p:nvSpPr>
            <p:cNvPr id="3296" name="Google Shape;3296;p61"/>
            <p:cNvSpPr/>
            <p:nvPr/>
          </p:nvSpPr>
          <p:spPr>
            <a:xfrm>
              <a:off x="4669541" y="2623991"/>
              <a:ext cx="356612" cy="219547"/>
            </a:xfrm>
            <a:custGeom>
              <a:rect b="b" l="l" r="r" t="t"/>
              <a:pathLst>
                <a:path extrusionOk="0" h="11230" w="18241">
                  <a:moveTo>
                    <a:pt x="16875" y="0"/>
                  </a:moveTo>
                  <a:lnTo>
                    <a:pt x="1" y="8437"/>
                  </a:lnTo>
                  <a:lnTo>
                    <a:pt x="1397" y="11229"/>
                  </a:lnTo>
                  <a:lnTo>
                    <a:pt x="18240" y="2792"/>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1"/>
            <p:cNvSpPr/>
            <p:nvPr/>
          </p:nvSpPr>
          <p:spPr>
            <a:xfrm>
              <a:off x="4825987" y="2937491"/>
              <a:ext cx="356612" cy="218940"/>
            </a:xfrm>
            <a:custGeom>
              <a:rect b="b" l="l" r="r" t="t"/>
              <a:pathLst>
                <a:path extrusionOk="0" h="11199" w="18241">
                  <a:moveTo>
                    <a:pt x="16875" y="0"/>
                  </a:moveTo>
                  <a:lnTo>
                    <a:pt x="1" y="8437"/>
                  </a:lnTo>
                  <a:lnTo>
                    <a:pt x="1397" y="11198"/>
                  </a:lnTo>
                  <a:lnTo>
                    <a:pt x="18240" y="2761"/>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1"/>
            <p:cNvSpPr/>
            <p:nvPr/>
          </p:nvSpPr>
          <p:spPr>
            <a:xfrm>
              <a:off x="4889656" y="3063618"/>
              <a:ext cx="356612" cy="218940"/>
            </a:xfrm>
            <a:custGeom>
              <a:rect b="b" l="l" r="r" t="t"/>
              <a:pathLst>
                <a:path extrusionOk="0" h="11199" w="18241">
                  <a:moveTo>
                    <a:pt x="16844" y="0"/>
                  </a:moveTo>
                  <a:lnTo>
                    <a:pt x="1" y="8437"/>
                  </a:lnTo>
                  <a:lnTo>
                    <a:pt x="1366" y="11198"/>
                  </a:lnTo>
                  <a:lnTo>
                    <a:pt x="18240" y="2761"/>
                  </a:lnTo>
                  <a:lnTo>
                    <a:pt x="16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1"/>
            <p:cNvSpPr/>
            <p:nvPr/>
          </p:nvSpPr>
          <p:spPr>
            <a:xfrm>
              <a:off x="4450032" y="2184970"/>
              <a:ext cx="356612" cy="218940"/>
            </a:xfrm>
            <a:custGeom>
              <a:rect b="b" l="l" r="r" t="t"/>
              <a:pathLst>
                <a:path extrusionOk="0" h="11199" w="18241">
                  <a:moveTo>
                    <a:pt x="16844" y="0"/>
                  </a:moveTo>
                  <a:lnTo>
                    <a:pt x="1" y="8438"/>
                  </a:lnTo>
                  <a:lnTo>
                    <a:pt x="1366" y="11198"/>
                  </a:lnTo>
                  <a:lnTo>
                    <a:pt x="18240" y="2761"/>
                  </a:lnTo>
                  <a:lnTo>
                    <a:pt x="16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1"/>
            <p:cNvSpPr/>
            <p:nvPr/>
          </p:nvSpPr>
          <p:spPr>
            <a:xfrm>
              <a:off x="4507035" y="2299583"/>
              <a:ext cx="356612" cy="218921"/>
            </a:xfrm>
            <a:custGeom>
              <a:rect b="b" l="l" r="r" t="t"/>
              <a:pathLst>
                <a:path extrusionOk="0" h="11198" w="18241">
                  <a:moveTo>
                    <a:pt x="16875" y="0"/>
                  </a:moveTo>
                  <a:lnTo>
                    <a:pt x="1" y="8406"/>
                  </a:lnTo>
                  <a:lnTo>
                    <a:pt x="1397" y="11198"/>
                  </a:lnTo>
                  <a:lnTo>
                    <a:pt x="18240" y="2761"/>
                  </a:lnTo>
                  <a:lnTo>
                    <a:pt x="168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1"/>
            <p:cNvSpPr/>
            <p:nvPr/>
          </p:nvSpPr>
          <p:spPr>
            <a:xfrm>
              <a:off x="4387419" y="2334066"/>
              <a:ext cx="732147" cy="990442"/>
            </a:xfrm>
            <a:custGeom>
              <a:rect b="b" l="l" r="r" t="t"/>
              <a:pathLst>
                <a:path extrusionOk="0" h="50662" w="37450">
                  <a:moveTo>
                    <a:pt x="1932" y="1"/>
                  </a:moveTo>
                  <a:cubicBezTo>
                    <a:pt x="964" y="1"/>
                    <a:pt x="1" y="970"/>
                    <a:pt x="598" y="2144"/>
                  </a:cubicBezTo>
                  <a:lnTo>
                    <a:pt x="3762" y="8503"/>
                  </a:lnTo>
                  <a:cubicBezTo>
                    <a:pt x="5743" y="12464"/>
                    <a:pt x="9722" y="14755"/>
                    <a:pt x="13849" y="14755"/>
                  </a:cubicBezTo>
                  <a:cubicBezTo>
                    <a:pt x="15540" y="14755"/>
                    <a:pt x="17255" y="14371"/>
                    <a:pt x="18869" y="13559"/>
                  </a:cubicBezTo>
                  <a:lnTo>
                    <a:pt x="20854" y="12567"/>
                  </a:lnTo>
                  <a:cubicBezTo>
                    <a:pt x="22055" y="11971"/>
                    <a:pt x="23330" y="11688"/>
                    <a:pt x="24585" y="11688"/>
                  </a:cubicBezTo>
                  <a:cubicBezTo>
                    <a:pt x="27638" y="11688"/>
                    <a:pt x="30570" y="13365"/>
                    <a:pt x="32021" y="16289"/>
                  </a:cubicBezTo>
                  <a:cubicBezTo>
                    <a:pt x="34068" y="20384"/>
                    <a:pt x="32424" y="25378"/>
                    <a:pt x="28299" y="27456"/>
                  </a:cubicBezTo>
                  <a:lnTo>
                    <a:pt x="26313" y="28449"/>
                  </a:lnTo>
                  <a:cubicBezTo>
                    <a:pt x="20761" y="31209"/>
                    <a:pt x="18496" y="37972"/>
                    <a:pt x="21288" y="43555"/>
                  </a:cubicBezTo>
                  <a:lnTo>
                    <a:pt x="24421" y="49852"/>
                  </a:lnTo>
                  <a:cubicBezTo>
                    <a:pt x="24685" y="50359"/>
                    <a:pt x="25200" y="50662"/>
                    <a:pt x="25743" y="50662"/>
                  </a:cubicBezTo>
                  <a:cubicBezTo>
                    <a:pt x="25964" y="50662"/>
                    <a:pt x="26191" y="50611"/>
                    <a:pt x="26406" y="50503"/>
                  </a:cubicBezTo>
                  <a:cubicBezTo>
                    <a:pt x="27120" y="50131"/>
                    <a:pt x="27430" y="49263"/>
                    <a:pt x="27058" y="48549"/>
                  </a:cubicBezTo>
                  <a:lnTo>
                    <a:pt x="23925" y="42252"/>
                  </a:lnTo>
                  <a:cubicBezTo>
                    <a:pt x="21878" y="38158"/>
                    <a:pt x="23522" y="33164"/>
                    <a:pt x="27647" y="31085"/>
                  </a:cubicBezTo>
                  <a:lnTo>
                    <a:pt x="29632" y="30093"/>
                  </a:lnTo>
                  <a:cubicBezTo>
                    <a:pt x="35185" y="27332"/>
                    <a:pt x="37449" y="20539"/>
                    <a:pt x="34657" y="14986"/>
                  </a:cubicBezTo>
                  <a:cubicBezTo>
                    <a:pt x="32676" y="11024"/>
                    <a:pt x="28695" y="8748"/>
                    <a:pt x="24565" y="8748"/>
                  </a:cubicBezTo>
                  <a:cubicBezTo>
                    <a:pt x="22876" y="8748"/>
                    <a:pt x="21163" y="9129"/>
                    <a:pt x="19551" y="9930"/>
                  </a:cubicBezTo>
                  <a:lnTo>
                    <a:pt x="17566" y="10923"/>
                  </a:lnTo>
                  <a:cubicBezTo>
                    <a:pt x="16364" y="11519"/>
                    <a:pt x="15089" y="11802"/>
                    <a:pt x="13835" y="11802"/>
                  </a:cubicBezTo>
                  <a:cubicBezTo>
                    <a:pt x="10782" y="11802"/>
                    <a:pt x="7850" y="10125"/>
                    <a:pt x="6399" y="7201"/>
                  </a:cubicBezTo>
                  <a:lnTo>
                    <a:pt x="3204" y="842"/>
                  </a:lnTo>
                  <a:cubicBezTo>
                    <a:pt x="2912" y="248"/>
                    <a:pt x="2422" y="1"/>
                    <a:pt x="1932" y="1"/>
                  </a:cubicBezTo>
                  <a:close/>
                </a:path>
              </a:pathLst>
            </a:custGeom>
            <a:solidFill>
              <a:srgbClr val="E75F6B">
                <a:alpha val="7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1"/>
            <p:cNvSpPr/>
            <p:nvPr/>
          </p:nvSpPr>
          <p:spPr>
            <a:xfrm>
              <a:off x="4577370" y="2142276"/>
              <a:ext cx="727143" cy="991576"/>
            </a:xfrm>
            <a:custGeom>
              <a:rect b="b" l="l" r="r" t="t"/>
              <a:pathLst>
                <a:path extrusionOk="0" h="50720" w="37194">
                  <a:moveTo>
                    <a:pt x="11684" y="0"/>
                  </a:moveTo>
                  <a:cubicBezTo>
                    <a:pt x="10684" y="0"/>
                    <a:pt x="9670" y="1019"/>
                    <a:pt x="10330" y="2215"/>
                  </a:cubicBezTo>
                  <a:lnTo>
                    <a:pt x="13525" y="8605"/>
                  </a:lnTo>
                  <a:cubicBezTo>
                    <a:pt x="15573" y="12700"/>
                    <a:pt x="13898" y="17663"/>
                    <a:pt x="9803" y="19741"/>
                  </a:cubicBezTo>
                  <a:lnTo>
                    <a:pt x="7849" y="20734"/>
                  </a:lnTo>
                  <a:cubicBezTo>
                    <a:pt x="2265" y="23495"/>
                    <a:pt x="1" y="30288"/>
                    <a:pt x="2793" y="35840"/>
                  </a:cubicBezTo>
                  <a:cubicBezTo>
                    <a:pt x="4774" y="39803"/>
                    <a:pt x="8756" y="42078"/>
                    <a:pt x="12896" y="42078"/>
                  </a:cubicBezTo>
                  <a:cubicBezTo>
                    <a:pt x="14589" y="42078"/>
                    <a:pt x="16309" y="41698"/>
                    <a:pt x="17930" y="40896"/>
                  </a:cubicBezTo>
                  <a:lnTo>
                    <a:pt x="19884" y="39904"/>
                  </a:lnTo>
                  <a:cubicBezTo>
                    <a:pt x="21086" y="39308"/>
                    <a:pt x="22361" y="39024"/>
                    <a:pt x="23615" y="39024"/>
                  </a:cubicBezTo>
                  <a:cubicBezTo>
                    <a:pt x="26669" y="39024"/>
                    <a:pt x="29600" y="40702"/>
                    <a:pt x="31051" y="43626"/>
                  </a:cubicBezTo>
                  <a:lnTo>
                    <a:pt x="34215" y="49923"/>
                  </a:lnTo>
                  <a:cubicBezTo>
                    <a:pt x="34458" y="50431"/>
                    <a:pt x="34985" y="50719"/>
                    <a:pt x="35526" y="50719"/>
                  </a:cubicBezTo>
                  <a:cubicBezTo>
                    <a:pt x="35744" y="50719"/>
                    <a:pt x="35964" y="50672"/>
                    <a:pt x="36169" y="50574"/>
                  </a:cubicBezTo>
                  <a:cubicBezTo>
                    <a:pt x="36914" y="50202"/>
                    <a:pt x="37193" y="49334"/>
                    <a:pt x="36852" y="48589"/>
                  </a:cubicBezTo>
                  <a:lnTo>
                    <a:pt x="33688" y="42323"/>
                  </a:lnTo>
                  <a:cubicBezTo>
                    <a:pt x="31707" y="38360"/>
                    <a:pt x="27725" y="36085"/>
                    <a:pt x="23596" y="36085"/>
                  </a:cubicBezTo>
                  <a:cubicBezTo>
                    <a:pt x="21907" y="36085"/>
                    <a:pt x="20193" y="36466"/>
                    <a:pt x="18582" y="37267"/>
                  </a:cubicBezTo>
                  <a:lnTo>
                    <a:pt x="16596" y="38260"/>
                  </a:lnTo>
                  <a:cubicBezTo>
                    <a:pt x="15395" y="38856"/>
                    <a:pt x="14120" y="39139"/>
                    <a:pt x="12865" y="39139"/>
                  </a:cubicBezTo>
                  <a:cubicBezTo>
                    <a:pt x="9812" y="39139"/>
                    <a:pt x="6880" y="37462"/>
                    <a:pt x="5429" y="34537"/>
                  </a:cubicBezTo>
                  <a:cubicBezTo>
                    <a:pt x="3382" y="30443"/>
                    <a:pt x="5057" y="25449"/>
                    <a:pt x="9152" y="23370"/>
                  </a:cubicBezTo>
                  <a:lnTo>
                    <a:pt x="11137" y="22409"/>
                  </a:lnTo>
                  <a:cubicBezTo>
                    <a:pt x="16689" y="19617"/>
                    <a:pt x="18954" y="12855"/>
                    <a:pt x="16162" y="7272"/>
                  </a:cubicBezTo>
                  <a:lnTo>
                    <a:pt x="12967" y="882"/>
                  </a:lnTo>
                  <a:cubicBezTo>
                    <a:pt x="12687" y="258"/>
                    <a:pt x="12187" y="0"/>
                    <a:pt x="116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3" name="Google Shape;3303;p61"/>
          <p:cNvGrpSpPr/>
          <p:nvPr/>
        </p:nvGrpSpPr>
        <p:grpSpPr>
          <a:xfrm>
            <a:off x="3565451" y="2514574"/>
            <a:ext cx="961850" cy="961850"/>
            <a:chOff x="3578682" y="2299583"/>
            <a:chExt cx="918146" cy="918146"/>
          </a:xfrm>
        </p:grpSpPr>
        <p:sp>
          <p:nvSpPr>
            <p:cNvPr id="3304" name="Google Shape;3304;p61"/>
            <p:cNvSpPr/>
            <p:nvPr/>
          </p:nvSpPr>
          <p:spPr>
            <a:xfrm>
              <a:off x="3578682" y="2299583"/>
              <a:ext cx="918146" cy="918146"/>
            </a:xfrm>
            <a:custGeom>
              <a:rect b="b" l="l" r="r" t="t"/>
              <a:pathLst>
                <a:path extrusionOk="0" h="46964" w="46964">
                  <a:moveTo>
                    <a:pt x="23482" y="0"/>
                  </a:moveTo>
                  <a:cubicBezTo>
                    <a:pt x="10516" y="0"/>
                    <a:pt x="0" y="10516"/>
                    <a:pt x="0" y="23482"/>
                  </a:cubicBezTo>
                  <a:cubicBezTo>
                    <a:pt x="0" y="36448"/>
                    <a:pt x="10516" y="46963"/>
                    <a:pt x="23482" y="46963"/>
                  </a:cubicBezTo>
                  <a:cubicBezTo>
                    <a:pt x="36448" y="46963"/>
                    <a:pt x="46963" y="36448"/>
                    <a:pt x="46963" y="23482"/>
                  </a:cubicBezTo>
                  <a:cubicBezTo>
                    <a:pt x="46963" y="10516"/>
                    <a:pt x="36448" y="0"/>
                    <a:pt x="234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1"/>
            <p:cNvSpPr/>
            <p:nvPr/>
          </p:nvSpPr>
          <p:spPr>
            <a:xfrm>
              <a:off x="3661743" y="2382644"/>
              <a:ext cx="752597" cy="751991"/>
            </a:xfrm>
            <a:custGeom>
              <a:rect b="b" l="l" r="r" t="t"/>
              <a:pathLst>
                <a:path extrusionOk="0" h="38465" w="38496">
                  <a:moveTo>
                    <a:pt x="19233" y="1"/>
                  </a:moveTo>
                  <a:cubicBezTo>
                    <a:pt x="8624" y="1"/>
                    <a:pt x="1" y="8593"/>
                    <a:pt x="1" y="19233"/>
                  </a:cubicBezTo>
                  <a:cubicBezTo>
                    <a:pt x="1" y="29841"/>
                    <a:pt x="8624" y="38464"/>
                    <a:pt x="19233" y="38464"/>
                  </a:cubicBezTo>
                  <a:cubicBezTo>
                    <a:pt x="29872" y="38464"/>
                    <a:pt x="38496" y="29841"/>
                    <a:pt x="38496" y="19233"/>
                  </a:cubicBezTo>
                  <a:cubicBezTo>
                    <a:pt x="38496" y="8593"/>
                    <a:pt x="29872" y="1"/>
                    <a:pt x="19233" y="1"/>
                  </a:cubicBezTo>
                  <a:close/>
                </a:path>
              </a:pathLst>
            </a:custGeom>
            <a:solidFill>
              <a:schemeClr val="lt1"/>
            </a:solid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1"/>
            <p:cNvSpPr/>
            <p:nvPr/>
          </p:nvSpPr>
          <p:spPr>
            <a:xfrm>
              <a:off x="3830329" y="2548827"/>
              <a:ext cx="151004" cy="136009"/>
            </a:xfrm>
            <a:custGeom>
              <a:rect b="b" l="l" r="r" t="t"/>
              <a:pathLst>
                <a:path extrusionOk="0" h="6957" w="7724">
                  <a:moveTo>
                    <a:pt x="3845" y="1"/>
                  </a:moveTo>
                  <a:cubicBezTo>
                    <a:pt x="3538" y="1"/>
                    <a:pt x="3226" y="40"/>
                    <a:pt x="2916" y="123"/>
                  </a:cubicBezTo>
                  <a:cubicBezTo>
                    <a:pt x="1086" y="650"/>
                    <a:pt x="0" y="2573"/>
                    <a:pt x="527" y="4435"/>
                  </a:cubicBezTo>
                  <a:cubicBezTo>
                    <a:pt x="939" y="5951"/>
                    <a:pt x="2330" y="6956"/>
                    <a:pt x="3853" y="6956"/>
                  </a:cubicBezTo>
                  <a:cubicBezTo>
                    <a:pt x="4168" y="6956"/>
                    <a:pt x="4489" y="6913"/>
                    <a:pt x="4808" y="6823"/>
                  </a:cubicBezTo>
                  <a:cubicBezTo>
                    <a:pt x="6669" y="6327"/>
                    <a:pt x="7724" y="4404"/>
                    <a:pt x="7228" y="2542"/>
                  </a:cubicBezTo>
                  <a:cubicBezTo>
                    <a:pt x="6788" y="992"/>
                    <a:pt x="5379" y="1"/>
                    <a:pt x="3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1"/>
            <p:cNvSpPr/>
            <p:nvPr/>
          </p:nvSpPr>
          <p:spPr>
            <a:xfrm>
              <a:off x="4066199" y="2489223"/>
              <a:ext cx="238960" cy="359779"/>
            </a:xfrm>
            <a:custGeom>
              <a:rect b="b" l="l" r="r" t="t"/>
              <a:pathLst>
                <a:path extrusionOk="0" h="18403" w="12223">
                  <a:moveTo>
                    <a:pt x="3673" y="0"/>
                  </a:moveTo>
                  <a:cubicBezTo>
                    <a:pt x="3267" y="0"/>
                    <a:pt x="2853" y="192"/>
                    <a:pt x="2544" y="659"/>
                  </a:cubicBezTo>
                  <a:cubicBezTo>
                    <a:pt x="1769" y="1714"/>
                    <a:pt x="776" y="3017"/>
                    <a:pt x="435" y="4630"/>
                  </a:cubicBezTo>
                  <a:cubicBezTo>
                    <a:pt x="1" y="6646"/>
                    <a:pt x="807" y="8693"/>
                    <a:pt x="2420" y="9562"/>
                  </a:cubicBezTo>
                  <a:cubicBezTo>
                    <a:pt x="3110" y="9947"/>
                    <a:pt x="3824" y="10066"/>
                    <a:pt x="4512" y="10066"/>
                  </a:cubicBezTo>
                  <a:cubicBezTo>
                    <a:pt x="5155" y="10066"/>
                    <a:pt x="5774" y="9962"/>
                    <a:pt x="6329" y="9872"/>
                  </a:cubicBezTo>
                  <a:cubicBezTo>
                    <a:pt x="6842" y="9793"/>
                    <a:pt x="7343" y="9701"/>
                    <a:pt x="7768" y="9701"/>
                  </a:cubicBezTo>
                  <a:cubicBezTo>
                    <a:pt x="8010" y="9701"/>
                    <a:pt x="8227" y="9731"/>
                    <a:pt x="8407" y="9810"/>
                  </a:cubicBezTo>
                  <a:cubicBezTo>
                    <a:pt x="8748" y="9965"/>
                    <a:pt x="8996" y="10244"/>
                    <a:pt x="9120" y="10586"/>
                  </a:cubicBezTo>
                  <a:cubicBezTo>
                    <a:pt x="9337" y="11268"/>
                    <a:pt x="9306" y="12012"/>
                    <a:pt x="8996" y="12664"/>
                  </a:cubicBezTo>
                  <a:cubicBezTo>
                    <a:pt x="8376" y="13905"/>
                    <a:pt x="7073" y="14804"/>
                    <a:pt x="5460" y="15797"/>
                  </a:cubicBezTo>
                  <a:cubicBezTo>
                    <a:pt x="4281" y="16572"/>
                    <a:pt x="4809" y="18371"/>
                    <a:pt x="6205" y="18402"/>
                  </a:cubicBezTo>
                  <a:cubicBezTo>
                    <a:pt x="6484" y="18402"/>
                    <a:pt x="6732" y="18309"/>
                    <a:pt x="6949" y="18185"/>
                  </a:cubicBezTo>
                  <a:cubicBezTo>
                    <a:pt x="8531" y="17193"/>
                    <a:pt x="10485" y="15983"/>
                    <a:pt x="11509" y="13905"/>
                  </a:cubicBezTo>
                  <a:cubicBezTo>
                    <a:pt x="12160" y="12571"/>
                    <a:pt x="12222" y="11020"/>
                    <a:pt x="11726" y="9593"/>
                  </a:cubicBezTo>
                  <a:cubicBezTo>
                    <a:pt x="11323" y="8538"/>
                    <a:pt x="10516" y="7670"/>
                    <a:pt x="9462" y="7235"/>
                  </a:cubicBezTo>
                  <a:cubicBezTo>
                    <a:pt x="8869" y="6998"/>
                    <a:pt x="8276" y="6917"/>
                    <a:pt x="7697" y="6917"/>
                  </a:cubicBezTo>
                  <a:cubicBezTo>
                    <a:pt x="7064" y="6917"/>
                    <a:pt x="6446" y="7014"/>
                    <a:pt x="5863" y="7111"/>
                  </a:cubicBezTo>
                  <a:cubicBezTo>
                    <a:pt x="5370" y="7199"/>
                    <a:pt x="4917" y="7277"/>
                    <a:pt x="4527" y="7277"/>
                  </a:cubicBezTo>
                  <a:cubicBezTo>
                    <a:pt x="4230" y="7277"/>
                    <a:pt x="3969" y="7232"/>
                    <a:pt x="3754" y="7111"/>
                  </a:cubicBezTo>
                  <a:cubicBezTo>
                    <a:pt x="3196" y="6832"/>
                    <a:pt x="3010" y="5902"/>
                    <a:pt x="3165" y="5188"/>
                  </a:cubicBezTo>
                  <a:cubicBezTo>
                    <a:pt x="3382" y="4196"/>
                    <a:pt x="4095" y="3234"/>
                    <a:pt x="4778" y="2303"/>
                  </a:cubicBezTo>
                  <a:cubicBezTo>
                    <a:pt x="5666" y="1216"/>
                    <a:pt x="4695" y="0"/>
                    <a:pt x="36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1"/>
            <p:cNvSpPr/>
            <p:nvPr/>
          </p:nvSpPr>
          <p:spPr>
            <a:xfrm>
              <a:off x="3778779" y="2784504"/>
              <a:ext cx="384490" cy="221717"/>
            </a:xfrm>
            <a:custGeom>
              <a:rect b="b" l="l" r="r" t="t"/>
              <a:pathLst>
                <a:path extrusionOk="0" h="11341" w="19667">
                  <a:moveTo>
                    <a:pt x="2172" y="0"/>
                  </a:moveTo>
                  <a:cubicBezTo>
                    <a:pt x="1623" y="0"/>
                    <a:pt x="1088" y="323"/>
                    <a:pt x="838" y="847"/>
                  </a:cubicBezTo>
                  <a:lnTo>
                    <a:pt x="311" y="1995"/>
                  </a:lnTo>
                  <a:cubicBezTo>
                    <a:pt x="1" y="2739"/>
                    <a:pt x="311" y="3577"/>
                    <a:pt x="1024" y="3918"/>
                  </a:cubicBezTo>
                  <a:lnTo>
                    <a:pt x="16906" y="11207"/>
                  </a:lnTo>
                  <a:cubicBezTo>
                    <a:pt x="17096" y="11298"/>
                    <a:pt x="17297" y="11341"/>
                    <a:pt x="17495" y="11341"/>
                  </a:cubicBezTo>
                  <a:cubicBezTo>
                    <a:pt x="18042" y="11341"/>
                    <a:pt x="18571" y="11017"/>
                    <a:pt x="18798" y="10494"/>
                  </a:cubicBezTo>
                  <a:lnTo>
                    <a:pt x="19357" y="9346"/>
                  </a:lnTo>
                  <a:cubicBezTo>
                    <a:pt x="19667" y="8602"/>
                    <a:pt x="19357" y="7764"/>
                    <a:pt x="18643" y="7423"/>
                  </a:cubicBezTo>
                  <a:lnTo>
                    <a:pt x="2761" y="133"/>
                  </a:lnTo>
                  <a:cubicBezTo>
                    <a:pt x="2571" y="43"/>
                    <a:pt x="2371" y="0"/>
                    <a:pt x="2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61"/>
          <p:cNvGrpSpPr/>
          <p:nvPr/>
        </p:nvGrpSpPr>
        <p:grpSpPr>
          <a:xfrm>
            <a:off x="2523729" y="2246257"/>
            <a:ext cx="866554" cy="1382395"/>
            <a:chOff x="2864971" y="2043458"/>
            <a:chExt cx="827180" cy="1319583"/>
          </a:xfrm>
        </p:grpSpPr>
        <p:sp>
          <p:nvSpPr>
            <p:cNvPr id="3310" name="Google Shape;3310;p61"/>
            <p:cNvSpPr/>
            <p:nvPr/>
          </p:nvSpPr>
          <p:spPr>
            <a:xfrm>
              <a:off x="3097205" y="2711314"/>
              <a:ext cx="129186" cy="198315"/>
            </a:xfrm>
            <a:custGeom>
              <a:rect b="b" l="l" r="r" t="t"/>
              <a:pathLst>
                <a:path extrusionOk="0" fill="none" h="10144" w="6608">
                  <a:moveTo>
                    <a:pt x="2575" y="0"/>
                  </a:moveTo>
                  <a:lnTo>
                    <a:pt x="6608" y="1148"/>
                  </a:lnTo>
                  <a:lnTo>
                    <a:pt x="4002" y="10143"/>
                  </a:lnTo>
                  <a:lnTo>
                    <a:pt x="1" y="8965"/>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1"/>
            <p:cNvSpPr/>
            <p:nvPr/>
          </p:nvSpPr>
          <p:spPr>
            <a:xfrm>
              <a:off x="2864971" y="2043458"/>
              <a:ext cx="827180" cy="724738"/>
            </a:xfrm>
            <a:custGeom>
              <a:rect b="b" l="l" r="r" t="t"/>
              <a:pathLst>
                <a:path extrusionOk="0" h="37071" w="42311">
                  <a:moveTo>
                    <a:pt x="21165" y="1"/>
                  </a:moveTo>
                  <a:cubicBezTo>
                    <a:pt x="14425" y="1"/>
                    <a:pt x="7931" y="3701"/>
                    <a:pt x="4653" y="10124"/>
                  </a:cubicBezTo>
                  <a:cubicBezTo>
                    <a:pt x="0" y="19244"/>
                    <a:pt x="3630" y="30411"/>
                    <a:pt x="12749" y="35064"/>
                  </a:cubicBezTo>
                  <a:cubicBezTo>
                    <a:pt x="15436" y="36425"/>
                    <a:pt x="18300" y="37071"/>
                    <a:pt x="21123" y="37071"/>
                  </a:cubicBezTo>
                  <a:cubicBezTo>
                    <a:pt x="27883" y="37071"/>
                    <a:pt x="34407" y="33370"/>
                    <a:pt x="37689" y="26937"/>
                  </a:cubicBezTo>
                  <a:cubicBezTo>
                    <a:pt x="42311" y="17817"/>
                    <a:pt x="38681" y="6681"/>
                    <a:pt x="29562" y="2028"/>
                  </a:cubicBezTo>
                  <a:cubicBezTo>
                    <a:pt x="26866" y="653"/>
                    <a:pt x="23994" y="1"/>
                    <a:pt x="21165" y="1"/>
                  </a:cubicBezTo>
                  <a:close/>
                </a:path>
              </a:pathLst>
            </a:custGeom>
            <a:solidFill>
              <a:srgbClr val="E49D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1"/>
            <p:cNvSpPr/>
            <p:nvPr/>
          </p:nvSpPr>
          <p:spPr>
            <a:xfrm>
              <a:off x="2963201" y="2125737"/>
              <a:ext cx="630703" cy="560166"/>
            </a:xfrm>
            <a:custGeom>
              <a:rect b="b" l="l" r="r" t="t"/>
              <a:pathLst>
                <a:path extrusionOk="0" h="28653" w="32261">
                  <a:moveTo>
                    <a:pt x="16111" y="0"/>
                  </a:moveTo>
                  <a:cubicBezTo>
                    <a:pt x="12980" y="0"/>
                    <a:pt x="9829" y="1021"/>
                    <a:pt x="7197" y="3123"/>
                  </a:cubicBezTo>
                  <a:cubicBezTo>
                    <a:pt x="1024" y="8087"/>
                    <a:pt x="1" y="17082"/>
                    <a:pt x="4964" y="23255"/>
                  </a:cubicBezTo>
                  <a:cubicBezTo>
                    <a:pt x="7789" y="26808"/>
                    <a:pt x="11957" y="28652"/>
                    <a:pt x="16163" y="28652"/>
                  </a:cubicBezTo>
                  <a:cubicBezTo>
                    <a:pt x="19300" y="28652"/>
                    <a:pt x="22458" y="27626"/>
                    <a:pt x="25095" y="25519"/>
                  </a:cubicBezTo>
                  <a:cubicBezTo>
                    <a:pt x="31268" y="20556"/>
                    <a:pt x="32261" y="11561"/>
                    <a:pt x="27329" y="5388"/>
                  </a:cubicBezTo>
                  <a:cubicBezTo>
                    <a:pt x="24499" y="1847"/>
                    <a:pt x="20323" y="0"/>
                    <a:pt x="16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1"/>
            <p:cNvSpPr/>
            <p:nvPr/>
          </p:nvSpPr>
          <p:spPr>
            <a:xfrm>
              <a:off x="2963201" y="2090374"/>
              <a:ext cx="630703" cy="630703"/>
            </a:xfrm>
            <a:custGeom>
              <a:rect b="b" l="l" r="r" t="t"/>
              <a:pathLst>
                <a:path extrusionOk="0" fill="none" h="32261" w="32261">
                  <a:moveTo>
                    <a:pt x="27329" y="7197"/>
                  </a:moveTo>
                  <a:cubicBezTo>
                    <a:pt x="32261" y="13370"/>
                    <a:pt x="31268" y="22365"/>
                    <a:pt x="25095" y="27328"/>
                  </a:cubicBezTo>
                  <a:cubicBezTo>
                    <a:pt x="18922" y="32260"/>
                    <a:pt x="9896" y="31268"/>
                    <a:pt x="4964" y="25064"/>
                  </a:cubicBezTo>
                  <a:cubicBezTo>
                    <a:pt x="1" y="18891"/>
                    <a:pt x="1024" y="9896"/>
                    <a:pt x="7197" y="4932"/>
                  </a:cubicBezTo>
                  <a:cubicBezTo>
                    <a:pt x="13370" y="0"/>
                    <a:pt x="22396" y="1024"/>
                    <a:pt x="27329" y="7197"/>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1"/>
            <p:cNvSpPr/>
            <p:nvPr/>
          </p:nvSpPr>
          <p:spPr>
            <a:xfrm>
              <a:off x="3472554" y="2315945"/>
              <a:ext cx="26099" cy="149206"/>
            </a:xfrm>
            <a:custGeom>
              <a:rect b="b" l="l" r="r" t="t"/>
              <a:pathLst>
                <a:path extrusionOk="0" fill="none" h="7632" w="1335">
                  <a:moveTo>
                    <a:pt x="1" y="1"/>
                  </a:moveTo>
                  <a:cubicBezTo>
                    <a:pt x="1117" y="2389"/>
                    <a:pt x="1335" y="5088"/>
                    <a:pt x="590" y="7631"/>
                  </a:cubicBez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1"/>
            <p:cNvSpPr/>
            <p:nvPr/>
          </p:nvSpPr>
          <p:spPr>
            <a:xfrm>
              <a:off x="2932882" y="2864105"/>
              <a:ext cx="285645" cy="498936"/>
            </a:xfrm>
            <a:custGeom>
              <a:rect b="b" l="l" r="r" t="t"/>
              <a:pathLst>
                <a:path extrusionOk="0" h="25521" w="14611">
                  <a:moveTo>
                    <a:pt x="6546" y="1"/>
                  </a:moveTo>
                  <a:lnTo>
                    <a:pt x="435" y="21249"/>
                  </a:lnTo>
                  <a:cubicBezTo>
                    <a:pt x="1" y="22676"/>
                    <a:pt x="838" y="24196"/>
                    <a:pt x="2265" y="24599"/>
                  </a:cubicBezTo>
                  <a:lnTo>
                    <a:pt x="5088" y="25406"/>
                  </a:lnTo>
                  <a:cubicBezTo>
                    <a:pt x="5349" y="25483"/>
                    <a:pt x="5610" y="25520"/>
                    <a:pt x="5867" y="25520"/>
                  </a:cubicBezTo>
                  <a:cubicBezTo>
                    <a:pt x="7045" y="25520"/>
                    <a:pt x="8112" y="24741"/>
                    <a:pt x="8469" y="23544"/>
                  </a:cubicBezTo>
                  <a:lnTo>
                    <a:pt x="14611" y="2327"/>
                  </a:lnTo>
                  <a:lnTo>
                    <a:pt x="654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6" name="Google Shape;3316;p61"/>
          <p:cNvGrpSpPr/>
          <p:nvPr/>
        </p:nvGrpSpPr>
        <p:grpSpPr>
          <a:xfrm>
            <a:off x="5838383" y="2097825"/>
            <a:ext cx="414240" cy="1261691"/>
            <a:chOff x="5300172" y="1901770"/>
            <a:chExt cx="395418" cy="1204363"/>
          </a:xfrm>
        </p:grpSpPr>
        <p:sp>
          <p:nvSpPr>
            <p:cNvPr id="3317" name="Google Shape;3317;p61"/>
            <p:cNvSpPr/>
            <p:nvPr/>
          </p:nvSpPr>
          <p:spPr>
            <a:xfrm>
              <a:off x="5302615" y="2359597"/>
              <a:ext cx="295948" cy="746536"/>
            </a:xfrm>
            <a:custGeom>
              <a:rect b="b" l="l" r="r" t="t"/>
              <a:pathLst>
                <a:path extrusionOk="0" fill="none" h="38186" w="15138">
                  <a:moveTo>
                    <a:pt x="3846" y="1"/>
                  </a:moveTo>
                  <a:lnTo>
                    <a:pt x="341" y="24258"/>
                  </a:lnTo>
                  <a:cubicBezTo>
                    <a:pt x="0" y="26615"/>
                    <a:pt x="1179" y="28942"/>
                    <a:pt x="3257" y="30090"/>
                  </a:cubicBezTo>
                  <a:lnTo>
                    <a:pt x="2451" y="35735"/>
                  </a:lnTo>
                  <a:cubicBezTo>
                    <a:pt x="2264" y="36852"/>
                    <a:pt x="3040" y="37875"/>
                    <a:pt x="4157" y="38030"/>
                  </a:cubicBezTo>
                  <a:cubicBezTo>
                    <a:pt x="5242" y="38186"/>
                    <a:pt x="6266" y="37410"/>
                    <a:pt x="6421" y="36324"/>
                  </a:cubicBezTo>
                  <a:lnTo>
                    <a:pt x="7228" y="30648"/>
                  </a:lnTo>
                  <a:cubicBezTo>
                    <a:pt x="9554" y="30121"/>
                    <a:pt x="11322" y="28228"/>
                    <a:pt x="11663" y="25902"/>
                  </a:cubicBezTo>
                  <a:lnTo>
                    <a:pt x="15137" y="1614"/>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1"/>
            <p:cNvSpPr/>
            <p:nvPr/>
          </p:nvSpPr>
          <p:spPr>
            <a:xfrm>
              <a:off x="5300172" y="2215289"/>
              <a:ext cx="395418" cy="187406"/>
            </a:xfrm>
            <a:custGeom>
              <a:rect b="b" l="l" r="r" t="t"/>
              <a:pathLst>
                <a:path extrusionOk="0" h="9586" w="20226">
                  <a:moveTo>
                    <a:pt x="994" y="0"/>
                  </a:moveTo>
                  <a:lnTo>
                    <a:pt x="1" y="6794"/>
                  </a:lnTo>
                  <a:lnTo>
                    <a:pt x="19233" y="9585"/>
                  </a:lnTo>
                  <a:lnTo>
                    <a:pt x="20226" y="2761"/>
                  </a:lnTo>
                  <a:lnTo>
                    <a:pt x="9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1"/>
            <p:cNvSpPr/>
            <p:nvPr/>
          </p:nvSpPr>
          <p:spPr>
            <a:xfrm>
              <a:off x="5397816" y="2166164"/>
              <a:ext cx="228031" cy="92804"/>
            </a:xfrm>
            <a:custGeom>
              <a:rect b="b" l="l" r="r" t="t"/>
              <a:pathLst>
                <a:path extrusionOk="0" h="4747" w="11664">
                  <a:moveTo>
                    <a:pt x="465" y="1"/>
                  </a:moveTo>
                  <a:lnTo>
                    <a:pt x="0" y="3134"/>
                  </a:lnTo>
                  <a:lnTo>
                    <a:pt x="11198" y="4747"/>
                  </a:lnTo>
                  <a:lnTo>
                    <a:pt x="11663" y="1614"/>
                  </a:lnTo>
                  <a:lnTo>
                    <a:pt x="4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1"/>
            <p:cNvSpPr/>
            <p:nvPr/>
          </p:nvSpPr>
          <p:spPr>
            <a:xfrm>
              <a:off x="5428742" y="1901770"/>
              <a:ext cx="209830" cy="293543"/>
            </a:xfrm>
            <a:custGeom>
              <a:rect b="b" l="l" r="r" t="t"/>
              <a:pathLst>
                <a:path extrusionOk="0" h="15015" w="10733">
                  <a:moveTo>
                    <a:pt x="4876" y="1"/>
                  </a:moveTo>
                  <a:cubicBezTo>
                    <a:pt x="3255" y="1"/>
                    <a:pt x="1809" y="1179"/>
                    <a:pt x="1582" y="2824"/>
                  </a:cubicBezTo>
                  <a:lnTo>
                    <a:pt x="0" y="13743"/>
                  </a:lnTo>
                  <a:lnTo>
                    <a:pt x="8934" y="15015"/>
                  </a:lnTo>
                  <a:lnTo>
                    <a:pt x="10485" y="4127"/>
                  </a:lnTo>
                  <a:cubicBezTo>
                    <a:pt x="10733" y="2297"/>
                    <a:pt x="9461" y="622"/>
                    <a:pt x="7662" y="374"/>
                  </a:cubicBezTo>
                  <a:lnTo>
                    <a:pt x="5335" y="32"/>
                  </a:lnTo>
                  <a:cubicBezTo>
                    <a:pt x="5181" y="11"/>
                    <a:pt x="5028" y="1"/>
                    <a:pt x="48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1"/>
            <p:cNvSpPr/>
            <p:nvPr/>
          </p:nvSpPr>
          <p:spPr>
            <a:xfrm>
              <a:off x="5506349" y="2485118"/>
              <a:ext cx="77047" cy="10948"/>
            </a:xfrm>
            <a:custGeom>
              <a:rect b="b" l="l" r="r" t="t"/>
              <a:pathLst>
                <a:path extrusionOk="0" fill="none" h="560" w="3941">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1"/>
            <p:cNvSpPr/>
            <p:nvPr/>
          </p:nvSpPr>
          <p:spPr>
            <a:xfrm>
              <a:off x="5496047" y="2559109"/>
              <a:ext cx="77027" cy="10928"/>
            </a:xfrm>
            <a:custGeom>
              <a:rect b="b" l="l" r="r" t="t"/>
              <a:pathLst>
                <a:path extrusionOk="0" fill="none" h="559" w="3940">
                  <a:moveTo>
                    <a:pt x="0" y="0"/>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1"/>
            <p:cNvSpPr/>
            <p:nvPr/>
          </p:nvSpPr>
          <p:spPr>
            <a:xfrm>
              <a:off x="5485119" y="2632475"/>
              <a:ext cx="77047" cy="10928"/>
            </a:xfrm>
            <a:custGeom>
              <a:rect b="b" l="l" r="r" t="t"/>
              <a:pathLst>
                <a:path extrusionOk="0" fill="none" h="559" w="3941">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1"/>
            <p:cNvSpPr/>
            <p:nvPr/>
          </p:nvSpPr>
          <p:spPr>
            <a:xfrm>
              <a:off x="5474817" y="2705840"/>
              <a:ext cx="77027" cy="10948"/>
            </a:xfrm>
            <a:custGeom>
              <a:rect b="b" l="l" r="r" t="t"/>
              <a:pathLst>
                <a:path extrusionOk="0" fill="none" h="560" w="3940">
                  <a:moveTo>
                    <a:pt x="1" y="1"/>
                  </a:moveTo>
                  <a:lnTo>
                    <a:pt x="3940" y="559"/>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1"/>
            <p:cNvSpPr/>
            <p:nvPr/>
          </p:nvSpPr>
          <p:spPr>
            <a:xfrm>
              <a:off x="5463909" y="2779226"/>
              <a:ext cx="77633" cy="11535"/>
            </a:xfrm>
            <a:custGeom>
              <a:rect b="b" l="l" r="r" t="t"/>
              <a:pathLst>
                <a:path extrusionOk="0" fill="none" h="590" w="3971">
                  <a:moveTo>
                    <a:pt x="0" y="0"/>
                  </a:moveTo>
                  <a:lnTo>
                    <a:pt x="3971" y="59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61"/>
          <p:cNvGrpSpPr/>
          <p:nvPr/>
        </p:nvGrpSpPr>
        <p:grpSpPr>
          <a:xfrm>
            <a:off x="7397721" y="1792298"/>
            <a:ext cx="816359" cy="1621827"/>
            <a:chOff x="6520812" y="1610125"/>
            <a:chExt cx="779266" cy="1548136"/>
          </a:xfrm>
        </p:grpSpPr>
        <p:sp>
          <p:nvSpPr>
            <p:cNvPr id="3327" name="Google Shape;3327;p61"/>
            <p:cNvSpPr/>
            <p:nvPr/>
          </p:nvSpPr>
          <p:spPr>
            <a:xfrm>
              <a:off x="6765187" y="2169194"/>
              <a:ext cx="190437" cy="136479"/>
            </a:xfrm>
            <a:custGeom>
              <a:rect b="b" l="l" r="r" t="t"/>
              <a:pathLst>
                <a:path extrusionOk="0" h="6981" w="9741">
                  <a:moveTo>
                    <a:pt x="8624" y="1"/>
                  </a:moveTo>
                  <a:lnTo>
                    <a:pt x="1" y="1924"/>
                  </a:lnTo>
                  <a:lnTo>
                    <a:pt x="1117" y="6980"/>
                  </a:lnTo>
                  <a:lnTo>
                    <a:pt x="9741" y="5057"/>
                  </a:lnTo>
                  <a:lnTo>
                    <a:pt x="862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1"/>
            <p:cNvSpPr/>
            <p:nvPr/>
          </p:nvSpPr>
          <p:spPr>
            <a:xfrm>
              <a:off x="6718505" y="2791053"/>
              <a:ext cx="581573" cy="342887"/>
            </a:xfrm>
            <a:custGeom>
              <a:rect b="b" l="l" r="r" t="t"/>
              <a:pathLst>
                <a:path extrusionOk="0" h="17539" w="29748">
                  <a:moveTo>
                    <a:pt x="23772" y="0"/>
                  </a:moveTo>
                  <a:cubicBezTo>
                    <a:pt x="23406" y="0"/>
                    <a:pt x="22996" y="40"/>
                    <a:pt x="22520" y="140"/>
                  </a:cubicBezTo>
                  <a:cubicBezTo>
                    <a:pt x="19449" y="853"/>
                    <a:pt x="19822" y="2590"/>
                    <a:pt x="16782" y="3242"/>
                  </a:cubicBezTo>
                  <a:cubicBezTo>
                    <a:pt x="16265" y="3357"/>
                    <a:pt x="15826" y="3404"/>
                    <a:pt x="15437" y="3404"/>
                  </a:cubicBezTo>
                  <a:cubicBezTo>
                    <a:pt x="13927" y="3404"/>
                    <a:pt x="13184" y="2707"/>
                    <a:pt x="11674" y="2707"/>
                  </a:cubicBezTo>
                  <a:cubicBezTo>
                    <a:pt x="11286" y="2707"/>
                    <a:pt x="10846" y="2753"/>
                    <a:pt x="10330" y="2869"/>
                  </a:cubicBezTo>
                  <a:cubicBezTo>
                    <a:pt x="7290" y="3552"/>
                    <a:pt x="7662" y="5289"/>
                    <a:pt x="4622" y="5971"/>
                  </a:cubicBezTo>
                  <a:cubicBezTo>
                    <a:pt x="4122" y="6079"/>
                    <a:pt x="3693" y="6123"/>
                    <a:pt x="3314" y="6123"/>
                  </a:cubicBezTo>
                  <a:cubicBezTo>
                    <a:pt x="1952" y="6123"/>
                    <a:pt x="1213" y="5565"/>
                    <a:pt x="0" y="5444"/>
                  </a:cubicBezTo>
                  <a:lnTo>
                    <a:pt x="0" y="5444"/>
                  </a:lnTo>
                  <a:cubicBezTo>
                    <a:pt x="31" y="5723"/>
                    <a:pt x="93" y="5971"/>
                    <a:pt x="155" y="6250"/>
                  </a:cubicBezTo>
                  <a:cubicBezTo>
                    <a:pt x="1625" y="12945"/>
                    <a:pt x="7559" y="17539"/>
                    <a:pt x="14188" y="17539"/>
                  </a:cubicBezTo>
                  <a:cubicBezTo>
                    <a:pt x="15114" y="17539"/>
                    <a:pt x="16055" y="17449"/>
                    <a:pt x="16999" y="17262"/>
                  </a:cubicBezTo>
                  <a:cubicBezTo>
                    <a:pt x="24661" y="15742"/>
                    <a:pt x="29748" y="8391"/>
                    <a:pt x="28414" y="698"/>
                  </a:cubicBezTo>
                  <a:lnTo>
                    <a:pt x="28414" y="698"/>
                  </a:lnTo>
                  <a:cubicBezTo>
                    <a:pt x="28147" y="734"/>
                    <a:pt x="27902" y="749"/>
                    <a:pt x="27674" y="749"/>
                  </a:cubicBezTo>
                  <a:cubicBezTo>
                    <a:pt x="26100" y="749"/>
                    <a:pt x="25350" y="0"/>
                    <a:pt x="23772" y="0"/>
                  </a:cubicBezTo>
                  <a:close/>
                </a:path>
              </a:pathLst>
            </a:custGeom>
            <a:solidFill>
              <a:srgbClr val="E75F6B">
                <a:alpha val="781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1"/>
            <p:cNvSpPr/>
            <p:nvPr/>
          </p:nvSpPr>
          <p:spPr>
            <a:xfrm>
              <a:off x="6718505" y="2782256"/>
              <a:ext cx="581573" cy="376005"/>
            </a:xfrm>
            <a:custGeom>
              <a:rect b="b" l="l" r="r" t="t"/>
              <a:pathLst>
                <a:path extrusionOk="0" fill="none" h="19233" w="29748">
                  <a:moveTo>
                    <a:pt x="28414" y="1148"/>
                  </a:moveTo>
                  <a:cubicBezTo>
                    <a:pt x="29748" y="8841"/>
                    <a:pt x="24661" y="16192"/>
                    <a:pt x="16999" y="17712"/>
                  </a:cubicBezTo>
                  <a:cubicBezTo>
                    <a:pt x="9306" y="19232"/>
                    <a:pt x="1830" y="14331"/>
                    <a:pt x="155" y="6700"/>
                  </a:cubicBezTo>
                  <a:cubicBezTo>
                    <a:pt x="93" y="6421"/>
                    <a:pt x="31" y="6173"/>
                    <a:pt x="0" y="5894"/>
                  </a:cubicBezTo>
                  <a:cubicBezTo>
                    <a:pt x="1551" y="6049"/>
                    <a:pt x="2327" y="6918"/>
                    <a:pt x="4622" y="6421"/>
                  </a:cubicBezTo>
                  <a:cubicBezTo>
                    <a:pt x="7662" y="5739"/>
                    <a:pt x="7290" y="4002"/>
                    <a:pt x="10330" y="3319"/>
                  </a:cubicBezTo>
                  <a:cubicBezTo>
                    <a:pt x="13370" y="2637"/>
                    <a:pt x="13742" y="4374"/>
                    <a:pt x="16782" y="3692"/>
                  </a:cubicBezTo>
                  <a:cubicBezTo>
                    <a:pt x="19822" y="3040"/>
                    <a:pt x="19449" y="1303"/>
                    <a:pt x="22520" y="590"/>
                  </a:cubicBezTo>
                  <a:cubicBezTo>
                    <a:pt x="25343" y="0"/>
                    <a:pt x="25870" y="1489"/>
                    <a:pt x="28414" y="1148"/>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1"/>
            <p:cNvSpPr/>
            <p:nvPr/>
          </p:nvSpPr>
          <p:spPr>
            <a:xfrm>
              <a:off x="6675440" y="2235288"/>
              <a:ext cx="598562" cy="682862"/>
            </a:xfrm>
            <a:custGeom>
              <a:rect b="b" l="l" r="r" t="t"/>
              <a:pathLst>
                <a:path extrusionOk="0" fill="none" h="34929" w="30617">
                  <a:moveTo>
                    <a:pt x="30493" y="28446"/>
                  </a:moveTo>
                  <a:cubicBezTo>
                    <a:pt x="30555" y="28663"/>
                    <a:pt x="30586" y="28880"/>
                    <a:pt x="30617" y="29128"/>
                  </a:cubicBezTo>
                  <a:cubicBezTo>
                    <a:pt x="28073" y="29469"/>
                    <a:pt x="27546" y="27980"/>
                    <a:pt x="24723" y="28632"/>
                  </a:cubicBezTo>
                  <a:cubicBezTo>
                    <a:pt x="21683" y="29283"/>
                    <a:pt x="22056" y="31020"/>
                    <a:pt x="19016" y="31734"/>
                  </a:cubicBezTo>
                  <a:cubicBezTo>
                    <a:pt x="15945" y="32416"/>
                    <a:pt x="15573" y="30648"/>
                    <a:pt x="12533" y="31330"/>
                  </a:cubicBezTo>
                  <a:cubicBezTo>
                    <a:pt x="9493" y="32013"/>
                    <a:pt x="9865" y="33750"/>
                    <a:pt x="6825" y="34432"/>
                  </a:cubicBezTo>
                  <a:cubicBezTo>
                    <a:pt x="4530" y="34929"/>
                    <a:pt x="3754" y="34091"/>
                    <a:pt x="2203" y="33905"/>
                  </a:cubicBezTo>
                  <a:cubicBezTo>
                    <a:pt x="1242" y="28042"/>
                    <a:pt x="4002" y="22180"/>
                    <a:pt x="9152" y="19171"/>
                  </a:cubicBezTo>
                  <a:lnTo>
                    <a:pt x="6639" y="7849"/>
                  </a:lnTo>
                  <a:lnTo>
                    <a:pt x="1024" y="9059"/>
                  </a:lnTo>
                  <a:lnTo>
                    <a:pt x="1" y="4406"/>
                  </a:lnTo>
                  <a:lnTo>
                    <a:pt x="19822" y="1"/>
                  </a:lnTo>
                  <a:lnTo>
                    <a:pt x="20846" y="4654"/>
                  </a:lnTo>
                  <a:lnTo>
                    <a:pt x="15262" y="5895"/>
                  </a:lnTo>
                  <a:lnTo>
                    <a:pt x="17775" y="17217"/>
                  </a:lnTo>
                  <a:cubicBezTo>
                    <a:pt x="24010" y="17806"/>
                    <a:pt x="29128" y="22335"/>
                    <a:pt x="30493" y="28446"/>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1"/>
            <p:cNvSpPr/>
            <p:nvPr/>
          </p:nvSpPr>
          <p:spPr>
            <a:xfrm>
              <a:off x="6913148" y="1610125"/>
              <a:ext cx="170417" cy="170417"/>
            </a:xfrm>
            <a:custGeom>
              <a:rect b="b" l="l" r="r" t="t"/>
              <a:pathLst>
                <a:path extrusionOk="0" fill="none" h="8717" w="8717">
                  <a:moveTo>
                    <a:pt x="8717" y="4343"/>
                  </a:moveTo>
                  <a:cubicBezTo>
                    <a:pt x="8717" y="6762"/>
                    <a:pt x="6763" y="8717"/>
                    <a:pt x="4343" y="8717"/>
                  </a:cubicBezTo>
                  <a:cubicBezTo>
                    <a:pt x="1955" y="8717"/>
                    <a:pt x="0" y="6762"/>
                    <a:pt x="0" y="4343"/>
                  </a:cubicBezTo>
                  <a:cubicBezTo>
                    <a:pt x="0" y="1954"/>
                    <a:pt x="1955" y="0"/>
                    <a:pt x="4343" y="0"/>
                  </a:cubicBezTo>
                  <a:cubicBezTo>
                    <a:pt x="6763" y="0"/>
                    <a:pt x="8717" y="1954"/>
                    <a:pt x="8717" y="4343"/>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1"/>
            <p:cNvSpPr/>
            <p:nvPr/>
          </p:nvSpPr>
          <p:spPr>
            <a:xfrm>
              <a:off x="6520812" y="1883414"/>
              <a:ext cx="197729" cy="174171"/>
            </a:xfrm>
            <a:custGeom>
              <a:rect b="b" l="l" r="r" t="t"/>
              <a:pathLst>
                <a:path extrusionOk="0" h="8909" w="10114">
                  <a:moveTo>
                    <a:pt x="5068" y="0"/>
                  </a:moveTo>
                  <a:cubicBezTo>
                    <a:pt x="4495" y="0"/>
                    <a:pt x="3912" y="113"/>
                    <a:pt x="3351" y="351"/>
                  </a:cubicBezTo>
                  <a:cubicBezTo>
                    <a:pt x="1087" y="1282"/>
                    <a:pt x="1" y="3887"/>
                    <a:pt x="931" y="6152"/>
                  </a:cubicBezTo>
                  <a:cubicBezTo>
                    <a:pt x="1657" y="7883"/>
                    <a:pt x="3318" y="8909"/>
                    <a:pt x="5062" y="8909"/>
                  </a:cubicBezTo>
                  <a:cubicBezTo>
                    <a:pt x="5630" y="8909"/>
                    <a:pt x="6207" y="8800"/>
                    <a:pt x="6763" y="8571"/>
                  </a:cubicBezTo>
                  <a:cubicBezTo>
                    <a:pt x="9028" y="7641"/>
                    <a:pt x="10113" y="5035"/>
                    <a:pt x="9183" y="2740"/>
                  </a:cubicBezTo>
                  <a:cubicBezTo>
                    <a:pt x="8459" y="1036"/>
                    <a:pt x="6806" y="0"/>
                    <a:pt x="50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61"/>
          <p:cNvGrpSpPr/>
          <p:nvPr/>
        </p:nvGrpSpPr>
        <p:grpSpPr>
          <a:xfrm>
            <a:off x="6427753" y="2254103"/>
            <a:ext cx="794724" cy="1198096"/>
            <a:chOff x="6103422" y="2336340"/>
            <a:chExt cx="655821" cy="988692"/>
          </a:xfrm>
        </p:grpSpPr>
        <p:sp>
          <p:nvSpPr>
            <p:cNvPr id="3334" name="Google Shape;3334;p61"/>
            <p:cNvSpPr/>
            <p:nvPr/>
          </p:nvSpPr>
          <p:spPr>
            <a:xfrm>
              <a:off x="6229223" y="2875170"/>
              <a:ext cx="530018" cy="449861"/>
            </a:xfrm>
            <a:custGeom>
              <a:rect b="b" l="l" r="r" t="t"/>
              <a:pathLst>
                <a:path extrusionOk="0" h="26619" w="31362">
                  <a:moveTo>
                    <a:pt x="28660" y="1"/>
                  </a:moveTo>
                  <a:cubicBezTo>
                    <a:pt x="28589" y="1"/>
                    <a:pt x="28517" y="2"/>
                    <a:pt x="28446" y="4"/>
                  </a:cubicBezTo>
                  <a:cubicBezTo>
                    <a:pt x="24506" y="4"/>
                    <a:pt x="24537" y="1989"/>
                    <a:pt x="20598" y="1989"/>
                  </a:cubicBezTo>
                  <a:cubicBezTo>
                    <a:pt x="16658" y="1989"/>
                    <a:pt x="16627" y="4"/>
                    <a:pt x="12719" y="4"/>
                  </a:cubicBezTo>
                  <a:cubicBezTo>
                    <a:pt x="8779" y="4"/>
                    <a:pt x="8779" y="1989"/>
                    <a:pt x="4840" y="1989"/>
                  </a:cubicBezTo>
                  <a:cubicBezTo>
                    <a:pt x="2296" y="1989"/>
                    <a:pt x="1397" y="1152"/>
                    <a:pt x="1" y="562"/>
                  </a:cubicBezTo>
                  <a:lnTo>
                    <a:pt x="1" y="26618"/>
                  </a:lnTo>
                  <a:lnTo>
                    <a:pt x="31361" y="26618"/>
                  </a:lnTo>
                  <a:lnTo>
                    <a:pt x="31361" y="500"/>
                  </a:lnTo>
                  <a:cubicBezTo>
                    <a:pt x="30498" y="184"/>
                    <a:pt x="29581" y="1"/>
                    <a:pt x="28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1"/>
            <p:cNvSpPr/>
            <p:nvPr/>
          </p:nvSpPr>
          <p:spPr>
            <a:xfrm>
              <a:off x="6229223" y="2874697"/>
              <a:ext cx="530018" cy="450334"/>
            </a:xfrm>
            <a:custGeom>
              <a:rect b="b" l="l" r="r" t="t"/>
              <a:pathLst>
                <a:path extrusionOk="0" fill="none" h="26647" w="31362">
                  <a:moveTo>
                    <a:pt x="31361" y="528"/>
                  </a:moveTo>
                  <a:lnTo>
                    <a:pt x="31361" y="26646"/>
                  </a:lnTo>
                  <a:lnTo>
                    <a:pt x="1" y="26646"/>
                  </a:lnTo>
                  <a:lnTo>
                    <a:pt x="1" y="590"/>
                  </a:lnTo>
                  <a:cubicBezTo>
                    <a:pt x="1397" y="1180"/>
                    <a:pt x="2296" y="2017"/>
                    <a:pt x="4840" y="2017"/>
                  </a:cubicBezTo>
                  <a:cubicBezTo>
                    <a:pt x="8779" y="2017"/>
                    <a:pt x="8779" y="32"/>
                    <a:pt x="12719" y="32"/>
                  </a:cubicBezTo>
                  <a:cubicBezTo>
                    <a:pt x="16627" y="32"/>
                    <a:pt x="16658" y="2017"/>
                    <a:pt x="20598" y="2017"/>
                  </a:cubicBezTo>
                  <a:cubicBezTo>
                    <a:pt x="24537" y="2017"/>
                    <a:pt x="24506" y="32"/>
                    <a:pt x="28446" y="32"/>
                  </a:cubicBezTo>
                  <a:cubicBezTo>
                    <a:pt x="29438" y="1"/>
                    <a:pt x="30431" y="187"/>
                    <a:pt x="31361" y="528"/>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1"/>
            <p:cNvSpPr/>
            <p:nvPr/>
          </p:nvSpPr>
          <p:spPr>
            <a:xfrm>
              <a:off x="6103422" y="2542871"/>
              <a:ext cx="655821" cy="365412"/>
            </a:xfrm>
            <a:custGeom>
              <a:rect b="b" l="l" r="r" t="t"/>
              <a:pathLst>
                <a:path extrusionOk="0" fill="none" h="21622" w="38806">
                  <a:moveTo>
                    <a:pt x="38805" y="1"/>
                  </a:moveTo>
                  <a:lnTo>
                    <a:pt x="38805" y="20163"/>
                  </a:lnTo>
                  <a:cubicBezTo>
                    <a:pt x="37875" y="19791"/>
                    <a:pt x="36882" y="19636"/>
                    <a:pt x="35890" y="19636"/>
                  </a:cubicBezTo>
                  <a:cubicBezTo>
                    <a:pt x="31950" y="19636"/>
                    <a:pt x="31950" y="21621"/>
                    <a:pt x="28011" y="21621"/>
                  </a:cubicBezTo>
                  <a:cubicBezTo>
                    <a:pt x="24071" y="21621"/>
                    <a:pt x="24071" y="19667"/>
                    <a:pt x="20132" y="19667"/>
                  </a:cubicBezTo>
                  <a:cubicBezTo>
                    <a:pt x="16192" y="19667"/>
                    <a:pt x="16192" y="21621"/>
                    <a:pt x="12253" y="21621"/>
                  </a:cubicBezTo>
                  <a:cubicBezTo>
                    <a:pt x="9709" y="21621"/>
                    <a:pt x="8810" y="20815"/>
                    <a:pt x="7414" y="20225"/>
                  </a:cubicBezTo>
                  <a:lnTo>
                    <a:pt x="7414" y="12843"/>
                  </a:lnTo>
                  <a:lnTo>
                    <a:pt x="4994" y="8624"/>
                  </a:lnTo>
                  <a:lnTo>
                    <a:pt x="0" y="1"/>
                  </a:ln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1"/>
            <p:cNvSpPr/>
            <p:nvPr/>
          </p:nvSpPr>
          <p:spPr>
            <a:xfrm>
              <a:off x="6609278" y="2652956"/>
              <a:ext cx="149954" cy="17"/>
            </a:xfrm>
            <a:custGeom>
              <a:rect b="b" l="l" r="r" t="t"/>
              <a:pathLst>
                <a:path extrusionOk="0" fill="none" h="1" w="8873">
                  <a:moveTo>
                    <a:pt x="1" y="1"/>
                  </a:moveTo>
                  <a:lnTo>
                    <a:pt x="8872"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1"/>
            <p:cNvSpPr/>
            <p:nvPr/>
          </p:nvSpPr>
          <p:spPr>
            <a:xfrm>
              <a:off x="6609278" y="2937614"/>
              <a:ext cx="149954" cy="17"/>
            </a:xfrm>
            <a:custGeom>
              <a:rect b="b" l="l" r="r" t="t"/>
              <a:pathLst>
                <a:path extrusionOk="0" fill="none" h="1" w="8873">
                  <a:moveTo>
                    <a:pt x="1" y="0"/>
                  </a:moveTo>
                  <a:lnTo>
                    <a:pt x="8872" y="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1"/>
            <p:cNvSpPr/>
            <p:nvPr/>
          </p:nvSpPr>
          <p:spPr>
            <a:xfrm>
              <a:off x="6609278" y="3222256"/>
              <a:ext cx="149954" cy="17"/>
            </a:xfrm>
            <a:custGeom>
              <a:rect b="b" l="l" r="r" t="t"/>
              <a:pathLst>
                <a:path extrusionOk="0" fill="none" h="1" w="8873">
                  <a:moveTo>
                    <a:pt x="1" y="1"/>
                  </a:moveTo>
                  <a:lnTo>
                    <a:pt x="8872"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1"/>
            <p:cNvSpPr/>
            <p:nvPr/>
          </p:nvSpPr>
          <p:spPr>
            <a:xfrm>
              <a:off x="6667463" y="2795015"/>
              <a:ext cx="91767" cy="17"/>
            </a:xfrm>
            <a:custGeom>
              <a:rect b="b" l="l" r="r" t="t"/>
              <a:pathLst>
                <a:path extrusionOk="0" fill="none" h="1" w="5430">
                  <a:moveTo>
                    <a:pt x="1" y="1"/>
                  </a:moveTo>
                  <a:lnTo>
                    <a:pt x="5429" y="1"/>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1"/>
            <p:cNvSpPr/>
            <p:nvPr/>
          </p:nvSpPr>
          <p:spPr>
            <a:xfrm>
              <a:off x="6667463" y="3079673"/>
              <a:ext cx="91767" cy="17"/>
            </a:xfrm>
            <a:custGeom>
              <a:rect b="b" l="l" r="r" t="t"/>
              <a:pathLst>
                <a:path extrusionOk="0" fill="none" h="1" w="5430">
                  <a:moveTo>
                    <a:pt x="1" y="0"/>
                  </a:moveTo>
                  <a:lnTo>
                    <a:pt x="5429" y="0"/>
                  </a:lnTo>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1"/>
            <p:cNvSpPr/>
            <p:nvPr/>
          </p:nvSpPr>
          <p:spPr>
            <a:xfrm>
              <a:off x="6153226" y="2347037"/>
              <a:ext cx="309828" cy="674783"/>
            </a:xfrm>
            <a:custGeom>
              <a:rect b="b" l="l" r="r" t="t"/>
              <a:pathLst>
                <a:path extrusionOk="0" h="39928" w="18333">
                  <a:moveTo>
                    <a:pt x="6483" y="1"/>
                  </a:moveTo>
                  <a:cubicBezTo>
                    <a:pt x="5062" y="1"/>
                    <a:pt x="3623" y="589"/>
                    <a:pt x="2575" y="1849"/>
                  </a:cubicBezTo>
                  <a:cubicBezTo>
                    <a:pt x="0" y="4982"/>
                    <a:pt x="1985" y="9759"/>
                    <a:pt x="6049" y="10100"/>
                  </a:cubicBezTo>
                  <a:lnTo>
                    <a:pt x="14424" y="38513"/>
                  </a:lnTo>
                  <a:cubicBezTo>
                    <a:pt x="14629" y="39357"/>
                    <a:pt x="15403" y="39927"/>
                    <a:pt x="16225" y="39927"/>
                  </a:cubicBezTo>
                  <a:cubicBezTo>
                    <a:pt x="16399" y="39927"/>
                    <a:pt x="16576" y="39902"/>
                    <a:pt x="16750" y="39847"/>
                  </a:cubicBezTo>
                  <a:cubicBezTo>
                    <a:pt x="17774" y="39568"/>
                    <a:pt x="18332" y="38482"/>
                    <a:pt x="17991" y="37459"/>
                  </a:cubicBezTo>
                  <a:lnTo>
                    <a:pt x="9616" y="9045"/>
                  </a:lnTo>
                  <a:cubicBezTo>
                    <a:pt x="11260" y="7773"/>
                    <a:pt x="11942" y="5633"/>
                    <a:pt x="11353" y="3617"/>
                  </a:cubicBezTo>
                  <a:cubicBezTo>
                    <a:pt x="10667" y="1299"/>
                    <a:pt x="8595" y="1"/>
                    <a:pt x="64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1"/>
            <p:cNvSpPr/>
            <p:nvPr/>
          </p:nvSpPr>
          <p:spPr>
            <a:xfrm>
              <a:off x="6460933" y="2336340"/>
              <a:ext cx="75509" cy="75492"/>
            </a:xfrm>
            <a:custGeom>
              <a:rect b="b" l="l" r="r" t="t"/>
              <a:pathLst>
                <a:path extrusionOk="0" fill="none" h="4467" w="4468">
                  <a:moveTo>
                    <a:pt x="4467" y="1923"/>
                  </a:moveTo>
                  <a:cubicBezTo>
                    <a:pt x="4467" y="3629"/>
                    <a:pt x="2420" y="4467"/>
                    <a:pt x="1210" y="3257"/>
                  </a:cubicBezTo>
                  <a:cubicBezTo>
                    <a:pt x="0" y="2078"/>
                    <a:pt x="869" y="0"/>
                    <a:pt x="2575" y="0"/>
                  </a:cubicBezTo>
                  <a:cubicBezTo>
                    <a:pt x="3630" y="0"/>
                    <a:pt x="4467" y="869"/>
                    <a:pt x="4467" y="1923"/>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4" name="Google Shape;3344;p61"/>
          <p:cNvGrpSpPr/>
          <p:nvPr/>
        </p:nvGrpSpPr>
        <p:grpSpPr>
          <a:xfrm>
            <a:off x="929919" y="2111585"/>
            <a:ext cx="1418649" cy="1544256"/>
            <a:chOff x="1361392" y="1914904"/>
            <a:chExt cx="1354189" cy="1474090"/>
          </a:xfrm>
        </p:grpSpPr>
        <p:sp>
          <p:nvSpPr>
            <p:cNvPr id="3345" name="Google Shape;3345;p61"/>
            <p:cNvSpPr/>
            <p:nvPr/>
          </p:nvSpPr>
          <p:spPr>
            <a:xfrm>
              <a:off x="1833798" y="2538803"/>
              <a:ext cx="378429" cy="333288"/>
            </a:xfrm>
            <a:custGeom>
              <a:rect b="b" l="l" r="r" t="t"/>
              <a:pathLst>
                <a:path extrusionOk="0" h="17048" w="19357">
                  <a:moveTo>
                    <a:pt x="9671" y="1"/>
                  </a:moveTo>
                  <a:cubicBezTo>
                    <a:pt x="6992" y="1"/>
                    <a:pt x="4355" y="1263"/>
                    <a:pt x="2700" y="3623"/>
                  </a:cubicBezTo>
                  <a:cubicBezTo>
                    <a:pt x="1" y="7500"/>
                    <a:pt x="931" y="12804"/>
                    <a:pt x="4778" y="15503"/>
                  </a:cubicBezTo>
                  <a:cubicBezTo>
                    <a:pt x="6264" y="16546"/>
                    <a:pt x="7973" y="17047"/>
                    <a:pt x="9667" y="17047"/>
                  </a:cubicBezTo>
                  <a:cubicBezTo>
                    <a:pt x="12354" y="17047"/>
                    <a:pt x="15003" y="15785"/>
                    <a:pt x="16658" y="13425"/>
                  </a:cubicBezTo>
                  <a:cubicBezTo>
                    <a:pt x="19357" y="9547"/>
                    <a:pt x="18395" y="4243"/>
                    <a:pt x="14549" y="1545"/>
                  </a:cubicBezTo>
                  <a:cubicBezTo>
                    <a:pt x="13062" y="502"/>
                    <a:pt x="11358" y="1"/>
                    <a:pt x="9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1"/>
            <p:cNvSpPr/>
            <p:nvPr/>
          </p:nvSpPr>
          <p:spPr>
            <a:xfrm>
              <a:off x="1670067" y="2047473"/>
              <a:ext cx="684074" cy="1309889"/>
            </a:xfrm>
            <a:custGeom>
              <a:rect b="b" l="l" r="r" t="t"/>
              <a:pathLst>
                <a:path extrusionOk="0" fill="none" h="67002" w="34991">
                  <a:moveTo>
                    <a:pt x="26367" y="1954"/>
                  </a:moveTo>
                  <a:cubicBezTo>
                    <a:pt x="33315" y="3908"/>
                    <a:pt x="34990" y="19635"/>
                    <a:pt x="30089" y="37037"/>
                  </a:cubicBezTo>
                  <a:cubicBezTo>
                    <a:pt x="25188" y="54470"/>
                    <a:pt x="15572" y="67001"/>
                    <a:pt x="8624" y="65047"/>
                  </a:cubicBezTo>
                  <a:cubicBezTo>
                    <a:pt x="1676" y="63093"/>
                    <a:pt x="1" y="47397"/>
                    <a:pt x="4902" y="29965"/>
                  </a:cubicBezTo>
                  <a:cubicBezTo>
                    <a:pt x="9803" y="12532"/>
                    <a:pt x="19419" y="0"/>
                    <a:pt x="26367" y="1954"/>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1"/>
            <p:cNvSpPr/>
            <p:nvPr/>
          </p:nvSpPr>
          <p:spPr>
            <a:xfrm>
              <a:off x="1361392" y="2417378"/>
              <a:ext cx="1301424" cy="570665"/>
            </a:xfrm>
            <a:custGeom>
              <a:rect b="b" l="l" r="r" t="t"/>
              <a:pathLst>
                <a:path extrusionOk="0" fill="none" h="29190" w="66569">
                  <a:moveTo>
                    <a:pt x="34401" y="1552"/>
                  </a:moveTo>
                  <a:cubicBezTo>
                    <a:pt x="52455" y="3103"/>
                    <a:pt x="66568" y="10206"/>
                    <a:pt x="65948" y="17402"/>
                  </a:cubicBezTo>
                  <a:cubicBezTo>
                    <a:pt x="65328" y="24599"/>
                    <a:pt x="50190" y="29190"/>
                    <a:pt x="32168" y="27608"/>
                  </a:cubicBezTo>
                  <a:cubicBezTo>
                    <a:pt x="14115" y="26057"/>
                    <a:pt x="1" y="18953"/>
                    <a:pt x="621" y="11757"/>
                  </a:cubicBezTo>
                  <a:cubicBezTo>
                    <a:pt x="1242" y="4561"/>
                    <a:pt x="16379" y="1"/>
                    <a:pt x="34401" y="1552"/>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1"/>
            <p:cNvSpPr/>
            <p:nvPr/>
          </p:nvSpPr>
          <p:spPr>
            <a:xfrm>
              <a:off x="1548779" y="2126904"/>
              <a:ext cx="926650" cy="1151006"/>
            </a:xfrm>
            <a:custGeom>
              <a:rect b="b" l="l" r="r" t="t"/>
              <a:pathLst>
                <a:path extrusionOk="0" fill="none" h="58875" w="47399">
                  <a:moveTo>
                    <a:pt x="35301" y="21435"/>
                  </a:moveTo>
                  <a:cubicBezTo>
                    <a:pt x="44855" y="35238"/>
                    <a:pt x="47398" y="50034"/>
                    <a:pt x="41008" y="54470"/>
                  </a:cubicBezTo>
                  <a:cubicBezTo>
                    <a:pt x="34587" y="58875"/>
                    <a:pt x="21652" y="51275"/>
                    <a:pt x="12098" y="37472"/>
                  </a:cubicBezTo>
                  <a:cubicBezTo>
                    <a:pt x="2544" y="23637"/>
                    <a:pt x="1" y="8841"/>
                    <a:pt x="6391" y="4436"/>
                  </a:cubicBezTo>
                  <a:cubicBezTo>
                    <a:pt x="12781" y="1"/>
                    <a:pt x="25747" y="7600"/>
                    <a:pt x="35301" y="21435"/>
                  </a:cubicBezTo>
                  <a:close/>
                </a:path>
              </a:pathLst>
            </a:custGeom>
            <a:noFill/>
            <a:ln cap="flat" cmpd="sng" w="19375">
              <a:solidFill>
                <a:schemeClr val="dk1"/>
              </a:solidFill>
              <a:prstDash val="solid"/>
              <a:miter lim="3101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1"/>
            <p:cNvSpPr/>
            <p:nvPr/>
          </p:nvSpPr>
          <p:spPr>
            <a:xfrm>
              <a:off x="1771766" y="3241860"/>
              <a:ext cx="164552" cy="147133"/>
            </a:xfrm>
            <a:custGeom>
              <a:rect b="b" l="l" r="r" t="t"/>
              <a:pathLst>
                <a:path extrusionOk="0" h="7526" w="8417">
                  <a:moveTo>
                    <a:pt x="4170" y="0"/>
                  </a:moveTo>
                  <a:cubicBezTo>
                    <a:pt x="2473" y="0"/>
                    <a:pt x="796" y="1123"/>
                    <a:pt x="444" y="3085"/>
                  </a:cubicBezTo>
                  <a:cubicBezTo>
                    <a:pt x="1" y="5560"/>
                    <a:pt x="1965" y="7525"/>
                    <a:pt x="4141" y="7525"/>
                  </a:cubicBezTo>
                  <a:cubicBezTo>
                    <a:pt x="4856" y="7525"/>
                    <a:pt x="5593" y="7313"/>
                    <a:pt x="6276" y="6838"/>
                  </a:cubicBezTo>
                  <a:cubicBezTo>
                    <a:pt x="7982" y="5659"/>
                    <a:pt x="8416" y="3333"/>
                    <a:pt x="7237" y="1627"/>
                  </a:cubicBezTo>
                  <a:cubicBezTo>
                    <a:pt x="6474" y="513"/>
                    <a:pt x="5317" y="0"/>
                    <a:pt x="4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1"/>
            <p:cNvSpPr/>
            <p:nvPr/>
          </p:nvSpPr>
          <p:spPr>
            <a:xfrm>
              <a:off x="2551185" y="2682730"/>
              <a:ext cx="164396" cy="147133"/>
            </a:xfrm>
            <a:custGeom>
              <a:rect b="b" l="l" r="r" t="t"/>
              <a:pathLst>
                <a:path extrusionOk="0" h="7526" w="8409">
                  <a:moveTo>
                    <a:pt x="4173" y="1"/>
                  </a:moveTo>
                  <a:cubicBezTo>
                    <a:pt x="2484" y="1"/>
                    <a:pt x="819" y="1123"/>
                    <a:pt x="467" y="3085"/>
                  </a:cubicBezTo>
                  <a:cubicBezTo>
                    <a:pt x="0" y="5560"/>
                    <a:pt x="1976" y="7526"/>
                    <a:pt x="4160" y="7526"/>
                  </a:cubicBezTo>
                  <a:cubicBezTo>
                    <a:pt x="4877" y="7526"/>
                    <a:pt x="5616" y="7314"/>
                    <a:pt x="6299" y="6838"/>
                  </a:cubicBezTo>
                  <a:cubicBezTo>
                    <a:pt x="8005" y="5660"/>
                    <a:pt x="8408" y="3333"/>
                    <a:pt x="7229" y="1627"/>
                  </a:cubicBezTo>
                  <a:cubicBezTo>
                    <a:pt x="6466" y="514"/>
                    <a:pt x="5314" y="1"/>
                    <a:pt x="41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1"/>
            <p:cNvSpPr/>
            <p:nvPr/>
          </p:nvSpPr>
          <p:spPr>
            <a:xfrm>
              <a:off x="1592453" y="2139827"/>
              <a:ext cx="162539" cy="147016"/>
            </a:xfrm>
            <a:custGeom>
              <a:rect b="b" l="l" r="r" t="t"/>
              <a:pathLst>
                <a:path extrusionOk="0" h="7520" w="8314">
                  <a:moveTo>
                    <a:pt x="4166" y="0"/>
                  </a:moveTo>
                  <a:cubicBezTo>
                    <a:pt x="3154" y="0"/>
                    <a:pt x="2143" y="405"/>
                    <a:pt x="1396" y="1201"/>
                  </a:cubicBezTo>
                  <a:cubicBezTo>
                    <a:pt x="0" y="2721"/>
                    <a:pt x="93" y="5109"/>
                    <a:pt x="1613" y="6505"/>
                  </a:cubicBezTo>
                  <a:cubicBezTo>
                    <a:pt x="2337" y="7185"/>
                    <a:pt x="3251" y="7519"/>
                    <a:pt x="4164" y="7519"/>
                  </a:cubicBezTo>
                  <a:cubicBezTo>
                    <a:pt x="5168" y="7519"/>
                    <a:pt x="6170" y="7115"/>
                    <a:pt x="6918" y="6319"/>
                  </a:cubicBezTo>
                  <a:cubicBezTo>
                    <a:pt x="8313" y="4799"/>
                    <a:pt x="8251" y="2410"/>
                    <a:pt x="6731" y="1015"/>
                  </a:cubicBezTo>
                  <a:cubicBezTo>
                    <a:pt x="6007" y="335"/>
                    <a:pt x="5086" y="0"/>
                    <a:pt x="41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1"/>
            <p:cNvSpPr/>
            <p:nvPr/>
          </p:nvSpPr>
          <p:spPr>
            <a:xfrm>
              <a:off x="1864726" y="1914904"/>
              <a:ext cx="123126" cy="111709"/>
            </a:xfrm>
            <a:custGeom>
              <a:rect b="b" l="l" r="r" t="t"/>
              <a:pathLst>
                <a:path extrusionOk="0" h="5714" w="6298">
                  <a:moveTo>
                    <a:pt x="3123" y="1"/>
                  </a:moveTo>
                  <a:cubicBezTo>
                    <a:pt x="1839" y="1"/>
                    <a:pt x="665" y="892"/>
                    <a:pt x="373" y="2190"/>
                  </a:cubicBezTo>
                  <a:cubicBezTo>
                    <a:pt x="1" y="3741"/>
                    <a:pt x="963" y="5261"/>
                    <a:pt x="2482" y="5633"/>
                  </a:cubicBezTo>
                  <a:cubicBezTo>
                    <a:pt x="2708" y="5687"/>
                    <a:pt x="2933" y="5713"/>
                    <a:pt x="3154" y="5713"/>
                  </a:cubicBezTo>
                  <a:cubicBezTo>
                    <a:pt x="4451" y="5713"/>
                    <a:pt x="5607" y="4818"/>
                    <a:pt x="5926" y="3493"/>
                  </a:cubicBezTo>
                  <a:cubicBezTo>
                    <a:pt x="6298" y="1973"/>
                    <a:pt x="5336" y="422"/>
                    <a:pt x="3785" y="81"/>
                  </a:cubicBezTo>
                  <a:cubicBezTo>
                    <a:pt x="3564" y="27"/>
                    <a:pt x="3342" y="1"/>
                    <a:pt x="3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6" name="Shape 3356"/>
        <p:cNvGrpSpPr/>
        <p:nvPr/>
      </p:nvGrpSpPr>
      <p:grpSpPr>
        <a:xfrm>
          <a:off x="0" y="0"/>
          <a:ext cx="0" cy="0"/>
          <a:chOff x="0" y="0"/>
          <a:chExt cx="0" cy="0"/>
        </a:xfrm>
      </p:grpSpPr>
      <p:sp>
        <p:nvSpPr>
          <p:cNvPr id="3357" name="Google Shape;3357;p62"/>
          <p:cNvSpPr txBox="1"/>
          <p:nvPr>
            <p:ph type="title"/>
          </p:nvPr>
        </p:nvSpPr>
        <p:spPr>
          <a:xfrm>
            <a:off x="2863650" y="539500"/>
            <a:ext cx="34167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358" name="Google Shape;3358;p62"/>
          <p:cNvSpPr txBox="1"/>
          <p:nvPr>
            <p:ph idx="4" type="subTitle"/>
          </p:nvPr>
        </p:nvSpPr>
        <p:spPr>
          <a:xfrm>
            <a:off x="1383319" y="2085050"/>
            <a:ext cx="3215700" cy="714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accent2"/>
                </a:solidFill>
                <a:uFill>
                  <a:noFill/>
                </a:uFill>
                <a:hlinkClick r:id="rId3">
                  <a:extLst>
                    <a:ext uri="{A12FA001-AC4F-418D-AE19-62706E023703}">
                      <ahyp:hlinkClr val="tx"/>
                    </a:ext>
                  </a:extLst>
                </a:hlinkClick>
              </a:rPr>
              <a:t>Retro science background with elements</a:t>
            </a:r>
            <a:endParaRPr>
              <a:solidFill>
                <a:schemeClr val="accent2"/>
              </a:solidFill>
            </a:endParaRPr>
          </a:p>
          <a:p>
            <a:pPr indent="-317500" lvl="0" marL="457200" rtl="0" algn="l">
              <a:spcBef>
                <a:spcPts val="0"/>
              </a:spcBef>
              <a:spcAft>
                <a:spcPts val="1000"/>
              </a:spcAft>
              <a:buSzPts val="1400"/>
              <a:buChar char="●"/>
            </a:pPr>
            <a:r>
              <a:rPr lang="en">
                <a:solidFill>
                  <a:schemeClr val="accent2"/>
                </a:solidFill>
                <a:uFill>
                  <a:noFill/>
                </a:uFill>
                <a:hlinkClick r:id="rId4">
                  <a:extLst>
                    <a:ext uri="{A12FA001-AC4F-418D-AE19-62706E023703}">
                      <ahyp:hlinkClr val="tx"/>
                    </a:ext>
                  </a:extLst>
                </a:hlinkClick>
              </a:rPr>
              <a:t>Vintage science background</a:t>
            </a:r>
            <a:endParaRPr>
              <a:solidFill>
                <a:schemeClr val="accent2"/>
              </a:solidFill>
            </a:endParaRPr>
          </a:p>
        </p:txBody>
      </p:sp>
      <p:sp>
        <p:nvSpPr>
          <p:cNvPr id="3359" name="Google Shape;3359;p62"/>
          <p:cNvSpPr txBox="1"/>
          <p:nvPr>
            <p:ph idx="6" type="subTitle"/>
          </p:nvPr>
        </p:nvSpPr>
        <p:spPr>
          <a:xfrm>
            <a:off x="4784894" y="3524573"/>
            <a:ext cx="3215700" cy="564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5"/>
              </a:rPr>
              <a:t>School pack</a:t>
            </a:r>
            <a:endParaRPr/>
          </a:p>
        </p:txBody>
      </p:sp>
      <p:sp>
        <p:nvSpPr>
          <p:cNvPr id="3360" name="Google Shape;3360;p62"/>
          <p:cNvSpPr txBox="1"/>
          <p:nvPr>
            <p:ph idx="1" type="subTitle"/>
          </p:nvPr>
        </p:nvSpPr>
        <p:spPr>
          <a:xfrm>
            <a:off x="1383306" y="18006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3361" name="Google Shape;3361;p62"/>
          <p:cNvSpPr txBox="1"/>
          <p:nvPr>
            <p:ph idx="5" type="subTitle"/>
          </p:nvPr>
        </p:nvSpPr>
        <p:spPr>
          <a:xfrm>
            <a:off x="4784888" y="2085050"/>
            <a:ext cx="3215700" cy="7146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Font typeface="Nunito"/>
              <a:buChar char="●"/>
            </a:pPr>
            <a:r>
              <a:rPr lang="en">
                <a:solidFill>
                  <a:schemeClr val="accent2"/>
                </a:solidFill>
                <a:uFill>
                  <a:noFill/>
                </a:uFill>
                <a:hlinkClick r:id="rId6">
                  <a:extLst>
                    <a:ext uri="{A12FA001-AC4F-418D-AE19-62706E023703}">
                      <ahyp:hlinkClr val="tx"/>
                    </a:ext>
                  </a:extLst>
                </a:hlinkClick>
              </a:rPr>
              <a:t>Young woman reading library</a:t>
            </a:r>
            <a:endParaRPr>
              <a:solidFill>
                <a:schemeClr val="accent2"/>
              </a:solidFill>
            </a:endParaRPr>
          </a:p>
          <a:p>
            <a:pPr indent="-317500" lvl="0" marL="457200" rtl="0" algn="l">
              <a:spcBef>
                <a:spcPts val="0"/>
              </a:spcBef>
              <a:spcAft>
                <a:spcPts val="0"/>
              </a:spcAft>
              <a:buSzPts val="1400"/>
              <a:buFont typeface="Nunito"/>
              <a:buChar char="●"/>
            </a:pPr>
            <a:r>
              <a:rPr lang="en">
                <a:solidFill>
                  <a:schemeClr val="accent2"/>
                </a:solidFill>
                <a:uFill>
                  <a:noFill/>
                </a:uFill>
                <a:hlinkClick r:id="rId7">
                  <a:extLst>
                    <a:ext uri="{A12FA001-AC4F-418D-AE19-62706E023703}">
                      <ahyp:hlinkClr val="tx"/>
                    </a:ext>
                  </a:extLst>
                </a:hlinkClick>
              </a:rPr>
              <a:t>Young woman studying library</a:t>
            </a:r>
            <a:endParaRPr>
              <a:solidFill>
                <a:schemeClr val="accent2"/>
              </a:solidFill>
            </a:endParaRPr>
          </a:p>
          <a:p>
            <a:pPr indent="-317500" lvl="0" marL="457200" rtl="0" algn="l">
              <a:spcBef>
                <a:spcPts val="0"/>
              </a:spcBef>
              <a:spcAft>
                <a:spcPts val="0"/>
              </a:spcAft>
              <a:buSzPts val="1400"/>
              <a:buFont typeface="Nunito"/>
              <a:buChar char="●"/>
            </a:pPr>
            <a:r>
              <a:rPr lang="en">
                <a:solidFill>
                  <a:schemeClr val="accent2"/>
                </a:solidFill>
                <a:uFill>
                  <a:noFill/>
                </a:uFill>
                <a:hlinkClick r:id="rId8">
                  <a:extLst>
                    <a:ext uri="{A12FA001-AC4F-418D-AE19-62706E023703}">
                      <ahyp:hlinkClr val="tx"/>
                    </a:ext>
                  </a:extLst>
                </a:hlinkClick>
              </a:rPr>
              <a:t>Young woman studying library</a:t>
            </a:r>
            <a:endParaRPr>
              <a:solidFill>
                <a:schemeClr val="accent2"/>
              </a:solidFill>
            </a:endParaRPr>
          </a:p>
        </p:txBody>
      </p:sp>
      <p:cxnSp>
        <p:nvCxnSpPr>
          <p:cNvPr id="3362" name="Google Shape;3362;p62"/>
          <p:cNvCxnSpPr/>
          <p:nvPr/>
        </p:nvCxnSpPr>
        <p:spPr>
          <a:xfrm flipH="1" rot="10800000">
            <a:off x="10647925" y="3524575"/>
            <a:ext cx="2778000" cy="2376300"/>
          </a:xfrm>
          <a:prstGeom prst="bentConnector3">
            <a:avLst>
              <a:gd fmla="val 50000" name="adj1"/>
            </a:avLst>
          </a:prstGeom>
          <a:noFill/>
          <a:ln cap="flat" cmpd="sng" w="9525">
            <a:solidFill>
              <a:schemeClr val="dk2"/>
            </a:solidFill>
            <a:prstDash val="solid"/>
            <a:round/>
            <a:headEnd len="med" w="med" type="triangle"/>
            <a:tailEnd len="med" w="med" type="none"/>
          </a:ln>
        </p:spPr>
      </p:cxnSp>
      <p:sp>
        <p:nvSpPr>
          <p:cNvPr id="3363" name="Google Shape;3363;p62"/>
          <p:cNvSpPr txBox="1"/>
          <p:nvPr>
            <p:ph idx="2" type="subTitle"/>
          </p:nvPr>
        </p:nvSpPr>
        <p:spPr>
          <a:xfrm>
            <a:off x="4784881" y="31533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ICONS:</a:t>
            </a:r>
            <a:endParaRPr/>
          </a:p>
        </p:txBody>
      </p:sp>
      <p:sp>
        <p:nvSpPr>
          <p:cNvPr id="3364" name="Google Shape;3364;p62"/>
          <p:cNvSpPr txBox="1"/>
          <p:nvPr>
            <p:ph idx="3" type="subTitle"/>
          </p:nvPr>
        </p:nvSpPr>
        <p:spPr>
          <a:xfrm>
            <a:off x="4784881" y="1800650"/>
            <a:ext cx="3215700" cy="28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365" name="Google Shape;3365;p62"/>
          <p:cNvSpPr txBox="1"/>
          <p:nvPr>
            <p:ph idx="6" type="subTitle"/>
          </p:nvPr>
        </p:nvSpPr>
        <p:spPr>
          <a:xfrm>
            <a:off x="1383319" y="3753173"/>
            <a:ext cx="3215700" cy="564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1"/>
                </a:solidFill>
                <a:uFill>
                  <a:noFill/>
                </a:uFill>
                <a:hlinkClick r:id="rId9">
                  <a:extLst>
                    <a:ext uri="{A12FA001-AC4F-418D-AE19-62706E023703}">
                      <ahyp:hlinkClr val="tx"/>
                    </a:ext>
                  </a:extLst>
                </a:hlinkClick>
              </a:rPr>
              <a:t>Youtube tutorial concept illustration</a:t>
            </a:r>
            <a:endParaRPr/>
          </a:p>
        </p:txBody>
      </p:sp>
      <p:sp>
        <p:nvSpPr>
          <p:cNvPr id="3366" name="Google Shape;3366;p62"/>
          <p:cNvSpPr txBox="1"/>
          <p:nvPr>
            <p:ph idx="7" type="subTitle"/>
          </p:nvPr>
        </p:nvSpPr>
        <p:spPr>
          <a:xfrm>
            <a:off x="1383325" y="3153350"/>
            <a:ext cx="3215700" cy="50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sz="1400">
                <a:solidFill>
                  <a:schemeClr val="dk1"/>
                </a:solidFill>
              </a:rPr>
              <a:t>Find more Illustrations like these on </a:t>
            </a:r>
            <a:r>
              <a:rPr lang="en" sz="1400">
                <a:solidFill>
                  <a:schemeClr val="dk1"/>
                </a:solidFill>
                <a:uFill>
                  <a:noFill/>
                </a:uFill>
                <a:hlinkClick r:id="rId10">
                  <a:extLst>
                    <a:ext uri="{A12FA001-AC4F-418D-AE19-62706E023703}">
                      <ahyp:hlinkClr val="tx"/>
                    </a:ext>
                  </a:extLst>
                </a:hlinkClick>
              </a:rPr>
              <a:t>Stories by Freepik</a:t>
            </a:r>
            <a:r>
              <a:rPr b="0" lang="en">
                <a:solidFill>
                  <a:schemeClr val="dk1"/>
                </a:solidFill>
              </a:rPr>
              <a: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70" name="Shape 3370"/>
        <p:cNvGrpSpPr/>
        <p:nvPr/>
      </p:nvGrpSpPr>
      <p:grpSpPr>
        <a:xfrm>
          <a:off x="0" y="0"/>
          <a:ext cx="0" cy="0"/>
          <a:chOff x="0" y="0"/>
          <a:chExt cx="0" cy="0"/>
        </a:xfrm>
      </p:grpSpPr>
      <p:sp>
        <p:nvSpPr>
          <p:cNvPr id="3371" name="Google Shape;3371;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72" name="Google Shape;3372;p63"/>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73" name="Google Shape;3373;p63"/>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77" name="Shape 3377"/>
        <p:cNvGrpSpPr/>
        <p:nvPr/>
      </p:nvGrpSpPr>
      <p:grpSpPr>
        <a:xfrm>
          <a:off x="0" y="0"/>
          <a:ext cx="0" cy="0"/>
          <a:chOff x="0" y="0"/>
          <a:chExt cx="0" cy="0"/>
        </a:xfrm>
      </p:grpSpPr>
      <p:sp>
        <p:nvSpPr>
          <p:cNvPr id="3378" name="Google Shape;3378;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79" name="Google Shape;3379;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80" name="Google Shape;3380;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Montserrat</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Nunito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https://fonts.google.com/specimen/Nunito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381" name="Google Shape;3381;p64"/>
          <p:cNvGrpSpPr/>
          <p:nvPr/>
        </p:nvGrpSpPr>
        <p:grpSpPr>
          <a:xfrm>
            <a:off x="3114468" y="3498875"/>
            <a:ext cx="791400" cy="754200"/>
            <a:chOff x="3645388" y="3498875"/>
            <a:chExt cx="791400" cy="754200"/>
          </a:xfrm>
        </p:grpSpPr>
        <p:sp>
          <p:nvSpPr>
            <p:cNvPr id="3382" name="Google Shape;3382;p64"/>
            <p:cNvSpPr/>
            <p:nvPr/>
          </p:nvSpPr>
          <p:spPr>
            <a:xfrm>
              <a:off x="3645388" y="3498875"/>
              <a:ext cx="791400" cy="754200"/>
            </a:xfrm>
            <a:prstGeom prst="roundRect">
              <a:avLst>
                <a:gd fmla="val 16667" name="adj"/>
              </a:avLst>
            </a:prstGeom>
            <a:solidFill>
              <a:srgbClr val="4766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4"/>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#47666dff</a:t>
              </a:r>
              <a:endParaRPr sz="1000">
                <a:solidFill>
                  <a:srgbClr val="FFFFFF"/>
                </a:solidFill>
              </a:endParaRPr>
            </a:p>
          </p:txBody>
        </p:sp>
      </p:grpSp>
      <p:grpSp>
        <p:nvGrpSpPr>
          <p:cNvPr id="3384" name="Google Shape;3384;p64"/>
          <p:cNvGrpSpPr/>
          <p:nvPr/>
        </p:nvGrpSpPr>
        <p:grpSpPr>
          <a:xfrm>
            <a:off x="4176287" y="3498875"/>
            <a:ext cx="791405" cy="754200"/>
            <a:chOff x="4707207" y="3498875"/>
            <a:chExt cx="791405" cy="754200"/>
          </a:xfrm>
        </p:grpSpPr>
        <p:sp>
          <p:nvSpPr>
            <p:cNvPr id="3385" name="Google Shape;3385;p64"/>
            <p:cNvSpPr/>
            <p:nvPr/>
          </p:nvSpPr>
          <p:spPr>
            <a:xfrm>
              <a:off x="4707207" y="3498875"/>
              <a:ext cx="791400" cy="754200"/>
            </a:xfrm>
            <a:prstGeom prst="roundRect">
              <a:avLst>
                <a:gd fmla="val 16667" name="adj"/>
              </a:avLst>
            </a:prstGeom>
            <a:solidFill>
              <a:srgbClr val="88B29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4"/>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#88b29aff</a:t>
              </a:r>
              <a:endParaRPr sz="1000">
                <a:solidFill>
                  <a:srgbClr val="FFFFFF"/>
                </a:solidFill>
              </a:endParaRPr>
            </a:p>
          </p:txBody>
        </p:sp>
      </p:grpSp>
      <p:grpSp>
        <p:nvGrpSpPr>
          <p:cNvPr id="3387" name="Google Shape;3387;p64"/>
          <p:cNvGrpSpPr/>
          <p:nvPr/>
        </p:nvGrpSpPr>
        <p:grpSpPr>
          <a:xfrm>
            <a:off x="5238110" y="3498875"/>
            <a:ext cx="791411" cy="754200"/>
            <a:chOff x="5769027" y="3498875"/>
            <a:chExt cx="791411" cy="754200"/>
          </a:xfrm>
        </p:grpSpPr>
        <p:sp>
          <p:nvSpPr>
            <p:cNvPr id="3388" name="Google Shape;3388;p64"/>
            <p:cNvSpPr/>
            <p:nvPr/>
          </p:nvSpPr>
          <p:spPr>
            <a:xfrm>
              <a:off x="5769027" y="3498875"/>
              <a:ext cx="791400" cy="754200"/>
            </a:xfrm>
            <a:prstGeom prst="roundRect">
              <a:avLst>
                <a:gd fmla="val 16667" name="adj"/>
              </a:avLst>
            </a:prstGeom>
            <a:solidFill>
              <a:srgbClr val="E49D3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#e49d36ff</a:t>
              </a:r>
              <a:endParaRPr sz="1000">
                <a:solidFill>
                  <a:srgbClr val="FFFFFF"/>
                </a:solidFill>
              </a:endParaRPr>
            </a:p>
          </p:txBody>
        </p:sp>
      </p:grpSp>
      <p:grpSp>
        <p:nvGrpSpPr>
          <p:cNvPr id="3390" name="Google Shape;3390;p64"/>
          <p:cNvGrpSpPr/>
          <p:nvPr/>
        </p:nvGrpSpPr>
        <p:grpSpPr>
          <a:xfrm>
            <a:off x="2052650" y="3498875"/>
            <a:ext cx="791400" cy="754200"/>
            <a:chOff x="2583563" y="3498875"/>
            <a:chExt cx="791400" cy="754200"/>
          </a:xfrm>
        </p:grpSpPr>
        <p:sp>
          <p:nvSpPr>
            <p:cNvPr id="3391" name="Google Shape;3391;p64"/>
            <p:cNvSpPr/>
            <p:nvPr/>
          </p:nvSpPr>
          <p:spPr>
            <a:xfrm>
              <a:off x="2583563" y="3498875"/>
              <a:ext cx="791400" cy="754200"/>
            </a:xfrm>
            <a:prstGeom prst="roundRect">
              <a:avLst>
                <a:gd fmla="val 16667" name="adj"/>
              </a:avLst>
            </a:prstGeom>
            <a:solidFill>
              <a:srgbClr val="FEEA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4"/>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#feeadaff</a:t>
              </a:r>
              <a:endParaRPr sz="1000"/>
            </a:p>
          </p:txBody>
        </p:sp>
      </p:grpSp>
      <p:grpSp>
        <p:nvGrpSpPr>
          <p:cNvPr id="3393" name="Google Shape;3393;p64"/>
          <p:cNvGrpSpPr/>
          <p:nvPr/>
        </p:nvGrpSpPr>
        <p:grpSpPr>
          <a:xfrm>
            <a:off x="6299939" y="3498875"/>
            <a:ext cx="791411" cy="754200"/>
            <a:chOff x="5769027" y="3498875"/>
            <a:chExt cx="791411" cy="754200"/>
          </a:xfrm>
        </p:grpSpPr>
        <p:sp>
          <p:nvSpPr>
            <p:cNvPr id="3394" name="Google Shape;3394;p64"/>
            <p:cNvSpPr/>
            <p:nvPr/>
          </p:nvSpPr>
          <p:spPr>
            <a:xfrm>
              <a:off x="5769027" y="3498875"/>
              <a:ext cx="791400" cy="754200"/>
            </a:xfrm>
            <a:prstGeom prst="roundRect">
              <a:avLst>
                <a:gd fmla="val 16667" name="adj"/>
              </a:avLst>
            </a:prstGeom>
            <a:solidFill>
              <a:srgbClr val="E75F6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4"/>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#e75f6bff</a:t>
              </a:r>
              <a:endParaRPr sz="1000">
                <a:solidFill>
                  <a:srgbClr val="FFFFFF"/>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99" name="Shape 3399"/>
        <p:cNvGrpSpPr/>
        <p:nvPr/>
      </p:nvGrpSpPr>
      <p:grpSpPr>
        <a:xfrm>
          <a:off x="0" y="0"/>
          <a:ext cx="0" cy="0"/>
          <a:chOff x="0" y="0"/>
          <a:chExt cx="0" cy="0"/>
        </a:xfrm>
      </p:grpSpPr>
      <p:sp>
        <p:nvSpPr>
          <p:cNvPr id="3400" name="Google Shape;3400;p6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01" name="Google Shape;3401;p6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402" name="Google Shape;3402;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403" name="Google Shape;3403;p6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404" name="Google Shape;3404;p6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405" name="Google Shape;3405;p6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406" name="Google Shape;3406;p6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407" name="Google Shape;3407;p6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408" name="Google Shape;3408;p6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409" name="Google Shape;3409;p6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410" name="Google Shape;3410;p6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411" name="Google Shape;3411;p6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415" name="Shape 3415"/>
        <p:cNvGrpSpPr/>
        <p:nvPr/>
      </p:nvGrpSpPr>
      <p:grpSpPr>
        <a:xfrm>
          <a:off x="0" y="0"/>
          <a:ext cx="0" cy="0"/>
          <a:chOff x="0" y="0"/>
          <a:chExt cx="0" cy="0"/>
        </a:xfrm>
      </p:grpSpPr>
      <p:sp>
        <p:nvSpPr>
          <p:cNvPr id="3416" name="Google Shape;3416;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417" name="Google Shape;3417;p66"/>
          <p:cNvGrpSpPr/>
          <p:nvPr/>
        </p:nvGrpSpPr>
        <p:grpSpPr>
          <a:xfrm>
            <a:off x="5156078" y="3085736"/>
            <a:ext cx="474294" cy="551291"/>
            <a:chOff x="4727025" y="1332775"/>
            <a:chExt cx="59900" cy="69625"/>
          </a:xfrm>
        </p:grpSpPr>
        <p:sp>
          <p:nvSpPr>
            <p:cNvPr id="3418" name="Google Shape;3418;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0" name="Google Shape;3420;p66"/>
          <p:cNvGrpSpPr/>
          <p:nvPr/>
        </p:nvGrpSpPr>
        <p:grpSpPr>
          <a:xfrm>
            <a:off x="5769734" y="2314340"/>
            <a:ext cx="555653" cy="557031"/>
            <a:chOff x="4820425" y="1329900"/>
            <a:chExt cx="70175" cy="70350"/>
          </a:xfrm>
        </p:grpSpPr>
        <p:sp>
          <p:nvSpPr>
            <p:cNvPr id="3421" name="Google Shape;3421;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5" name="Google Shape;3425;p66"/>
          <p:cNvGrpSpPr/>
          <p:nvPr/>
        </p:nvGrpSpPr>
        <p:grpSpPr>
          <a:xfrm>
            <a:off x="6396103" y="2318845"/>
            <a:ext cx="582574" cy="533871"/>
            <a:chOff x="4903200" y="1331525"/>
            <a:chExt cx="73575" cy="67425"/>
          </a:xfrm>
        </p:grpSpPr>
        <p:sp>
          <p:nvSpPr>
            <p:cNvPr id="3426" name="Google Shape;3426;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66"/>
          <p:cNvGrpSpPr/>
          <p:nvPr/>
        </p:nvGrpSpPr>
        <p:grpSpPr>
          <a:xfrm>
            <a:off x="5755581" y="3078709"/>
            <a:ext cx="583960" cy="565345"/>
            <a:chOff x="4815575" y="1416800"/>
            <a:chExt cx="73750" cy="71400"/>
          </a:xfrm>
        </p:grpSpPr>
        <p:sp>
          <p:nvSpPr>
            <p:cNvPr id="3429" name="Google Shape;3429;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66"/>
          <p:cNvGrpSpPr/>
          <p:nvPr/>
        </p:nvGrpSpPr>
        <p:grpSpPr>
          <a:xfrm>
            <a:off x="6390362" y="3108896"/>
            <a:ext cx="589898" cy="504970"/>
            <a:chOff x="4902475" y="1418875"/>
            <a:chExt cx="74500" cy="63775"/>
          </a:xfrm>
        </p:grpSpPr>
        <p:sp>
          <p:nvSpPr>
            <p:cNvPr id="3433" name="Google Shape;3433;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6"/>
          <p:cNvGrpSpPr/>
          <p:nvPr/>
        </p:nvGrpSpPr>
        <p:grpSpPr>
          <a:xfrm>
            <a:off x="5765577" y="3826000"/>
            <a:ext cx="563967" cy="567127"/>
            <a:chOff x="4818100" y="1507675"/>
            <a:chExt cx="71225" cy="71625"/>
          </a:xfrm>
        </p:grpSpPr>
        <p:sp>
          <p:nvSpPr>
            <p:cNvPr id="3436" name="Google Shape;3436;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0" name="Google Shape;3440;p66"/>
          <p:cNvGrpSpPr/>
          <p:nvPr/>
        </p:nvGrpSpPr>
        <p:grpSpPr>
          <a:xfrm>
            <a:off x="5079075" y="3829461"/>
            <a:ext cx="628301" cy="588505"/>
            <a:chOff x="4721450" y="1509475"/>
            <a:chExt cx="79350" cy="74325"/>
          </a:xfrm>
        </p:grpSpPr>
        <p:sp>
          <p:nvSpPr>
            <p:cNvPr id="3441" name="Google Shape;3441;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5" name="Google Shape;3445;p66"/>
          <p:cNvGrpSpPr/>
          <p:nvPr/>
        </p:nvGrpSpPr>
        <p:grpSpPr>
          <a:xfrm>
            <a:off x="6424608" y="3814027"/>
            <a:ext cx="557038" cy="562772"/>
            <a:chOff x="4906800" y="1507500"/>
            <a:chExt cx="70350" cy="71075"/>
          </a:xfrm>
        </p:grpSpPr>
        <p:sp>
          <p:nvSpPr>
            <p:cNvPr id="3446" name="Google Shape;3446;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1" name="Google Shape;3451;p66"/>
          <p:cNvGrpSpPr/>
          <p:nvPr/>
        </p:nvGrpSpPr>
        <p:grpSpPr>
          <a:xfrm>
            <a:off x="4462216" y="2340963"/>
            <a:ext cx="517934" cy="517934"/>
            <a:chOff x="3736598" y="2170606"/>
            <a:chExt cx="404889" cy="404889"/>
          </a:xfrm>
        </p:grpSpPr>
        <p:sp>
          <p:nvSpPr>
            <p:cNvPr id="3452" name="Google Shape;3452;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66"/>
          <p:cNvGrpSpPr/>
          <p:nvPr/>
        </p:nvGrpSpPr>
        <p:grpSpPr>
          <a:xfrm>
            <a:off x="3729277" y="2341061"/>
            <a:ext cx="586986" cy="517740"/>
            <a:chOff x="3161917" y="2170682"/>
            <a:chExt cx="458870" cy="404737"/>
          </a:xfrm>
        </p:grpSpPr>
        <p:sp>
          <p:nvSpPr>
            <p:cNvPr id="3457" name="Google Shape;3457;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66"/>
          <p:cNvGrpSpPr/>
          <p:nvPr/>
        </p:nvGrpSpPr>
        <p:grpSpPr>
          <a:xfrm>
            <a:off x="3752299" y="3102400"/>
            <a:ext cx="540943" cy="517963"/>
            <a:chOff x="3179914" y="2889488"/>
            <a:chExt cx="422876" cy="404911"/>
          </a:xfrm>
        </p:grpSpPr>
        <p:sp>
          <p:nvSpPr>
            <p:cNvPr id="3461" name="Google Shape;3461;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7" name="Google Shape;3467;p66"/>
          <p:cNvGrpSpPr/>
          <p:nvPr/>
        </p:nvGrpSpPr>
        <p:grpSpPr>
          <a:xfrm>
            <a:off x="4453093" y="3102358"/>
            <a:ext cx="536180" cy="518047"/>
            <a:chOff x="3729467" y="2889422"/>
            <a:chExt cx="419153" cy="404977"/>
          </a:xfrm>
        </p:grpSpPr>
        <p:sp>
          <p:nvSpPr>
            <p:cNvPr id="3468" name="Google Shape;3468;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66"/>
          <p:cNvGrpSpPr/>
          <p:nvPr/>
        </p:nvGrpSpPr>
        <p:grpSpPr>
          <a:xfrm>
            <a:off x="1990126" y="3445787"/>
            <a:ext cx="965351" cy="134611"/>
            <a:chOff x="4411970" y="2962952"/>
            <a:chExt cx="706544" cy="104212"/>
          </a:xfrm>
        </p:grpSpPr>
        <p:sp>
          <p:nvSpPr>
            <p:cNvPr id="3476" name="Google Shape;3476;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0" name="Google Shape;3480;p66"/>
          <p:cNvGrpSpPr/>
          <p:nvPr/>
        </p:nvGrpSpPr>
        <p:grpSpPr>
          <a:xfrm>
            <a:off x="1990126" y="3041077"/>
            <a:ext cx="960158" cy="289172"/>
            <a:chOff x="4411970" y="2726085"/>
            <a:chExt cx="643107" cy="193659"/>
          </a:xfrm>
        </p:grpSpPr>
        <p:sp>
          <p:nvSpPr>
            <p:cNvPr id="3481" name="Google Shape;3481;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66"/>
          <p:cNvGrpSpPr/>
          <p:nvPr/>
        </p:nvGrpSpPr>
        <p:grpSpPr>
          <a:xfrm>
            <a:off x="998624" y="3295400"/>
            <a:ext cx="811503" cy="252584"/>
            <a:chOff x="4411970" y="4340222"/>
            <a:chExt cx="779467" cy="242683"/>
          </a:xfrm>
        </p:grpSpPr>
        <p:sp>
          <p:nvSpPr>
            <p:cNvPr id="3485" name="Google Shape;3485;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66"/>
          <p:cNvGrpSpPr/>
          <p:nvPr/>
        </p:nvGrpSpPr>
        <p:grpSpPr>
          <a:xfrm>
            <a:off x="1990126" y="2709308"/>
            <a:ext cx="965160" cy="216230"/>
            <a:chOff x="4411970" y="2468674"/>
            <a:chExt cx="747317" cy="167425"/>
          </a:xfrm>
        </p:grpSpPr>
        <p:sp>
          <p:nvSpPr>
            <p:cNvPr id="3489" name="Google Shape;3489;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1" name="Google Shape;3491;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2" name="Google Shape;3492;p66"/>
          <p:cNvGrpSpPr/>
          <p:nvPr/>
        </p:nvGrpSpPr>
        <p:grpSpPr>
          <a:xfrm>
            <a:off x="997692" y="2334687"/>
            <a:ext cx="1959041" cy="208784"/>
            <a:chOff x="6336019" y="3733725"/>
            <a:chExt cx="2566206" cy="351310"/>
          </a:xfrm>
        </p:grpSpPr>
        <p:sp>
          <p:nvSpPr>
            <p:cNvPr id="3493" name="Google Shape;3493;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7" name="Google Shape;3497;p66"/>
          <p:cNvGrpSpPr/>
          <p:nvPr/>
        </p:nvGrpSpPr>
        <p:grpSpPr>
          <a:xfrm>
            <a:off x="1990126" y="3950602"/>
            <a:ext cx="946551" cy="153200"/>
            <a:chOff x="4404545" y="3301592"/>
            <a:chExt cx="782403" cy="129272"/>
          </a:xfrm>
        </p:grpSpPr>
        <p:sp>
          <p:nvSpPr>
            <p:cNvPr id="3498" name="Google Shape;3498;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66"/>
          <p:cNvGrpSpPr/>
          <p:nvPr/>
        </p:nvGrpSpPr>
        <p:grpSpPr>
          <a:xfrm>
            <a:off x="1990126" y="3695937"/>
            <a:ext cx="962257" cy="139127"/>
            <a:chOff x="4411970" y="3131459"/>
            <a:chExt cx="710520" cy="117397"/>
          </a:xfrm>
        </p:grpSpPr>
        <p:sp>
          <p:nvSpPr>
            <p:cNvPr id="3501" name="Google Shape;3501;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503" name="Google Shape;3503;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4" name="Google Shape;3504;p66"/>
          <p:cNvGrpSpPr/>
          <p:nvPr/>
        </p:nvGrpSpPr>
        <p:grpSpPr>
          <a:xfrm>
            <a:off x="990271" y="3621603"/>
            <a:ext cx="823838" cy="458988"/>
            <a:chOff x="4411970" y="1801825"/>
            <a:chExt cx="734586" cy="409262"/>
          </a:xfrm>
        </p:grpSpPr>
        <p:sp>
          <p:nvSpPr>
            <p:cNvPr id="3505" name="Google Shape;3505;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7" name="Google Shape;3507;p66"/>
          <p:cNvGrpSpPr/>
          <p:nvPr/>
        </p:nvGrpSpPr>
        <p:grpSpPr>
          <a:xfrm>
            <a:off x="3095243" y="2339173"/>
            <a:ext cx="521514" cy="521514"/>
            <a:chOff x="5681300" y="2527788"/>
            <a:chExt cx="805800" cy="805800"/>
          </a:xfrm>
        </p:grpSpPr>
        <p:sp>
          <p:nvSpPr>
            <p:cNvPr id="3508" name="Google Shape;3508;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0" name="Google Shape;3510;p66"/>
          <p:cNvGrpSpPr/>
          <p:nvPr/>
        </p:nvGrpSpPr>
        <p:grpSpPr>
          <a:xfrm>
            <a:off x="3089483" y="3094865"/>
            <a:ext cx="533033" cy="533033"/>
            <a:chOff x="4049800" y="640400"/>
            <a:chExt cx="858900" cy="858900"/>
          </a:xfrm>
        </p:grpSpPr>
        <p:sp>
          <p:nvSpPr>
            <p:cNvPr id="3511" name="Google Shape;3511;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66"/>
          <p:cNvGrpSpPr/>
          <p:nvPr/>
        </p:nvGrpSpPr>
        <p:grpSpPr>
          <a:xfrm>
            <a:off x="3014966" y="3772543"/>
            <a:ext cx="682068" cy="682068"/>
            <a:chOff x="5080188" y="927900"/>
            <a:chExt cx="961200" cy="961200"/>
          </a:xfrm>
        </p:grpSpPr>
        <p:sp>
          <p:nvSpPr>
            <p:cNvPr id="3514" name="Google Shape;3514;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2" name="Google Shape;3522;p66"/>
          <p:cNvGrpSpPr/>
          <p:nvPr/>
        </p:nvGrpSpPr>
        <p:grpSpPr>
          <a:xfrm>
            <a:off x="4478465" y="3869234"/>
            <a:ext cx="505650" cy="504006"/>
            <a:chOff x="6039282" y="1042577"/>
            <a:chExt cx="734315" cy="731929"/>
          </a:xfrm>
        </p:grpSpPr>
        <p:sp>
          <p:nvSpPr>
            <p:cNvPr id="3523" name="Google Shape;3523;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66"/>
          <p:cNvGrpSpPr/>
          <p:nvPr/>
        </p:nvGrpSpPr>
        <p:grpSpPr>
          <a:xfrm>
            <a:off x="5091067" y="2298862"/>
            <a:ext cx="567744" cy="602136"/>
            <a:chOff x="1825800" y="1651625"/>
            <a:chExt cx="539989" cy="571775"/>
          </a:xfrm>
        </p:grpSpPr>
        <p:sp>
          <p:nvSpPr>
            <p:cNvPr id="3545" name="Google Shape;3545;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66"/>
          <p:cNvGrpSpPr/>
          <p:nvPr/>
        </p:nvGrpSpPr>
        <p:grpSpPr>
          <a:xfrm>
            <a:off x="3765995" y="3855579"/>
            <a:ext cx="508123" cy="507955"/>
            <a:chOff x="1897577" y="2802432"/>
            <a:chExt cx="492176" cy="492014"/>
          </a:xfrm>
        </p:grpSpPr>
        <p:sp>
          <p:nvSpPr>
            <p:cNvPr id="3550" name="Google Shape;3550;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66"/>
          <p:cNvGrpSpPr/>
          <p:nvPr/>
        </p:nvGrpSpPr>
        <p:grpSpPr>
          <a:xfrm>
            <a:off x="997525" y="4169123"/>
            <a:ext cx="809227" cy="200842"/>
            <a:chOff x="2013045" y="4813233"/>
            <a:chExt cx="921986" cy="228854"/>
          </a:xfrm>
        </p:grpSpPr>
        <p:sp>
          <p:nvSpPr>
            <p:cNvPr id="3563" name="Google Shape;3563;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66"/>
          <p:cNvGrpSpPr/>
          <p:nvPr/>
        </p:nvGrpSpPr>
        <p:grpSpPr>
          <a:xfrm>
            <a:off x="1005985" y="2656004"/>
            <a:ext cx="792421" cy="269941"/>
            <a:chOff x="1046767" y="4756633"/>
            <a:chExt cx="859646" cy="292841"/>
          </a:xfrm>
        </p:grpSpPr>
        <p:sp>
          <p:nvSpPr>
            <p:cNvPr id="3566" name="Google Shape;3566;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9" name="Google Shape;3569;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3" name="Google Shape;3573;p66"/>
          <p:cNvGrpSpPr/>
          <p:nvPr/>
        </p:nvGrpSpPr>
        <p:grpSpPr>
          <a:xfrm>
            <a:off x="7141841" y="2550562"/>
            <a:ext cx="166473" cy="141497"/>
            <a:chOff x="4660325" y="1866850"/>
            <a:chExt cx="68350" cy="58100"/>
          </a:xfrm>
        </p:grpSpPr>
        <p:sp>
          <p:nvSpPr>
            <p:cNvPr id="3574" name="Google Shape;3574;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6" name="Google Shape;3576;p66"/>
          <p:cNvGrpSpPr/>
          <p:nvPr/>
        </p:nvGrpSpPr>
        <p:grpSpPr>
          <a:xfrm>
            <a:off x="7451186" y="2576286"/>
            <a:ext cx="162515" cy="90049"/>
            <a:chOff x="4791775" y="1877500"/>
            <a:chExt cx="66725" cy="36975"/>
          </a:xfrm>
        </p:grpSpPr>
        <p:sp>
          <p:nvSpPr>
            <p:cNvPr id="3577" name="Google Shape;3577;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66"/>
          <p:cNvGrpSpPr/>
          <p:nvPr/>
        </p:nvGrpSpPr>
        <p:grpSpPr>
          <a:xfrm>
            <a:off x="7772899" y="2576286"/>
            <a:ext cx="144979" cy="90049"/>
            <a:chOff x="4923925" y="1877500"/>
            <a:chExt cx="59525" cy="36975"/>
          </a:xfrm>
        </p:grpSpPr>
        <p:sp>
          <p:nvSpPr>
            <p:cNvPr id="3580" name="Google Shape;3580;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2" name="Google Shape;3582;p66"/>
          <p:cNvGrpSpPr/>
          <p:nvPr/>
        </p:nvGrpSpPr>
        <p:grpSpPr>
          <a:xfrm>
            <a:off x="8067390" y="2558477"/>
            <a:ext cx="141447" cy="125667"/>
            <a:chOff x="5058450" y="1870100"/>
            <a:chExt cx="58075" cy="51600"/>
          </a:xfrm>
        </p:grpSpPr>
        <p:sp>
          <p:nvSpPr>
            <p:cNvPr id="3583" name="Google Shape;3583;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5" name="Google Shape;3585;p66"/>
          <p:cNvGrpSpPr/>
          <p:nvPr/>
        </p:nvGrpSpPr>
        <p:grpSpPr>
          <a:xfrm>
            <a:off x="7481905" y="2980885"/>
            <a:ext cx="101077" cy="107645"/>
            <a:chOff x="4811425" y="2065025"/>
            <a:chExt cx="41500" cy="44200"/>
          </a:xfrm>
        </p:grpSpPr>
        <p:sp>
          <p:nvSpPr>
            <p:cNvPr id="3586" name="Google Shape;3586;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66"/>
          <p:cNvGrpSpPr/>
          <p:nvPr/>
        </p:nvGrpSpPr>
        <p:grpSpPr>
          <a:xfrm>
            <a:off x="7774342" y="2981098"/>
            <a:ext cx="120867" cy="107218"/>
            <a:chOff x="4929875" y="2065025"/>
            <a:chExt cx="49625" cy="44025"/>
          </a:xfrm>
        </p:grpSpPr>
        <p:sp>
          <p:nvSpPr>
            <p:cNvPr id="3589" name="Google Shape;3589;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66"/>
          <p:cNvGrpSpPr/>
          <p:nvPr/>
        </p:nvGrpSpPr>
        <p:grpSpPr>
          <a:xfrm>
            <a:off x="8103011" y="2984112"/>
            <a:ext cx="70206" cy="101191"/>
            <a:chOff x="5083925" y="2066350"/>
            <a:chExt cx="28825" cy="41550"/>
          </a:xfrm>
        </p:grpSpPr>
        <p:sp>
          <p:nvSpPr>
            <p:cNvPr id="3592" name="Google Shape;3592;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4" name="Google Shape;3594;p66"/>
          <p:cNvGrpSpPr/>
          <p:nvPr/>
        </p:nvGrpSpPr>
        <p:grpSpPr>
          <a:xfrm>
            <a:off x="7134565" y="2999759"/>
            <a:ext cx="181026" cy="69896"/>
            <a:chOff x="4659775" y="2072775"/>
            <a:chExt cx="74325" cy="28700"/>
          </a:xfrm>
        </p:grpSpPr>
        <p:sp>
          <p:nvSpPr>
            <p:cNvPr id="3595" name="Google Shape;3595;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66"/>
          <p:cNvGrpSpPr/>
          <p:nvPr/>
        </p:nvGrpSpPr>
        <p:grpSpPr>
          <a:xfrm>
            <a:off x="8054421" y="2790324"/>
            <a:ext cx="167387" cy="89197"/>
            <a:chOff x="4662475" y="1976500"/>
            <a:chExt cx="68725" cy="36625"/>
          </a:xfrm>
        </p:grpSpPr>
        <p:sp>
          <p:nvSpPr>
            <p:cNvPr id="3599" name="Google Shape;3599;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66"/>
          <p:cNvGrpSpPr/>
          <p:nvPr/>
        </p:nvGrpSpPr>
        <p:grpSpPr>
          <a:xfrm>
            <a:off x="7751326" y="2793764"/>
            <a:ext cx="166899" cy="82317"/>
            <a:chOff x="4920150" y="1977875"/>
            <a:chExt cx="68525" cy="33800"/>
          </a:xfrm>
        </p:grpSpPr>
        <p:sp>
          <p:nvSpPr>
            <p:cNvPr id="3603" name="Google Shape;3603;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66"/>
          <p:cNvGrpSpPr/>
          <p:nvPr/>
        </p:nvGrpSpPr>
        <p:grpSpPr>
          <a:xfrm>
            <a:off x="7162483" y="3197682"/>
            <a:ext cx="125190" cy="127859"/>
            <a:chOff x="4676550" y="2160575"/>
            <a:chExt cx="51400" cy="52500"/>
          </a:xfrm>
        </p:grpSpPr>
        <p:sp>
          <p:nvSpPr>
            <p:cNvPr id="3607" name="Google Shape;3607;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66"/>
          <p:cNvGrpSpPr/>
          <p:nvPr/>
        </p:nvGrpSpPr>
        <p:grpSpPr>
          <a:xfrm>
            <a:off x="7459741" y="3204714"/>
            <a:ext cx="145405" cy="113794"/>
            <a:chOff x="4768325" y="2163475"/>
            <a:chExt cx="59700" cy="46725"/>
          </a:xfrm>
        </p:grpSpPr>
        <p:sp>
          <p:nvSpPr>
            <p:cNvPr id="3611" name="Google Shape;3611;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3" name="Google Shape;3613;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9" name="Google Shape;3619;p66"/>
          <p:cNvGrpSpPr/>
          <p:nvPr/>
        </p:nvGrpSpPr>
        <p:grpSpPr>
          <a:xfrm>
            <a:off x="7476059" y="3459808"/>
            <a:ext cx="112768" cy="106853"/>
            <a:chOff x="4768575" y="2253950"/>
            <a:chExt cx="46300" cy="43875"/>
          </a:xfrm>
        </p:grpSpPr>
        <p:sp>
          <p:nvSpPr>
            <p:cNvPr id="3620" name="Google Shape;3620;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2" name="Google Shape;3622;p66"/>
          <p:cNvGrpSpPr/>
          <p:nvPr/>
        </p:nvGrpSpPr>
        <p:grpSpPr>
          <a:xfrm>
            <a:off x="7775682" y="3948834"/>
            <a:ext cx="118187" cy="146246"/>
            <a:chOff x="4960900" y="2433225"/>
            <a:chExt cx="48525" cy="60050"/>
          </a:xfrm>
        </p:grpSpPr>
        <p:sp>
          <p:nvSpPr>
            <p:cNvPr id="3623" name="Google Shape;3623;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5" name="Google Shape;3625;p66"/>
          <p:cNvGrpSpPr/>
          <p:nvPr/>
        </p:nvGrpSpPr>
        <p:grpSpPr>
          <a:xfrm>
            <a:off x="7464247" y="4212895"/>
            <a:ext cx="136394" cy="143810"/>
            <a:chOff x="4854075" y="2527625"/>
            <a:chExt cx="56000" cy="59050"/>
          </a:xfrm>
        </p:grpSpPr>
        <p:sp>
          <p:nvSpPr>
            <p:cNvPr id="3626" name="Google Shape;3626;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8" name="Google Shape;3628;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1" name="Google Shape;3631;p66"/>
          <p:cNvGrpSpPr/>
          <p:nvPr/>
        </p:nvGrpSpPr>
        <p:grpSpPr>
          <a:xfrm>
            <a:off x="8088458" y="3676639"/>
            <a:ext cx="99312" cy="160797"/>
            <a:chOff x="5059700" y="2334775"/>
            <a:chExt cx="40775" cy="66025"/>
          </a:xfrm>
        </p:grpSpPr>
        <p:sp>
          <p:nvSpPr>
            <p:cNvPr id="3632" name="Google Shape;3632;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1" name="Google Shape;3641;p66"/>
          <p:cNvGrpSpPr/>
          <p:nvPr/>
        </p:nvGrpSpPr>
        <p:grpSpPr>
          <a:xfrm>
            <a:off x="8045622" y="3941771"/>
            <a:ext cx="184984" cy="160371"/>
            <a:chOff x="5037700" y="2430325"/>
            <a:chExt cx="75950" cy="65850"/>
          </a:xfrm>
        </p:grpSpPr>
        <p:sp>
          <p:nvSpPr>
            <p:cNvPr id="3642" name="Google Shape;3642;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4" name="Google Shape;3644;p66"/>
          <p:cNvGrpSpPr/>
          <p:nvPr/>
        </p:nvGrpSpPr>
        <p:grpSpPr>
          <a:xfrm>
            <a:off x="7465128" y="3708223"/>
            <a:ext cx="173014" cy="97629"/>
            <a:chOff x="4756975" y="2341800"/>
            <a:chExt cx="91975" cy="51925"/>
          </a:xfrm>
        </p:grpSpPr>
        <p:sp>
          <p:nvSpPr>
            <p:cNvPr id="3645" name="Google Shape;3645;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66"/>
          <p:cNvGrpSpPr/>
          <p:nvPr/>
        </p:nvGrpSpPr>
        <p:grpSpPr>
          <a:xfrm>
            <a:off x="7732065" y="4196920"/>
            <a:ext cx="212497" cy="175761"/>
            <a:chOff x="4943575" y="2516350"/>
            <a:chExt cx="98675" cy="81700"/>
          </a:xfrm>
        </p:grpSpPr>
        <p:sp>
          <p:nvSpPr>
            <p:cNvPr id="3666" name="Google Shape;3666;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4" name="Google Shape;3744;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2" name="Shape 3752"/>
        <p:cNvGrpSpPr/>
        <p:nvPr/>
      </p:nvGrpSpPr>
      <p:grpSpPr>
        <a:xfrm>
          <a:off x="0" y="0"/>
          <a:ext cx="0" cy="0"/>
          <a:chOff x="0" y="0"/>
          <a:chExt cx="0" cy="0"/>
        </a:xfrm>
      </p:grpSpPr>
      <p:grpSp>
        <p:nvGrpSpPr>
          <p:cNvPr id="3753" name="Google Shape;3753;p67"/>
          <p:cNvGrpSpPr/>
          <p:nvPr/>
        </p:nvGrpSpPr>
        <p:grpSpPr>
          <a:xfrm>
            <a:off x="3642951" y="1176740"/>
            <a:ext cx="2078182" cy="1366558"/>
            <a:chOff x="235800" y="830650"/>
            <a:chExt cx="6978450" cy="4588844"/>
          </a:xfrm>
        </p:grpSpPr>
        <p:sp>
          <p:nvSpPr>
            <p:cNvPr id="3754" name="Google Shape;3754;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0" name="Google Shape;3760;p67"/>
          <p:cNvGrpSpPr/>
          <p:nvPr/>
        </p:nvGrpSpPr>
        <p:grpSpPr>
          <a:xfrm>
            <a:off x="738454" y="3007842"/>
            <a:ext cx="2622876" cy="1333540"/>
            <a:chOff x="238125" y="1038125"/>
            <a:chExt cx="7146800" cy="3633625"/>
          </a:xfrm>
        </p:grpSpPr>
        <p:sp>
          <p:nvSpPr>
            <p:cNvPr id="3761" name="Google Shape;3761;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3" name="Google Shape;5333;p67"/>
          <p:cNvGrpSpPr/>
          <p:nvPr/>
        </p:nvGrpSpPr>
        <p:grpSpPr>
          <a:xfrm>
            <a:off x="5961311" y="1231136"/>
            <a:ext cx="2435960" cy="1297725"/>
            <a:chOff x="233350" y="949250"/>
            <a:chExt cx="7137300" cy="3802300"/>
          </a:xfrm>
        </p:grpSpPr>
        <p:sp>
          <p:nvSpPr>
            <p:cNvPr id="5334" name="Google Shape;5334;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67"/>
          <p:cNvGrpSpPr/>
          <p:nvPr/>
        </p:nvGrpSpPr>
        <p:grpSpPr>
          <a:xfrm>
            <a:off x="7714435" y="3194726"/>
            <a:ext cx="104231" cy="320340"/>
            <a:chOff x="7564426" y="3224343"/>
            <a:chExt cx="119985" cy="368801"/>
          </a:xfrm>
        </p:grpSpPr>
        <p:sp>
          <p:nvSpPr>
            <p:cNvPr id="5386" name="Google Shape;5386;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67"/>
          <p:cNvGrpSpPr/>
          <p:nvPr/>
        </p:nvGrpSpPr>
        <p:grpSpPr>
          <a:xfrm>
            <a:off x="7413923" y="3188827"/>
            <a:ext cx="189489" cy="332132"/>
            <a:chOff x="8370831" y="3202002"/>
            <a:chExt cx="218129" cy="382376"/>
          </a:xfrm>
        </p:grpSpPr>
        <p:sp>
          <p:nvSpPr>
            <p:cNvPr id="5389" name="Google Shape;5389;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67"/>
          <p:cNvGrpSpPr/>
          <p:nvPr/>
        </p:nvGrpSpPr>
        <p:grpSpPr>
          <a:xfrm>
            <a:off x="8137312" y="3599959"/>
            <a:ext cx="309429" cy="267000"/>
            <a:chOff x="6742064" y="3750480"/>
            <a:chExt cx="399315" cy="344560"/>
          </a:xfrm>
        </p:grpSpPr>
        <p:sp>
          <p:nvSpPr>
            <p:cNvPr id="5392" name="Google Shape;5392;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67"/>
          <p:cNvGrpSpPr/>
          <p:nvPr/>
        </p:nvGrpSpPr>
        <p:grpSpPr>
          <a:xfrm>
            <a:off x="7676331" y="3951006"/>
            <a:ext cx="180437" cy="281608"/>
            <a:chOff x="7248525" y="3739696"/>
            <a:chExt cx="230531" cy="359790"/>
          </a:xfrm>
        </p:grpSpPr>
        <p:sp>
          <p:nvSpPr>
            <p:cNvPr id="5395" name="Google Shape;5395;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67"/>
          <p:cNvGrpSpPr/>
          <p:nvPr/>
        </p:nvGrpSpPr>
        <p:grpSpPr>
          <a:xfrm>
            <a:off x="7922251" y="3594231"/>
            <a:ext cx="162896" cy="278710"/>
            <a:chOff x="7601242" y="3729267"/>
            <a:chExt cx="222566" cy="380803"/>
          </a:xfrm>
        </p:grpSpPr>
        <p:sp>
          <p:nvSpPr>
            <p:cNvPr id="5398" name="Google Shape;5398;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0" name="Google Shape;5400;p67"/>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1" name="Google Shape;5401;p67"/>
          <p:cNvGrpSpPr/>
          <p:nvPr/>
        </p:nvGrpSpPr>
        <p:grpSpPr>
          <a:xfrm>
            <a:off x="7411896" y="3595371"/>
            <a:ext cx="193543" cy="275990"/>
            <a:chOff x="8304647" y="3738687"/>
            <a:chExt cx="225076" cy="320956"/>
          </a:xfrm>
        </p:grpSpPr>
        <p:sp>
          <p:nvSpPr>
            <p:cNvPr id="5402" name="Google Shape;5402;p6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67"/>
          <p:cNvGrpSpPr/>
          <p:nvPr/>
        </p:nvGrpSpPr>
        <p:grpSpPr>
          <a:xfrm>
            <a:off x="7684389" y="3595371"/>
            <a:ext cx="178492" cy="275990"/>
            <a:chOff x="8615101" y="3738687"/>
            <a:chExt cx="207573" cy="320956"/>
          </a:xfrm>
        </p:grpSpPr>
        <p:sp>
          <p:nvSpPr>
            <p:cNvPr id="5406" name="Google Shape;5406;p6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9" name="Google Shape;5409;p67"/>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0" name="Google Shape;5410;p67"/>
          <p:cNvGrpSpPr/>
          <p:nvPr/>
        </p:nvGrpSpPr>
        <p:grpSpPr>
          <a:xfrm>
            <a:off x="7909920" y="3998032"/>
            <a:ext cx="187557" cy="187557"/>
            <a:chOff x="8565775" y="671075"/>
            <a:chExt cx="441000" cy="441000"/>
          </a:xfrm>
        </p:grpSpPr>
        <p:sp>
          <p:nvSpPr>
            <p:cNvPr id="5411" name="Google Shape;5411;p6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3" name="Google Shape;5413;p67"/>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7"/>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5" name="Google Shape;5415;p67"/>
          <p:cNvGrpSpPr/>
          <p:nvPr/>
        </p:nvGrpSpPr>
        <p:grpSpPr>
          <a:xfrm>
            <a:off x="6064392" y="3070557"/>
            <a:ext cx="587865" cy="517731"/>
            <a:chOff x="6000718" y="3070557"/>
            <a:chExt cx="587865" cy="517731"/>
          </a:xfrm>
        </p:grpSpPr>
        <p:sp>
          <p:nvSpPr>
            <p:cNvPr id="5416" name="Google Shape;5416;p6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67"/>
          <p:cNvGrpSpPr/>
          <p:nvPr/>
        </p:nvGrpSpPr>
        <p:grpSpPr>
          <a:xfrm>
            <a:off x="6079197" y="3714217"/>
            <a:ext cx="557665" cy="516387"/>
            <a:chOff x="6015523" y="3714217"/>
            <a:chExt cx="557665" cy="516387"/>
          </a:xfrm>
        </p:grpSpPr>
        <p:grpSp>
          <p:nvGrpSpPr>
            <p:cNvPr id="5427" name="Google Shape;5427;p67"/>
            <p:cNvGrpSpPr/>
            <p:nvPr/>
          </p:nvGrpSpPr>
          <p:grpSpPr>
            <a:xfrm>
              <a:off x="6036094" y="3716980"/>
              <a:ext cx="529822" cy="510480"/>
              <a:chOff x="3148311" y="-545634"/>
              <a:chExt cx="1006118" cy="969572"/>
            </a:xfrm>
          </p:grpSpPr>
          <p:sp>
            <p:nvSpPr>
              <p:cNvPr id="5428" name="Google Shape;5428;p6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8" name="Google Shape;5438;p6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67"/>
          <p:cNvGrpSpPr/>
          <p:nvPr/>
        </p:nvGrpSpPr>
        <p:grpSpPr>
          <a:xfrm>
            <a:off x="6707979" y="3073628"/>
            <a:ext cx="576302" cy="511871"/>
            <a:chOff x="6644304" y="3073628"/>
            <a:chExt cx="576302" cy="511871"/>
          </a:xfrm>
        </p:grpSpPr>
        <p:grpSp>
          <p:nvGrpSpPr>
            <p:cNvPr id="5440" name="Google Shape;5440;p67"/>
            <p:cNvGrpSpPr/>
            <p:nvPr/>
          </p:nvGrpSpPr>
          <p:grpSpPr>
            <a:xfrm>
              <a:off x="6712169" y="3073651"/>
              <a:ext cx="481611" cy="506713"/>
              <a:chOff x="1833536" y="-546641"/>
              <a:chExt cx="914567" cy="962419"/>
            </a:xfrm>
          </p:grpSpPr>
          <p:grpSp>
            <p:nvGrpSpPr>
              <p:cNvPr id="5441" name="Google Shape;5441;p67"/>
              <p:cNvGrpSpPr/>
              <p:nvPr/>
            </p:nvGrpSpPr>
            <p:grpSpPr>
              <a:xfrm>
                <a:off x="1833536" y="-524249"/>
                <a:ext cx="914567" cy="940027"/>
                <a:chOff x="1833536" y="-524249"/>
                <a:chExt cx="914567" cy="940027"/>
              </a:xfrm>
            </p:grpSpPr>
            <p:sp>
              <p:nvSpPr>
                <p:cNvPr id="5442" name="Google Shape;5442;p6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7" name="Google Shape;5447;p6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1" name="Google Shape;5451;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67"/>
          <p:cNvGrpSpPr/>
          <p:nvPr/>
        </p:nvGrpSpPr>
        <p:grpSpPr>
          <a:xfrm>
            <a:off x="6715725" y="3714143"/>
            <a:ext cx="560636" cy="516497"/>
            <a:chOff x="6652051" y="3714143"/>
            <a:chExt cx="560636" cy="516497"/>
          </a:xfrm>
        </p:grpSpPr>
        <p:grpSp>
          <p:nvGrpSpPr>
            <p:cNvPr id="5453" name="Google Shape;5453;p67"/>
            <p:cNvGrpSpPr/>
            <p:nvPr/>
          </p:nvGrpSpPr>
          <p:grpSpPr>
            <a:xfrm>
              <a:off x="6669657" y="3716715"/>
              <a:ext cx="466768" cy="464314"/>
              <a:chOff x="3139766" y="765669"/>
              <a:chExt cx="886380" cy="881888"/>
            </a:xfrm>
          </p:grpSpPr>
          <p:grpSp>
            <p:nvGrpSpPr>
              <p:cNvPr id="5454" name="Google Shape;5454;p67"/>
              <p:cNvGrpSpPr/>
              <p:nvPr/>
            </p:nvGrpSpPr>
            <p:grpSpPr>
              <a:xfrm>
                <a:off x="3139766" y="765669"/>
                <a:ext cx="886380" cy="881888"/>
                <a:chOff x="3139766" y="765669"/>
                <a:chExt cx="886380" cy="881888"/>
              </a:xfrm>
            </p:grpSpPr>
            <p:sp>
              <p:nvSpPr>
                <p:cNvPr id="5455" name="Google Shape;5455;p6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4" name="Google Shape;5464;p6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67"/>
          <p:cNvGrpSpPr/>
          <p:nvPr/>
        </p:nvGrpSpPr>
        <p:grpSpPr>
          <a:xfrm>
            <a:off x="625184" y="1201451"/>
            <a:ext cx="2665073" cy="1317140"/>
            <a:chOff x="793334" y="1192826"/>
            <a:chExt cx="2665073" cy="1317140"/>
          </a:xfrm>
        </p:grpSpPr>
        <p:sp>
          <p:nvSpPr>
            <p:cNvPr id="5470" name="Google Shape;5470;p6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67"/>
          <p:cNvGrpSpPr/>
          <p:nvPr/>
        </p:nvGrpSpPr>
        <p:grpSpPr>
          <a:xfrm>
            <a:off x="3597785" y="3065882"/>
            <a:ext cx="2241344" cy="1330656"/>
            <a:chOff x="3597785" y="3065882"/>
            <a:chExt cx="2241344" cy="1330656"/>
          </a:xfrm>
        </p:grpSpPr>
        <p:grpSp>
          <p:nvGrpSpPr>
            <p:cNvPr id="9438" name="Google Shape;9438;p67"/>
            <p:cNvGrpSpPr/>
            <p:nvPr/>
          </p:nvGrpSpPr>
          <p:grpSpPr>
            <a:xfrm>
              <a:off x="5296908" y="3937355"/>
              <a:ext cx="143198" cy="32380"/>
              <a:chOff x="5296908" y="3937355"/>
              <a:chExt cx="143198" cy="32380"/>
            </a:xfrm>
          </p:grpSpPr>
          <p:sp>
            <p:nvSpPr>
              <p:cNvPr id="9439" name="Google Shape;9439;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67"/>
              <p:cNvGrpSpPr/>
              <p:nvPr/>
            </p:nvGrpSpPr>
            <p:grpSpPr>
              <a:xfrm>
                <a:off x="5402331" y="3937355"/>
                <a:ext cx="37776" cy="32380"/>
                <a:chOff x="5402331" y="3937355"/>
                <a:chExt cx="37776" cy="32380"/>
              </a:xfrm>
            </p:grpSpPr>
            <p:sp>
              <p:nvSpPr>
                <p:cNvPr id="9441" name="Google Shape;9441;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67"/>
              <p:cNvGrpSpPr/>
              <p:nvPr/>
            </p:nvGrpSpPr>
            <p:grpSpPr>
              <a:xfrm>
                <a:off x="5296908" y="3937355"/>
                <a:ext cx="37783" cy="32380"/>
                <a:chOff x="5296908" y="3937355"/>
                <a:chExt cx="37783" cy="32380"/>
              </a:xfrm>
            </p:grpSpPr>
            <p:sp>
              <p:nvSpPr>
                <p:cNvPr id="9444" name="Google Shape;9444;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6" name="Google Shape;9446;p67"/>
            <p:cNvGrpSpPr/>
            <p:nvPr/>
          </p:nvGrpSpPr>
          <p:grpSpPr>
            <a:xfrm>
              <a:off x="4724163" y="3119631"/>
              <a:ext cx="120838" cy="84218"/>
              <a:chOff x="4724163" y="3119631"/>
              <a:chExt cx="120838" cy="84218"/>
            </a:xfrm>
          </p:grpSpPr>
          <p:grpSp>
            <p:nvGrpSpPr>
              <p:cNvPr id="9447" name="Google Shape;9447;p67"/>
              <p:cNvGrpSpPr/>
              <p:nvPr/>
            </p:nvGrpSpPr>
            <p:grpSpPr>
              <a:xfrm>
                <a:off x="4746712" y="3132773"/>
                <a:ext cx="86869" cy="56424"/>
                <a:chOff x="4746712" y="3132773"/>
                <a:chExt cx="86869" cy="56424"/>
              </a:xfrm>
            </p:grpSpPr>
            <p:sp>
              <p:nvSpPr>
                <p:cNvPr id="9448" name="Google Shape;9448;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67"/>
              <p:cNvGrpSpPr/>
              <p:nvPr/>
            </p:nvGrpSpPr>
            <p:grpSpPr>
              <a:xfrm>
                <a:off x="4773634" y="3143336"/>
                <a:ext cx="37776" cy="32451"/>
                <a:chOff x="4773634" y="3143336"/>
                <a:chExt cx="37776" cy="32451"/>
              </a:xfrm>
            </p:grpSpPr>
            <p:sp>
              <p:nvSpPr>
                <p:cNvPr id="9451" name="Google Shape;9451;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67"/>
              <p:cNvGrpSpPr/>
              <p:nvPr/>
            </p:nvGrpSpPr>
            <p:grpSpPr>
              <a:xfrm>
                <a:off x="4724163" y="3131248"/>
                <a:ext cx="37776" cy="32459"/>
                <a:chOff x="4724163" y="3131248"/>
                <a:chExt cx="37776" cy="32459"/>
              </a:xfrm>
            </p:grpSpPr>
            <p:sp>
              <p:nvSpPr>
                <p:cNvPr id="9454" name="Google Shape;9454;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7"/>
              <p:cNvGrpSpPr/>
              <p:nvPr/>
            </p:nvGrpSpPr>
            <p:grpSpPr>
              <a:xfrm>
                <a:off x="4755081" y="3176054"/>
                <a:ext cx="32357" cy="27795"/>
                <a:chOff x="4755081" y="3176054"/>
                <a:chExt cx="32357" cy="27795"/>
              </a:xfrm>
            </p:grpSpPr>
            <p:sp>
              <p:nvSpPr>
                <p:cNvPr id="9457" name="Google Shape;9457;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67"/>
              <p:cNvGrpSpPr/>
              <p:nvPr/>
            </p:nvGrpSpPr>
            <p:grpSpPr>
              <a:xfrm>
                <a:off x="4812550" y="3119631"/>
                <a:ext cx="32451" cy="27803"/>
                <a:chOff x="4812550" y="3119631"/>
                <a:chExt cx="32451" cy="27803"/>
              </a:xfrm>
            </p:grpSpPr>
            <p:sp>
              <p:nvSpPr>
                <p:cNvPr id="9460" name="Google Shape;9460;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2" name="Google Shape;9462;p67"/>
            <p:cNvGrpSpPr/>
            <p:nvPr/>
          </p:nvGrpSpPr>
          <p:grpSpPr>
            <a:xfrm>
              <a:off x="5382826" y="4027197"/>
              <a:ext cx="268967" cy="250422"/>
              <a:chOff x="5382826" y="4027197"/>
              <a:chExt cx="268967" cy="250422"/>
            </a:xfrm>
          </p:grpSpPr>
          <p:grpSp>
            <p:nvGrpSpPr>
              <p:cNvPr id="9463" name="Google Shape;9463;p67"/>
              <p:cNvGrpSpPr/>
              <p:nvPr/>
            </p:nvGrpSpPr>
            <p:grpSpPr>
              <a:xfrm>
                <a:off x="5405280" y="4042510"/>
                <a:ext cx="237570" cy="218647"/>
                <a:chOff x="5405280" y="4042510"/>
                <a:chExt cx="237570" cy="218647"/>
              </a:xfrm>
            </p:grpSpPr>
            <p:sp>
              <p:nvSpPr>
                <p:cNvPr id="9464" name="Google Shape;9464;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67"/>
              <p:cNvGrpSpPr/>
              <p:nvPr/>
            </p:nvGrpSpPr>
            <p:grpSpPr>
              <a:xfrm>
                <a:off x="5382826" y="4125549"/>
                <a:ext cx="37776" cy="32380"/>
                <a:chOff x="5382826" y="4125549"/>
                <a:chExt cx="37776" cy="32380"/>
              </a:xfrm>
            </p:grpSpPr>
            <p:sp>
              <p:nvSpPr>
                <p:cNvPr id="9471" name="Google Shape;9471;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67"/>
              <p:cNvGrpSpPr/>
              <p:nvPr/>
            </p:nvGrpSpPr>
            <p:grpSpPr>
              <a:xfrm>
                <a:off x="5475680" y="4195587"/>
                <a:ext cx="37783" cy="32364"/>
                <a:chOff x="5475680" y="4195587"/>
                <a:chExt cx="37783" cy="32364"/>
              </a:xfrm>
            </p:grpSpPr>
            <p:sp>
              <p:nvSpPr>
                <p:cNvPr id="9474" name="Google Shape;9474;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67"/>
              <p:cNvGrpSpPr/>
              <p:nvPr/>
            </p:nvGrpSpPr>
            <p:grpSpPr>
              <a:xfrm>
                <a:off x="5532575" y="4027197"/>
                <a:ext cx="33308" cy="32262"/>
                <a:chOff x="5532575" y="4027197"/>
                <a:chExt cx="33308" cy="32262"/>
              </a:xfrm>
            </p:grpSpPr>
            <p:sp>
              <p:nvSpPr>
                <p:cNvPr id="9477" name="Google Shape;9477;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67"/>
              <p:cNvGrpSpPr/>
              <p:nvPr/>
            </p:nvGrpSpPr>
            <p:grpSpPr>
              <a:xfrm>
                <a:off x="5590706" y="4245348"/>
                <a:ext cx="33497" cy="32270"/>
                <a:chOff x="5590706" y="4245348"/>
                <a:chExt cx="33497" cy="32270"/>
              </a:xfrm>
            </p:grpSpPr>
            <p:sp>
              <p:nvSpPr>
                <p:cNvPr id="9480" name="Google Shape;9480;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67"/>
              <p:cNvGrpSpPr/>
              <p:nvPr/>
            </p:nvGrpSpPr>
            <p:grpSpPr>
              <a:xfrm>
                <a:off x="5618681" y="4109677"/>
                <a:ext cx="33112" cy="32357"/>
                <a:chOff x="5618681" y="4109677"/>
                <a:chExt cx="33112" cy="32357"/>
              </a:xfrm>
            </p:grpSpPr>
            <p:sp>
              <p:nvSpPr>
                <p:cNvPr id="9483" name="Google Shape;9483;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67"/>
              <p:cNvGrpSpPr/>
              <p:nvPr/>
            </p:nvGrpSpPr>
            <p:grpSpPr>
              <a:xfrm>
                <a:off x="5479298" y="4128262"/>
                <a:ext cx="31405" cy="26906"/>
                <a:chOff x="5479298" y="4128262"/>
                <a:chExt cx="31405" cy="26906"/>
              </a:xfrm>
            </p:grpSpPr>
            <p:sp>
              <p:nvSpPr>
                <p:cNvPr id="9486" name="Google Shape;9486;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67"/>
              <p:cNvGrpSpPr/>
              <p:nvPr/>
            </p:nvGrpSpPr>
            <p:grpSpPr>
              <a:xfrm>
                <a:off x="5582903" y="4180116"/>
                <a:ext cx="31499" cy="26898"/>
                <a:chOff x="5582903" y="4180116"/>
                <a:chExt cx="31499" cy="26898"/>
              </a:xfrm>
            </p:grpSpPr>
            <p:sp>
              <p:nvSpPr>
                <p:cNvPr id="9489" name="Google Shape;9489;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91" name="Google Shape;9491;p67"/>
            <p:cNvGrpSpPr/>
            <p:nvPr/>
          </p:nvGrpSpPr>
          <p:grpSpPr>
            <a:xfrm>
              <a:off x="3977681" y="3230323"/>
              <a:ext cx="94584" cy="84085"/>
              <a:chOff x="3977681" y="3230323"/>
              <a:chExt cx="94584" cy="84085"/>
            </a:xfrm>
          </p:grpSpPr>
          <p:grpSp>
            <p:nvGrpSpPr>
              <p:cNvPr id="9492" name="Google Shape;9492;p67"/>
              <p:cNvGrpSpPr/>
              <p:nvPr/>
            </p:nvGrpSpPr>
            <p:grpSpPr>
              <a:xfrm>
                <a:off x="4000135" y="3243041"/>
                <a:ext cx="59570" cy="57186"/>
                <a:chOff x="4000135" y="3243041"/>
                <a:chExt cx="59570" cy="57186"/>
              </a:xfrm>
            </p:grpSpPr>
            <p:sp>
              <p:nvSpPr>
                <p:cNvPr id="9493" name="Google Shape;9493;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67"/>
              <p:cNvGrpSpPr/>
              <p:nvPr/>
            </p:nvGrpSpPr>
            <p:grpSpPr>
              <a:xfrm>
                <a:off x="3977681" y="3245872"/>
                <a:ext cx="37783" cy="32380"/>
                <a:chOff x="3977681" y="3245872"/>
                <a:chExt cx="37783" cy="32380"/>
              </a:xfrm>
            </p:grpSpPr>
            <p:sp>
              <p:nvSpPr>
                <p:cNvPr id="9497" name="Google Shape;9497;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67"/>
              <p:cNvGrpSpPr/>
              <p:nvPr/>
            </p:nvGrpSpPr>
            <p:grpSpPr>
              <a:xfrm>
                <a:off x="4040860" y="3262672"/>
                <a:ext cx="31405" cy="27001"/>
                <a:chOff x="4040860" y="3262672"/>
                <a:chExt cx="31405" cy="27001"/>
              </a:xfrm>
            </p:grpSpPr>
            <p:sp>
              <p:nvSpPr>
                <p:cNvPr id="9500" name="Google Shape;9500;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67"/>
              <p:cNvGrpSpPr/>
              <p:nvPr/>
            </p:nvGrpSpPr>
            <p:grpSpPr>
              <a:xfrm>
                <a:off x="4021072" y="3230323"/>
                <a:ext cx="31397" cy="26906"/>
                <a:chOff x="4021072" y="3230323"/>
                <a:chExt cx="31397" cy="26906"/>
              </a:xfrm>
            </p:grpSpPr>
            <p:sp>
              <p:nvSpPr>
                <p:cNvPr id="9503" name="Google Shape;9503;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67"/>
              <p:cNvGrpSpPr/>
              <p:nvPr/>
            </p:nvGrpSpPr>
            <p:grpSpPr>
              <a:xfrm>
                <a:off x="4001472" y="3287462"/>
                <a:ext cx="31499" cy="26945"/>
                <a:chOff x="4001472" y="3287462"/>
                <a:chExt cx="31499" cy="26945"/>
              </a:xfrm>
            </p:grpSpPr>
            <p:sp>
              <p:nvSpPr>
                <p:cNvPr id="9506" name="Google Shape;9506;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8" name="Google Shape;9508;p67"/>
            <p:cNvGrpSpPr/>
            <p:nvPr/>
          </p:nvGrpSpPr>
          <p:grpSpPr>
            <a:xfrm>
              <a:off x="4084715" y="3258865"/>
              <a:ext cx="184961" cy="137268"/>
              <a:chOff x="4084715" y="3258865"/>
              <a:chExt cx="184961" cy="137268"/>
            </a:xfrm>
          </p:grpSpPr>
          <p:grpSp>
            <p:nvGrpSpPr>
              <p:cNvPr id="9509" name="Google Shape;9509;p67"/>
              <p:cNvGrpSpPr/>
              <p:nvPr/>
            </p:nvGrpSpPr>
            <p:grpSpPr>
              <a:xfrm>
                <a:off x="4107453" y="3271583"/>
                <a:ext cx="153470" cy="110275"/>
                <a:chOff x="4107453" y="3271583"/>
                <a:chExt cx="153470" cy="110275"/>
              </a:xfrm>
            </p:grpSpPr>
            <p:sp>
              <p:nvSpPr>
                <p:cNvPr id="9510" name="Google Shape;9510;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67"/>
              <p:cNvGrpSpPr/>
              <p:nvPr/>
            </p:nvGrpSpPr>
            <p:grpSpPr>
              <a:xfrm>
                <a:off x="4136947" y="3258865"/>
                <a:ext cx="31499" cy="27001"/>
                <a:chOff x="4136947" y="3258865"/>
                <a:chExt cx="31499" cy="27001"/>
              </a:xfrm>
            </p:grpSpPr>
            <p:sp>
              <p:nvSpPr>
                <p:cNvPr id="9515" name="Google Shape;9515;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67"/>
              <p:cNvGrpSpPr/>
              <p:nvPr/>
            </p:nvGrpSpPr>
            <p:grpSpPr>
              <a:xfrm>
                <a:off x="4084715" y="3266478"/>
                <a:ext cx="31468" cy="26898"/>
                <a:chOff x="4084715" y="3266478"/>
                <a:chExt cx="31468" cy="26898"/>
              </a:xfrm>
            </p:grpSpPr>
            <p:sp>
              <p:nvSpPr>
                <p:cNvPr id="9518" name="Google Shape;9518;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0" name="Google Shape;9520;p67"/>
              <p:cNvGrpSpPr/>
              <p:nvPr/>
            </p:nvGrpSpPr>
            <p:grpSpPr>
              <a:xfrm>
                <a:off x="4159213" y="3279849"/>
                <a:ext cx="31405" cy="26945"/>
                <a:chOff x="4159213" y="3279849"/>
                <a:chExt cx="31405" cy="26945"/>
              </a:xfrm>
            </p:grpSpPr>
            <p:sp>
              <p:nvSpPr>
                <p:cNvPr id="9521" name="Google Shape;9521;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67"/>
              <p:cNvGrpSpPr/>
              <p:nvPr/>
            </p:nvGrpSpPr>
            <p:grpSpPr>
              <a:xfrm>
                <a:off x="4201550" y="3266502"/>
                <a:ext cx="31405" cy="26883"/>
                <a:chOff x="4201550" y="3266502"/>
                <a:chExt cx="31405" cy="26883"/>
              </a:xfrm>
            </p:grpSpPr>
            <p:sp>
              <p:nvSpPr>
                <p:cNvPr id="9524" name="Google Shape;9524;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67"/>
              <p:cNvGrpSpPr/>
              <p:nvPr/>
            </p:nvGrpSpPr>
            <p:grpSpPr>
              <a:xfrm>
                <a:off x="4201550" y="3338278"/>
                <a:ext cx="31405" cy="26930"/>
                <a:chOff x="4201550" y="3338278"/>
                <a:chExt cx="31405" cy="26930"/>
              </a:xfrm>
            </p:grpSpPr>
            <p:sp>
              <p:nvSpPr>
                <p:cNvPr id="9527" name="Google Shape;9527;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67"/>
              <p:cNvGrpSpPr/>
              <p:nvPr/>
            </p:nvGrpSpPr>
            <p:grpSpPr>
              <a:xfrm>
                <a:off x="4238272" y="3369132"/>
                <a:ext cx="31405" cy="27001"/>
                <a:chOff x="4238272" y="3369132"/>
                <a:chExt cx="31405" cy="27001"/>
              </a:xfrm>
            </p:grpSpPr>
            <p:sp>
              <p:nvSpPr>
                <p:cNvPr id="9530" name="Google Shape;9530;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32" name="Google Shape;9532;p67"/>
            <p:cNvGrpSpPr/>
            <p:nvPr/>
          </p:nvGrpSpPr>
          <p:grpSpPr>
            <a:xfrm>
              <a:off x="4068639" y="3200169"/>
              <a:ext cx="77643" cy="37272"/>
              <a:chOff x="4068639" y="3200169"/>
              <a:chExt cx="77643" cy="37272"/>
            </a:xfrm>
          </p:grpSpPr>
          <p:sp>
            <p:nvSpPr>
              <p:cNvPr id="9533" name="Google Shape;9533;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4" name="Google Shape;9534;p67"/>
              <p:cNvGrpSpPr/>
              <p:nvPr/>
            </p:nvGrpSpPr>
            <p:grpSpPr>
              <a:xfrm>
                <a:off x="4114878" y="3200169"/>
                <a:ext cx="31405" cy="26993"/>
                <a:chOff x="4114878" y="3200169"/>
                <a:chExt cx="31405" cy="26993"/>
              </a:xfrm>
            </p:grpSpPr>
            <p:sp>
              <p:nvSpPr>
                <p:cNvPr id="9535" name="Google Shape;9535;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67"/>
              <p:cNvGrpSpPr/>
              <p:nvPr/>
            </p:nvGrpSpPr>
            <p:grpSpPr>
              <a:xfrm>
                <a:off x="4068639" y="3210535"/>
                <a:ext cx="31499" cy="26906"/>
                <a:chOff x="4068639" y="3210535"/>
                <a:chExt cx="31499" cy="26906"/>
              </a:xfrm>
            </p:grpSpPr>
            <p:sp>
              <p:nvSpPr>
                <p:cNvPr id="9538" name="Google Shape;9538;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0" name="Google Shape;9540;p67"/>
            <p:cNvGrpSpPr/>
            <p:nvPr/>
          </p:nvGrpSpPr>
          <p:grpSpPr>
            <a:xfrm>
              <a:off x="3869702" y="3066935"/>
              <a:ext cx="382664" cy="190294"/>
              <a:chOff x="3869702" y="3066935"/>
              <a:chExt cx="382664" cy="190294"/>
            </a:xfrm>
          </p:grpSpPr>
          <p:grpSp>
            <p:nvGrpSpPr>
              <p:cNvPr id="9541" name="Google Shape;9541;p67"/>
              <p:cNvGrpSpPr/>
              <p:nvPr/>
            </p:nvGrpSpPr>
            <p:grpSpPr>
              <a:xfrm>
                <a:off x="3888633" y="3082351"/>
                <a:ext cx="351172" cy="160698"/>
                <a:chOff x="3888633" y="3082351"/>
                <a:chExt cx="351172" cy="160698"/>
              </a:xfrm>
            </p:grpSpPr>
            <p:sp>
              <p:nvSpPr>
                <p:cNvPr id="9542" name="Google Shape;9542;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67"/>
              <p:cNvGrpSpPr/>
              <p:nvPr/>
            </p:nvGrpSpPr>
            <p:grpSpPr>
              <a:xfrm>
                <a:off x="4143703" y="3066935"/>
                <a:ext cx="37783" cy="32357"/>
                <a:chOff x="4143703" y="3066935"/>
                <a:chExt cx="37783" cy="32357"/>
              </a:xfrm>
            </p:grpSpPr>
            <p:sp>
              <p:nvSpPr>
                <p:cNvPr id="9549" name="Google Shape;9549;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67"/>
              <p:cNvGrpSpPr/>
              <p:nvPr/>
            </p:nvGrpSpPr>
            <p:grpSpPr>
              <a:xfrm>
                <a:off x="4044565" y="3103563"/>
                <a:ext cx="37783" cy="32451"/>
                <a:chOff x="4044565" y="3103563"/>
                <a:chExt cx="37783" cy="32451"/>
              </a:xfrm>
            </p:grpSpPr>
            <p:sp>
              <p:nvSpPr>
                <p:cNvPr id="9552" name="Google Shape;9552;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67"/>
              <p:cNvGrpSpPr/>
              <p:nvPr/>
            </p:nvGrpSpPr>
            <p:grpSpPr>
              <a:xfrm>
                <a:off x="4017454" y="3188237"/>
                <a:ext cx="37776" cy="32357"/>
                <a:chOff x="4017454" y="3188237"/>
                <a:chExt cx="37776" cy="32357"/>
              </a:xfrm>
            </p:grpSpPr>
            <p:sp>
              <p:nvSpPr>
                <p:cNvPr id="9555" name="Google Shape;9555;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67"/>
              <p:cNvGrpSpPr/>
              <p:nvPr/>
            </p:nvGrpSpPr>
            <p:grpSpPr>
              <a:xfrm>
                <a:off x="3921548" y="3157509"/>
                <a:ext cx="37783" cy="32357"/>
                <a:chOff x="3921548" y="3157509"/>
                <a:chExt cx="37783" cy="32357"/>
              </a:xfrm>
            </p:grpSpPr>
            <p:sp>
              <p:nvSpPr>
                <p:cNvPr id="9558" name="Google Shape;9558;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67"/>
              <p:cNvGrpSpPr/>
              <p:nvPr/>
            </p:nvGrpSpPr>
            <p:grpSpPr>
              <a:xfrm>
                <a:off x="3939056" y="3211620"/>
                <a:ext cx="37783" cy="32380"/>
                <a:chOff x="3939056" y="3211620"/>
                <a:chExt cx="37783" cy="32380"/>
              </a:xfrm>
            </p:grpSpPr>
            <p:sp>
              <p:nvSpPr>
                <p:cNvPr id="9561" name="Google Shape;9561;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67"/>
              <p:cNvGrpSpPr/>
              <p:nvPr/>
            </p:nvGrpSpPr>
            <p:grpSpPr>
              <a:xfrm>
                <a:off x="4176240" y="3136965"/>
                <a:ext cx="31405" cy="26930"/>
                <a:chOff x="4176240" y="3136965"/>
                <a:chExt cx="31405" cy="26930"/>
              </a:xfrm>
            </p:grpSpPr>
            <p:sp>
              <p:nvSpPr>
                <p:cNvPr id="9564" name="Google Shape;9564;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67"/>
              <p:cNvGrpSpPr/>
              <p:nvPr/>
            </p:nvGrpSpPr>
            <p:grpSpPr>
              <a:xfrm>
                <a:off x="4133148" y="3152593"/>
                <a:ext cx="31499" cy="27001"/>
                <a:chOff x="4133148" y="3152593"/>
                <a:chExt cx="31499" cy="27001"/>
              </a:xfrm>
            </p:grpSpPr>
            <p:sp>
              <p:nvSpPr>
                <p:cNvPr id="9567" name="Google Shape;9567;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67"/>
              <p:cNvGrpSpPr/>
              <p:nvPr/>
            </p:nvGrpSpPr>
            <p:grpSpPr>
              <a:xfrm>
                <a:off x="4220866" y="3073534"/>
                <a:ext cx="31499" cy="26898"/>
                <a:chOff x="4220866" y="3073534"/>
                <a:chExt cx="31499" cy="26898"/>
              </a:xfrm>
            </p:grpSpPr>
            <p:sp>
              <p:nvSpPr>
                <p:cNvPr id="9570" name="Google Shape;9570;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67"/>
              <p:cNvGrpSpPr/>
              <p:nvPr/>
            </p:nvGrpSpPr>
            <p:grpSpPr>
              <a:xfrm>
                <a:off x="3869702" y="3230323"/>
                <a:ext cx="31499" cy="26906"/>
                <a:chOff x="3869702" y="3230323"/>
                <a:chExt cx="31499" cy="26906"/>
              </a:xfrm>
            </p:grpSpPr>
            <p:sp>
              <p:nvSpPr>
                <p:cNvPr id="9573" name="Google Shape;9573;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5" name="Google Shape;9575;p67"/>
            <p:cNvGrpSpPr/>
            <p:nvPr/>
          </p:nvGrpSpPr>
          <p:grpSpPr>
            <a:xfrm>
              <a:off x="4271383" y="3065882"/>
              <a:ext cx="304556" cy="341663"/>
              <a:chOff x="4271383" y="3065882"/>
              <a:chExt cx="304556" cy="341663"/>
            </a:xfrm>
          </p:grpSpPr>
          <p:grpSp>
            <p:nvGrpSpPr>
              <p:cNvPr id="9576" name="Google Shape;9576;p67"/>
              <p:cNvGrpSpPr/>
              <p:nvPr/>
            </p:nvGrpSpPr>
            <p:grpSpPr>
              <a:xfrm>
                <a:off x="4293838" y="3078639"/>
                <a:ext cx="269353" cy="311973"/>
                <a:chOff x="4293838" y="3078639"/>
                <a:chExt cx="269353" cy="311973"/>
              </a:xfrm>
            </p:grpSpPr>
            <p:sp>
              <p:nvSpPr>
                <p:cNvPr id="9577" name="Google Shape;9577;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67"/>
              <p:cNvGrpSpPr/>
              <p:nvPr/>
            </p:nvGrpSpPr>
            <p:grpSpPr>
              <a:xfrm>
                <a:off x="4538164" y="3342061"/>
                <a:ext cx="37776" cy="32380"/>
                <a:chOff x="4538164" y="3342061"/>
                <a:chExt cx="37776" cy="32380"/>
              </a:xfrm>
            </p:grpSpPr>
            <p:sp>
              <p:nvSpPr>
                <p:cNvPr id="9595" name="Google Shape;9595;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67"/>
              <p:cNvGrpSpPr/>
              <p:nvPr/>
            </p:nvGrpSpPr>
            <p:grpSpPr>
              <a:xfrm>
                <a:off x="4271383" y="3194742"/>
                <a:ext cx="37783" cy="32420"/>
                <a:chOff x="4271383" y="3194742"/>
                <a:chExt cx="37783" cy="32420"/>
              </a:xfrm>
            </p:grpSpPr>
            <p:sp>
              <p:nvSpPr>
                <p:cNvPr id="9598" name="Google Shape;9598;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67"/>
              <p:cNvGrpSpPr/>
              <p:nvPr/>
            </p:nvGrpSpPr>
            <p:grpSpPr>
              <a:xfrm>
                <a:off x="4284416" y="3084058"/>
                <a:ext cx="37783" cy="32357"/>
                <a:chOff x="4284416" y="3084058"/>
                <a:chExt cx="37783" cy="32357"/>
              </a:xfrm>
            </p:grpSpPr>
            <p:sp>
              <p:nvSpPr>
                <p:cNvPr id="9601" name="Google Shape;9601;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67"/>
              <p:cNvGrpSpPr/>
              <p:nvPr/>
            </p:nvGrpSpPr>
            <p:grpSpPr>
              <a:xfrm>
                <a:off x="4478697" y="3297561"/>
                <a:ext cx="37776" cy="32451"/>
                <a:chOff x="4478697" y="3297561"/>
                <a:chExt cx="37776" cy="32451"/>
              </a:xfrm>
            </p:grpSpPr>
            <p:sp>
              <p:nvSpPr>
                <p:cNvPr id="9604" name="Google Shape;9604;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67"/>
              <p:cNvGrpSpPr/>
              <p:nvPr/>
            </p:nvGrpSpPr>
            <p:grpSpPr>
              <a:xfrm>
                <a:off x="4411813" y="3331711"/>
                <a:ext cx="37776" cy="32451"/>
                <a:chOff x="4411813" y="3331711"/>
                <a:chExt cx="37776" cy="32451"/>
              </a:xfrm>
            </p:grpSpPr>
            <p:sp>
              <p:nvSpPr>
                <p:cNvPr id="9607" name="Google Shape;9607;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67"/>
              <p:cNvGrpSpPr/>
              <p:nvPr/>
            </p:nvGrpSpPr>
            <p:grpSpPr>
              <a:xfrm>
                <a:off x="4337984" y="3375188"/>
                <a:ext cx="37776" cy="32357"/>
                <a:chOff x="4337984" y="3375188"/>
                <a:chExt cx="37776" cy="32357"/>
              </a:xfrm>
            </p:grpSpPr>
            <p:sp>
              <p:nvSpPr>
                <p:cNvPr id="9610" name="Google Shape;9610;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67"/>
              <p:cNvGrpSpPr/>
              <p:nvPr/>
            </p:nvGrpSpPr>
            <p:grpSpPr>
              <a:xfrm>
                <a:off x="4494867" y="3090530"/>
                <a:ext cx="37878" cy="32451"/>
                <a:chOff x="4494867" y="3090530"/>
                <a:chExt cx="37878" cy="32451"/>
              </a:xfrm>
            </p:grpSpPr>
            <p:sp>
              <p:nvSpPr>
                <p:cNvPr id="9613" name="Google Shape;9613;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67"/>
              <p:cNvGrpSpPr/>
              <p:nvPr/>
            </p:nvGrpSpPr>
            <p:grpSpPr>
              <a:xfrm>
                <a:off x="4525124" y="3207774"/>
                <a:ext cx="37783" cy="32420"/>
                <a:chOff x="4525124" y="3207774"/>
                <a:chExt cx="37783" cy="32420"/>
              </a:xfrm>
            </p:grpSpPr>
            <p:sp>
              <p:nvSpPr>
                <p:cNvPr id="9616" name="Google Shape;9616;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67"/>
              <p:cNvGrpSpPr/>
              <p:nvPr/>
            </p:nvGrpSpPr>
            <p:grpSpPr>
              <a:xfrm>
                <a:off x="4440544" y="3176479"/>
                <a:ext cx="31499" cy="26898"/>
                <a:chOff x="4440544" y="3176479"/>
                <a:chExt cx="31499" cy="26898"/>
              </a:xfrm>
            </p:grpSpPr>
            <p:sp>
              <p:nvSpPr>
                <p:cNvPr id="9619" name="Google Shape;9619;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67"/>
              <p:cNvGrpSpPr/>
              <p:nvPr/>
            </p:nvGrpSpPr>
            <p:grpSpPr>
              <a:xfrm>
                <a:off x="4350545" y="3156400"/>
                <a:ext cx="31405" cy="27001"/>
                <a:chOff x="4350545" y="3156400"/>
                <a:chExt cx="31405" cy="27001"/>
              </a:xfrm>
            </p:grpSpPr>
            <p:sp>
              <p:nvSpPr>
                <p:cNvPr id="9622" name="Google Shape;9622;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67"/>
              <p:cNvGrpSpPr/>
              <p:nvPr/>
            </p:nvGrpSpPr>
            <p:grpSpPr>
              <a:xfrm>
                <a:off x="4376703" y="3255058"/>
                <a:ext cx="31405" cy="27001"/>
                <a:chOff x="4376703" y="3255058"/>
                <a:chExt cx="31405" cy="27001"/>
              </a:xfrm>
            </p:grpSpPr>
            <p:sp>
              <p:nvSpPr>
                <p:cNvPr id="9625" name="Google Shape;9625;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67"/>
              <p:cNvGrpSpPr/>
              <p:nvPr/>
            </p:nvGrpSpPr>
            <p:grpSpPr>
              <a:xfrm>
                <a:off x="4331322" y="3283656"/>
                <a:ext cx="31405" cy="26945"/>
                <a:chOff x="4331322" y="3283656"/>
                <a:chExt cx="31405" cy="26945"/>
              </a:xfrm>
            </p:grpSpPr>
            <p:sp>
              <p:nvSpPr>
                <p:cNvPr id="9628" name="Google Shape;9628;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67"/>
              <p:cNvGrpSpPr/>
              <p:nvPr/>
            </p:nvGrpSpPr>
            <p:grpSpPr>
              <a:xfrm>
                <a:off x="4380510" y="3065882"/>
                <a:ext cx="31405" cy="26938"/>
                <a:chOff x="4380510" y="3065882"/>
                <a:chExt cx="31405" cy="26938"/>
              </a:xfrm>
            </p:grpSpPr>
            <p:sp>
              <p:nvSpPr>
                <p:cNvPr id="9631" name="Google Shape;9631;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33" name="Google Shape;9633;p67"/>
            <p:cNvGrpSpPr/>
            <p:nvPr/>
          </p:nvGrpSpPr>
          <p:grpSpPr>
            <a:xfrm>
              <a:off x="4558998" y="3188237"/>
              <a:ext cx="1280131" cy="1052746"/>
              <a:chOff x="4558998" y="3188237"/>
              <a:chExt cx="1280131" cy="1052746"/>
            </a:xfrm>
          </p:grpSpPr>
          <p:sp>
            <p:nvSpPr>
              <p:cNvPr id="9634" name="Google Shape;9634;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5" name="Google Shape;9635;p67"/>
              <p:cNvGrpSpPr/>
              <p:nvPr/>
            </p:nvGrpSpPr>
            <p:grpSpPr>
              <a:xfrm>
                <a:off x="4579164" y="3203653"/>
                <a:ext cx="1244833" cy="1020397"/>
                <a:chOff x="4579164" y="3203653"/>
                <a:chExt cx="1244833" cy="1020397"/>
              </a:xfrm>
            </p:grpSpPr>
            <p:sp>
              <p:nvSpPr>
                <p:cNvPr id="9636" name="Google Shape;9636;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8" name="Google Shape;9638;p67"/>
                <p:cNvGrpSpPr/>
                <p:nvPr/>
              </p:nvGrpSpPr>
              <p:grpSpPr>
                <a:xfrm>
                  <a:off x="4579164" y="3203653"/>
                  <a:ext cx="1244833" cy="1020397"/>
                  <a:chOff x="4579164" y="3203653"/>
                  <a:chExt cx="1244833" cy="1020397"/>
                </a:xfrm>
              </p:grpSpPr>
              <p:sp>
                <p:nvSpPr>
                  <p:cNvPr id="9639" name="Google Shape;9639;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1" name="Google Shape;9641;p67"/>
                  <p:cNvGrpSpPr/>
                  <p:nvPr/>
                </p:nvGrpSpPr>
                <p:grpSpPr>
                  <a:xfrm>
                    <a:off x="4579164" y="3203653"/>
                    <a:ext cx="1244833" cy="1020397"/>
                    <a:chOff x="4579164" y="3203653"/>
                    <a:chExt cx="1244833" cy="1020397"/>
                  </a:xfrm>
                </p:grpSpPr>
                <p:sp>
                  <p:nvSpPr>
                    <p:cNvPr id="9642" name="Google Shape;9642;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0" name="Google Shape;9650;p67"/>
                    <p:cNvGrpSpPr/>
                    <p:nvPr/>
                  </p:nvGrpSpPr>
                  <p:grpSpPr>
                    <a:xfrm>
                      <a:off x="4579164" y="3203653"/>
                      <a:ext cx="1244833" cy="1020397"/>
                      <a:chOff x="4579164" y="3203653"/>
                      <a:chExt cx="1244833" cy="1020397"/>
                    </a:xfrm>
                  </p:grpSpPr>
                  <p:sp>
                    <p:nvSpPr>
                      <p:cNvPr id="9651" name="Google Shape;9651;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5" name="Google Shape;9665;p67"/>
                      <p:cNvGrpSpPr/>
                      <p:nvPr/>
                    </p:nvGrpSpPr>
                    <p:grpSpPr>
                      <a:xfrm>
                        <a:off x="4579164" y="3203653"/>
                        <a:ext cx="1244833" cy="1020397"/>
                        <a:chOff x="4579164" y="3203653"/>
                        <a:chExt cx="1244833" cy="1020397"/>
                      </a:xfrm>
                    </p:grpSpPr>
                    <p:sp>
                      <p:nvSpPr>
                        <p:cNvPr id="9666" name="Google Shape;9666;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0" name="Google Shape;9690;p67"/>
                        <p:cNvGrpSpPr/>
                        <p:nvPr/>
                      </p:nvGrpSpPr>
                      <p:grpSpPr>
                        <a:xfrm>
                          <a:off x="4579164" y="3203653"/>
                          <a:ext cx="1244833" cy="1020397"/>
                          <a:chOff x="4579164" y="3203653"/>
                          <a:chExt cx="1244833" cy="1020397"/>
                        </a:xfrm>
                      </p:grpSpPr>
                      <p:sp>
                        <p:nvSpPr>
                          <p:cNvPr id="9691" name="Google Shape;9691;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2" name="Google Shape;9692;p67"/>
                          <p:cNvGrpSpPr/>
                          <p:nvPr/>
                        </p:nvGrpSpPr>
                        <p:grpSpPr>
                          <a:xfrm>
                            <a:off x="4579164" y="3203653"/>
                            <a:ext cx="1244833" cy="1020397"/>
                            <a:chOff x="4579164" y="3203653"/>
                            <a:chExt cx="1244833" cy="1020397"/>
                          </a:xfrm>
                        </p:grpSpPr>
                        <p:sp>
                          <p:nvSpPr>
                            <p:cNvPr id="9693" name="Google Shape;9693;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0" name="Google Shape;9700;p67"/>
                            <p:cNvGrpSpPr/>
                            <p:nvPr/>
                          </p:nvGrpSpPr>
                          <p:grpSpPr>
                            <a:xfrm>
                              <a:off x="4579164" y="3203653"/>
                              <a:ext cx="1244833" cy="1020397"/>
                              <a:chOff x="4579164" y="3203653"/>
                              <a:chExt cx="1244833" cy="1020397"/>
                            </a:xfrm>
                          </p:grpSpPr>
                          <p:sp>
                            <p:nvSpPr>
                              <p:cNvPr id="9701" name="Google Shape;9701;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67"/>
                              <p:cNvGrpSpPr/>
                              <p:nvPr/>
                            </p:nvGrpSpPr>
                            <p:grpSpPr>
                              <a:xfrm>
                                <a:off x="4579164" y="3203653"/>
                                <a:ext cx="1244833" cy="1020397"/>
                                <a:chOff x="4579164" y="3203653"/>
                                <a:chExt cx="1244833" cy="1020397"/>
                              </a:xfrm>
                            </p:grpSpPr>
                            <p:sp>
                              <p:nvSpPr>
                                <p:cNvPr id="9715" name="Google Shape;9715;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2" name="Google Shape;9722;p67"/>
                                <p:cNvGrpSpPr/>
                                <p:nvPr/>
                              </p:nvGrpSpPr>
                              <p:grpSpPr>
                                <a:xfrm>
                                  <a:off x="4579164" y="3203653"/>
                                  <a:ext cx="1244833" cy="1020397"/>
                                  <a:chOff x="4579164" y="3203653"/>
                                  <a:chExt cx="1244833" cy="1020397"/>
                                </a:xfrm>
                              </p:grpSpPr>
                              <p:sp>
                                <p:nvSpPr>
                                  <p:cNvPr id="9723" name="Google Shape;9723;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8" name="Google Shape;9728;p67"/>
                                  <p:cNvGrpSpPr/>
                                  <p:nvPr/>
                                </p:nvGrpSpPr>
                                <p:grpSpPr>
                                  <a:xfrm>
                                    <a:off x="4579164" y="3203653"/>
                                    <a:ext cx="1244833" cy="1020397"/>
                                    <a:chOff x="4579164" y="3203653"/>
                                    <a:chExt cx="1244833" cy="1020397"/>
                                  </a:xfrm>
                                </p:grpSpPr>
                                <p:sp>
                                  <p:nvSpPr>
                                    <p:cNvPr id="9729" name="Google Shape;9729;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733" name="Google Shape;9733;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736" name="Google Shape;9736;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737" name="Google Shape;9737;p67"/>
              <p:cNvGrpSpPr/>
              <p:nvPr/>
            </p:nvGrpSpPr>
            <p:grpSpPr>
              <a:xfrm>
                <a:off x="4595437" y="3598775"/>
                <a:ext cx="37776" cy="32451"/>
                <a:chOff x="4595437" y="3598775"/>
                <a:chExt cx="37776" cy="32451"/>
              </a:xfrm>
            </p:grpSpPr>
            <p:sp>
              <p:nvSpPr>
                <p:cNvPr id="9738" name="Google Shape;9738;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67"/>
              <p:cNvGrpSpPr/>
              <p:nvPr/>
            </p:nvGrpSpPr>
            <p:grpSpPr>
              <a:xfrm>
                <a:off x="4641864" y="3524443"/>
                <a:ext cx="37776" cy="32380"/>
                <a:chOff x="4641864" y="3524443"/>
                <a:chExt cx="37776" cy="32380"/>
              </a:xfrm>
            </p:grpSpPr>
            <p:sp>
              <p:nvSpPr>
                <p:cNvPr id="9741" name="Google Shape;9741;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67"/>
              <p:cNvGrpSpPr/>
              <p:nvPr/>
            </p:nvGrpSpPr>
            <p:grpSpPr>
              <a:xfrm>
                <a:off x="4648431" y="3893901"/>
                <a:ext cx="37776" cy="32357"/>
                <a:chOff x="4648431" y="3893901"/>
                <a:chExt cx="37776" cy="32357"/>
              </a:xfrm>
            </p:grpSpPr>
            <p:sp>
              <p:nvSpPr>
                <p:cNvPr id="9744" name="Google Shape;9744;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67"/>
              <p:cNvGrpSpPr/>
              <p:nvPr/>
            </p:nvGrpSpPr>
            <p:grpSpPr>
              <a:xfrm>
                <a:off x="4567752" y="3722908"/>
                <a:ext cx="37870" cy="32380"/>
                <a:chOff x="4567752" y="3722908"/>
                <a:chExt cx="37870" cy="32380"/>
              </a:xfrm>
            </p:grpSpPr>
            <p:sp>
              <p:nvSpPr>
                <p:cNvPr id="9747" name="Google Shape;9747;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67"/>
              <p:cNvGrpSpPr/>
              <p:nvPr/>
            </p:nvGrpSpPr>
            <p:grpSpPr>
              <a:xfrm>
                <a:off x="4617506" y="3652052"/>
                <a:ext cx="37783" cy="32357"/>
                <a:chOff x="4617506" y="3652052"/>
                <a:chExt cx="37783" cy="32357"/>
              </a:xfrm>
            </p:grpSpPr>
            <p:sp>
              <p:nvSpPr>
                <p:cNvPr id="9750" name="Google Shape;9750;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7"/>
              <p:cNvGrpSpPr/>
              <p:nvPr/>
            </p:nvGrpSpPr>
            <p:grpSpPr>
              <a:xfrm>
                <a:off x="4739005" y="3554149"/>
                <a:ext cx="37870" cy="32357"/>
                <a:chOff x="4739005" y="3554149"/>
                <a:chExt cx="37870" cy="32357"/>
              </a:xfrm>
            </p:grpSpPr>
            <p:sp>
              <p:nvSpPr>
                <p:cNvPr id="9753" name="Google Shape;9753;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67"/>
              <p:cNvGrpSpPr/>
              <p:nvPr/>
            </p:nvGrpSpPr>
            <p:grpSpPr>
              <a:xfrm>
                <a:off x="4806557" y="3630258"/>
                <a:ext cx="37776" cy="32364"/>
                <a:chOff x="4806557" y="3630258"/>
                <a:chExt cx="37776" cy="32364"/>
              </a:xfrm>
            </p:grpSpPr>
            <p:sp>
              <p:nvSpPr>
                <p:cNvPr id="9756" name="Google Shape;9756;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67"/>
              <p:cNvGrpSpPr/>
              <p:nvPr/>
            </p:nvGrpSpPr>
            <p:grpSpPr>
              <a:xfrm>
                <a:off x="4737007" y="4004357"/>
                <a:ext cx="37870" cy="32357"/>
                <a:chOff x="4737007" y="4004357"/>
                <a:chExt cx="37870" cy="32357"/>
              </a:xfrm>
            </p:grpSpPr>
            <p:sp>
              <p:nvSpPr>
                <p:cNvPr id="9759" name="Google Shape;9759;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7"/>
              <p:cNvGrpSpPr/>
              <p:nvPr/>
            </p:nvGrpSpPr>
            <p:grpSpPr>
              <a:xfrm>
                <a:off x="4773634" y="4208627"/>
                <a:ext cx="37776" cy="32357"/>
                <a:chOff x="4773634" y="4208627"/>
                <a:chExt cx="37776" cy="32357"/>
              </a:xfrm>
            </p:grpSpPr>
            <p:sp>
              <p:nvSpPr>
                <p:cNvPr id="9762" name="Google Shape;9762;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67"/>
              <p:cNvGrpSpPr/>
              <p:nvPr/>
            </p:nvGrpSpPr>
            <p:grpSpPr>
              <a:xfrm>
                <a:off x="4888282" y="4074764"/>
                <a:ext cx="37776" cy="32451"/>
                <a:chOff x="4888282" y="4074764"/>
                <a:chExt cx="37776" cy="32451"/>
              </a:xfrm>
            </p:grpSpPr>
            <p:sp>
              <p:nvSpPr>
                <p:cNvPr id="9765" name="Google Shape;9765;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67"/>
              <p:cNvGrpSpPr/>
              <p:nvPr/>
            </p:nvGrpSpPr>
            <p:grpSpPr>
              <a:xfrm>
                <a:off x="4901315" y="3804271"/>
                <a:ext cx="37776" cy="32364"/>
                <a:chOff x="4901315" y="3804271"/>
                <a:chExt cx="37776" cy="32364"/>
              </a:xfrm>
            </p:grpSpPr>
            <p:sp>
              <p:nvSpPr>
                <p:cNvPr id="9768" name="Google Shape;9768;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67"/>
              <p:cNvGrpSpPr/>
              <p:nvPr/>
            </p:nvGrpSpPr>
            <p:grpSpPr>
              <a:xfrm>
                <a:off x="4866394" y="3715035"/>
                <a:ext cx="37846" cy="32357"/>
                <a:chOff x="4866394" y="3715035"/>
                <a:chExt cx="37846" cy="32357"/>
              </a:xfrm>
            </p:grpSpPr>
            <p:sp>
              <p:nvSpPr>
                <p:cNvPr id="9771" name="Google Shape;9771;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67"/>
              <p:cNvGrpSpPr/>
              <p:nvPr/>
            </p:nvGrpSpPr>
            <p:grpSpPr>
              <a:xfrm>
                <a:off x="4979233" y="3839798"/>
                <a:ext cx="37878" cy="32420"/>
                <a:chOff x="4979233" y="3839798"/>
                <a:chExt cx="37878" cy="32420"/>
              </a:xfrm>
            </p:grpSpPr>
            <p:sp>
              <p:nvSpPr>
                <p:cNvPr id="9774" name="Google Shape;9774;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6" name="Google Shape;9776;p67"/>
              <p:cNvGrpSpPr/>
              <p:nvPr/>
            </p:nvGrpSpPr>
            <p:grpSpPr>
              <a:xfrm>
                <a:off x="4790662" y="3679147"/>
                <a:ext cx="37783" cy="32380"/>
                <a:chOff x="4790662" y="3679147"/>
                <a:chExt cx="37783" cy="32380"/>
              </a:xfrm>
            </p:grpSpPr>
            <p:sp>
              <p:nvSpPr>
                <p:cNvPr id="9777" name="Google Shape;9777;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7"/>
              <p:cNvGrpSpPr/>
              <p:nvPr/>
            </p:nvGrpSpPr>
            <p:grpSpPr>
              <a:xfrm>
                <a:off x="4857263" y="3557861"/>
                <a:ext cx="37776" cy="32357"/>
                <a:chOff x="4857263" y="3557861"/>
                <a:chExt cx="37776" cy="32357"/>
              </a:xfrm>
            </p:grpSpPr>
            <p:sp>
              <p:nvSpPr>
                <p:cNvPr id="9780" name="Google Shape;9780;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67"/>
              <p:cNvGrpSpPr/>
              <p:nvPr/>
            </p:nvGrpSpPr>
            <p:grpSpPr>
              <a:xfrm>
                <a:off x="4883902" y="3648033"/>
                <a:ext cx="37783" cy="32380"/>
                <a:chOff x="4883902" y="3648033"/>
                <a:chExt cx="37783" cy="32380"/>
              </a:xfrm>
            </p:grpSpPr>
            <p:sp>
              <p:nvSpPr>
                <p:cNvPr id="9783" name="Google Shape;9783;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67"/>
              <p:cNvGrpSpPr/>
              <p:nvPr/>
            </p:nvGrpSpPr>
            <p:grpSpPr>
              <a:xfrm>
                <a:off x="4907780" y="3347220"/>
                <a:ext cx="37878" cy="32357"/>
                <a:chOff x="4907780" y="3347220"/>
                <a:chExt cx="37878" cy="32357"/>
              </a:xfrm>
            </p:grpSpPr>
            <p:sp>
              <p:nvSpPr>
                <p:cNvPr id="9786" name="Google Shape;9786;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7"/>
              <p:cNvGrpSpPr/>
              <p:nvPr/>
            </p:nvGrpSpPr>
            <p:grpSpPr>
              <a:xfrm>
                <a:off x="5065048" y="3738150"/>
                <a:ext cx="37783" cy="32364"/>
                <a:chOff x="5065048" y="3738150"/>
                <a:chExt cx="37783" cy="32364"/>
              </a:xfrm>
            </p:grpSpPr>
            <p:sp>
              <p:nvSpPr>
                <p:cNvPr id="9789" name="Google Shape;9789;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67"/>
              <p:cNvGrpSpPr/>
              <p:nvPr/>
            </p:nvGrpSpPr>
            <p:grpSpPr>
              <a:xfrm>
                <a:off x="5071616" y="3284615"/>
                <a:ext cx="37783" cy="32357"/>
                <a:chOff x="5071616" y="3284615"/>
                <a:chExt cx="37783" cy="32357"/>
              </a:xfrm>
            </p:grpSpPr>
            <p:sp>
              <p:nvSpPr>
                <p:cNvPr id="9792" name="Google Shape;9792;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67"/>
              <p:cNvGrpSpPr/>
              <p:nvPr/>
            </p:nvGrpSpPr>
            <p:grpSpPr>
              <a:xfrm>
                <a:off x="5389291" y="3759921"/>
                <a:ext cx="37783" cy="32380"/>
                <a:chOff x="5389291" y="3759921"/>
                <a:chExt cx="37783" cy="32380"/>
              </a:xfrm>
            </p:grpSpPr>
            <p:sp>
              <p:nvSpPr>
                <p:cNvPr id="9795" name="Google Shape;9795;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67"/>
              <p:cNvGrpSpPr/>
              <p:nvPr/>
            </p:nvGrpSpPr>
            <p:grpSpPr>
              <a:xfrm>
                <a:off x="5431534" y="3632932"/>
                <a:ext cx="37878" cy="32451"/>
                <a:chOff x="5431534" y="3632932"/>
                <a:chExt cx="37878" cy="32451"/>
              </a:xfrm>
            </p:grpSpPr>
            <p:sp>
              <p:nvSpPr>
                <p:cNvPr id="9798" name="Google Shape;9798;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67"/>
              <p:cNvGrpSpPr/>
              <p:nvPr/>
            </p:nvGrpSpPr>
            <p:grpSpPr>
              <a:xfrm>
                <a:off x="5540755" y="3544829"/>
                <a:ext cx="37783" cy="32357"/>
                <a:chOff x="5540755" y="3544829"/>
                <a:chExt cx="37783" cy="32357"/>
              </a:xfrm>
            </p:grpSpPr>
            <p:sp>
              <p:nvSpPr>
                <p:cNvPr id="9801" name="Google Shape;9801;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67"/>
              <p:cNvGrpSpPr/>
              <p:nvPr/>
            </p:nvGrpSpPr>
            <p:grpSpPr>
              <a:xfrm>
                <a:off x="5579293" y="3412107"/>
                <a:ext cx="37776" cy="32357"/>
                <a:chOff x="5579293" y="3412107"/>
                <a:chExt cx="37776" cy="32357"/>
              </a:xfrm>
            </p:grpSpPr>
            <p:sp>
              <p:nvSpPr>
                <p:cNvPr id="9804" name="Google Shape;9804;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67"/>
              <p:cNvGrpSpPr/>
              <p:nvPr/>
            </p:nvGrpSpPr>
            <p:grpSpPr>
              <a:xfrm>
                <a:off x="5801346" y="3284615"/>
                <a:ext cx="37783" cy="32357"/>
                <a:chOff x="5801346" y="3284615"/>
                <a:chExt cx="37783" cy="32357"/>
              </a:xfrm>
            </p:grpSpPr>
            <p:sp>
              <p:nvSpPr>
                <p:cNvPr id="9807" name="Google Shape;9807;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67"/>
              <p:cNvGrpSpPr/>
              <p:nvPr/>
            </p:nvGrpSpPr>
            <p:grpSpPr>
              <a:xfrm>
                <a:off x="5763578" y="3399067"/>
                <a:ext cx="37776" cy="32364"/>
                <a:chOff x="5763578" y="3399067"/>
                <a:chExt cx="37776" cy="32364"/>
              </a:xfrm>
            </p:grpSpPr>
            <p:sp>
              <p:nvSpPr>
                <p:cNvPr id="9810" name="Google Shape;9810;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67"/>
              <p:cNvGrpSpPr/>
              <p:nvPr/>
            </p:nvGrpSpPr>
            <p:grpSpPr>
              <a:xfrm>
                <a:off x="5395858" y="3230952"/>
                <a:ext cx="37776" cy="32364"/>
                <a:chOff x="5395858" y="3230952"/>
                <a:chExt cx="37776" cy="32364"/>
              </a:xfrm>
            </p:grpSpPr>
            <p:sp>
              <p:nvSpPr>
                <p:cNvPr id="9813" name="Google Shape;9813;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67"/>
              <p:cNvGrpSpPr/>
              <p:nvPr/>
            </p:nvGrpSpPr>
            <p:grpSpPr>
              <a:xfrm>
                <a:off x="5264088" y="3188237"/>
                <a:ext cx="37776" cy="32357"/>
                <a:chOff x="5264088" y="3188237"/>
                <a:chExt cx="37776" cy="32357"/>
              </a:xfrm>
            </p:grpSpPr>
            <p:sp>
              <p:nvSpPr>
                <p:cNvPr id="9816" name="Google Shape;9816;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67"/>
              <p:cNvGrpSpPr/>
              <p:nvPr/>
            </p:nvGrpSpPr>
            <p:grpSpPr>
              <a:xfrm>
                <a:off x="5585758" y="3237425"/>
                <a:ext cx="37878" cy="32357"/>
                <a:chOff x="5585758" y="3237425"/>
                <a:chExt cx="37878" cy="32357"/>
              </a:xfrm>
            </p:grpSpPr>
            <p:sp>
              <p:nvSpPr>
                <p:cNvPr id="9819" name="Google Shape;9819;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7"/>
              <p:cNvGrpSpPr/>
              <p:nvPr/>
            </p:nvGrpSpPr>
            <p:grpSpPr>
              <a:xfrm>
                <a:off x="4874196" y="3291088"/>
                <a:ext cx="37878" cy="32451"/>
                <a:chOff x="4874196" y="3291088"/>
                <a:chExt cx="37878" cy="32451"/>
              </a:xfrm>
            </p:grpSpPr>
            <p:sp>
              <p:nvSpPr>
                <p:cNvPr id="9822" name="Google Shape;9822;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7"/>
              <p:cNvGrpSpPr/>
              <p:nvPr/>
            </p:nvGrpSpPr>
            <p:grpSpPr>
              <a:xfrm>
                <a:off x="5197770" y="3785466"/>
                <a:ext cx="37783" cy="32427"/>
                <a:chOff x="5197770" y="3785466"/>
                <a:chExt cx="37783" cy="32427"/>
              </a:xfrm>
            </p:grpSpPr>
            <p:sp>
              <p:nvSpPr>
                <p:cNvPr id="9825" name="Google Shape;9825;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7"/>
              <p:cNvGrpSpPr/>
              <p:nvPr/>
            </p:nvGrpSpPr>
            <p:grpSpPr>
              <a:xfrm>
                <a:off x="5177699" y="3492117"/>
                <a:ext cx="37776" cy="32357"/>
                <a:chOff x="5177699" y="3492117"/>
                <a:chExt cx="37776" cy="32357"/>
              </a:xfrm>
            </p:grpSpPr>
            <p:sp>
              <p:nvSpPr>
                <p:cNvPr id="9828" name="Google Shape;9828;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67"/>
              <p:cNvGrpSpPr/>
              <p:nvPr/>
            </p:nvGrpSpPr>
            <p:grpSpPr>
              <a:xfrm>
                <a:off x="5349431" y="3622346"/>
                <a:ext cx="37870" cy="32380"/>
                <a:chOff x="5349431" y="3622346"/>
                <a:chExt cx="37870" cy="32380"/>
              </a:xfrm>
            </p:grpSpPr>
            <p:sp>
              <p:nvSpPr>
                <p:cNvPr id="9831" name="Google Shape;9831;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67"/>
              <p:cNvGrpSpPr/>
              <p:nvPr/>
            </p:nvGrpSpPr>
            <p:grpSpPr>
              <a:xfrm>
                <a:off x="5068855" y="3563980"/>
                <a:ext cx="53954" cy="46223"/>
                <a:chOff x="5068855" y="3563980"/>
                <a:chExt cx="53954" cy="46223"/>
              </a:xfrm>
            </p:grpSpPr>
            <p:sp>
              <p:nvSpPr>
                <p:cNvPr id="9834" name="Google Shape;9834;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7"/>
              <p:cNvGrpSpPr/>
              <p:nvPr/>
            </p:nvGrpSpPr>
            <p:grpSpPr>
              <a:xfrm>
                <a:off x="5037654" y="3392507"/>
                <a:ext cx="37870" cy="32451"/>
                <a:chOff x="5037654" y="3392507"/>
                <a:chExt cx="37870" cy="32451"/>
              </a:xfrm>
            </p:grpSpPr>
            <p:sp>
              <p:nvSpPr>
                <p:cNvPr id="9837" name="Google Shape;9837;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7"/>
              <p:cNvGrpSpPr/>
              <p:nvPr/>
            </p:nvGrpSpPr>
            <p:grpSpPr>
              <a:xfrm>
                <a:off x="5456560" y="3368629"/>
                <a:ext cx="37870" cy="32451"/>
                <a:chOff x="5456560" y="3368629"/>
                <a:chExt cx="37870" cy="32451"/>
              </a:xfrm>
            </p:grpSpPr>
            <p:sp>
              <p:nvSpPr>
                <p:cNvPr id="9840" name="Google Shape;9840;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67"/>
              <p:cNvGrpSpPr/>
              <p:nvPr/>
            </p:nvGrpSpPr>
            <p:grpSpPr>
              <a:xfrm>
                <a:off x="4755749" y="3501516"/>
                <a:ext cx="46246" cy="39608"/>
                <a:chOff x="4755749" y="3501516"/>
                <a:chExt cx="46246" cy="39608"/>
              </a:xfrm>
            </p:grpSpPr>
            <p:sp>
              <p:nvSpPr>
                <p:cNvPr id="9843" name="Google Shape;9843;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67"/>
              <p:cNvGrpSpPr/>
              <p:nvPr/>
            </p:nvGrpSpPr>
            <p:grpSpPr>
              <a:xfrm>
                <a:off x="4681346" y="3485582"/>
                <a:ext cx="37783" cy="32427"/>
                <a:chOff x="4681346" y="3485582"/>
                <a:chExt cx="37783" cy="32427"/>
              </a:xfrm>
            </p:grpSpPr>
            <p:sp>
              <p:nvSpPr>
                <p:cNvPr id="9846" name="Google Shape;9846;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7"/>
              <p:cNvGrpSpPr/>
              <p:nvPr/>
            </p:nvGrpSpPr>
            <p:grpSpPr>
              <a:xfrm>
                <a:off x="4767067" y="3291088"/>
                <a:ext cx="37878" cy="32451"/>
                <a:chOff x="4767067" y="3291088"/>
                <a:chExt cx="37878" cy="32451"/>
              </a:xfrm>
            </p:grpSpPr>
            <p:sp>
              <p:nvSpPr>
                <p:cNvPr id="9849" name="Google Shape;9849;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67"/>
              <p:cNvGrpSpPr/>
              <p:nvPr/>
            </p:nvGrpSpPr>
            <p:grpSpPr>
              <a:xfrm>
                <a:off x="4687819" y="3405539"/>
                <a:ext cx="37776" cy="32451"/>
                <a:chOff x="4687819" y="3405539"/>
                <a:chExt cx="37776" cy="32451"/>
              </a:xfrm>
            </p:grpSpPr>
            <p:sp>
              <p:nvSpPr>
                <p:cNvPr id="9852" name="Google Shape;9852;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67"/>
              <p:cNvGrpSpPr/>
              <p:nvPr/>
            </p:nvGrpSpPr>
            <p:grpSpPr>
              <a:xfrm>
                <a:off x="4923101" y="3444809"/>
                <a:ext cx="52813" cy="45318"/>
                <a:chOff x="4923101" y="3444809"/>
                <a:chExt cx="52813" cy="45318"/>
              </a:xfrm>
            </p:grpSpPr>
            <p:sp>
              <p:nvSpPr>
                <p:cNvPr id="9855" name="Google Shape;9855;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67"/>
              <p:cNvGrpSpPr/>
              <p:nvPr/>
            </p:nvGrpSpPr>
            <p:grpSpPr>
              <a:xfrm>
                <a:off x="4846040" y="3654750"/>
                <a:ext cx="31405" cy="26993"/>
                <a:chOff x="4846040" y="3654750"/>
                <a:chExt cx="31405" cy="26993"/>
              </a:xfrm>
            </p:grpSpPr>
            <p:sp>
              <p:nvSpPr>
                <p:cNvPr id="9858" name="Google Shape;9858;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67"/>
              <p:cNvGrpSpPr/>
              <p:nvPr/>
            </p:nvGrpSpPr>
            <p:grpSpPr>
              <a:xfrm>
                <a:off x="4925673" y="3691700"/>
                <a:ext cx="40253" cy="34472"/>
                <a:chOff x="4925673" y="3691700"/>
                <a:chExt cx="40253" cy="34472"/>
              </a:xfrm>
            </p:grpSpPr>
            <p:sp>
              <p:nvSpPr>
                <p:cNvPr id="9861" name="Google Shape;9861;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67"/>
              <p:cNvGrpSpPr/>
              <p:nvPr/>
            </p:nvGrpSpPr>
            <p:grpSpPr>
              <a:xfrm>
                <a:off x="4894653" y="3740848"/>
                <a:ext cx="31405" cy="26906"/>
                <a:chOff x="4894653" y="3740848"/>
                <a:chExt cx="31405" cy="26906"/>
              </a:xfrm>
            </p:grpSpPr>
            <p:sp>
              <p:nvSpPr>
                <p:cNvPr id="9864" name="Google Shape;9864;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67"/>
              <p:cNvGrpSpPr/>
              <p:nvPr/>
            </p:nvGrpSpPr>
            <p:grpSpPr>
              <a:xfrm>
                <a:off x="4962300" y="3696348"/>
                <a:ext cx="38255" cy="32773"/>
                <a:chOff x="4962300" y="3696348"/>
                <a:chExt cx="38255" cy="32773"/>
              </a:xfrm>
            </p:grpSpPr>
            <p:sp>
              <p:nvSpPr>
                <p:cNvPr id="9867" name="Google Shape;9867;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67"/>
              <p:cNvGrpSpPr/>
              <p:nvPr/>
            </p:nvGrpSpPr>
            <p:grpSpPr>
              <a:xfrm>
                <a:off x="4980185" y="3743349"/>
                <a:ext cx="31499" cy="26969"/>
                <a:chOff x="4980185" y="3743349"/>
                <a:chExt cx="31499" cy="26969"/>
              </a:xfrm>
            </p:grpSpPr>
            <p:sp>
              <p:nvSpPr>
                <p:cNvPr id="9870" name="Google Shape;9870;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67"/>
              <p:cNvGrpSpPr/>
              <p:nvPr/>
            </p:nvGrpSpPr>
            <p:grpSpPr>
              <a:xfrm>
                <a:off x="5013768" y="3734312"/>
                <a:ext cx="31499" cy="26969"/>
                <a:chOff x="5013768" y="3734312"/>
                <a:chExt cx="31499" cy="26969"/>
              </a:xfrm>
            </p:grpSpPr>
            <p:sp>
              <p:nvSpPr>
                <p:cNvPr id="9873" name="Google Shape;9873;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67"/>
              <p:cNvGrpSpPr/>
              <p:nvPr/>
            </p:nvGrpSpPr>
            <p:grpSpPr>
              <a:xfrm>
                <a:off x="5036703" y="3764545"/>
                <a:ext cx="31499" cy="26898"/>
                <a:chOff x="5036703" y="3764545"/>
                <a:chExt cx="31499" cy="26898"/>
              </a:xfrm>
            </p:grpSpPr>
            <p:sp>
              <p:nvSpPr>
                <p:cNvPr id="9876" name="Google Shape;9876;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67"/>
              <p:cNvGrpSpPr/>
              <p:nvPr/>
            </p:nvGrpSpPr>
            <p:grpSpPr>
              <a:xfrm>
                <a:off x="4953546" y="3768352"/>
                <a:ext cx="31405" cy="26898"/>
                <a:chOff x="4953546" y="3768352"/>
                <a:chExt cx="31405" cy="26898"/>
              </a:xfrm>
            </p:grpSpPr>
            <p:sp>
              <p:nvSpPr>
                <p:cNvPr id="9879" name="Google Shape;9879;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67"/>
              <p:cNvGrpSpPr/>
              <p:nvPr/>
            </p:nvGrpSpPr>
            <p:grpSpPr>
              <a:xfrm>
                <a:off x="4964770" y="3814016"/>
                <a:ext cx="31499" cy="26993"/>
                <a:chOff x="4964770" y="3814016"/>
                <a:chExt cx="31499" cy="26993"/>
              </a:xfrm>
            </p:grpSpPr>
            <p:sp>
              <p:nvSpPr>
                <p:cNvPr id="9882" name="Google Shape;9882;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67"/>
              <p:cNvGrpSpPr/>
              <p:nvPr/>
            </p:nvGrpSpPr>
            <p:grpSpPr>
              <a:xfrm>
                <a:off x="4923290" y="3800504"/>
                <a:ext cx="31468" cy="26898"/>
                <a:chOff x="4923290" y="3800504"/>
                <a:chExt cx="31468" cy="26898"/>
              </a:xfrm>
            </p:grpSpPr>
            <p:sp>
              <p:nvSpPr>
                <p:cNvPr id="9885" name="Google Shape;9885;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67"/>
              <p:cNvGrpSpPr/>
              <p:nvPr/>
            </p:nvGrpSpPr>
            <p:grpSpPr>
              <a:xfrm>
                <a:off x="5108534" y="3650943"/>
                <a:ext cx="31405" cy="26993"/>
                <a:chOff x="5108534" y="3650943"/>
                <a:chExt cx="31405" cy="26993"/>
              </a:xfrm>
            </p:grpSpPr>
            <p:sp>
              <p:nvSpPr>
                <p:cNvPr id="9888" name="Google Shape;9888;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67"/>
              <p:cNvGrpSpPr/>
              <p:nvPr/>
            </p:nvGrpSpPr>
            <p:grpSpPr>
              <a:xfrm>
                <a:off x="5119380" y="3760739"/>
                <a:ext cx="31499" cy="26993"/>
                <a:chOff x="5119380" y="3760739"/>
                <a:chExt cx="31499" cy="26993"/>
              </a:xfrm>
            </p:grpSpPr>
            <p:sp>
              <p:nvSpPr>
                <p:cNvPr id="9891" name="Google Shape;9891;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67"/>
              <p:cNvGrpSpPr/>
              <p:nvPr/>
            </p:nvGrpSpPr>
            <p:grpSpPr>
              <a:xfrm>
                <a:off x="5119380" y="3788235"/>
                <a:ext cx="31499" cy="26993"/>
                <a:chOff x="5119380" y="3788235"/>
                <a:chExt cx="31499" cy="26993"/>
              </a:xfrm>
            </p:grpSpPr>
            <p:sp>
              <p:nvSpPr>
                <p:cNvPr id="9894" name="Google Shape;9894;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67"/>
              <p:cNvGrpSpPr/>
              <p:nvPr/>
            </p:nvGrpSpPr>
            <p:grpSpPr>
              <a:xfrm>
                <a:off x="5158005" y="3875284"/>
                <a:ext cx="31405" cy="27001"/>
                <a:chOff x="5158005" y="3875284"/>
                <a:chExt cx="31405" cy="27001"/>
              </a:xfrm>
            </p:grpSpPr>
            <p:sp>
              <p:nvSpPr>
                <p:cNvPr id="9897" name="Google Shape;9897;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67"/>
              <p:cNvGrpSpPr/>
              <p:nvPr/>
            </p:nvGrpSpPr>
            <p:grpSpPr>
              <a:xfrm>
                <a:off x="5233163" y="3764545"/>
                <a:ext cx="31499" cy="26898"/>
                <a:chOff x="5233163" y="3764545"/>
                <a:chExt cx="31499" cy="26898"/>
              </a:xfrm>
            </p:grpSpPr>
            <p:sp>
              <p:nvSpPr>
                <p:cNvPr id="9900" name="Google Shape;9900;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67"/>
              <p:cNvGrpSpPr/>
              <p:nvPr/>
            </p:nvGrpSpPr>
            <p:grpSpPr>
              <a:xfrm>
                <a:off x="5276168" y="3805545"/>
                <a:ext cx="31499" cy="26906"/>
                <a:chOff x="5276168" y="3805545"/>
                <a:chExt cx="31499" cy="26906"/>
              </a:xfrm>
            </p:grpSpPr>
            <p:sp>
              <p:nvSpPr>
                <p:cNvPr id="9903" name="Google Shape;9903;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67"/>
              <p:cNvGrpSpPr/>
              <p:nvPr/>
            </p:nvGrpSpPr>
            <p:grpSpPr>
              <a:xfrm>
                <a:off x="5294053" y="3851933"/>
                <a:ext cx="31405" cy="26945"/>
                <a:chOff x="5294053" y="3851933"/>
                <a:chExt cx="31405" cy="26945"/>
              </a:xfrm>
            </p:grpSpPr>
            <p:sp>
              <p:nvSpPr>
                <p:cNvPr id="9906" name="Google Shape;9906;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67"/>
              <p:cNvGrpSpPr/>
              <p:nvPr/>
            </p:nvGrpSpPr>
            <p:grpSpPr>
              <a:xfrm>
                <a:off x="5341723" y="3851902"/>
                <a:ext cx="31405" cy="26977"/>
                <a:chOff x="5341723" y="3851902"/>
                <a:chExt cx="31405" cy="26977"/>
              </a:xfrm>
            </p:grpSpPr>
            <p:sp>
              <p:nvSpPr>
                <p:cNvPr id="9909" name="Google Shape;9909;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67"/>
              <p:cNvGrpSpPr/>
              <p:nvPr/>
            </p:nvGrpSpPr>
            <p:grpSpPr>
              <a:xfrm>
                <a:off x="5054871" y="3507855"/>
                <a:ext cx="31405" cy="26993"/>
                <a:chOff x="5054871" y="3507855"/>
                <a:chExt cx="31405" cy="26993"/>
              </a:xfrm>
            </p:grpSpPr>
            <p:sp>
              <p:nvSpPr>
                <p:cNvPr id="9912" name="Google Shape;9912;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67"/>
              <p:cNvGrpSpPr/>
              <p:nvPr/>
            </p:nvGrpSpPr>
            <p:grpSpPr>
              <a:xfrm>
                <a:off x="4876579" y="3675325"/>
                <a:ext cx="31405" cy="26969"/>
                <a:chOff x="4876579" y="3675325"/>
                <a:chExt cx="31405" cy="26969"/>
              </a:xfrm>
            </p:grpSpPr>
            <p:sp>
              <p:nvSpPr>
                <p:cNvPr id="9915" name="Google Shape;9915;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67"/>
              <p:cNvGrpSpPr/>
              <p:nvPr/>
            </p:nvGrpSpPr>
            <p:grpSpPr>
              <a:xfrm>
                <a:off x="4842233" y="3688333"/>
                <a:ext cx="31405" cy="26993"/>
                <a:chOff x="4842233" y="3688333"/>
                <a:chExt cx="31405" cy="26993"/>
              </a:xfrm>
            </p:grpSpPr>
            <p:sp>
              <p:nvSpPr>
                <p:cNvPr id="9918" name="Google Shape;9918;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67"/>
              <p:cNvGrpSpPr/>
              <p:nvPr/>
            </p:nvGrpSpPr>
            <p:grpSpPr>
              <a:xfrm>
                <a:off x="5187876" y="3608032"/>
                <a:ext cx="31405" cy="27001"/>
                <a:chOff x="5187876" y="3608032"/>
                <a:chExt cx="31405" cy="27001"/>
              </a:xfrm>
            </p:grpSpPr>
            <p:sp>
              <p:nvSpPr>
                <p:cNvPr id="9921" name="Google Shape;9921;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3" name="Google Shape;9923;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5" name="Google Shape;9925;p67"/>
              <p:cNvGrpSpPr/>
              <p:nvPr/>
            </p:nvGrpSpPr>
            <p:grpSpPr>
              <a:xfrm>
                <a:off x="5269224" y="3304167"/>
                <a:ext cx="40253" cy="34402"/>
                <a:chOff x="5269224" y="3304167"/>
                <a:chExt cx="40253" cy="34402"/>
              </a:xfrm>
            </p:grpSpPr>
            <p:sp>
              <p:nvSpPr>
                <p:cNvPr id="9926" name="Google Shape;9926;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67"/>
              <p:cNvGrpSpPr/>
              <p:nvPr/>
            </p:nvGrpSpPr>
            <p:grpSpPr>
              <a:xfrm>
                <a:off x="5327354" y="3476615"/>
                <a:ext cx="49864" cy="42723"/>
                <a:chOff x="5327354" y="3476615"/>
                <a:chExt cx="49864" cy="42723"/>
              </a:xfrm>
            </p:grpSpPr>
            <p:sp>
              <p:nvSpPr>
                <p:cNvPr id="9929" name="Google Shape;9929;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1" name="Google Shape;9931;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3" name="Google Shape;9933;p67"/>
              <p:cNvGrpSpPr/>
              <p:nvPr/>
            </p:nvGrpSpPr>
            <p:grpSpPr>
              <a:xfrm>
                <a:off x="5341723" y="3775957"/>
                <a:ext cx="31405" cy="26898"/>
                <a:chOff x="5341723" y="3775957"/>
                <a:chExt cx="31405" cy="26898"/>
              </a:xfrm>
            </p:grpSpPr>
            <p:sp>
              <p:nvSpPr>
                <p:cNvPr id="9934" name="Google Shape;9934;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67"/>
              <p:cNvGrpSpPr/>
              <p:nvPr/>
            </p:nvGrpSpPr>
            <p:grpSpPr>
              <a:xfrm>
                <a:off x="5439053" y="3699274"/>
                <a:ext cx="31405" cy="26898"/>
                <a:chOff x="5439053" y="3699274"/>
                <a:chExt cx="31405" cy="26898"/>
              </a:xfrm>
            </p:grpSpPr>
            <p:sp>
              <p:nvSpPr>
                <p:cNvPr id="9937" name="Google Shape;9937;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67"/>
              <p:cNvGrpSpPr/>
              <p:nvPr/>
            </p:nvGrpSpPr>
            <p:grpSpPr>
              <a:xfrm>
                <a:off x="5412414" y="3622307"/>
                <a:ext cx="31499" cy="26993"/>
                <a:chOff x="5412414" y="3622307"/>
                <a:chExt cx="31499" cy="26993"/>
              </a:xfrm>
            </p:grpSpPr>
            <p:sp>
              <p:nvSpPr>
                <p:cNvPr id="9940" name="Google Shape;9940;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67"/>
              <p:cNvGrpSpPr/>
              <p:nvPr/>
            </p:nvGrpSpPr>
            <p:grpSpPr>
              <a:xfrm>
                <a:off x="5476254" y="3473949"/>
                <a:ext cx="26835" cy="26930"/>
                <a:chOff x="5476254" y="3473949"/>
                <a:chExt cx="26835" cy="26930"/>
              </a:xfrm>
            </p:grpSpPr>
            <p:sp>
              <p:nvSpPr>
                <p:cNvPr id="9943" name="Google Shape;9943;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67"/>
              <p:cNvGrpSpPr/>
              <p:nvPr/>
            </p:nvGrpSpPr>
            <p:grpSpPr>
              <a:xfrm>
                <a:off x="5564547" y="3481594"/>
                <a:ext cx="31397" cy="26898"/>
                <a:chOff x="5564547" y="3481594"/>
                <a:chExt cx="31397" cy="26898"/>
              </a:xfrm>
            </p:grpSpPr>
            <p:sp>
              <p:nvSpPr>
                <p:cNvPr id="9946" name="Google Shape;9946;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67"/>
              <p:cNvGrpSpPr/>
              <p:nvPr/>
            </p:nvGrpSpPr>
            <p:grpSpPr>
              <a:xfrm>
                <a:off x="5534101" y="3470174"/>
                <a:ext cx="31397" cy="26906"/>
                <a:chOff x="5534101" y="3470174"/>
                <a:chExt cx="31397" cy="26906"/>
              </a:xfrm>
            </p:grpSpPr>
            <p:sp>
              <p:nvSpPr>
                <p:cNvPr id="9949" name="Google Shape;9949;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1" name="Google Shape;9951;p67"/>
              <p:cNvGrpSpPr/>
              <p:nvPr/>
            </p:nvGrpSpPr>
            <p:grpSpPr>
              <a:xfrm>
                <a:off x="5610879" y="3314486"/>
                <a:ext cx="31499" cy="26938"/>
                <a:chOff x="5610879" y="3314486"/>
                <a:chExt cx="31499" cy="26938"/>
              </a:xfrm>
            </p:grpSpPr>
            <p:sp>
              <p:nvSpPr>
                <p:cNvPr id="9952" name="Google Shape;9952;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67"/>
              <p:cNvGrpSpPr/>
              <p:nvPr/>
            </p:nvGrpSpPr>
            <p:grpSpPr>
              <a:xfrm>
                <a:off x="4834525" y="3501382"/>
                <a:ext cx="31499" cy="26898"/>
                <a:chOff x="4834525" y="3501382"/>
                <a:chExt cx="31499" cy="26898"/>
              </a:xfrm>
            </p:grpSpPr>
            <p:sp>
              <p:nvSpPr>
                <p:cNvPr id="9955" name="Google Shape;9955;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67"/>
              <p:cNvGrpSpPr/>
              <p:nvPr/>
            </p:nvGrpSpPr>
            <p:grpSpPr>
              <a:xfrm>
                <a:off x="4898460" y="3580158"/>
                <a:ext cx="31405" cy="26898"/>
                <a:chOff x="4898460" y="3580158"/>
                <a:chExt cx="31405" cy="26898"/>
              </a:xfrm>
            </p:grpSpPr>
            <p:sp>
              <p:nvSpPr>
                <p:cNvPr id="9958" name="Google Shape;9958;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67"/>
              <p:cNvGrpSpPr/>
              <p:nvPr/>
            </p:nvGrpSpPr>
            <p:grpSpPr>
              <a:xfrm>
                <a:off x="4882667" y="3608032"/>
                <a:ext cx="31499" cy="27001"/>
                <a:chOff x="4882667" y="3608032"/>
                <a:chExt cx="31499" cy="27001"/>
              </a:xfrm>
            </p:grpSpPr>
            <p:sp>
              <p:nvSpPr>
                <p:cNvPr id="9961" name="Google Shape;9961;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67"/>
              <p:cNvGrpSpPr/>
              <p:nvPr/>
            </p:nvGrpSpPr>
            <p:grpSpPr>
              <a:xfrm>
                <a:off x="4843373" y="3631407"/>
                <a:ext cx="16273" cy="16186"/>
                <a:chOff x="4843373" y="3631407"/>
                <a:chExt cx="16273" cy="16186"/>
              </a:xfrm>
            </p:grpSpPr>
            <p:sp>
              <p:nvSpPr>
                <p:cNvPr id="9964" name="Google Shape;9964;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67"/>
              <p:cNvGrpSpPr/>
              <p:nvPr/>
            </p:nvGrpSpPr>
            <p:grpSpPr>
              <a:xfrm>
                <a:off x="4727773" y="3591578"/>
                <a:ext cx="31499" cy="26898"/>
                <a:chOff x="4727773" y="3591578"/>
                <a:chExt cx="31499" cy="26898"/>
              </a:xfrm>
            </p:grpSpPr>
            <p:sp>
              <p:nvSpPr>
                <p:cNvPr id="9967" name="Google Shape;9967;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9" name="Google Shape;9969;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1" name="Google Shape;9971;p67"/>
              <p:cNvGrpSpPr/>
              <p:nvPr/>
            </p:nvGrpSpPr>
            <p:grpSpPr>
              <a:xfrm>
                <a:off x="4609421" y="3577398"/>
                <a:ext cx="31499" cy="27001"/>
                <a:chOff x="4609421" y="3577398"/>
                <a:chExt cx="31499" cy="27001"/>
              </a:xfrm>
            </p:grpSpPr>
            <p:sp>
              <p:nvSpPr>
                <p:cNvPr id="9972" name="Google Shape;9972;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67"/>
              <p:cNvGrpSpPr/>
              <p:nvPr/>
            </p:nvGrpSpPr>
            <p:grpSpPr>
              <a:xfrm>
                <a:off x="4649289" y="3577398"/>
                <a:ext cx="31499" cy="27001"/>
                <a:chOff x="4649289" y="3577398"/>
                <a:chExt cx="31499" cy="27001"/>
              </a:xfrm>
            </p:grpSpPr>
            <p:sp>
              <p:nvSpPr>
                <p:cNvPr id="9975" name="Google Shape;9975;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67"/>
              <p:cNvGrpSpPr/>
              <p:nvPr/>
            </p:nvGrpSpPr>
            <p:grpSpPr>
              <a:xfrm>
                <a:off x="4605614" y="3639523"/>
                <a:ext cx="31499" cy="26906"/>
                <a:chOff x="4605614" y="3639523"/>
                <a:chExt cx="31499" cy="26906"/>
              </a:xfrm>
            </p:grpSpPr>
            <p:sp>
              <p:nvSpPr>
                <p:cNvPr id="9978" name="Google Shape;9978;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67"/>
              <p:cNvGrpSpPr/>
              <p:nvPr/>
            </p:nvGrpSpPr>
            <p:grpSpPr>
              <a:xfrm>
                <a:off x="4785149" y="3618846"/>
                <a:ext cx="26930" cy="26843"/>
                <a:chOff x="4785149" y="3618846"/>
                <a:chExt cx="26930" cy="26843"/>
              </a:xfrm>
            </p:grpSpPr>
            <p:sp>
              <p:nvSpPr>
                <p:cNvPr id="9981" name="Google Shape;9981;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67"/>
              <p:cNvGrpSpPr/>
              <p:nvPr/>
            </p:nvGrpSpPr>
            <p:grpSpPr>
              <a:xfrm>
                <a:off x="4810167" y="3601567"/>
                <a:ext cx="31405" cy="26898"/>
                <a:chOff x="4810167" y="3601567"/>
                <a:chExt cx="31405" cy="26898"/>
              </a:xfrm>
            </p:grpSpPr>
            <p:sp>
              <p:nvSpPr>
                <p:cNvPr id="9984" name="Google Shape;9984;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67"/>
              <p:cNvGrpSpPr/>
              <p:nvPr/>
            </p:nvGrpSpPr>
            <p:grpSpPr>
              <a:xfrm>
                <a:off x="4831002" y="3373230"/>
                <a:ext cx="31405" cy="26898"/>
                <a:chOff x="4831002" y="3373230"/>
                <a:chExt cx="31405" cy="26898"/>
              </a:xfrm>
            </p:grpSpPr>
            <p:sp>
              <p:nvSpPr>
                <p:cNvPr id="9987" name="Google Shape;9987;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67"/>
              <p:cNvGrpSpPr/>
              <p:nvPr/>
            </p:nvGrpSpPr>
            <p:grpSpPr>
              <a:xfrm>
                <a:off x="4719311" y="3355054"/>
                <a:ext cx="31499" cy="27001"/>
                <a:chOff x="4719311" y="3355054"/>
                <a:chExt cx="31499" cy="27001"/>
              </a:xfrm>
            </p:grpSpPr>
            <p:sp>
              <p:nvSpPr>
                <p:cNvPr id="9990" name="Google Shape;9990;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67"/>
              <p:cNvGrpSpPr/>
              <p:nvPr/>
            </p:nvGrpSpPr>
            <p:grpSpPr>
              <a:xfrm>
                <a:off x="4798755" y="3450260"/>
                <a:ext cx="26930" cy="26930"/>
                <a:chOff x="4798755" y="3450260"/>
                <a:chExt cx="26930" cy="26930"/>
              </a:xfrm>
            </p:grpSpPr>
            <p:sp>
              <p:nvSpPr>
                <p:cNvPr id="9993" name="Google Shape;9993;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67"/>
              <p:cNvGrpSpPr/>
              <p:nvPr/>
            </p:nvGrpSpPr>
            <p:grpSpPr>
              <a:xfrm>
                <a:off x="4645576" y="3467555"/>
                <a:ext cx="31405" cy="26953"/>
                <a:chOff x="4645576" y="3467555"/>
                <a:chExt cx="31405" cy="26953"/>
              </a:xfrm>
            </p:grpSpPr>
            <p:sp>
              <p:nvSpPr>
                <p:cNvPr id="9996" name="Google Shape;9996;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67"/>
              <p:cNvGrpSpPr/>
              <p:nvPr/>
            </p:nvGrpSpPr>
            <p:grpSpPr>
              <a:xfrm>
                <a:off x="4687631" y="3583965"/>
                <a:ext cx="31499" cy="26898"/>
                <a:chOff x="4687631" y="3583965"/>
                <a:chExt cx="31499" cy="26898"/>
              </a:xfrm>
            </p:grpSpPr>
            <p:sp>
              <p:nvSpPr>
                <p:cNvPr id="9999" name="Google Shape;9999;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67"/>
              <p:cNvGrpSpPr/>
              <p:nvPr/>
            </p:nvGrpSpPr>
            <p:grpSpPr>
              <a:xfrm>
                <a:off x="4719311" y="3471314"/>
                <a:ext cx="31499" cy="27001"/>
                <a:chOff x="4719311" y="3471314"/>
                <a:chExt cx="31499" cy="27001"/>
              </a:xfrm>
            </p:grpSpPr>
            <p:sp>
              <p:nvSpPr>
                <p:cNvPr id="10002" name="Google Shape;10002;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67"/>
              <p:cNvGrpSpPr/>
              <p:nvPr/>
            </p:nvGrpSpPr>
            <p:grpSpPr>
              <a:xfrm>
                <a:off x="4719311" y="3434404"/>
                <a:ext cx="31499" cy="26898"/>
                <a:chOff x="4719311" y="3434404"/>
                <a:chExt cx="31499" cy="26898"/>
              </a:xfrm>
            </p:grpSpPr>
            <p:sp>
              <p:nvSpPr>
                <p:cNvPr id="10005" name="Google Shape;10005;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67"/>
              <p:cNvGrpSpPr/>
              <p:nvPr/>
            </p:nvGrpSpPr>
            <p:grpSpPr>
              <a:xfrm>
                <a:off x="4768876" y="3401772"/>
                <a:ext cx="31499" cy="26898"/>
                <a:chOff x="4768876" y="3401772"/>
                <a:chExt cx="31499" cy="26898"/>
              </a:xfrm>
            </p:grpSpPr>
            <p:sp>
              <p:nvSpPr>
                <p:cNvPr id="10008" name="Google Shape;10008;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67"/>
              <p:cNvGrpSpPr/>
              <p:nvPr/>
            </p:nvGrpSpPr>
            <p:grpSpPr>
              <a:xfrm>
                <a:off x="4762214" y="3471377"/>
                <a:ext cx="26938" cy="26938"/>
                <a:chOff x="4762214" y="3471377"/>
                <a:chExt cx="26938" cy="26938"/>
              </a:xfrm>
            </p:grpSpPr>
            <p:sp>
              <p:nvSpPr>
                <p:cNvPr id="10011" name="Google Shape;10011;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67"/>
              <p:cNvGrpSpPr/>
              <p:nvPr/>
            </p:nvGrpSpPr>
            <p:grpSpPr>
              <a:xfrm>
                <a:off x="4790473" y="3344782"/>
                <a:ext cx="31405" cy="26898"/>
                <a:chOff x="4790473" y="3344782"/>
                <a:chExt cx="31405" cy="26898"/>
              </a:xfrm>
            </p:grpSpPr>
            <p:sp>
              <p:nvSpPr>
                <p:cNvPr id="10014" name="Google Shape;10014;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67"/>
              <p:cNvGrpSpPr/>
              <p:nvPr/>
            </p:nvGrpSpPr>
            <p:grpSpPr>
              <a:xfrm>
                <a:off x="4823774" y="3950733"/>
                <a:ext cx="37398" cy="32034"/>
                <a:chOff x="4823774" y="3950733"/>
                <a:chExt cx="37398" cy="32034"/>
              </a:xfrm>
            </p:grpSpPr>
            <p:sp>
              <p:nvSpPr>
                <p:cNvPr id="10017" name="Google Shape;10017;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67"/>
              <p:cNvGrpSpPr/>
              <p:nvPr/>
            </p:nvGrpSpPr>
            <p:grpSpPr>
              <a:xfrm>
                <a:off x="4823396" y="4110566"/>
                <a:ext cx="31405" cy="26906"/>
                <a:chOff x="4823396" y="4110566"/>
                <a:chExt cx="31405" cy="26906"/>
              </a:xfrm>
            </p:grpSpPr>
            <p:sp>
              <p:nvSpPr>
                <p:cNvPr id="10020" name="Google Shape;10020;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67"/>
              <p:cNvGrpSpPr/>
              <p:nvPr/>
            </p:nvGrpSpPr>
            <p:grpSpPr>
              <a:xfrm>
                <a:off x="4838332" y="3821150"/>
                <a:ext cx="31499" cy="26898"/>
                <a:chOff x="4838332" y="3821150"/>
                <a:chExt cx="31499" cy="26898"/>
              </a:xfrm>
            </p:grpSpPr>
            <p:sp>
              <p:nvSpPr>
                <p:cNvPr id="10023" name="Google Shape;10023;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67"/>
              <p:cNvGrpSpPr/>
              <p:nvPr/>
            </p:nvGrpSpPr>
            <p:grpSpPr>
              <a:xfrm>
                <a:off x="4661275" y="3815007"/>
                <a:ext cx="36824" cy="31523"/>
                <a:chOff x="4661275" y="3815007"/>
                <a:chExt cx="36824" cy="31523"/>
              </a:xfrm>
            </p:grpSpPr>
            <p:sp>
              <p:nvSpPr>
                <p:cNvPr id="10026" name="Google Shape;10026;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67"/>
              <p:cNvGrpSpPr/>
              <p:nvPr/>
            </p:nvGrpSpPr>
            <p:grpSpPr>
              <a:xfrm>
                <a:off x="4558998" y="3851037"/>
                <a:ext cx="33591" cy="28699"/>
                <a:chOff x="4558998" y="3851037"/>
                <a:chExt cx="33591" cy="28699"/>
              </a:xfrm>
            </p:grpSpPr>
            <p:sp>
              <p:nvSpPr>
                <p:cNvPr id="10029" name="Google Shape;10029;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67"/>
              <p:cNvGrpSpPr/>
              <p:nvPr/>
            </p:nvGrpSpPr>
            <p:grpSpPr>
              <a:xfrm>
                <a:off x="4696762" y="3638587"/>
                <a:ext cx="33591" cy="28794"/>
                <a:chOff x="4696762" y="3638587"/>
                <a:chExt cx="33591" cy="28794"/>
              </a:xfrm>
            </p:grpSpPr>
            <p:sp>
              <p:nvSpPr>
                <p:cNvPr id="10032" name="Google Shape;10032;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67"/>
              <p:cNvGrpSpPr/>
              <p:nvPr/>
            </p:nvGrpSpPr>
            <p:grpSpPr>
              <a:xfrm>
                <a:off x="4929479" y="3939140"/>
                <a:ext cx="33497" cy="28692"/>
                <a:chOff x="4929479" y="3939140"/>
                <a:chExt cx="33497" cy="28692"/>
              </a:xfrm>
            </p:grpSpPr>
            <p:sp>
              <p:nvSpPr>
                <p:cNvPr id="10035" name="Google Shape;10035;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67"/>
              <p:cNvGrpSpPr/>
              <p:nvPr/>
            </p:nvGrpSpPr>
            <p:grpSpPr>
              <a:xfrm>
                <a:off x="4907119" y="3986039"/>
                <a:ext cx="33497" cy="28699"/>
                <a:chOff x="4907119" y="3986039"/>
                <a:chExt cx="33497" cy="28699"/>
              </a:xfrm>
            </p:grpSpPr>
            <p:sp>
              <p:nvSpPr>
                <p:cNvPr id="10038" name="Google Shape;10038;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67"/>
              <p:cNvGrpSpPr/>
              <p:nvPr/>
            </p:nvGrpSpPr>
            <p:grpSpPr>
              <a:xfrm>
                <a:off x="4911783" y="4048102"/>
                <a:ext cx="33591" cy="28762"/>
                <a:chOff x="4911783" y="4048102"/>
                <a:chExt cx="33591" cy="28762"/>
              </a:xfrm>
            </p:grpSpPr>
            <p:sp>
              <p:nvSpPr>
                <p:cNvPr id="10041" name="Google Shape;10041;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3" name="Google Shape;10043;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5" name="Google Shape;10045;p67"/>
              <p:cNvGrpSpPr/>
              <p:nvPr/>
            </p:nvGrpSpPr>
            <p:grpSpPr>
              <a:xfrm>
                <a:off x="4762623" y="3837847"/>
                <a:ext cx="42416" cy="36273"/>
                <a:chOff x="4762623" y="3837847"/>
                <a:chExt cx="42416" cy="36273"/>
              </a:xfrm>
            </p:grpSpPr>
            <p:sp>
              <p:nvSpPr>
                <p:cNvPr id="10046" name="Google Shape;10046;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67"/>
              <p:cNvGrpSpPr/>
              <p:nvPr/>
            </p:nvGrpSpPr>
            <p:grpSpPr>
              <a:xfrm>
                <a:off x="4746044" y="4104966"/>
                <a:ext cx="33497" cy="28699"/>
                <a:chOff x="4746044" y="4104966"/>
                <a:chExt cx="33497" cy="28699"/>
              </a:xfrm>
            </p:grpSpPr>
            <p:sp>
              <p:nvSpPr>
                <p:cNvPr id="10049" name="Google Shape;10049;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67"/>
              <p:cNvGrpSpPr/>
              <p:nvPr/>
            </p:nvGrpSpPr>
            <p:grpSpPr>
              <a:xfrm>
                <a:off x="4859646" y="4162554"/>
                <a:ext cx="33591" cy="28762"/>
                <a:chOff x="4859646" y="4162554"/>
                <a:chExt cx="33591" cy="28762"/>
              </a:xfrm>
            </p:grpSpPr>
            <p:sp>
              <p:nvSpPr>
                <p:cNvPr id="10052" name="Google Shape;10052;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4" name="Google Shape;10054;p67"/>
            <p:cNvGrpSpPr/>
            <p:nvPr/>
          </p:nvGrpSpPr>
          <p:grpSpPr>
            <a:xfrm>
              <a:off x="3597785" y="3274438"/>
              <a:ext cx="855610" cy="1122100"/>
              <a:chOff x="3597785" y="3274438"/>
              <a:chExt cx="855610" cy="1122100"/>
            </a:xfrm>
          </p:grpSpPr>
          <p:grpSp>
            <p:nvGrpSpPr>
              <p:cNvPr id="10055" name="Google Shape;10055;p67"/>
              <p:cNvGrpSpPr/>
              <p:nvPr/>
            </p:nvGrpSpPr>
            <p:grpSpPr>
              <a:xfrm>
                <a:off x="3617857" y="3284717"/>
                <a:ext cx="826785" cy="1099165"/>
                <a:chOff x="3617857" y="3284717"/>
                <a:chExt cx="826785" cy="1099165"/>
              </a:xfrm>
            </p:grpSpPr>
            <p:sp>
              <p:nvSpPr>
                <p:cNvPr id="10056" name="Google Shape;10056;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67"/>
              <p:cNvGrpSpPr/>
              <p:nvPr/>
            </p:nvGrpSpPr>
            <p:grpSpPr>
              <a:xfrm>
                <a:off x="4180904" y="4251758"/>
                <a:ext cx="37783" cy="32420"/>
                <a:chOff x="4180904" y="4251758"/>
                <a:chExt cx="37783" cy="32420"/>
              </a:xfrm>
            </p:grpSpPr>
            <p:sp>
              <p:nvSpPr>
                <p:cNvPr id="10113" name="Google Shape;10113;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67"/>
              <p:cNvGrpSpPr/>
              <p:nvPr/>
            </p:nvGrpSpPr>
            <p:grpSpPr>
              <a:xfrm>
                <a:off x="4201644" y="4081324"/>
                <a:ext cx="37783" cy="32364"/>
                <a:chOff x="4201644" y="4081324"/>
                <a:chExt cx="37783" cy="32364"/>
              </a:xfrm>
            </p:grpSpPr>
            <p:sp>
              <p:nvSpPr>
                <p:cNvPr id="10116" name="Google Shape;10116;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67"/>
              <p:cNvGrpSpPr/>
              <p:nvPr/>
            </p:nvGrpSpPr>
            <p:grpSpPr>
              <a:xfrm>
                <a:off x="4284416" y="3887428"/>
                <a:ext cx="37783" cy="32451"/>
                <a:chOff x="4284416" y="3887428"/>
                <a:chExt cx="37783" cy="32451"/>
              </a:xfrm>
            </p:grpSpPr>
            <p:sp>
              <p:nvSpPr>
                <p:cNvPr id="10119" name="Google Shape;10119;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67"/>
              <p:cNvGrpSpPr/>
              <p:nvPr/>
            </p:nvGrpSpPr>
            <p:grpSpPr>
              <a:xfrm>
                <a:off x="4223721" y="3860404"/>
                <a:ext cx="37870" cy="32364"/>
                <a:chOff x="4223721" y="3860404"/>
                <a:chExt cx="37870" cy="32364"/>
              </a:xfrm>
            </p:grpSpPr>
            <p:sp>
              <p:nvSpPr>
                <p:cNvPr id="10122" name="Google Shape;10122;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67"/>
              <p:cNvGrpSpPr/>
              <p:nvPr/>
            </p:nvGrpSpPr>
            <p:grpSpPr>
              <a:xfrm>
                <a:off x="4104889" y="3699242"/>
                <a:ext cx="37776" cy="32357"/>
                <a:chOff x="4104889" y="3699242"/>
                <a:chExt cx="37776" cy="32357"/>
              </a:xfrm>
            </p:grpSpPr>
            <p:sp>
              <p:nvSpPr>
                <p:cNvPr id="10125" name="Google Shape;10125;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67"/>
              <p:cNvGrpSpPr/>
              <p:nvPr/>
            </p:nvGrpSpPr>
            <p:grpSpPr>
              <a:xfrm>
                <a:off x="4143608" y="3475121"/>
                <a:ext cx="37878" cy="32420"/>
                <a:chOff x="4143608" y="3475121"/>
                <a:chExt cx="37878" cy="32420"/>
              </a:xfrm>
            </p:grpSpPr>
            <p:sp>
              <p:nvSpPr>
                <p:cNvPr id="10128" name="Google Shape;10128;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0" name="Google Shape;10130;p67"/>
              <p:cNvGrpSpPr/>
              <p:nvPr/>
            </p:nvGrpSpPr>
            <p:grpSpPr>
              <a:xfrm>
                <a:off x="4217248" y="3570893"/>
                <a:ext cx="37776" cy="32364"/>
                <a:chOff x="4217248" y="3570893"/>
                <a:chExt cx="37776" cy="32364"/>
              </a:xfrm>
            </p:grpSpPr>
            <p:sp>
              <p:nvSpPr>
                <p:cNvPr id="10131" name="Google Shape;10131;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67"/>
              <p:cNvGrpSpPr/>
              <p:nvPr/>
            </p:nvGrpSpPr>
            <p:grpSpPr>
              <a:xfrm>
                <a:off x="4255307" y="3431612"/>
                <a:ext cx="37776" cy="32451"/>
                <a:chOff x="4255307" y="3431612"/>
                <a:chExt cx="37776" cy="32451"/>
              </a:xfrm>
            </p:grpSpPr>
            <p:sp>
              <p:nvSpPr>
                <p:cNvPr id="10134" name="Google Shape;10134;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67"/>
              <p:cNvGrpSpPr/>
              <p:nvPr/>
            </p:nvGrpSpPr>
            <p:grpSpPr>
              <a:xfrm>
                <a:off x="3853052" y="3577398"/>
                <a:ext cx="37776" cy="32420"/>
                <a:chOff x="3853052" y="3577398"/>
                <a:chExt cx="37776" cy="32420"/>
              </a:xfrm>
            </p:grpSpPr>
            <p:sp>
              <p:nvSpPr>
                <p:cNvPr id="10137" name="Google Shape;10137;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67"/>
              <p:cNvGrpSpPr/>
              <p:nvPr/>
            </p:nvGrpSpPr>
            <p:grpSpPr>
              <a:xfrm>
                <a:off x="4039908" y="3412107"/>
                <a:ext cx="37776" cy="32357"/>
                <a:chOff x="4039908" y="3412107"/>
                <a:chExt cx="37776" cy="32357"/>
              </a:xfrm>
            </p:grpSpPr>
            <p:sp>
              <p:nvSpPr>
                <p:cNvPr id="10140" name="Google Shape;10140;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67"/>
              <p:cNvGrpSpPr/>
              <p:nvPr/>
            </p:nvGrpSpPr>
            <p:grpSpPr>
              <a:xfrm>
                <a:off x="4017360" y="3342061"/>
                <a:ext cx="37870" cy="32380"/>
                <a:chOff x="4017360" y="3342061"/>
                <a:chExt cx="37870" cy="32380"/>
              </a:xfrm>
            </p:grpSpPr>
            <p:sp>
              <p:nvSpPr>
                <p:cNvPr id="10143" name="Google Shape;10143;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5" name="Google Shape;10145;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7" name="Google Shape;10147;p67"/>
              <p:cNvGrpSpPr/>
              <p:nvPr/>
            </p:nvGrpSpPr>
            <p:grpSpPr>
              <a:xfrm>
                <a:off x="3750870" y="3418650"/>
                <a:ext cx="37776" cy="32380"/>
                <a:chOff x="3750870" y="3418650"/>
                <a:chExt cx="37776" cy="32380"/>
              </a:xfrm>
            </p:grpSpPr>
            <p:sp>
              <p:nvSpPr>
                <p:cNvPr id="10148" name="Google Shape;10148;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67"/>
              <p:cNvGrpSpPr/>
              <p:nvPr/>
            </p:nvGrpSpPr>
            <p:grpSpPr>
              <a:xfrm>
                <a:off x="3632509" y="3274438"/>
                <a:ext cx="37783" cy="32357"/>
                <a:chOff x="3632509" y="3274438"/>
                <a:chExt cx="37783" cy="32357"/>
              </a:xfrm>
            </p:grpSpPr>
            <p:sp>
              <p:nvSpPr>
                <p:cNvPr id="10151" name="Google Shape;10151;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67"/>
              <p:cNvGrpSpPr/>
              <p:nvPr/>
            </p:nvGrpSpPr>
            <p:grpSpPr>
              <a:xfrm>
                <a:off x="3906424" y="3297561"/>
                <a:ext cx="37776" cy="32451"/>
                <a:chOff x="3906424" y="3297561"/>
                <a:chExt cx="37776" cy="32451"/>
              </a:xfrm>
            </p:grpSpPr>
            <p:sp>
              <p:nvSpPr>
                <p:cNvPr id="10154" name="Google Shape;10154;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67"/>
              <p:cNvGrpSpPr/>
              <p:nvPr/>
            </p:nvGrpSpPr>
            <p:grpSpPr>
              <a:xfrm>
                <a:off x="3866084" y="3412107"/>
                <a:ext cx="37776" cy="32357"/>
                <a:chOff x="3866084" y="3412107"/>
                <a:chExt cx="37776" cy="32357"/>
              </a:xfrm>
            </p:grpSpPr>
            <p:sp>
              <p:nvSpPr>
                <p:cNvPr id="10157" name="Google Shape;10157;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67"/>
              <p:cNvGrpSpPr/>
              <p:nvPr/>
            </p:nvGrpSpPr>
            <p:grpSpPr>
              <a:xfrm>
                <a:off x="4023919" y="3766409"/>
                <a:ext cx="37783" cy="32357"/>
                <a:chOff x="4023919" y="3766409"/>
                <a:chExt cx="37783" cy="32357"/>
              </a:xfrm>
            </p:grpSpPr>
            <p:sp>
              <p:nvSpPr>
                <p:cNvPr id="10160" name="Google Shape;10160;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67"/>
              <p:cNvGrpSpPr/>
              <p:nvPr/>
            </p:nvGrpSpPr>
            <p:grpSpPr>
              <a:xfrm>
                <a:off x="3973882" y="3779449"/>
                <a:ext cx="37776" cy="32357"/>
                <a:chOff x="3973882" y="3779449"/>
                <a:chExt cx="37776" cy="32357"/>
              </a:xfrm>
            </p:grpSpPr>
            <p:sp>
              <p:nvSpPr>
                <p:cNvPr id="10163" name="Google Shape;10163;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67"/>
              <p:cNvGrpSpPr/>
              <p:nvPr/>
            </p:nvGrpSpPr>
            <p:grpSpPr>
              <a:xfrm>
                <a:off x="4073398" y="3838028"/>
                <a:ext cx="37776" cy="32380"/>
                <a:chOff x="4073398" y="3838028"/>
                <a:chExt cx="37776" cy="32380"/>
              </a:xfrm>
            </p:grpSpPr>
            <p:sp>
              <p:nvSpPr>
                <p:cNvPr id="10166" name="Google Shape;10166;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67"/>
              <p:cNvGrpSpPr/>
              <p:nvPr/>
            </p:nvGrpSpPr>
            <p:grpSpPr>
              <a:xfrm>
                <a:off x="4342672" y="4144496"/>
                <a:ext cx="37752" cy="32364"/>
                <a:chOff x="4342672" y="4144496"/>
                <a:chExt cx="37752" cy="32364"/>
              </a:xfrm>
            </p:grpSpPr>
            <p:sp>
              <p:nvSpPr>
                <p:cNvPr id="10169" name="Google Shape;10169;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67"/>
              <p:cNvGrpSpPr/>
              <p:nvPr/>
            </p:nvGrpSpPr>
            <p:grpSpPr>
              <a:xfrm>
                <a:off x="4406386" y="4056872"/>
                <a:ext cx="37783" cy="32364"/>
                <a:chOff x="4406386" y="4056872"/>
                <a:chExt cx="37783" cy="32364"/>
              </a:xfrm>
            </p:grpSpPr>
            <p:sp>
              <p:nvSpPr>
                <p:cNvPr id="10172" name="Google Shape;10172;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67"/>
              <p:cNvGrpSpPr/>
              <p:nvPr/>
            </p:nvGrpSpPr>
            <p:grpSpPr>
              <a:xfrm>
                <a:off x="4284416" y="4245254"/>
                <a:ext cx="37783" cy="32357"/>
                <a:chOff x="4284416" y="4245254"/>
                <a:chExt cx="37783" cy="32357"/>
              </a:xfrm>
            </p:grpSpPr>
            <p:sp>
              <p:nvSpPr>
                <p:cNvPr id="10175" name="Google Shape;10175;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67"/>
              <p:cNvGrpSpPr/>
              <p:nvPr/>
            </p:nvGrpSpPr>
            <p:grpSpPr>
              <a:xfrm>
                <a:off x="4219057" y="4331258"/>
                <a:ext cx="37776" cy="32364"/>
                <a:chOff x="4219057" y="4331258"/>
                <a:chExt cx="37776" cy="32364"/>
              </a:xfrm>
            </p:grpSpPr>
            <p:sp>
              <p:nvSpPr>
                <p:cNvPr id="10178" name="Google Shape;10178;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67"/>
              <p:cNvGrpSpPr/>
              <p:nvPr/>
            </p:nvGrpSpPr>
            <p:grpSpPr>
              <a:xfrm>
                <a:off x="4204122" y="4141688"/>
                <a:ext cx="33497" cy="28699"/>
                <a:chOff x="4204122" y="4141688"/>
                <a:chExt cx="33497" cy="28699"/>
              </a:xfrm>
            </p:grpSpPr>
            <p:sp>
              <p:nvSpPr>
                <p:cNvPr id="10181" name="Google Shape;10181;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67"/>
              <p:cNvGrpSpPr/>
              <p:nvPr/>
            </p:nvGrpSpPr>
            <p:grpSpPr>
              <a:xfrm>
                <a:off x="4301546" y="4003869"/>
                <a:ext cx="38916" cy="33324"/>
                <a:chOff x="4301546" y="4003869"/>
                <a:chExt cx="38916" cy="33324"/>
              </a:xfrm>
            </p:grpSpPr>
            <p:sp>
              <p:nvSpPr>
                <p:cNvPr id="10184" name="Google Shape;10184;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67"/>
              <p:cNvGrpSpPr/>
              <p:nvPr/>
            </p:nvGrpSpPr>
            <p:grpSpPr>
              <a:xfrm>
                <a:off x="4210681" y="3924669"/>
                <a:ext cx="36549" cy="31366"/>
                <a:chOff x="4210681" y="3924669"/>
                <a:chExt cx="36549" cy="31366"/>
              </a:xfrm>
            </p:grpSpPr>
            <p:sp>
              <p:nvSpPr>
                <p:cNvPr id="10187" name="Google Shape;10187;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7"/>
              <p:cNvGrpSpPr/>
              <p:nvPr/>
            </p:nvGrpSpPr>
            <p:grpSpPr>
              <a:xfrm>
                <a:off x="3987771" y="3628874"/>
                <a:ext cx="31499" cy="26993"/>
                <a:chOff x="3987771" y="3628874"/>
                <a:chExt cx="31499" cy="26993"/>
              </a:xfrm>
            </p:grpSpPr>
            <p:sp>
              <p:nvSpPr>
                <p:cNvPr id="10190" name="Google Shape;10190;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67"/>
              <p:cNvGrpSpPr/>
              <p:nvPr/>
            </p:nvGrpSpPr>
            <p:grpSpPr>
              <a:xfrm>
                <a:off x="4087382" y="3775674"/>
                <a:ext cx="31405" cy="26898"/>
                <a:chOff x="4087382" y="3775674"/>
                <a:chExt cx="31405" cy="26898"/>
              </a:xfrm>
            </p:grpSpPr>
            <p:sp>
              <p:nvSpPr>
                <p:cNvPr id="10193" name="Google Shape;10193;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67"/>
              <p:cNvGrpSpPr/>
              <p:nvPr/>
            </p:nvGrpSpPr>
            <p:grpSpPr>
              <a:xfrm>
                <a:off x="4118873" y="3856637"/>
                <a:ext cx="31405" cy="26906"/>
                <a:chOff x="4118873" y="3856637"/>
                <a:chExt cx="31405" cy="26906"/>
              </a:xfrm>
            </p:grpSpPr>
            <p:sp>
              <p:nvSpPr>
                <p:cNvPr id="10196" name="Google Shape;10196;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67"/>
              <p:cNvGrpSpPr/>
              <p:nvPr/>
            </p:nvGrpSpPr>
            <p:grpSpPr>
              <a:xfrm>
                <a:off x="4168541" y="3639523"/>
                <a:ext cx="31499" cy="26906"/>
                <a:chOff x="4168541" y="3639523"/>
                <a:chExt cx="31499" cy="26906"/>
              </a:xfrm>
            </p:grpSpPr>
            <p:sp>
              <p:nvSpPr>
                <p:cNvPr id="10199" name="Google Shape;10199;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67"/>
              <p:cNvGrpSpPr/>
              <p:nvPr/>
            </p:nvGrpSpPr>
            <p:grpSpPr>
              <a:xfrm>
                <a:off x="3965789" y="3393545"/>
                <a:ext cx="31405" cy="26945"/>
                <a:chOff x="3965789" y="3393545"/>
                <a:chExt cx="31405" cy="26945"/>
              </a:xfrm>
            </p:grpSpPr>
            <p:sp>
              <p:nvSpPr>
                <p:cNvPr id="10202" name="Google Shape;10202;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67"/>
              <p:cNvGrpSpPr/>
              <p:nvPr/>
            </p:nvGrpSpPr>
            <p:grpSpPr>
              <a:xfrm>
                <a:off x="3925166" y="3491008"/>
                <a:ext cx="31405" cy="27001"/>
                <a:chOff x="3925166" y="3491008"/>
                <a:chExt cx="31405" cy="27001"/>
              </a:xfrm>
            </p:grpSpPr>
            <p:sp>
              <p:nvSpPr>
                <p:cNvPr id="10205" name="Google Shape;10205;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67"/>
              <p:cNvGrpSpPr/>
              <p:nvPr/>
            </p:nvGrpSpPr>
            <p:grpSpPr>
              <a:xfrm>
                <a:off x="3682845" y="3340976"/>
                <a:ext cx="31397" cy="26898"/>
                <a:chOff x="3682845" y="3340976"/>
                <a:chExt cx="31397" cy="26898"/>
              </a:xfrm>
            </p:grpSpPr>
            <p:sp>
              <p:nvSpPr>
                <p:cNvPr id="10208" name="Google Shape;10208;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67"/>
              <p:cNvGrpSpPr/>
              <p:nvPr/>
            </p:nvGrpSpPr>
            <p:grpSpPr>
              <a:xfrm>
                <a:off x="3795393" y="3353725"/>
                <a:ext cx="31499" cy="26993"/>
                <a:chOff x="3795393" y="3353725"/>
                <a:chExt cx="31499" cy="26993"/>
              </a:xfrm>
            </p:grpSpPr>
            <p:sp>
              <p:nvSpPr>
                <p:cNvPr id="10211" name="Google Shape;10211;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67"/>
              <p:cNvGrpSpPr/>
              <p:nvPr/>
            </p:nvGrpSpPr>
            <p:grpSpPr>
              <a:xfrm>
                <a:off x="4176909" y="4363221"/>
                <a:ext cx="38924" cy="33316"/>
                <a:chOff x="4176909" y="4363221"/>
                <a:chExt cx="38924" cy="33316"/>
              </a:xfrm>
            </p:grpSpPr>
            <p:sp>
              <p:nvSpPr>
                <p:cNvPr id="10214" name="Google Shape;10214;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67"/>
              <p:cNvGrpSpPr/>
              <p:nvPr/>
            </p:nvGrpSpPr>
            <p:grpSpPr>
              <a:xfrm>
                <a:off x="4226191" y="4007660"/>
                <a:ext cx="33560" cy="28770"/>
                <a:chOff x="4226191" y="4007660"/>
                <a:chExt cx="33560" cy="28770"/>
              </a:xfrm>
            </p:grpSpPr>
            <p:sp>
              <p:nvSpPr>
                <p:cNvPr id="10217" name="Google Shape;10217;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67"/>
              <p:cNvGrpSpPr/>
              <p:nvPr/>
            </p:nvGrpSpPr>
            <p:grpSpPr>
              <a:xfrm>
                <a:off x="3597785" y="3377045"/>
                <a:ext cx="33591" cy="28699"/>
                <a:chOff x="3597785" y="3377045"/>
                <a:chExt cx="33591" cy="28699"/>
              </a:xfrm>
            </p:grpSpPr>
            <p:sp>
              <p:nvSpPr>
                <p:cNvPr id="10220" name="Google Shape;10220;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67"/>
              <p:cNvGrpSpPr/>
              <p:nvPr/>
            </p:nvGrpSpPr>
            <p:grpSpPr>
              <a:xfrm>
                <a:off x="3887870" y="3669796"/>
                <a:ext cx="33591" cy="28692"/>
                <a:chOff x="3887870" y="3669796"/>
                <a:chExt cx="33591" cy="28692"/>
              </a:xfrm>
            </p:grpSpPr>
            <p:sp>
              <p:nvSpPr>
                <p:cNvPr id="10223" name="Google Shape;10223;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67"/>
              <p:cNvGrpSpPr/>
              <p:nvPr/>
            </p:nvGrpSpPr>
            <p:grpSpPr>
              <a:xfrm>
                <a:off x="3818320" y="3481625"/>
                <a:ext cx="33497" cy="28770"/>
                <a:chOff x="3818320" y="3481625"/>
                <a:chExt cx="33497" cy="28770"/>
              </a:xfrm>
            </p:grpSpPr>
            <p:sp>
              <p:nvSpPr>
                <p:cNvPr id="10226" name="Google Shape;10226;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67"/>
              <p:cNvGrpSpPr/>
              <p:nvPr/>
            </p:nvGrpSpPr>
            <p:grpSpPr>
              <a:xfrm>
                <a:off x="4278139" y="4120948"/>
                <a:ext cx="37492" cy="32129"/>
                <a:chOff x="4278139" y="4120948"/>
                <a:chExt cx="37492" cy="32129"/>
              </a:xfrm>
            </p:grpSpPr>
            <p:sp>
              <p:nvSpPr>
                <p:cNvPr id="10229" name="Google Shape;10229;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67"/>
              <p:cNvGrpSpPr/>
              <p:nvPr/>
            </p:nvGrpSpPr>
            <p:grpSpPr>
              <a:xfrm>
                <a:off x="4419898" y="3977388"/>
                <a:ext cx="33497" cy="28692"/>
                <a:chOff x="4419898" y="3977388"/>
                <a:chExt cx="33497" cy="28692"/>
              </a:xfrm>
            </p:grpSpPr>
            <p:sp>
              <p:nvSpPr>
                <p:cNvPr id="10232" name="Google Shape;10232;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67"/>
              <p:cNvGrpSpPr/>
              <p:nvPr/>
            </p:nvGrpSpPr>
            <p:grpSpPr>
              <a:xfrm>
                <a:off x="4158930" y="4034684"/>
                <a:ext cx="33497" cy="28762"/>
                <a:chOff x="4158930" y="4034684"/>
                <a:chExt cx="33497" cy="28762"/>
              </a:xfrm>
            </p:grpSpPr>
            <p:sp>
              <p:nvSpPr>
                <p:cNvPr id="10235" name="Google Shape;10235;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67"/>
              <p:cNvGrpSpPr/>
              <p:nvPr/>
            </p:nvGrpSpPr>
            <p:grpSpPr>
              <a:xfrm>
                <a:off x="4134949" y="3957049"/>
                <a:ext cx="33497" cy="28770"/>
                <a:chOff x="4134949" y="3957049"/>
                <a:chExt cx="33497" cy="28770"/>
              </a:xfrm>
            </p:grpSpPr>
            <p:sp>
              <p:nvSpPr>
                <p:cNvPr id="10238" name="Google Shape;10238;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67"/>
              <p:cNvGrpSpPr/>
              <p:nvPr/>
            </p:nvGrpSpPr>
            <p:grpSpPr>
              <a:xfrm>
                <a:off x="4193653" y="4184403"/>
                <a:ext cx="43580" cy="37264"/>
                <a:chOff x="4193653" y="4184403"/>
                <a:chExt cx="43580" cy="37264"/>
              </a:xfrm>
            </p:grpSpPr>
            <p:sp>
              <p:nvSpPr>
                <p:cNvPr id="10241" name="Google Shape;10241;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67"/>
              <p:cNvGrpSpPr/>
              <p:nvPr/>
            </p:nvGrpSpPr>
            <p:grpSpPr>
              <a:xfrm>
                <a:off x="4343600" y="3943844"/>
                <a:ext cx="43580" cy="37312"/>
                <a:chOff x="4343600" y="3943844"/>
                <a:chExt cx="43580" cy="37312"/>
              </a:xfrm>
            </p:grpSpPr>
            <p:sp>
              <p:nvSpPr>
                <p:cNvPr id="10244" name="Google Shape;10244;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67"/>
              <p:cNvGrpSpPr/>
              <p:nvPr/>
            </p:nvGrpSpPr>
            <p:grpSpPr>
              <a:xfrm>
                <a:off x="4172339" y="3381693"/>
                <a:ext cx="31499" cy="27001"/>
                <a:chOff x="4172339" y="3381693"/>
                <a:chExt cx="31499" cy="27001"/>
              </a:xfrm>
            </p:grpSpPr>
            <p:sp>
              <p:nvSpPr>
                <p:cNvPr id="10247" name="Google Shape;10247;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2" name="Shape 10252"/>
        <p:cNvGrpSpPr/>
        <p:nvPr/>
      </p:nvGrpSpPr>
      <p:grpSpPr>
        <a:xfrm>
          <a:off x="0" y="0"/>
          <a:ext cx="0" cy="0"/>
          <a:chOff x="0" y="0"/>
          <a:chExt cx="0" cy="0"/>
        </a:xfrm>
      </p:grpSpPr>
      <p:grpSp>
        <p:nvGrpSpPr>
          <p:cNvPr id="10253" name="Google Shape;10253;p68"/>
          <p:cNvGrpSpPr/>
          <p:nvPr/>
        </p:nvGrpSpPr>
        <p:grpSpPr>
          <a:xfrm>
            <a:off x="2126623" y="3607908"/>
            <a:ext cx="1102891" cy="760337"/>
            <a:chOff x="4967783" y="2151471"/>
            <a:chExt cx="3920692" cy="2702940"/>
          </a:xfrm>
        </p:grpSpPr>
        <p:grpSp>
          <p:nvGrpSpPr>
            <p:cNvPr id="10254" name="Google Shape;10254;p68"/>
            <p:cNvGrpSpPr/>
            <p:nvPr/>
          </p:nvGrpSpPr>
          <p:grpSpPr>
            <a:xfrm>
              <a:off x="5045709" y="2252109"/>
              <a:ext cx="3761071" cy="2501708"/>
              <a:chOff x="2691784" y="1805334"/>
              <a:chExt cx="3761071" cy="2501708"/>
            </a:xfrm>
          </p:grpSpPr>
          <p:sp>
            <p:nvSpPr>
              <p:cNvPr id="10255" name="Google Shape;10255;p6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68"/>
            <p:cNvGrpSpPr/>
            <p:nvPr/>
          </p:nvGrpSpPr>
          <p:grpSpPr>
            <a:xfrm>
              <a:off x="4967783" y="2151471"/>
              <a:ext cx="3920692" cy="2702940"/>
              <a:chOff x="2613858" y="1704696"/>
              <a:chExt cx="3920692" cy="2702940"/>
            </a:xfrm>
          </p:grpSpPr>
          <p:sp>
            <p:nvSpPr>
              <p:cNvPr id="10263" name="Google Shape;10263;p6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8" name="Google Shape;10268;p68"/>
          <p:cNvGrpSpPr/>
          <p:nvPr/>
        </p:nvGrpSpPr>
        <p:grpSpPr>
          <a:xfrm>
            <a:off x="3530532" y="1496185"/>
            <a:ext cx="1561911" cy="708580"/>
            <a:chOff x="3530532" y="1496185"/>
            <a:chExt cx="1561911" cy="708580"/>
          </a:xfrm>
        </p:grpSpPr>
        <p:grpSp>
          <p:nvGrpSpPr>
            <p:cNvPr id="10269" name="Google Shape;10269;p68"/>
            <p:cNvGrpSpPr/>
            <p:nvPr/>
          </p:nvGrpSpPr>
          <p:grpSpPr>
            <a:xfrm>
              <a:off x="3720318" y="1857562"/>
              <a:ext cx="1372125" cy="54"/>
              <a:chOff x="3720318" y="1857562"/>
              <a:chExt cx="1372125" cy="54"/>
            </a:xfrm>
          </p:grpSpPr>
          <p:cxnSp>
            <p:nvCxnSpPr>
              <p:cNvPr id="10270" name="Google Shape;10270;p68"/>
              <p:cNvCxnSpPr>
                <a:endCxn id="1027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2" name="Google Shape;10272;p6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3" name="Google Shape;10273;p6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74" name="Google Shape;10274;p68"/>
              <p:cNvCxnSpPr>
                <a:stCxn id="1027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75" name="Google Shape;10275;p68"/>
            <p:cNvGrpSpPr/>
            <p:nvPr/>
          </p:nvGrpSpPr>
          <p:grpSpPr>
            <a:xfrm>
              <a:off x="3567462" y="1496185"/>
              <a:ext cx="286500" cy="272914"/>
              <a:chOff x="3567462" y="1496185"/>
              <a:chExt cx="286500" cy="272914"/>
            </a:xfrm>
          </p:grpSpPr>
          <p:cxnSp>
            <p:nvCxnSpPr>
              <p:cNvPr id="10276" name="Google Shape;10276;p6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77" name="Google Shape;10277;p6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8" name="Google Shape;10278;p6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0" name="Google Shape;10280;p68"/>
            <p:cNvGrpSpPr/>
            <p:nvPr/>
          </p:nvGrpSpPr>
          <p:grpSpPr>
            <a:xfrm>
              <a:off x="3929014" y="1960574"/>
              <a:ext cx="286500" cy="242342"/>
              <a:chOff x="3929014" y="1960574"/>
              <a:chExt cx="286500" cy="242342"/>
            </a:xfrm>
          </p:grpSpPr>
          <p:cxnSp>
            <p:nvCxnSpPr>
              <p:cNvPr id="10281" name="Google Shape;10281;p6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82" name="Google Shape;10282;p6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68"/>
            <p:cNvGrpSpPr/>
            <p:nvPr/>
          </p:nvGrpSpPr>
          <p:grpSpPr>
            <a:xfrm>
              <a:off x="4290828" y="1496185"/>
              <a:ext cx="286500" cy="272914"/>
              <a:chOff x="4290828" y="1496185"/>
              <a:chExt cx="286500" cy="272914"/>
            </a:xfrm>
          </p:grpSpPr>
          <p:cxnSp>
            <p:nvCxnSpPr>
              <p:cNvPr id="10284" name="Google Shape;10284;p6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85" name="Google Shape;10285;p6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6" name="Google Shape;10286;p6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7" name="Google Shape;10287;p68"/>
            <p:cNvGrpSpPr/>
            <p:nvPr/>
          </p:nvGrpSpPr>
          <p:grpSpPr>
            <a:xfrm>
              <a:off x="4657726" y="1959674"/>
              <a:ext cx="286500" cy="245092"/>
              <a:chOff x="4657726" y="1959674"/>
              <a:chExt cx="286500" cy="245092"/>
            </a:xfrm>
          </p:grpSpPr>
          <p:cxnSp>
            <p:nvCxnSpPr>
              <p:cNvPr id="10288" name="Google Shape;10288;p6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89" name="Google Shape;10289;p6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90" name="Google Shape;10290;p68"/>
          <p:cNvGrpSpPr/>
          <p:nvPr/>
        </p:nvGrpSpPr>
        <p:grpSpPr>
          <a:xfrm>
            <a:off x="3512551" y="2358282"/>
            <a:ext cx="1597032" cy="378649"/>
            <a:chOff x="3512551" y="2358282"/>
            <a:chExt cx="1597032" cy="378649"/>
          </a:xfrm>
        </p:grpSpPr>
        <p:grpSp>
          <p:nvGrpSpPr>
            <p:cNvPr id="10291" name="Google Shape;10291;p68"/>
            <p:cNvGrpSpPr/>
            <p:nvPr/>
          </p:nvGrpSpPr>
          <p:grpSpPr>
            <a:xfrm>
              <a:off x="3738198" y="2553002"/>
              <a:ext cx="1145834" cy="117"/>
              <a:chOff x="3738198" y="2553002"/>
              <a:chExt cx="1145834" cy="117"/>
            </a:xfrm>
          </p:grpSpPr>
          <p:cxnSp>
            <p:nvCxnSpPr>
              <p:cNvPr id="10292" name="Google Shape;10292;p6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93" name="Google Shape;10293;p6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94" name="Google Shape;10294;p68"/>
              <p:cNvCxnSpPr>
                <a:stCxn id="10295" idx="6"/>
                <a:endCxn id="1029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97" name="Google Shape;10297;p68"/>
            <p:cNvGrpSpPr/>
            <p:nvPr/>
          </p:nvGrpSpPr>
          <p:grpSpPr>
            <a:xfrm>
              <a:off x="3969644" y="2440153"/>
              <a:ext cx="225900" cy="296779"/>
              <a:chOff x="3969644" y="2440153"/>
              <a:chExt cx="225900" cy="296779"/>
            </a:xfrm>
          </p:grpSpPr>
          <p:cxnSp>
            <p:nvCxnSpPr>
              <p:cNvPr id="10298" name="Google Shape;10298;p6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96" name="Google Shape;10296;p6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68"/>
            <p:cNvGrpSpPr/>
            <p:nvPr/>
          </p:nvGrpSpPr>
          <p:grpSpPr>
            <a:xfrm>
              <a:off x="4426818" y="2358282"/>
              <a:ext cx="225600" cy="307471"/>
              <a:chOff x="4426818" y="2358282"/>
              <a:chExt cx="225600" cy="307471"/>
            </a:xfrm>
          </p:grpSpPr>
          <p:cxnSp>
            <p:nvCxnSpPr>
              <p:cNvPr id="10301" name="Google Shape;10301;p68"/>
              <p:cNvCxnSpPr>
                <a:stCxn id="1030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303" name="Google Shape;10303;p6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68"/>
            <p:cNvGrpSpPr/>
            <p:nvPr/>
          </p:nvGrpSpPr>
          <p:grpSpPr>
            <a:xfrm>
              <a:off x="4883984" y="2440153"/>
              <a:ext cx="225600" cy="296479"/>
              <a:chOff x="4883984" y="2440153"/>
              <a:chExt cx="225600" cy="296479"/>
            </a:xfrm>
          </p:grpSpPr>
          <p:cxnSp>
            <p:nvCxnSpPr>
              <p:cNvPr id="10305" name="Google Shape;10305;p6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306" name="Google Shape;10306;p6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68"/>
            <p:cNvGrpSpPr/>
            <p:nvPr/>
          </p:nvGrpSpPr>
          <p:grpSpPr>
            <a:xfrm>
              <a:off x="3512551" y="2358356"/>
              <a:ext cx="225647" cy="307629"/>
              <a:chOff x="2182679" y="2005014"/>
              <a:chExt cx="792300" cy="1080158"/>
            </a:xfrm>
          </p:grpSpPr>
          <p:cxnSp>
            <p:nvCxnSpPr>
              <p:cNvPr id="10309" name="Google Shape;10309;p68"/>
              <p:cNvCxnSpPr>
                <a:stCxn id="10310"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95" name="Google Shape;10295;p6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1" name="Google Shape;10311;p68"/>
          <p:cNvGrpSpPr/>
          <p:nvPr/>
        </p:nvGrpSpPr>
        <p:grpSpPr>
          <a:xfrm>
            <a:off x="6872633" y="1182079"/>
            <a:ext cx="1559809" cy="722610"/>
            <a:chOff x="634175" y="2986275"/>
            <a:chExt cx="3147949" cy="1458344"/>
          </a:xfrm>
        </p:grpSpPr>
        <p:cxnSp>
          <p:nvCxnSpPr>
            <p:cNvPr id="10312" name="Google Shape;10312;p68"/>
            <p:cNvCxnSpPr>
              <a:stCxn id="10313" idx="4"/>
              <a:endCxn id="1031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315" name="Google Shape;10315;p68"/>
            <p:cNvCxnSpPr>
              <a:stCxn id="10314" idx="0"/>
              <a:endCxn id="1031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317" name="Google Shape;10317;p68"/>
            <p:cNvCxnSpPr>
              <a:stCxn id="10316" idx="4"/>
              <a:endCxn id="1031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319" name="Google Shape;10319;p68"/>
            <p:cNvCxnSpPr>
              <a:stCxn id="10318" idx="0"/>
              <a:endCxn id="1032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320" name="Google Shape;10320;p6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6" name="Google Shape;10316;p6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3" name="Google Shape;10313;p6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8" name="Google Shape;10318;p6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314" name="Google Shape;10314;p6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321" name="Google Shape;10321;p68"/>
          <p:cNvGrpSpPr/>
          <p:nvPr/>
        </p:nvGrpSpPr>
        <p:grpSpPr>
          <a:xfrm>
            <a:off x="3526424" y="2891987"/>
            <a:ext cx="1570719" cy="294123"/>
            <a:chOff x="998425" y="1182125"/>
            <a:chExt cx="1065400" cy="199500"/>
          </a:xfrm>
        </p:grpSpPr>
        <p:sp>
          <p:nvSpPr>
            <p:cNvPr id="10322" name="Google Shape;10322;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68"/>
          <p:cNvGrpSpPr/>
          <p:nvPr/>
        </p:nvGrpSpPr>
        <p:grpSpPr>
          <a:xfrm>
            <a:off x="6869680" y="2009474"/>
            <a:ext cx="1565716" cy="366729"/>
            <a:chOff x="1247650" y="2075423"/>
            <a:chExt cx="6648477" cy="1557238"/>
          </a:xfrm>
        </p:grpSpPr>
        <p:sp>
          <p:nvSpPr>
            <p:cNvPr id="10328" name="Google Shape;10328;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68"/>
          <p:cNvGrpSpPr/>
          <p:nvPr/>
        </p:nvGrpSpPr>
        <p:grpSpPr>
          <a:xfrm>
            <a:off x="6853992" y="3158289"/>
            <a:ext cx="1597061" cy="663440"/>
            <a:chOff x="6796238" y="3158297"/>
            <a:chExt cx="1630319" cy="677257"/>
          </a:xfrm>
        </p:grpSpPr>
        <p:cxnSp>
          <p:nvCxnSpPr>
            <p:cNvPr id="10335" name="Google Shape;10335;p6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36" name="Google Shape;10336;p6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37" name="Google Shape;10337;p6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338" name="Google Shape;10338;p6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339" name="Google Shape;10339;p68"/>
            <p:cNvGrpSpPr/>
            <p:nvPr/>
          </p:nvGrpSpPr>
          <p:grpSpPr>
            <a:xfrm>
              <a:off x="6796238" y="3311904"/>
              <a:ext cx="1630319" cy="377697"/>
              <a:chOff x="6796238" y="3311904"/>
              <a:chExt cx="1630319" cy="377697"/>
            </a:xfrm>
          </p:grpSpPr>
          <p:sp>
            <p:nvSpPr>
              <p:cNvPr id="10340" name="Google Shape;10340;p6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3" name="Google Shape;10343;p68"/>
          <p:cNvGrpSpPr/>
          <p:nvPr/>
        </p:nvGrpSpPr>
        <p:grpSpPr>
          <a:xfrm>
            <a:off x="5375130" y="1179681"/>
            <a:ext cx="1368606" cy="1593805"/>
            <a:chOff x="1839112" y="2209163"/>
            <a:chExt cx="1918159" cy="2233784"/>
          </a:xfrm>
        </p:grpSpPr>
        <p:sp>
          <p:nvSpPr>
            <p:cNvPr id="10344" name="Google Shape;10344;p6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7" name="Google Shape;10347;p68"/>
            <p:cNvCxnSpPr>
              <a:stCxn id="10344" idx="6"/>
              <a:endCxn id="1034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48" name="Google Shape;10348;p68"/>
            <p:cNvCxnSpPr>
              <a:stCxn id="10345" idx="4"/>
              <a:endCxn id="1034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350" name="Google Shape;10350;p68"/>
            <p:cNvCxnSpPr>
              <a:stCxn id="10349" idx="6"/>
              <a:endCxn id="1034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51" name="Google Shape;10351;p68"/>
            <p:cNvCxnSpPr>
              <a:stCxn id="10346" idx="4"/>
              <a:endCxn id="1035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349" name="Google Shape;10349;p6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54" name="Google Shape;10354;p68"/>
            <p:cNvCxnSpPr>
              <a:endCxn id="1035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55" name="Google Shape;10355;p68"/>
          <p:cNvGrpSpPr/>
          <p:nvPr/>
        </p:nvGrpSpPr>
        <p:grpSpPr>
          <a:xfrm>
            <a:off x="3507503" y="1185917"/>
            <a:ext cx="1637968" cy="154942"/>
            <a:chOff x="238125" y="2506075"/>
            <a:chExt cx="7115411" cy="673075"/>
          </a:xfrm>
        </p:grpSpPr>
        <p:sp>
          <p:nvSpPr>
            <p:cNvPr id="10356" name="Google Shape;10356;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68"/>
          <p:cNvGrpSpPr/>
          <p:nvPr/>
        </p:nvGrpSpPr>
        <p:grpSpPr>
          <a:xfrm>
            <a:off x="746187" y="1507514"/>
            <a:ext cx="2476762" cy="91743"/>
            <a:chOff x="1464850" y="436376"/>
            <a:chExt cx="6001362" cy="222300"/>
          </a:xfrm>
        </p:grpSpPr>
        <p:sp>
          <p:nvSpPr>
            <p:cNvPr id="10362" name="Google Shape;10362;p6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67" name="Google Shape;10367;p6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68" name="Google Shape;10368;p6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69" name="Google Shape;10369;p6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70" name="Google Shape;10370;p6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71" name="Google Shape;10371;p68"/>
          <p:cNvGrpSpPr/>
          <p:nvPr/>
        </p:nvGrpSpPr>
        <p:grpSpPr>
          <a:xfrm>
            <a:off x="732455" y="2742980"/>
            <a:ext cx="1452710" cy="651923"/>
            <a:chOff x="803162" y="2667727"/>
            <a:chExt cx="1411906" cy="633611"/>
          </a:xfrm>
        </p:grpSpPr>
        <p:cxnSp>
          <p:nvCxnSpPr>
            <p:cNvPr id="10372" name="Google Shape;10372;p68"/>
            <p:cNvCxnSpPr>
              <a:stCxn id="10373" idx="2"/>
              <a:endCxn id="1037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5" name="Google Shape;10375;p68"/>
            <p:cNvCxnSpPr>
              <a:stCxn id="10376" idx="0"/>
              <a:endCxn id="1037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7" name="Google Shape;10377;p68"/>
            <p:cNvCxnSpPr>
              <a:stCxn id="10376" idx="2"/>
              <a:endCxn id="1037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79" name="Google Shape;10379;p68"/>
            <p:cNvCxnSpPr>
              <a:stCxn id="10380" idx="0"/>
              <a:endCxn id="1037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81" name="Google Shape;10381;p68"/>
            <p:cNvCxnSpPr>
              <a:stCxn id="10374" idx="2"/>
              <a:endCxn id="1038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83" name="Google Shape;10383;p68"/>
            <p:cNvCxnSpPr>
              <a:stCxn id="10384" idx="0"/>
              <a:endCxn id="1037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80" name="Google Shape;10380;p6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8" name="Google Shape;10378;p6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84" name="Google Shape;10384;p6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82" name="Google Shape;10382;p6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4" name="Google Shape;10374;p6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6" name="Google Shape;10376;p6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73" name="Google Shape;10373;p6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85" name="Google Shape;10385;p68"/>
          <p:cNvGrpSpPr/>
          <p:nvPr/>
        </p:nvGrpSpPr>
        <p:grpSpPr>
          <a:xfrm>
            <a:off x="732456" y="1178518"/>
            <a:ext cx="2518541" cy="209309"/>
            <a:chOff x="803163" y="1111966"/>
            <a:chExt cx="2447800" cy="203430"/>
          </a:xfrm>
        </p:grpSpPr>
        <p:grpSp>
          <p:nvGrpSpPr>
            <p:cNvPr id="10386" name="Google Shape;10386;p68"/>
            <p:cNvGrpSpPr/>
            <p:nvPr/>
          </p:nvGrpSpPr>
          <p:grpSpPr>
            <a:xfrm>
              <a:off x="1958180" y="1111966"/>
              <a:ext cx="588019" cy="121396"/>
              <a:chOff x="4808316" y="2800065"/>
              <a:chExt cx="1999386" cy="412910"/>
            </a:xfrm>
          </p:grpSpPr>
          <p:sp>
            <p:nvSpPr>
              <p:cNvPr id="10387" name="Google Shape;10387;p6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8" name="Google Shape;10388;p68"/>
              <p:cNvGrpSpPr/>
              <p:nvPr/>
            </p:nvGrpSpPr>
            <p:grpSpPr>
              <a:xfrm>
                <a:off x="4808316" y="2800065"/>
                <a:ext cx="92400" cy="411825"/>
                <a:chOff x="845575" y="2563700"/>
                <a:chExt cx="92400" cy="411825"/>
              </a:xfrm>
            </p:grpSpPr>
            <p:cxnSp>
              <p:nvCxnSpPr>
                <p:cNvPr id="10389" name="Google Shape;10389;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90" name="Google Shape;10390;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91" name="Google Shape;10391;p6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92" name="Google Shape;10392;p6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3" name="Google Shape;10393;p68"/>
            <p:cNvGrpSpPr/>
            <p:nvPr/>
          </p:nvGrpSpPr>
          <p:grpSpPr>
            <a:xfrm>
              <a:off x="803163" y="1111974"/>
              <a:ext cx="591158" cy="121545"/>
              <a:chOff x="803163" y="1111974"/>
              <a:chExt cx="591158" cy="121545"/>
            </a:xfrm>
          </p:grpSpPr>
          <p:grpSp>
            <p:nvGrpSpPr>
              <p:cNvPr id="10394" name="Google Shape;10394;p68"/>
              <p:cNvGrpSpPr/>
              <p:nvPr/>
            </p:nvGrpSpPr>
            <p:grpSpPr>
              <a:xfrm>
                <a:off x="803163" y="1111974"/>
                <a:ext cx="27175" cy="121077"/>
                <a:chOff x="845575" y="2563700"/>
                <a:chExt cx="92400" cy="411825"/>
              </a:xfrm>
            </p:grpSpPr>
            <p:cxnSp>
              <p:nvCxnSpPr>
                <p:cNvPr id="10395" name="Google Shape;10395;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96" name="Google Shape;10396;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7" name="Google Shape;10397;p6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68"/>
            <p:cNvGrpSpPr/>
            <p:nvPr/>
          </p:nvGrpSpPr>
          <p:grpSpPr>
            <a:xfrm>
              <a:off x="1381910" y="1194219"/>
              <a:ext cx="588341" cy="121177"/>
              <a:chOff x="1381910" y="1194219"/>
              <a:chExt cx="588341" cy="121177"/>
            </a:xfrm>
          </p:grpSpPr>
          <p:grpSp>
            <p:nvGrpSpPr>
              <p:cNvPr id="10399" name="Google Shape;10399;p68"/>
              <p:cNvGrpSpPr/>
              <p:nvPr/>
            </p:nvGrpSpPr>
            <p:grpSpPr>
              <a:xfrm rot="10800000">
                <a:off x="1381910" y="1194319"/>
                <a:ext cx="27175" cy="121077"/>
                <a:chOff x="2070100" y="2563700"/>
                <a:chExt cx="92400" cy="411825"/>
              </a:xfrm>
            </p:grpSpPr>
            <p:cxnSp>
              <p:nvCxnSpPr>
                <p:cNvPr id="10400" name="Google Shape;10400;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401" name="Google Shape;10401;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2" name="Google Shape;10402;p6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68"/>
            <p:cNvGrpSpPr/>
            <p:nvPr/>
          </p:nvGrpSpPr>
          <p:grpSpPr>
            <a:xfrm>
              <a:off x="2532079" y="1194219"/>
              <a:ext cx="704927" cy="121177"/>
              <a:chOff x="2532079" y="1194219"/>
              <a:chExt cx="704927" cy="121177"/>
            </a:xfrm>
          </p:grpSpPr>
          <p:grpSp>
            <p:nvGrpSpPr>
              <p:cNvPr id="10404" name="Google Shape;10404;p68"/>
              <p:cNvGrpSpPr/>
              <p:nvPr/>
            </p:nvGrpSpPr>
            <p:grpSpPr>
              <a:xfrm rot="10800000">
                <a:off x="2532079" y="1194319"/>
                <a:ext cx="27175" cy="121077"/>
                <a:chOff x="2070100" y="2563700"/>
                <a:chExt cx="92400" cy="411825"/>
              </a:xfrm>
            </p:grpSpPr>
            <p:cxnSp>
              <p:nvCxnSpPr>
                <p:cNvPr id="10405" name="Google Shape;10405;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406" name="Google Shape;10406;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6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8" name="Google Shape;10408;p68"/>
          <p:cNvGrpSpPr/>
          <p:nvPr/>
        </p:nvGrpSpPr>
        <p:grpSpPr>
          <a:xfrm>
            <a:off x="3525467" y="3875150"/>
            <a:ext cx="1567778" cy="491677"/>
            <a:chOff x="5194708" y="3484366"/>
            <a:chExt cx="3148148" cy="987304"/>
          </a:xfrm>
        </p:grpSpPr>
        <p:grpSp>
          <p:nvGrpSpPr>
            <p:cNvPr id="10409" name="Google Shape;10409;p68"/>
            <p:cNvGrpSpPr/>
            <p:nvPr/>
          </p:nvGrpSpPr>
          <p:grpSpPr>
            <a:xfrm>
              <a:off x="7531521" y="3484366"/>
              <a:ext cx="811335" cy="987304"/>
              <a:chOff x="3379425" y="1617275"/>
              <a:chExt cx="1090650" cy="1327200"/>
            </a:xfrm>
          </p:grpSpPr>
          <p:sp>
            <p:nvSpPr>
              <p:cNvPr id="10410" name="Google Shape;10410;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68"/>
            <p:cNvGrpSpPr/>
            <p:nvPr/>
          </p:nvGrpSpPr>
          <p:grpSpPr>
            <a:xfrm>
              <a:off x="6752546" y="3484366"/>
              <a:ext cx="811428" cy="987304"/>
              <a:chOff x="2332275" y="1617275"/>
              <a:chExt cx="1090775" cy="1327200"/>
            </a:xfrm>
          </p:grpSpPr>
          <p:sp>
            <p:nvSpPr>
              <p:cNvPr id="10414" name="Google Shape;10414;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68"/>
            <p:cNvGrpSpPr/>
            <p:nvPr/>
          </p:nvGrpSpPr>
          <p:grpSpPr>
            <a:xfrm>
              <a:off x="5973664" y="3484366"/>
              <a:ext cx="811335" cy="987304"/>
              <a:chOff x="1285250" y="1617275"/>
              <a:chExt cx="1090650" cy="1327200"/>
            </a:xfrm>
          </p:grpSpPr>
          <p:sp>
            <p:nvSpPr>
              <p:cNvPr id="10418" name="Google Shape;10418;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68"/>
            <p:cNvGrpSpPr/>
            <p:nvPr/>
          </p:nvGrpSpPr>
          <p:grpSpPr>
            <a:xfrm>
              <a:off x="5194708" y="3484366"/>
              <a:ext cx="811409" cy="987304"/>
              <a:chOff x="238125" y="1617275"/>
              <a:chExt cx="1090750" cy="1327200"/>
            </a:xfrm>
          </p:grpSpPr>
          <p:sp>
            <p:nvSpPr>
              <p:cNvPr id="10422" name="Google Shape;10422;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25" name="Google Shape;10425;p68"/>
          <p:cNvGrpSpPr/>
          <p:nvPr/>
        </p:nvGrpSpPr>
        <p:grpSpPr>
          <a:xfrm>
            <a:off x="3486076" y="3355561"/>
            <a:ext cx="1616964" cy="346256"/>
            <a:chOff x="1808063" y="4294338"/>
            <a:chExt cx="3370782" cy="721817"/>
          </a:xfrm>
        </p:grpSpPr>
        <p:sp>
          <p:nvSpPr>
            <p:cNvPr id="10426" name="Google Shape;10426;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68"/>
          <p:cNvGrpSpPr/>
          <p:nvPr/>
        </p:nvGrpSpPr>
        <p:grpSpPr>
          <a:xfrm>
            <a:off x="764288" y="3641590"/>
            <a:ext cx="1295882" cy="646587"/>
            <a:chOff x="834100" y="3642869"/>
            <a:chExt cx="1259483" cy="628426"/>
          </a:xfrm>
        </p:grpSpPr>
        <p:sp>
          <p:nvSpPr>
            <p:cNvPr id="10437" name="Google Shape;10437;p6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2" name="Google Shape;10462;p68"/>
            <p:cNvGrpSpPr/>
            <p:nvPr/>
          </p:nvGrpSpPr>
          <p:grpSpPr>
            <a:xfrm>
              <a:off x="1360364" y="3847835"/>
              <a:ext cx="208119" cy="224359"/>
              <a:chOff x="1360769" y="3847100"/>
              <a:chExt cx="208119" cy="224359"/>
            </a:xfrm>
          </p:grpSpPr>
          <p:sp>
            <p:nvSpPr>
              <p:cNvPr id="10463" name="Google Shape;10463;p6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3" name="Google Shape;10483;p6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68"/>
          <p:cNvGrpSpPr/>
          <p:nvPr/>
        </p:nvGrpSpPr>
        <p:grpSpPr>
          <a:xfrm rot="5400000">
            <a:off x="5977401" y="3438087"/>
            <a:ext cx="164064" cy="1414916"/>
            <a:chOff x="4428249" y="1369375"/>
            <a:chExt cx="36905" cy="429569"/>
          </a:xfrm>
        </p:grpSpPr>
        <p:sp>
          <p:nvSpPr>
            <p:cNvPr id="10498" name="Google Shape;10498;p6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68"/>
          <p:cNvGrpSpPr/>
          <p:nvPr/>
        </p:nvGrpSpPr>
        <p:grpSpPr>
          <a:xfrm flipH="1" rot="10800000">
            <a:off x="5349830" y="3026630"/>
            <a:ext cx="1419207" cy="24808"/>
            <a:chOff x="219558" y="4738465"/>
            <a:chExt cx="5852400" cy="102300"/>
          </a:xfrm>
        </p:grpSpPr>
        <p:cxnSp>
          <p:nvCxnSpPr>
            <p:cNvPr id="10531" name="Google Shape;10531;p6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532" name="Google Shape;10532;p6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68"/>
          <p:cNvGrpSpPr/>
          <p:nvPr/>
        </p:nvGrpSpPr>
        <p:grpSpPr>
          <a:xfrm>
            <a:off x="5361148" y="3399694"/>
            <a:ext cx="1396570" cy="385016"/>
            <a:chOff x="5286284" y="2966544"/>
            <a:chExt cx="1396570" cy="385016"/>
          </a:xfrm>
        </p:grpSpPr>
        <p:cxnSp>
          <p:nvCxnSpPr>
            <p:cNvPr id="10538" name="Google Shape;10538;p6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539" name="Google Shape;10539;p6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540" name="Google Shape;10540;p68"/>
            <p:cNvGrpSpPr/>
            <p:nvPr/>
          </p:nvGrpSpPr>
          <p:grpSpPr>
            <a:xfrm>
              <a:off x="5287688" y="3173364"/>
              <a:ext cx="1395166" cy="74100"/>
              <a:chOff x="5287688" y="3173364"/>
              <a:chExt cx="1395166" cy="74100"/>
            </a:xfrm>
          </p:grpSpPr>
          <p:cxnSp>
            <p:nvCxnSpPr>
              <p:cNvPr id="10541" name="Google Shape;10541;p6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542" name="Google Shape;10542;p6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543" name="Google Shape;10543;p6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4" name="Google Shape;10544;p6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5" name="Google Shape;10545;p6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6" name="Google Shape;10546;p6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7" name="Google Shape;10547;p6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48" name="Google Shape;10548;p6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549" name="Google Shape;10549;p6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550" name="Google Shape;10550;p68"/>
          <p:cNvGrpSpPr/>
          <p:nvPr/>
        </p:nvGrpSpPr>
        <p:grpSpPr>
          <a:xfrm>
            <a:off x="2047214" y="1818470"/>
            <a:ext cx="1182276" cy="662027"/>
            <a:chOff x="2029517" y="1732295"/>
            <a:chExt cx="1149068" cy="643432"/>
          </a:xfrm>
        </p:grpSpPr>
        <p:grpSp>
          <p:nvGrpSpPr>
            <p:cNvPr id="10551" name="Google Shape;10551;p68"/>
            <p:cNvGrpSpPr/>
            <p:nvPr/>
          </p:nvGrpSpPr>
          <p:grpSpPr>
            <a:xfrm>
              <a:off x="2708660" y="1746937"/>
              <a:ext cx="455427" cy="244429"/>
              <a:chOff x="2700693" y="1746937"/>
              <a:chExt cx="455427" cy="244429"/>
            </a:xfrm>
          </p:grpSpPr>
          <p:grpSp>
            <p:nvGrpSpPr>
              <p:cNvPr id="10552" name="Google Shape;10552;p68"/>
              <p:cNvGrpSpPr/>
              <p:nvPr/>
            </p:nvGrpSpPr>
            <p:grpSpPr>
              <a:xfrm>
                <a:off x="2905682" y="1782817"/>
                <a:ext cx="250438" cy="208549"/>
                <a:chOff x="2905682" y="1782817"/>
                <a:chExt cx="250438" cy="208549"/>
              </a:xfrm>
            </p:grpSpPr>
            <p:cxnSp>
              <p:nvCxnSpPr>
                <p:cNvPr id="10553" name="Google Shape;10553;p6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54" name="Google Shape;10554;p6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68"/>
              <p:cNvGrpSpPr/>
              <p:nvPr/>
            </p:nvGrpSpPr>
            <p:grpSpPr>
              <a:xfrm>
                <a:off x="2700693" y="1746937"/>
                <a:ext cx="449967" cy="72374"/>
                <a:chOff x="2700693" y="1746937"/>
                <a:chExt cx="449967" cy="72374"/>
              </a:xfrm>
            </p:grpSpPr>
            <p:cxnSp>
              <p:nvCxnSpPr>
                <p:cNvPr id="10556" name="Google Shape;10556;p6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57" name="Google Shape;10557;p6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8" name="Google Shape;10558;p68"/>
            <p:cNvGrpSpPr/>
            <p:nvPr/>
          </p:nvGrpSpPr>
          <p:grpSpPr>
            <a:xfrm>
              <a:off x="2029517" y="1732295"/>
              <a:ext cx="1149068" cy="643432"/>
              <a:chOff x="2029517" y="1732295"/>
              <a:chExt cx="1149068" cy="643432"/>
            </a:xfrm>
          </p:grpSpPr>
          <p:grpSp>
            <p:nvGrpSpPr>
              <p:cNvPr id="10559" name="Google Shape;10559;p68"/>
              <p:cNvGrpSpPr/>
              <p:nvPr/>
            </p:nvGrpSpPr>
            <p:grpSpPr>
              <a:xfrm>
                <a:off x="2703618" y="2103152"/>
                <a:ext cx="474966" cy="260017"/>
                <a:chOff x="2703618" y="2103152"/>
                <a:chExt cx="474966" cy="260017"/>
              </a:xfrm>
            </p:grpSpPr>
            <p:grpSp>
              <p:nvGrpSpPr>
                <p:cNvPr id="10560" name="Google Shape;10560;p68"/>
                <p:cNvGrpSpPr/>
                <p:nvPr/>
              </p:nvGrpSpPr>
              <p:grpSpPr>
                <a:xfrm>
                  <a:off x="2703618" y="2290640"/>
                  <a:ext cx="450291" cy="72529"/>
                  <a:chOff x="2703618" y="2290640"/>
                  <a:chExt cx="450291" cy="72529"/>
                </a:xfrm>
              </p:grpSpPr>
              <p:cxnSp>
                <p:nvCxnSpPr>
                  <p:cNvPr id="10561" name="Google Shape;10561;p6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62" name="Google Shape;10562;p6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68"/>
                <p:cNvGrpSpPr/>
                <p:nvPr/>
              </p:nvGrpSpPr>
              <p:grpSpPr>
                <a:xfrm>
                  <a:off x="2908607" y="2103152"/>
                  <a:ext cx="269977" cy="223538"/>
                  <a:chOff x="2908607" y="2103152"/>
                  <a:chExt cx="269977" cy="223538"/>
                </a:xfrm>
              </p:grpSpPr>
              <p:cxnSp>
                <p:nvCxnSpPr>
                  <p:cNvPr id="10564" name="Google Shape;10564;p6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65" name="Google Shape;10565;p6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6" name="Google Shape;10566;p68"/>
              <p:cNvGrpSpPr/>
              <p:nvPr/>
            </p:nvGrpSpPr>
            <p:grpSpPr>
              <a:xfrm>
                <a:off x="2029517" y="1732295"/>
                <a:ext cx="685827" cy="643432"/>
                <a:chOff x="2029517" y="1732295"/>
                <a:chExt cx="685827" cy="643432"/>
              </a:xfrm>
            </p:grpSpPr>
            <p:sp>
              <p:nvSpPr>
                <p:cNvPr id="10567" name="Google Shape;10567;p6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8" name="Google Shape;10568;p68"/>
                <p:cNvGrpSpPr/>
                <p:nvPr/>
              </p:nvGrpSpPr>
              <p:grpSpPr>
                <a:xfrm>
                  <a:off x="2158948" y="1732295"/>
                  <a:ext cx="556396" cy="333108"/>
                  <a:chOff x="2158948" y="1732295"/>
                  <a:chExt cx="556396" cy="333108"/>
                </a:xfrm>
              </p:grpSpPr>
              <p:cxnSp>
                <p:nvCxnSpPr>
                  <p:cNvPr id="10569" name="Google Shape;10569;p6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70" name="Google Shape;10570;p6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68"/>
                <p:cNvGrpSpPr/>
                <p:nvPr/>
              </p:nvGrpSpPr>
              <p:grpSpPr>
                <a:xfrm>
                  <a:off x="2159908" y="2065057"/>
                  <a:ext cx="550884" cy="310670"/>
                  <a:chOff x="2159908" y="2065057"/>
                  <a:chExt cx="550884" cy="310670"/>
                </a:xfrm>
              </p:grpSpPr>
              <p:cxnSp>
                <p:nvCxnSpPr>
                  <p:cNvPr id="10572" name="Google Shape;10572;p6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73" name="Google Shape;10573;p6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74" name="Google Shape;10574;p68"/>
          <p:cNvGrpSpPr/>
          <p:nvPr/>
        </p:nvGrpSpPr>
        <p:grpSpPr>
          <a:xfrm>
            <a:off x="732462" y="1766083"/>
            <a:ext cx="962651" cy="810058"/>
            <a:chOff x="844912" y="1681380"/>
            <a:chExt cx="935611" cy="787305"/>
          </a:xfrm>
        </p:grpSpPr>
        <p:grpSp>
          <p:nvGrpSpPr>
            <p:cNvPr id="10575" name="Google Shape;10575;p68"/>
            <p:cNvGrpSpPr/>
            <p:nvPr/>
          </p:nvGrpSpPr>
          <p:grpSpPr>
            <a:xfrm>
              <a:off x="844912" y="1819635"/>
              <a:ext cx="329836" cy="510016"/>
              <a:chOff x="844912" y="1819635"/>
              <a:chExt cx="329836" cy="510016"/>
            </a:xfrm>
          </p:grpSpPr>
          <p:sp>
            <p:nvSpPr>
              <p:cNvPr id="10576" name="Google Shape;10576;p6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68"/>
            <p:cNvGrpSpPr/>
            <p:nvPr/>
          </p:nvGrpSpPr>
          <p:grpSpPr>
            <a:xfrm>
              <a:off x="1284601" y="2158168"/>
              <a:ext cx="495923" cy="310517"/>
              <a:chOff x="1284601" y="2158168"/>
              <a:chExt cx="495923" cy="310517"/>
            </a:xfrm>
          </p:grpSpPr>
          <p:sp>
            <p:nvSpPr>
              <p:cNvPr id="10583" name="Google Shape;10583;p6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4" name="Google Shape;10584;p68"/>
              <p:cNvGrpSpPr/>
              <p:nvPr/>
            </p:nvGrpSpPr>
            <p:grpSpPr>
              <a:xfrm>
                <a:off x="1507666" y="2158168"/>
                <a:ext cx="272858" cy="310517"/>
                <a:chOff x="1507666" y="2158168"/>
                <a:chExt cx="272858" cy="310517"/>
              </a:xfrm>
            </p:grpSpPr>
            <p:grpSp>
              <p:nvGrpSpPr>
                <p:cNvPr id="10585" name="Google Shape;10585;p68"/>
                <p:cNvGrpSpPr/>
                <p:nvPr/>
              </p:nvGrpSpPr>
              <p:grpSpPr>
                <a:xfrm>
                  <a:off x="1507666" y="2176104"/>
                  <a:ext cx="166395" cy="273149"/>
                  <a:chOff x="1507666" y="2176104"/>
                  <a:chExt cx="166395" cy="273149"/>
                </a:xfrm>
              </p:grpSpPr>
              <p:sp>
                <p:nvSpPr>
                  <p:cNvPr id="10586" name="Google Shape;10586;p6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3" name="Google Shape;10593;p6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5" name="Google Shape;10595;p68"/>
            <p:cNvGrpSpPr/>
            <p:nvPr/>
          </p:nvGrpSpPr>
          <p:grpSpPr>
            <a:xfrm>
              <a:off x="1284601" y="1681380"/>
              <a:ext cx="495923" cy="310517"/>
              <a:chOff x="1284601" y="1681380"/>
              <a:chExt cx="495923" cy="310517"/>
            </a:xfrm>
          </p:grpSpPr>
          <p:sp>
            <p:nvSpPr>
              <p:cNvPr id="10596" name="Google Shape;10596;p6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7" name="Google Shape;10597;p68"/>
              <p:cNvGrpSpPr/>
              <p:nvPr/>
            </p:nvGrpSpPr>
            <p:grpSpPr>
              <a:xfrm>
                <a:off x="1507666" y="1681380"/>
                <a:ext cx="272858" cy="310517"/>
                <a:chOff x="1507666" y="1681380"/>
                <a:chExt cx="272858" cy="310517"/>
              </a:xfrm>
            </p:grpSpPr>
            <p:grpSp>
              <p:nvGrpSpPr>
                <p:cNvPr id="10598" name="Google Shape;10598;p68"/>
                <p:cNvGrpSpPr/>
                <p:nvPr/>
              </p:nvGrpSpPr>
              <p:grpSpPr>
                <a:xfrm>
                  <a:off x="1507666" y="1700120"/>
                  <a:ext cx="166395" cy="272984"/>
                  <a:chOff x="1507666" y="1700120"/>
                  <a:chExt cx="166395" cy="272984"/>
                </a:xfrm>
              </p:grpSpPr>
              <p:sp>
                <p:nvSpPr>
                  <p:cNvPr id="10599" name="Google Shape;10599;p6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6" name="Google Shape;10606;p6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08" name="Google Shape;10608;p68"/>
          <p:cNvGrpSpPr/>
          <p:nvPr/>
        </p:nvGrpSpPr>
        <p:grpSpPr>
          <a:xfrm>
            <a:off x="6841403" y="2533512"/>
            <a:ext cx="1622269" cy="552443"/>
            <a:chOff x="6894650" y="2574740"/>
            <a:chExt cx="1445100" cy="492111"/>
          </a:xfrm>
        </p:grpSpPr>
        <p:sp>
          <p:nvSpPr>
            <p:cNvPr id="10609" name="Google Shape;10609;p6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4" name="Google Shape;10614;p6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615" name="Google Shape;10615;p68"/>
          <p:cNvGrpSpPr/>
          <p:nvPr/>
        </p:nvGrpSpPr>
        <p:grpSpPr>
          <a:xfrm>
            <a:off x="6860946" y="3907768"/>
            <a:ext cx="1583206" cy="475705"/>
            <a:chOff x="6953919" y="3907920"/>
            <a:chExt cx="1377300" cy="475705"/>
          </a:xfrm>
        </p:grpSpPr>
        <p:cxnSp>
          <p:nvCxnSpPr>
            <p:cNvPr id="10616" name="Google Shape;10616;p6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617" name="Google Shape;10617;p6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618" name="Google Shape;10618;p6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619" name="Google Shape;10619;p6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620" name="Google Shape;10620;p6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621" name="Google Shape;10621;p68"/>
          <p:cNvGrpSpPr/>
          <p:nvPr/>
        </p:nvGrpSpPr>
        <p:grpSpPr>
          <a:xfrm>
            <a:off x="2364534" y="2668913"/>
            <a:ext cx="836286" cy="824529"/>
            <a:chOff x="2389399" y="2595741"/>
            <a:chExt cx="812796" cy="801369"/>
          </a:xfrm>
        </p:grpSpPr>
        <p:grpSp>
          <p:nvGrpSpPr>
            <p:cNvPr id="10622" name="Google Shape;10622;p68"/>
            <p:cNvGrpSpPr/>
            <p:nvPr/>
          </p:nvGrpSpPr>
          <p:grpSpPr>
            <a:xfrm>
              <a:off x="2492145" y="2881565"/>
              <a:ext cx="607300" cy="229751"/>
              <a:chOff x="2492145" y="2881565"/>
              <a:chExt cx="607300" cy="229751"/>
            </a:xfrm>
          </p:grpSpPr>
          <p:sp>
            <p:nvSpPr>
              <p:cNvPr id="10623" name="Google Shape;10623;p6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68"/>
            <p:cNvGrpSpPr/>
            <p:nvPr/>
          </p:nvGrpSpPr>
          <p:grpSpPr>
            <a:xfrm>
              <a:off x="2389399" y="2595741"/>
              <a:ext cx="812796" cy="296825"/>
              <a:chOff x="2389399" y="2595741"/>
              <a:chExt cx="812796" cy="296825"/>
            </a:xfrm>
          </p:grpSpPr>
          <p:grpSp>
            <p:nvGrpSpPr>
              <p:cNvPr id="10627" name="Google Shape;10627;p68"/>
              <p:cNvGrpSpPr/>
              <p:nvPr/>
            </p:nvGrpSpPr>
            <p:grpSpPr>
              <a:xfrm>
                <a:off x="2389399" y="2595741"/>
                <a:ext cx="363638" cy="296825"/>
                <a:chOff x="2389399" y="2595741"/>
                <a:chExt cx="363638" cy="296825"/>
              </a:xfrm>
            </p:grpSpPr>
            <p:grpSp>
              <p:nvGrpSpPr>
                <p:cNvPr id="10628" name="Google Shape;10628;p68"/>
                <p:cNvGrpSpPr/>
                <p:nvPr/>
              </p:nvGrpSpPr>
              <p:grpSpPr>
                <a:xfrm>
                  <a:off x="2493852" y="2794333"/>
                  <a:ext cx="259185" cy="98232"/>
                  <a:chOff x="2493852" y="2794333"/>
                  <a:chExt cx="259185" cy="98232"/>
                </a:xfrm>
              </p:grpSpPr>
              <p:sp>
                <p:nvSpPr>
                  <p:cNvPr id="10629" name="Google Shape;10629;p6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68"/>
                <p:cNvGrpSpPr/>
                <p:nvPr/>
              </p:nvGrpSpPr>
              <p:grpSpPr>
                <a:xfrm>
                  <a:off x="2389399" y="2595741"/>
                  <a:ext cx="224343" cy="182054"/>
                  <a:chOff x="2389399" y="2595741"/>
                  <a:chExt cx="224343" cy="182054"/>
                </a:xfrm>
              </p:grpSpPr>
              <p:sp>
                <p:nvSpPr>
                  <p:cNvPr id="10633" name="Google Shape;10633;p6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5" name="Google Shape;10635;p68"/>
              <p:cNvGrpSpPr/>
              <p:nvPr/>
            </p:nvGrpSpPr>
            <p:grpSpPr>
              <a:xfrm>
                <a:off x="2683630" y="2595741"/>
                <a:ext cx="224334" cy="296825"/>
                <a:chOff x="2683630" y="2595741"/>
                <a:chExt cx="224334" cy="296825"/>
              </a:xfrm>
            </p:grpSpPr>
            <p:grpSp>
              <p:nvGrpSpPr>
                <p:cNvPr id="10636" name="Google Shape;10636;p68"/>
                <p:cNvGrpSpPr/>
                <p:nvPr/>
              </p:nvGrpSpPr>
              <p:grpSpPr>
                <a:xfrm>
                  <a:off x="2788083" y="2794333"/>
                  <a:ext cx="15356" cy="98232"/>
                  <a:chOff x="2788083" y="2794333"/>
                  <a:chExt cx="15356" cy="98232"/>
                </a:xfrm>
              </p:grpSpPr>
              <p:sp>
                <p:nvSpPr>
                  <p:cNvPr id="10637" name="Google Shape;10637;p6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68"/>
                <p:cNvGrpSpPr/>
                <p:nvPr/>
              </p:nvGrpSpPr>
              <p:grpSpPr>
                <a:xfrm>
                  <a:off x="2683630" y="2595741"/>
                  <a:ext cx="224334" cy="182054"/>
                  <a:chOff x="2683630" y="2595741"/>
                  <a:chExt cx="224334" cy="182054"/>
                </a:xfrm>
              </p:grpSpPr>
              <p:sp>
                <p:nvSpPr>
                  <p:cNvPr id="10641" name="Google Shape;10641;p6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43" name="Google Shape;10643;p68"/>
              <p:cNvGrpSpPr/>
              <p:nvPr/>
            </p:nvGrpSpPr>
            <p:grpSpPr>
              <a:xfrm>
                <a:off x="2838475" y="2595741"/>
                <a:ext cx="363719" cy="296825"/>
                <a:chOff x="2838475" y="2595741"/>
                <a:chExt cx="363719" cy="296825"/>
              </a:xfrm>
            </p:grpSpPr>
            <p:grpSp>
              <p:nvGrpSpPr>
                <p:cNvPr id="10644" name="Google Shape;10644;p68"/>
                <p:cNvGrpSpPr/>
                <p:nvPr/>
              </p:nvGrpSpPr>
              <p:grpSpPr>
                <a:xfrm>
                  <a:off x="2838475" y="2794333"/>
                  <a:ext cx="259185" cy="98232"/>
                  <a:chOff x="2838475" y="2794333"/>
                  <a:chExt cx="259185" cy="98232"/>
                </a:xfrm>
              </p:grpSpPr>
              <p:sp>
                <p:nvSpPr>
                  <p:cNvPr id="10645" name="Google Shape;10645;p6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68"/>
                <p:cNvGrpSpPr/>
                <p:nvPr/>
              </p:nvGrpSpPr>
              <p:grpSpPr>
                <a:xfrm>
                  <a:off x="2977852" y="2595741"/>
                  <a:ext cx="224343" cy="182054"/>
                  <a:chOff x="2977852" y="2595741"/>
                  <a:chExt cx="224343" cy="182054"/>
                </a:xfrm>
              </p:grpSpPr>
              <p:sp>
                <p:nvSpPr>
                  <p:cNvPr id="10649" name="Google Shape;10649;p6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51" name="Google Shape;10651;p68"/>
            <p:cNvGrpSpPr/>
            <p:nvPr/>
          </p:nvGrpSpPr>
          <p:grpSpPr>
            <a:xfrm>
              <a:off x="2389399" y="3100241"/>
              <a:ext cx="812796" cy="296869"/>
              <a:chOff x="2389399" y="3100241"/>
              <a:chExt cx="812796" cy="296869"/>
            </a:xfrm>
          </p:grpSpPr>
          <p:grpSp>
            <p:nvGrpSpPr>
              <p:cNvPr id="10652" name="Google Shape;10652;p68"/>
              <p:cNvGrpSpPr/>
              <p:nvPr/>
            </p:nvGrpSpPr>
            <p:grpSpPr>
              <a:xfrm>
                <a:off x="2683630" y="3100241"/>
                <a:ext cx="224334" cy="296869"/>
                <a:chOff x="2683630" y="3100241"/>
                <a:chExt cx="224334" cy="296869"/>
              </a:xfrm>
            </p:grpSpPr>
            <p:grpSp>
              <p:nvGrpSpPr>
                <p:cNvPr id="10653" name="Google Shape;10653;p68"/>
                <p:cNvGrpSpPr/>
                <p:nvPr/>
              </p:nvGrpSpPr>
              <p:grpSpPr>
                <a:xfrm>
                  <a:off x="2788083" y="3100241"/>
                  <a:ext cx="15356" cy="98237"/>
                  <a:chOff x="2788083" y="3100241"/>
                  <a:chExt cx="15356" cy="98237"/>
                </a:xfrm>
              </p:grpSpPr>
              <p:sp>
                <p:nvSpPr>
                  <p:cNvPr id="10654" name="Google Shape;10654;p6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68"/>
                <p:cNvGrpSpPr/>
                <p:nvPr/>
              </p:nvGrpSpPr>
              <p:grpSpPr>
                <a:xfrm>
                  <a:off x="2683630" y="3215065"/>
                  <a:ext cx="224334" cy="182045"/>
                  <a:chOff x="2683630" y="3215065"/>
                  <a:chExt cx="224334" cy="182045"/>
                </a:xfrm>
              </p:grpSpPr>
              <p:sp>
                <p:nvSpPr>
                  <p:cNvPr id="10658" name="Google Shape;10658;p6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0" name="Google Shape;10660;p68"/>
              <p:cNvGrpSpPr/>
              <p:nvPr/>
            </p:nvGrpSpPr>
            <p:grpSpPr>
              <a:xfrm>
                <a:off x="2389399" y="3100241"/>
                <a:ext cx="363638" cy="296869"/>
                <a:chOff x="2389399" y="3100241"/>
                <a:chExt cx="363638" cy="296869"/>
              </a:xfrm>
            </p:grpSpPr>
            <p:grpSp>
              <p:nvGrpSpPr>
                <p:cNvPr id="10661" name="Google Shape;10661;p68"/>
                <p:cNvGrpSpPr/>
                <p:nvPr/>
              </p:nvGrpSpPr>
              <p:grpSpPr>
                <a:xfrm>
                  <a:off x="2493852" y="3100241"/>
                  <a:ext cx="259185" cy="98237"/>
                  <a:chOff x="2493852" y="3100241"/>
                  <a:chExt cx="259185" cy="98237"/>
                </a:xfrm>
              </p:grpSpPr>
              <p:sp>
                <p:nvSpPr>
                  <p:cNvPr id="10662" name="Google Shape;10662;p6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68"/>
                <p:cNvGrpSpPr/>
                <p:nvPr/>
              </p:nvGrpSpPr>
              <p:grpSpPr>
                <a:xfrm>
                  <a:off x="2389399" y="3215065"/>
                  <a:ext cx="224343" cy="182045"/>
                  <a:chOff x="2389399" y="3215065"/>
                  <a:chExt cx="224343" cy="182045"/>
                </a:xfrm>
              </p:grpSpPr>
              <p:sp>
                <p:nvSpPr>
                  <p:cNvPr id="10666" name="Google Shape;10666;p6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8" name="Google Shape;10668;p68"/>
              <p:cNvGrpSpPr/>
              <p:nvPr/>
            </p:nvGrpSpPr>
            <p:grpSpPr>
              <a:xfrm>
                <a:off x="2838475" y="3100241"/>
                <a:ext cx="363719" cy="296869"/>
                <a:chOff x="2838475" y="3100241"/>
                <a:chExt cx="363719" cy="296869"/>
              </a:xfrm>
            </p:grpSpPr>
            <p:grpSp>
              <p:nvGrpSpPr>
                <p:cNvPr id="10669" name="Google Shape;10669;p68"/>
                <p:cNvGrpSpPr/>
                <p:nvPr/>
              </p:nvGrpSpPr>
              <p:grpSpPr>
                <a:xfrm>
                  <a:off x="2838475" y="3100241"/>
                  <a:ext cx="259185" cy="98237"/>
                  <a:chOff x="2838475" y="3100241"/>
                  <a:chExt cx="259185" cy="98237"/>
                </a:xfrm>
              </p:grpSpPr>
              <p:sp>
                <p:nvSpPr>
                  <p:cNvPr id="10670" name="Google Shape;10670;p6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68"/>
                <p:cNvGrpSpPr/>
                <p:nvPr/>
              </p:nvGrpSpPr>
              <p:grpSpPr>
                <a:xfrm>
                  <a:off x="2977852" y="3215065"/>
                  <a:ext cx="224343" cy="182045"/>
                  <a:chOff x="2977852" y="3215065"/>
                  <a:chExt cx="224343" cy="182045"/>
                </a:xfrm>
              </p:grpSpPr>
              <p:sp>
                <p:nvSpPr>
                  <p:cNvPr id="10674" name="Google Shape;10674;p6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9" name="Shape 10679"/>
        <p:cNvGrpSpPr/>
        <p:nvPr/>
      </p:nvGrpSpPr>
      <p:grpSpPr>
        <a:xfrm>
          <a:off x="0" y="0"/>
          <a:ext cx="0" cy="0"/>
          <a:chOff x="0" y="0"/>
          <a:chExt cx="0" cy="0"/>
        </a:xfrm>
      </p:grpSpPr>
      <p:grpSp>
        <p:nvGrpSpPr>
          <p:cNvPr id="10680" name="Google Shape;10680;p69"/>
          <p:cNvGrpSpPr/>
          <p:nvPr/>
        </p:nvGrpSpPr>
        <p:grpSpPr>
          <a:xfrm>
            <a:off x="718875" y="3363288"/>
            <a:ext cx="2390414" cy="1024800"/>
            <a:chOff x="728925" y="3296613"/>
            <a:chExt cx="2390414" cy="1024800"/>
          </a:xfrm>
        </p:grpSpPr>
        <p:grpSp>
          <p:nvGrpSpPr>
            <p:cNvPr id="10681" name="Google Shape;10681;p69"/>
            <p:cNvGrpSpPr/>
            <p:nvPr/>
          </p:nvGrpSpPr>
          <p:grpSpPr>
            <a:xfrm>
              <a:off x="728925" y="3619800"/>
              <a:ext cx="2390414" cy="500893"/>
              <a:chOff x="728925" y="3619800"/>
              <a:chExt cx="2390414" cy="500893"/>
            </a:xfrm>
          </p:grpSpPr>
          <p:sp>
            <p:nvSpPr>
              <p:cNvPr id="10682" name="Google Shape;10682;p6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3" name="Google Shape;10683;p6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84" name="Google Shape;10684;p69"/>
            <p:cNvGrpSpPr/>
            <p:nvPr/>
          </p:nvGrpSpPr>
          <p:grpSpPr>
            <a:xfrm>
              <a:off x="1348050" y="3296613"/>
              <a:ext cx="1706152" cy="1024800"/>
              <a:chOff x="1348050" y="3296613"/>
              <a:chExt cx="1706152" cy="1024800"/>
            </a:xfrm>
          </p:grpSpPr>
          <p:sp>
            <p:nvSpPr>
              <p:cNvPr id="10685" name="Google Shape;10685;p6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6" name="Google Shape;10686;p6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7" name="Google Shape;10687;p6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8" name="Google Shape;10688;p6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89" name="Google Shape;10689;p6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90" name="Google Shape;10690;p69"/>
            <p:cNvGrpSpPr/>
            <p:nvPr/>
          </p:nvGrpSpPr>
          <p:grpSpPr>
            <a:xfrm>
              <a:off x="1455707" y="3654858"/>
              <a:ext cx="1491150" cy="417657"/>
              <a:chOff x="1455707" y="3654858"/>
              <a:chExt cx="1491150" cy="417657"/>
            </a:xfrm>
          </p:grpSpPr>
          <p:sp>
            <p:nvSpPr>
              <p:cNvPr id="10691" name="Google Shape;10691;p6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11" name="Google Shape;10711;p69"/>
          <p:cNvGraphicFramePr/>
          <p:nvPr/>
        </p:nvGraphicFramePr>
        <p:xfrm>
          <a:off x="5954575" y="2361200"/>
          <a:ext cx="3000000" cy="3000000"/>
        </p:xfrm>
        <a:graphic>
          <a:graphicData uri="http://schemas.openxmlformats.org/drawingml/2006/table">
            <a:tbl>
              <a:tblPr>
                <a:noFill/>
                <a:tableStyleId>{7A48F0A3-5BC9-4767-82E4-65FC098B9470}</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712" name="Google Shape;10712;p69"/>
          <p:cNvGrpSpPr/>
          <p:nvPr/>
        </p:nvGrpSpPr>
        <p:grpSpPr>
          <a:xfrm>
            <a:off x="727251" y="1188964"/>
            <a:ext cx="2396505" cy="976502"/>
            <a:chOff x="749309" y="1112739"/>
            <a:chExt cx="2371603" cy="976502"/>
          </a:xfrm>
        </p:grpSpPr>
        <p:grpSp>
          <p:nvGrpSpPr>
            <p:cNvPr id="10713" name="Google Shape;10713;p69"/>
            <p:cNvGrpSpPr/>
            <p:nvPr/>
          </p:nvGrpSpPr>
          <p:grpSpPr>
            <a:xfrm>
              <a:off x="1092126" y="1112739"/>
              <a:ext cx="2028786" cy="975464"/>
              <a:chOff x="1092126" y="1112739"/>
              <a:chExt cx="2028786" cy="975464"/>
            </a:xfrm>
          </p:grpSpPr>
          <p:sp>
            <p:nvSpPr>
              <p:cNvPr id="10714" name="Google Shape;10714;p6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69"/>
            <p:cNvGrpSpPr/>
            <p:nvPr/>
          </p:nvGrpSpPr>
          <p:grpSpPr>
            <a:xfrm>
              <a:off x="749309" y="1112739"/>
              <a:ext cx="314700" cy="975464"/>
              <a:chOff x="749309" y="1112739"/>
              <a:chExt cx="314700" cy="975464"/>
            </a:xfrm>
          </p:grpSpPr>
          <p:sp>
            <p:nvSpPr>
              <p:cNvPr id="10739" name="Google Shape;10739;p6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3" name="Google Shape;10743;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747" name="Google Shape;10747;p69"/>
          <p:cNvGraphicFramePr/>
          <p:nvPr/>
        </p:nvGraphicFramePr>
        <p:xfrm>
          <a:off x="5954600" y="1188950"/>
          <a:ext cx="3000000" cy="3000000"/>
        </p:xfrm>
        <a:graphic>
          <a:graphicData uri="http://schemas.openxmlformats.org/drawingml/2006/table">
            <a:tbl>
              <a:tblPr>
                <a:noFill/>
                <a:tableStyleId>{7A48F0A3-5BC9-4767-82E4-65FC098B9470}</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748" name="Google Shape;10748;p69"/>
          <p:cNvGraphicFramePr/>
          <p:nvPr/>
        </p:nvGraphicFramePr>
        <p:xfrm>
          <a:off x="3375463" y="2361200"/>
          <a:ext cx="3000000" cy="3000000"/>
        </p:xfrm>
        <a:graphic>
          <a:graphicData uri="http://schemas.openxmlformats.org/drawingml/2006/table">
            <a:tbl>
              <a:tblPr>
                <a:noFill/>
                <a:tableStyleId>{7A48F0A3-5BC9-4767-82E4-65FC098B9470}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749" name="Google Shape;10749;p69"/>
          <p:cNvGrpSpPr/>
          <p:nvPr/>
        </p:nvGrpSpPr>
        <p:grpSpPr>
          <a:xfrm>
            <a:off x="3377449" y="3352160"/>
            <a:ext cx="2363377" cy="1047062"/>
            <a:chOff x="3358399" y="3285485"/>
            <a:chExt cx="2363377" cy="1047062"/>
          </a:xfrm>
        </p:grpSpPr>
        <p:grpSp>
          <p:nvGrpSpPr>
            <p:cNvPr id="10750" name="Google Shape;10750;p69"/>
            <p:cNvGrpSpPr/>
            <p:nvPr/>
          </p:nvGrpSpPr>
          <p:grpSpPr>
            <a:xfrm>
              <a:off x="3358412" y="3285485"/>
              <a:ext cx="2363244" cy="139500"/>
              <a:chOff x="3358412" y="3285485"/>
              <a:chExt cx="2363244" cy="139500"/>
            </a:xfrm>
          </p:grpSpPr>
          <p:sp>
            <p:nvSpPr>
              <p:cNvPr id="10751" name="Google Shape;10751;p6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69"/>
            <p:cNvGrpSpPr/>
            <p:nvPr/>
          </p:nvGrpSpPr>
          <p:grpSpPr>
            <a:xfrm>
              <a:off x="3358412" y="3466996"/>
              <a:ext cx="2363244" cy="139500"/>
              <a:chOff x="3358412" y="3466996"/>
              <a:chExt cx="2363244" cy="139500"/>
            </a:xfrm>
          </p:grpSpPr>
          <p:sp>
            <p:nvSpPr>
              <p:cNvPr id="10757" name="Google Shape;10757;p6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69"/>
            <p:cNvGrpSpPr/>
            <p:nvPr/>
          </p:nvGrpSpPr>
          <p:grpSpPr>
            <a:xfrm>
              <a:off x="3358412" y="3648507"/>
              <a:ext cx="2363244" cy="139500"/>
              <a:chOff x="3358412" y="3648507"/>
              <a:chExt cx="2363244" cy="139500"/>
            </a:xfrm>
          </p:grpSpPr>
          <p:sp>
            <p:nvSpPr>
              <p:cNvPr id="10763" name="Google Shape;10763;p6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69"/>
            <p:cNvGrpSpPr/>
            <p:nvPr/>
          </p:nvGrpSpPr>
          <p:grpSpPr>
            <a:xfrm>
              <a:off x="3358412" y="3830018"/>
              <a:ext cx="2363244" cy="139500"/>
              <a:chOff x="3358412" y="3830018"/>
              <a:chExt cx="2363244" cy="139500"/>
            </a:xfrm>
          </p:grpSpPr>
          <p:sp>
            <p:nvSpPr>
              <p:cNvPr id="10769" name="Google Shape;10769;p6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69"/>
            <p:cNvGrpSpPr/>
            <p:nvPr/>
          </p:nvGrpSpPr>
          <p:grpSpPr>
            <a:xfrm>
              <a:off x="3358399" y="4011514"/>
              <a:ext cx="2363377" cy="139537"/>
              <a:chOff x="3294800" y="4134603"/>
              <a:chExt cx="2638876" cy="152400"/>
            </a:xfrm>
          </p:grpSpPr>
          <p:sp>
            <p:nvSpPr>
              <p:cNvPr id="10775" name="Google Shape;10775;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69"/>
            <p:cNvGrpSpPr/>
            <p:nvPr/>
          </p:nvGrpSpPr>
          <p:grpSpPr>
            <a:xfrm>
              <a:off x="3358399" y="4193010"/>
              <a:ext cx="2363377" cy="139537"/>
              <a:chOff x="3294800" y="4134603"/>
              <a:chExt cx="2638876" cy="152400"/>
            </a:xfrm>
          </p:grpSpPr>
          <p:sp>
            <p:nvSpPr>
              <p:cNvPr id="10781" name="Google Shape;10781;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86" name="Google Shape;10786;p69"/>
          <p:cNvGraphicFramePr/>
          <p:nvPr/>
        </p:nvGraphicFramePr>
        <p:xfrm>
          <a:off x="728250" y="2361200"/>
          <a:ext cx="3000000" cy="3000000"/>
        </p:xfrm>
        <a:graphic>
          <a:graphicData uri="http://schemas.openxmlformats.org/drawingml/2006/table">
            <a:tbl>
              <a:tblPr>
                <a:noFill/>
                <a:tableStyleId>{7A48F0A3-5BC9-4767-82E4-65FC098B9470}</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87" name="Google Shape;10787;p69"/>
          <p:cNvGrpSpPr/>
          <p:nvPr/>
        </p:nvGrpSpPr>
        <p:grpSpPr>
          <a:xfrm>
            <a:off x="4177919" y="2765014"/>
            <a:ext cx="1302095" cy="60959"/>
            <a:chOff x="3558802" y="4011427"/>
            <a:chExt cx="1866000" cy="111300"/>
          </a:xfrm>
        </p:grpSpPr>
        <p:sp>
          <p:nvSpPr>
            <p:cNvPr id="10788" name="Google Shape;10788;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69"/>
          <p:cNvGrpSpPr/>
          <p:nvPr/>
        </p:nvGrpSpPr>
        <p:grpSpPr>
          <a:xfrm>
            <a:off x="4723407" y="3047174"/>
            <a:ext cx="914340" cy="60959"/>
            <a:chOff x="3558802" y="4011427"/>
            <a:chExt cx="1866000" cy="111300"/>
          </a:xfrm>
        </p:grpSpPr>
        <p:sp>
          <p:nvSpPr>
            <p:cNvPr id="10791" name="Google Shape;10791;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69"/>
          <p:cNvGrpSpPr/>
          <p:nvPr/>
        </p:nvGrpSpPr>
        <p:grpSpPr>
          <a:xfrm>
            <a:off x="5926924" y="3381697"/>
            <a:ext cx="2519825" cy="1001454"/>
            <a:chOff x="1906114" y="789980"/>
            <a:chExt cx="1487676" cy="606868"/>
          </a:xfrm>
        </p:grpSpPr>
        <p:cxnSp>
          <p:nvCxnSpPr>
            <p:cNvPr id="10794" name="Google Shape;10794;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95" name="Google Shape;10795;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96" name="Google Shape;10796;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97" name="Google Shape;10797;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98" name="Google Shape;10798;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99" name="Google Shape;10799;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800" name="Google Shape;10800;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801" name="Google Shape;10801;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808" name="Google Shape;10808;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09" name="Google Shape;10809;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10" name="Google Shape;10810;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69"/>
          <p:cNvGrpSpPr/>
          <p:nvPr/>
        </p:nvGrpSpPr>
        <p:grpSpPr>
          <a:xfrm>
            <a:off x="3372612" y="1159008"/>
            <a:ext cx="2363393" cy="1005865"/>
            <a:chOff x="3292400" y="1193188"/>
            <a:chExt cx="2615240" cy="1131075"/>
          </a:xfrm>
        </p:grpSpPr>
        <p:sp>
          <p:nvSpPr>
            <p:cNvPr id="10812" name="Google Shape;10812;p6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13" name="Google Shape;10813;p6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14" name="Google Shape;10814;p6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815" name="Google Shape;10815;p6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816" name="Google Shape;10816;p6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817" name="Google Shape;10817;p6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818" name="Google Shape;10818;p6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819" name="Google Shape;10819;p6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820" name="Google Shape;10820;p6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821" name="Google Shape;10821;p6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822" name="Google Shape;10822;p6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3" name="Google Shape;10823;p6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824" name="Google Shape;10824;p6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5" name="Google Shape;10825;p6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826" name="Google Shape;10826;p69"/>
            <p:cNvGrpSpPr/>
            <p:nvPr/>
          </p:nvGrpSpPr>
          <p:grpSpPr>
            <a:xfrm>
              <a:off x="3748438" y="1378608"/>
              <a:ext cx="2159202" cy="903971"/>
              <a:chOff x="1683525" y="2179850"/>
              <a:chExt cx="4519050" cy="2134525"/>
            </a:xfrm>
          </p:grpSpPr>
          <p:sp>
            <p:nvSpPr>
              <p:cNvPr id="10827" name="Google Shape;10827;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28" name="Google Shape;10828;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29" name="Google Shape;10829;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0" name="Google Shape;10830;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1" name="Google Shape;10831;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2" name="Google Shape;10832;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3" name="Google Shape;10833;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4" name="Google Shape;10834;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5" name="Google Shape;10835;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6" name="Google Shape;10836;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7" name="Google Shape;10837;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38" name="Google Shape;10838;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2" name="Shape 10842"/>
        <p:cNvGrpSpPr/>
        <p:nvPr/>
      </p:nvGrpSpPr>
      <p:grpSpPr>
        <a:xfrm>
          <a:off x="0" y="0"/>
          <a:ext cx="0" cy="0"/>
          <a:chOff x="0" y="0"/>
          <a:chExt cx="0" cy="0"/>
        </a:xfrm>
      </p:grpSpPr>
      <p:grpSp>
        <p:nvGrpSpPr>
          <p:cNvPr id="10843" name="Google Shape;10843;p70"/>
          <p:cNvGrpSpPr/>
          <p:nvPr/>
        </p:nvGrpSpPr>
        <p:grpSpPr>
          <a:xfrm>
            <a:off x="4814684" y="1191441"/>
            <a:ext cx="745431" cy="718863"/>
            <a:chOff x="4249973" y="1201875"/>
            <a:chExt cx="1958568" cy="1888762"/>
          </a:xfrm>
        </p:grpSpPr>
        <p:sp>
          <p:nvSpPr>
            <p:cNvPr id="10844" name="Google Shape;10844;p7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5" name="Google Shape;10845;p70"/>
            <p:cNvGrpSpPr/>
            <p:nvPr/>
          </p:nvGrpSpPr>
          <p:grpSpPr>
            <a:xfrm>
              <a:off x="5853086" y="1789142"/>
              <a:ext cx="355454" cy="1048099"/>
              <a:chOff x="5576108" y="2016725"/>
              <a:chExt cx="565200" cy="1666560"/>
            </a:xfrm>
          </p:grpSpPr>
          <p:sp>
            <p:nvSpPr>
              <p:cNvPr id="10846" name="Google Shape;10846;p7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47" name="Google Shape;10847;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70"/>
            <p:cNvGrpSpPr/>
            <p:nvPr/>
          </p:nvGrpSpPr>
          <p:grpSpPr>
            <a:xfrm>
              <a:off x="4869455" y="2691676"/>
              <a:ext cx="1013897" cy="398961"/>
              <a:chOff x="4012057" y="3451825"/>
              <a:chExt cx="1612175" cy="634379"/>
            </a:xfrm>
          </p:grpSpPr>
          <p:sp>
            <p:nvSpPr>
              <p:cNvPr id="10849" name="Google Shape;10849;p7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0" name="Google Shape;10850;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70"/>
            <p:cNvGrpSpPr/>
            <p:nvPr/>
          </p:nvGrpSpPr>
          <p:grpSpPr>
            <a:xfrm>
              <a:off x="4276937" y="2155961"/>
              <a:ext cx="651965" cy="891358"/>
              <a:chOff x="3069908" y="2599997"/>
              <a:chExt cx="1036675" cy="1417328"/>
            </a:xfrm>
          </p:grpSpPr>
          <p:sp>
            <p:nvSpPr>
              <p:cNvPr id="10852" name="Google Shape;10852;p7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3" name="Google Shape;10853;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70"/>
            <p:cNvGrpSpPr/>
            <p:nvPr/>
          </p:nvGrpSpPr>
          <p:grpSpPr>
            <a:xfrm>
              <a:off x="5054918" y="1201875"/>
              <a:ext cx="999548" cy="602711"/>
              <a:chOff x="4306958" y="1082925"/>
              <a:chExt cx="1589359" cy="958358"/>
            </a:xfrm>
          </p:grpSpPr>
          <p:sp>
            <p:nvSpPr>
              <p:cNvPr id="10855" name="Google Shape;10855;p7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6" name="Google Shape;10856;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70"/>
            <p:cNvGrpSpPr/>
            <p:nvPr/>
          </p:nvGrpSpPr>
          <p:grpSpPr>
            <a:xfrm>
              <a:off x="4249973" y="1303451"/>
              <a:ext cx="799317" cy="841334"/>
              <a:chOff x="3027033" y="1244439"/>
              <a:chExt cx="1270977" cy="1337786"/>
            </a:xfrm>
          </p:grpSpPr>
          <p:sp>
            <p:nvSpPr>
              <p:cNvPr id="10858" name="Google Shape;10858;p7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59" name="Google Shape;10859;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0" name="Google Shape;10860;p70"/>
          <p:cNvGrpSpPr/>
          <p:nvPr/>
        </p:nvGrpSpPr>
        <p:grpSpPr>
          <a:xfrm>
            <a:off x="731057" y="2069890"/>
            <a:ext cx="761767" cy="729896"/>
            <a:chOff x="2657744" y="2337745"/>
            <a:chExt cx="832987" cy="798137"/>
          </a:xfrm>
        </p:grpSpPr>
        <p:sp>
          <p:nvSpPr>
            <p:cNvPr id="10861" name="Google Shape;10861;p7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70"/>
          <p:cNvGrpSpPr/>
          <p:nvPr/>
        </p:nvGrpSpPr>
        <p:grpSpPr>
          <a:xfrm>
            <a:off x="3242022" y="2073097"/>
            <a:ext cx="685569" cy="723586"/>
            <a:chOff x="3398134" y="2057755"/>
            <a:chExt cx="704087" cy="743130"/>
          </a:xfrm>
        </p:grpSpPr>
        <p:grpSp>
          <p:nvGrpSpPr>
            <p:cNvPr id="10868" name="Google Shape;10868;p70"/>
            <p:cNvGrpSpPr/>
            <p:nvPr/>
          </p:nvGrpSpPr>
          <p:grpSpPr>
            <a:xfrm>
              <a:off x="3398134" y="2290183"/>
              <a:ext cx="315300" cy="219900"/>
              <a:chOff x="3398134" y="2290183"/>
              <a:chExt cx="315300" cy="219900"/>
            </a:xfrm>
          </p:grpSpPr>
          <p:sp>
            <p:nvSpPr>
              <p:cNvPr id="10869" name="Google Shape;10869;p7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0" name="Google Shape;10870;p70"/>
              <p:cNvCxnSpPr>
                <a:stCxn id="1086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71" name="Google Shape;10871;p70"/>
            <p:cNvGrpSpPr/>
            <p:nvPr/>
          </p:nvGrpSpPr>
          <p:grpSpPr>
            <a:xfrm>
              <a:off x="3547823" y="2467358"/>
              <a:ext cx="219900" cy="333527"/>
              <a:chOff x="3547823" y="2467358"/>
              <a:chExt cx="219900" cy="333527"/>
            </a:xfrm>
          </p:grpSpPr>
          <p:sp>
            <p:nvSpPr>
              <p:cNvPr id="10872" name="Google Shape;10872;p7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3" name="Google Shape;10873;p7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74" name="Google Shape;10874;p70"/>
            <p:cNvGrpSpPr/>
            <p:nvPr/>
          </p:nvGrpSpPr>
          <p:grpSpPr>
            <a:xfrm>
              <a:off x="3734138" y="2467358"/>
              <a:ext cx="219900" cy="333527"/>
              <a:chOff x="3734138" y="2467358"/>
              <a:chExt cx="219900" cy="333527"/>
            </a:xfrm>
          </p:grpSpPr>
          <p:sp>
            <p:nvSpPr>
              <p:cNvPr id="10875" name="Google Shape;10875;p7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6" name="Google Shape;10876;p7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77" name="Google Shape;10877;p70"/>
            <p:cNvGrpSpPr/>
            <p:nvPr/>
          </p:nvGrpSpPr>
          <p:grpSpPr>
            <a:xfrm>
              <a:off x="3787560" y="2288011"/>
              <a:ext cx="314661" cy="219900"/>
              <a:chOff x="3787560" y="2288011"/>
              <a:chExt cx="314661" cy="219900"/>
            </a:xfrm>
          </p:grpSpPr>
          <p:sp>
            <p:nvSpPr>
              <p:cNvPr id="10878" name="Google Shape;10878;p7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79" name="Google Shape;10879;p7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80" name="Google Shape;10880;p70"/>
            <p:cNvGrpSpPr/>
            <p:nvPr/>
          </p:nvGrpSpPr>
          <p:grpSpPr>
            <a:xfrm>
              <a:off x="3637290" y="2057755"/>
              <a:ext cx="219900" cy="335499"/>
              <a:chOff x="3637290" y="2057755"/>
              <a:chExt cx="219900" cy="335499"/>
            </a:xfrm>
          </p:grpSpPr>
          <p:sp>
            <p:nvSpPr>
              <p:cNvPr id="10881" name="Google Shape;10881;p7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82" name="Google Shape;10882;p7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83" name="Google Shape;10883;p70"/>
          <p:cNvGrpSpPr/>
          <p:nvPr/>
        </p:nvGrpSpPr>
        <p:grpSpPr>
          <a:xfrm>
            <a:off x="4917244" y="2079792"/>
            <a:ext cx="710153" cy="710153"/>
            <a:chOff x="5007123" y="2079403"/>
            <a:chExt cx="687600" cy="687600"/>
          </a:xfrm>
        </p:grpSpPr>
        <p:sp>
          <p:nvSpPr>
            <p:cNvPr id="10884" name="Google Shape;10884;p7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70"/>
          <p:cNvGrpSpPr/>
          <p:nvPr/>
        </p:nvGrpSpPr>
        <p:grpSpPr>
          <a:xfrm>
            <a:off x="5726681" y="2074299"/>
            <a:ext cx="720998" cy="721183"/>
            <a:chOff x="5797446" y="2063053"/>
            <a:chExt cx="698100" cy="698280"/>
          </a:xfrm>
        </p:grpSpPr>
        <p:sp>
          <p:nvSpPr>
            <p:cNvPr id="10889" name="Google Shape;10889;p7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70"/>
          <p:cNvGrpSpPr/>
          <p:nvPr/>
        </p:nvGrpSpPr>
        <p:grpSpPr>
          <a:xfrm>
            <a:off x="8171828" y="3719904"/>
            <a:ext cx="280585" cy="673164"/>
            <a:chOff x="8075075" y="3754290"/>
            <a:chExt cx="255612" cy="613194"/>
          </a:xfrm>
        </p:grpSpPr>
        <p:grpSp>
          <p:nvGrpSpPr>
            <p:cNvPr id="10894" name="Google Shape;10894;p70"/>
            <p:cNvGrpSpPr/>
            <p:nvPr/>
          </p:nvGrpSpPr>
          <p:grpSpPr>
            <a:xfrm>
              <a:off x="8075075" y="3754290"/>
              <a:ext cx="255612" cy="613194"/>
              <a:chOff x="8075075" y="3754290"/>
              <a:chExt cx="255612" cy="613194"/>
            </a:xfrm>
          </p:grpSpPr>
          <p:sp>
            <p:nvSpPr>
              <p:cNvPr id="10895" name="Google Shape;10895;p7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7" name="Google Shape;10897;p7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70"/>
          <p:cNvGrpSpPr/>
          <p:nvPr/>
        </p:nvGrpSpPr>
        <p:grpSpPr>
          <a:xfrm>
            <a:off x="5288887" y="3708700"/>
            <a:ext cx="470352" cy="683745"/>
            <a:chOff x="1697726" y="3244179"/>
            <a:chExt cx="788124" cy="1146069"/>
          </a:xfrm>
        </p:grpSpPr>
        <p:sp>
          <p:nvSpPr>
            <p:cNvPr id="10899" name="Google Shape;10899;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1" name="Google Shape;10901;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2" name="Google Shape;10902;p70"/>
          <p:cNvGrpSpPr/>
          <p:nvPr/>
        </p:nvGrpSpPr>
        <p:grpSpPr>
          <a:xfrm>
            <a:off x="5910037" y="3719902"/>
            <a:ext cx="293891" cy="293845"/>
            <a:chOff x="6134814" y="3754290"/>
            <a:chExt cx="293891" cy="293845"/>
          </a:xfrm>
        </p:grpSpPr>
        <p:sp>
          <p:nvSpPr>
            <p:cNvPr id="10903" name="Google Shape;10903;p7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70"/>
          <p:cNvGrpSpPr/>
          <p:nvPr/>
        </p:nvGrpSpPr>
        <p:grpSpPr>
          <a:xfrm>
            <a:off x="5910037" y="4098574"/>
            <a:ext cx="293891" cy="293891"/>
            <a:chOff x="6134814" y="4086186"/>
            <a:chExt cx="293891" cy="293891"/>
          </a:xfrm>
        </p:grpSpPr>
        <p:sp>
          <p:nvSpPr>
            <p:cNvPr id="10906" name="Google Shape;10906;p7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8" name="Google Shape;10908;p70"/>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0"/>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70"/>
          <p:cNvGrpSpPr/>
          <p:nvPr/>
        </p:nvGrpSpPr>
        <p:grpSpPr>
          <a:xfrm>
            <a:off x="7835013" y="2927266"/>
            <a:ext cx="622883" cy="621944"/>
            <a:chOff x="1187048" y="238125"/>
            <a:chExt cx="5256397" cy="5248476"/>
          </a:xfrm>
        </p:grpSpPr>
        <p:sp>
          <p:nvSpPr>
            <p:cNvPr id="10911" name="Google Shape;10911;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70"/>
          <p:cNvGrpSpPr/>
          <p:nvPr/>
        </p:nvGrpSpPr>
        <p:grpSpPr>
          <a:xfrm>
            <a:off x="2292118" y="2936875"/>
            <a:ext cx="1310987" cy="612407"/>
            <a:chOff x="238125" y="1188750"/>
            <a:chExt cx="7140450" cy="3335550"/>
          </a:xfrm>
        </p:grpSpPr>
        <p:sp>
          <p:nvSpPr>
            <p:cNvPr id="10916" name="Google Shape;10916;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70"/>
          <p:cNvGrpSpPr/>
          <p:nvPr/>
        </p:nvGrpSpPr>
        <p:grpSpPr>
          <a:xfrm>
            <a:off x="6617990" y="2927430"/>
            <a:ext cx="1110299" cy="621702"/>
            <a:chOff x="238125" y="1335475"/>
            <a:chExt cx="5418735" cy="3034175"/>
          </a:xfrm>
        </p:grpSpPr>
        <p:sp>
          <p:nvSpPr>
            <p:cNvPr id="10922" name="Google Shape;10922;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70"/>
          <p:cNvGrpSpPr/>
          <p:nvPr/>
        </p:nvGrpSpPr>
        <p:grpSpPr>
          <a:xfrm>
            <a:off x="5435649" y="2924327"/>
            <a:ext cx="1074451" cy="627181"/>
            <a:chOff x="5359127" y="2910889"/>
            <a:chExt cx="1097723" cy="640831"/>
          </a:xfrm>
        </p:grpSpPr>
        <p:grpSp>
          <p:nvGrpSpPr>
            <p:cNvPr id="10926" name="Google Shape;10926;p70"/>
            <p:cNvGrpSpPr/>
            <p:nvPr/>
          </p:nvGrpSpPr>
          <p:grpSpPr>
            <a:xfrm>
              <a:off x="5929791" y="3263088"/>
              <a:ext cx="527060" cy="287097"/>
              <a:chOff x="5929791" y="3263088"/>
              <a:chExt cx="527060" cy="287097"/>
            </a:xfrm>
          </p:grpSpPr>
          <p:sp>
            <p:nvSpPr>
              <p:cNvPr id="10927" name="Google Shape;10927;p7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28" name="Google Shape;10928;p7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29" name="Google Shape;10929;p70"/>
            <p:cNvGrpSpPr/>
            <p:nvPr/>
          </p:nvGrpSpPr>
          <p:grpSpPr>
            <a:xfrm>
              <a:off x="5359127" y="3263089"/>
              <a:ext cx="526428" cy="288631"/>
              <a:chOff x="5359127" y="3263089"/>
              <a:chExt cx="526428" cy="288631"/>
            </a:xfrm>
          </p:grpSpPr>
          <p:sp>
            <p:nvSpPr>
              <p:cNvPr id="10930" name="Google Shape;10930;p7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1" name="Google Shape;10931;p7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32" name="Google Shape;10932;p70"/>
            <p:cNvGrpSpPr/>
            <p:nvPr/>
          </p:nvGrpSpPr>
          <p:grpSpPr>
            <a:xfrm>
              <a:off x="5551525" y="2910889"/>
              <a:ext cx="520901" cy="610283"/>
              <a:chOff x="5551525" y="2910889"/>
              <a:chExt cx="520901" cy="610283"/>
            </a:xfrm>
          </p:grpSpPr>
          <p:sp>
            <p:nvSpPr>
              <p:cNvPr id="10933" name="Google Shape;10933;p7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4" name="Google Shape;10934;p7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35" name="Google Shape;10935;p70"/>
            <p:cNvGrpSpPr/>
            <p:nvPr/>
          </p:nvGrpSpPr>
          <p:grpSpPr>
            <a:xfrm>
              <a:off x="5743962" y="2919100"/>
              <a:ext cx="623674" cy="284502"/>
              <a:chOff x="5743962" y="2919100"/>
              <a:chExt cx="623674" cy="284502"/>
            </a:xfrm>
          </p:grpSpPr>
          <p:sp>
            <p:nvSpPr>
              <p:cNvPr id="10936" name="Google Shape;10936;p7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37" name="Google Shape;10937;p7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938" name="Google Shape;10938;p70"/>
          <p:cNvGrpSpPr/>
          <p:nvPr/>
        </p:nvGrpSpPr>
        <p:grpSpPr>
          <a:xfrm>
            <a:off x="7586863" y="2075038"/>
            <a:ext cx="874976" cy="719600"/>
            <a:chOff x="7608988" y="2093194"/>
            <a:chExt cx="817276" cy="672147"/>
          </a:xfrm>
        </p:grpSpPr>
        <p:cxnSp>
          <p:nvCxnSpPr>
            <p:cNvPr id="10939" name="Google Shape;10939;p7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0" name="Google Shape;10940;p7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1" name="Google Shape;10941;p7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2" name="Google Shape;10942;p7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43" name="Google Shape;10943;p7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944" name="Google Shape;10944;p7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945" name="Google Shape;10945;p70"/>
            <p:cNvGrpSpPr/>
            <p:nvPr/>
          </p:nvGrpSpPr>
          <p:grpSpPr>
            <a:xfrm>
              <a:off x="7721175" y="2093194"/>
              <a:ext cx="599587" cy="623846"/>
              <a:chOff x="7721175" y="2093194"/>
              <a:chExt cx="599587" cy="623846"/>
            </a:xfrm>
          </p:grpSpPr>
          <p:grpSp>
            <p:nvGrpSpPr>
              <p:cNvPr id="10946" name="Google Shape;10946;p70"/>
              <p:cNvGrpSpPr/>
              <p:nvPr/>
            </p:nvGrpSpPr>
            <p:grpSpPr>
              <a:xfrm>
                <a:off x="7721175" y="2093194"/>
                <a:ext cx="291605" cy="623846"/>
                <a:chOff x="9405575" y="2061418"/>
                <a:chExt cx="291605" cy="623846"/>
              </a:xfrm>
            </p:grpSpPr>
            <p:sp>
              <p:nvSpPr>
                <p:cNvPr id="10947" name="Google Shape;10947;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70"/>
              <p:cNvGrpSpPr/>
              <p:nvPr/>
            </p:nvGrpSpPr>
            <p:grpSpPr>
              <a:xfrm flipH="1">
                <a:off x="8029157" y="2093194"/>
                <a:ext cx="291605" cy="623846"/>
                <a:chOff x="9405575" y="2061418"/>
                <a:chExt cx="291605" cy="623846"/>
              </a:xfrm>
            </p:grpSpPr>
            <p:sp>
              <p:nvSpPr>
                <p:cNvPr id="10955" name="Google Shape;10955;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62" name="Google Shape;10962;p70"/>
          <p:cNvGrpSpPr/>
          <p:nvPr/>
        </p:nvGrpSpPr>
        <p:grpSpPr>
          <a:xfrm>
            <a:off x="4031299" y="1191441"/>
            <a:ext cx="712557" cy="785901"/>
            <a:chOff x="4206459" y="1191441"/>
            <a:chExt cx="712557" cy="785901"/>
          </a:xfrm>
        </p:grpSpPr>
        <p:sp>
          <p:nvSpPr>
            <p:cNvPr id="10963" name="Google Shape;10963;p7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7" name="Google Shape;10967;p70"/>
            <p:cNvGrpSpPr/>
            <p:nvPr/>
          </p:nvGrpSpPr>
          <p:grpSpPr>
            <a:xfrm>
              <a:off x="4644280" y="1290523"/>
              <a:ext cx="143716" cy="29463"/>
              <a:chOff x="4644280" y="1290523"/>
              <a:chExt cx="143716" cy="29463"/>
            </a:xfrm>
          </p:grpSpPr>
          <p:sp>
            <p:nvSpPr>
              <p:cNvPr id="10968" name="Google Shape;10968;p7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70"/>
            <p:cNvGrpSpPr/>
            <p:nvPr/>
          </p:nvGrpSpPr>
          <p:grpSpPr>
            <a:xfrm>
              <a:off x="4356567" y="1191441"/>
              <a:ext cx="143690" cy="29488"/>
              <a:chOff x="4356567" y="1191441"/>
              <a:chExt cx="143690" cy="29488"/>
            </a:xfrm>
          </p:grpSpPr>
          <p:sp>
            <p:nvSpPr>
              <p:cNvPr id="10973" name="Google Shape;10973;p7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70"/>
            <p:cNvGrpSpPr/>
            <p:nvPr/>
          </p:nvGrpSpPr>
          <p:grpSpPr>
            <a:xfrm>
              <a:off x="4339009" y="1863727"/>
              <a:ext cx="143703" cy="29476"/>
              <a:chOff x="4339009" y="1863727"/>
              <a:chExt cx="143703" cy="29476"/>
            </a:xfrm>
          </p:grpSpPr>
          <p:sp>
            <p:nvSpPr>
              <p:cNvPr id="10978" name="Google Shape;10978;p7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70"/>
            <p:cNvGrpSpPr/>
            <p:nvPr/>
          </p:nvGrpSpPr>
          <p:grpSpPr>
            <a:xfrm>
              <a:off x="4206459" y="1607315"/>
              <a:ext cx="29539" cy="142899"/>
              <a:chOff x="4206459" y="1607315"/>
              <a:chExt cx="29539" cy="142899"/>
            </a:xfrm>
          </p:grpSpPr>
          <p:sp>
            <p:nvSpPr>
              <p:cNvPr id="10983" name="Google Shape;10983;p7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7" name="Google Shape;10987;p7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1" name="Google Shape;10991;p70"/>
            <p:cNvGrpSpPr/>
            <p:nvPr/>
          </p:nvGrpSpPr>
          <p:grpSpPr>
            <a:xfrm>
              <a:off x="4889463" y="1423737"/>
              <a:ext cx="29552" cy="142899"/>
              <a:chOff x="4889463" y="1423737"/>
              <a:chExt cx="29552" cy="142899"/>
            </a:xfrm>
          </p:grpSpPr>
          <p:sp>
            <p:nvSpPr>
              <p:cNvPr id="10992" name="Google Shape;10992;p7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70"/>
            <p:cNvGrpSpPr/>
            <p:nvPr/>
          </p:nvGrpSpPr>
          <p:grpSpPr>
            <a:xfrm>
              <a:off x="4771663" y="1876896"/>
              <a:ext cx="108651" cy="100447"/>
              <a:chOff x="4771663" y="1876896"/>
              <a:chExt cx="108651" cy="100447"/>
            </a:xfrm>
          </p:grpSpPr>
          <p:sp>
            <p:nvSpPr>
              <p:cNvPr id="10997" name="Google Shape;10997;p7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1" name="Google Shape;11001;p70"/>
          <p:cNvGrpSpPr/>
          <p:nvPr/>
        </p:nvGrpSpPr>
        <p:grpSpPr>
          <a:xfrm>
            <a:off x="4026774" y="2074664"/>
            <a:ext cx="791287" cy="720350"/>
            <a:chOff x="267375" y="1071875"/>
            <a:chExt cx="470500" cy="428550"/>
          </a:xfrm>
        </p:grpSpPr>
        <p:sp>
          <p:nvSpPr>
            <p:cNvPr id="11002" name="Google Shape;11002;p7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0" name="Google Shape;11010;p70"/>
          <p:cNvGrpSpPr/>
          <p:nvPr/>
        </p:nvGrpSpPr>
        <p:grpSpPr>
          <a:xfrm>
            <a:off x="727269" y="3719294"/>
            <a:ext cx="1408444" cy="673166"/>
            <a:chOff x="712664" y="3693287"/>
            <a:chExt cx="1460738" cy="698160"/>
          </a:xfrm>
        </p:grpSpPr>
        <p:grpSp>
          <p:nvGrpSpPr>
            <p:cNvPr id="11011" name="Google Shape;11011;p70"/>
            <p:cNvGrpSpPr/>
            <p:nvPr/>
          </p:nvGrpSpPr>
          <p:grpSpPr>
            <a:xfrm>
              <a:off x="1380079" y="4133090"/>
              <a:ext cx="234048" cy="258099"/>
              <a:chOff x="1380079" y="4133090"/>
              <a:chExt cx="234048" cy="258099"/>
            </a:xfrm>
          </p:grpSpPr>
          <p:sp>
            <p:nvSpPr>
              <p:cNvPr id="11012" name="Google Shape;11012;p7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70"/>
            <p:cNvGrpSpPr/>
            <p:nvPr/>
          </p:nvGrpSpPr>
          <p:grpSpPr>
            <a:xfrm>
              <a:off x="884610" y="3864082"/>
              <a:ext cx="1118566" cy="527275"/>
              <a:chOff x="890961" y="3865463"/>
              <a:chExt cx="1115221" cy="525698"/>
            </a:xfrm>
          </p:grpSpPr>
          <p:sp>
            <p:nvSpPr>
              <p:cNvPr id="11016" name="Google Shape;11016;p7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0"/>
            <p:cNvGrpSpPr/>
            <p:nvPr/>
          </p:nvGrpSpPr>
          <p:grpSpPr>
            <a:xfrm>
              <a:off x="712664" y="3693287"/>
              <a:ext cx="1460738" cy="698160"/>
              <a:chOff x="712664" y="3693025"/>
              <a:chExt cx="1460738" cy="698160"/>
            </a:xfrm>
          </p:grpSpPr>
          <p:sp>
            <p:nvSpPr>
              <p:cNvPr id="11020" name="Google Shape;11020;p7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6" name="Google Shape;11026;p70"/>
          <p:cNvGrpSpPr/>
          <p:nvPr/>
        </p:nvGrpSpPr>
        <p:grpSpPr>
          <a:xfrm>
            <a:off x="3164985" y="1191441"/>
            <a:ext cx="795485" cy="738831"/>
            <a:chOff x="3348603" y="1236445"/>
            <a:chExt cx="749256" cy="695894"/>
          </a:xfrm>
        </p:grpSpPr>
        <p:grpSp>
          <p:nvGrpSpPr>
            <p:cNvPr id="11027" name="Google Shape;11027;p70"/>
            <p:cNvGrpSpPr/>
            <p:nvPr/>
          </p:nvGrpSpPr>
          <p:grpSpPr>
            <a:xfrm>
              <a:off x="3583779" y="1236445"/>
              <a:ext cx="293795" cy="285811"/>
              <a:chOff x="3750225" y="1774000"/>
              <a:chExt cx="149575" cy="145525"/>
            </a:xfrm>
          </p:grpSpPr>
          <p:sp>
            <p:nvSpPr>
              <p:cNvPr id="11028" name="Google Shape;11028;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70"/>
            <p:cNvGrpSpPr/>
            <p:nvPr/>
          </p:nvGrpSpPr>
          <p:grpSpPr>
            <a:xfrm>
              <a:off x="3775534" y="1462599"/>
              <a:ext cx="322325" cy="285958"/>
              <a:chOff x="3847850" y="1889150"/>
              <a:chExt cx="164100" cy="145600"/>
            </a:xfrm>
          </p:grpSpPr>
          <p:sp>
            <p:nvSpPr>
              <p:cNvPr id="11031" name="Google Shape;11031;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70"/>
            <p:cNvGrpSpPr/>
            <p:nvPr/>
          </p:nvGrpSpPr>
          <p:grpSpPr>
            <a:xfrm>
              <a:off x="3545329" y="1646528"/>
              <a:ext cx="293746" cy="285811"/>
              <a:chOff x="3730650" y="1982800"/>
              <a:chExt cx="149550" cy="145525"/>
            </a:xfrm>
          </p:grpSpPr>
          <p:sp>
            <p:nvSpPr>
              <p:cNvPr id="11034" name="Google Shape;11034;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0"/>
            <p:cNvGrpSpPr/>
            <p:nvPr/>
          </p:nvGrpSpPr>
          <p:grpSpPr>
            <a:xfrm>
              <a:off x="3348603" y="1415046"/>
              <a:ext cx="294384" cy="284387"/>
              <a:chOff x="3630494" y="1864938"/>
              <a:chExt cx="149875" cy="144800"/>
            </a:xfrm>
          </p:grpSpPr>
          <p:sp>
            <p:nvSpPr>
              <p:cNvPr id="11037" name="Google Shape;11037;p7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9" name="Google Shape;11039;p70"/>
          <p:cNvGrpSpPr/>
          <p:nvPr/>
        </p:nvGrpSpPr>
        <p:grpSpPr>
          <a:xfrm>
            <a:off x="2286512" y="3714337"/>
            <a:ext cx="1324924" cy="678083"/>
            <a:chOff x="2413923" y="3711366"/>
            <a:chExt cx="1374117" cy="703260"/>
          </a:xfrm>
        </p:grpSpPr>
        <p:grpSp>
          <p:nvGrpSpPr>
            <p:cNvPr id="11040" name="Google Shape;11040;p70"/>
            <p:cNvGrpSpPr/>
            <p:nvPr/>
          </p:nvGrpSpPr>
          <p:grpSpPr>
            <a:xfrm>
              <a:off x="2413923" y="3711366"/>
              <a:ext cx="1374117" cy="703260"/>
              <a:chOff x="2413923" y="3711366"/>
              <a:chExt cx="1374117" cy="703260"/>
            </a:xfrm>
          </p:grpSpPr>
          <p:sp>
            <p:nvSpPr>
              <p:cNvPr id="11041" name="Google Shape;11041;p7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2" name="Google Shape;11042;p70"/>
              <p:cNvGrpSpPr/>
              <p:nvPr/>
            </p:nvGrpSpPr>
            <p:grpSpPr>
              <a:xfrm>
                <a:off x="2600284" y="3808654"/>
                <a:ext cx="234506" cy="138009"/>
                <a:chOff x="2600284" y="3808654"/>
                <a:chExt cx="234506" cy="138009"/>
              </a:xfrm>
            </p:grpSpPr>
            <p:sp>
              <p:nvSpPr>
                <p:cNvPr id="11043" name="Google Shape;11043;p7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44" name="Google Shape;11044;p7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45" name="Google Shape;11045;p70"/>
              <p:cNvGrpSpPr/>
              <p:nvPr/>
            </p:nvGrpSpPr>
            <p:grpSpPr>
              <a:xfrm>
                <a:off x="3359659" y="3805664"/>
                <a:ext cx="232294" cy="141000"/>
                <a:chOff x="3359659" y="3805664"/>
                <a:chExt cx="232294" cy="141000"/>
              </a:xfrm>
            </p:grpSpPr>
            <p:sp>
              <p:nvSpPr>
                <p:cNvPr id="11046" name="Google Shape;11046;p7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47" name="Google Shape;11047;p7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48" name="Google Shape;11048;p70"/>
              <p:cNvGrpSpPr/>
              <p:nvPr/>
            </p:nvGrpSpPr>
            <p:grpSpPr>
              <a:xfrm>
                <a:off x="3067316" y="3711366"/>
                <a:ext cx="66900" cy="166809"/>
                <a:chOff x="3067316" y="3711366"/>
                <a:chExt cx="66900" cy="166809"/>
              </a:xfrm>
            </p:grpSpPr>
            <p:sp>
              <p:nvSpPr>
                <p:cNvPr id="11049" name="Google Shape;11049;p7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0" name="Google Shape;11050;p7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51" name="Google Shape;11051;p70"/>
              <p:cNvGrpSpPr/>
              <p:nvPr/>
            </p:nvGrpSpPr>
            <p:grpSpPr>
              <a:xfrm>
                <a:off x="2413923" y="4058666"/>
                <a:ext cx="224119" cy="66900"/>
                <a:chOff x="2413923" y="4058666"/>
                <a:chExt cx="224119" cy="66900"/>
              </a:xfrm>
            </p:grpSpPr>
            <p:sp>
              <p:nvSpPr>
                <p:cNvPr id="11052" name="Google Shape;11052;p7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3" name="Google Shape;11053;p7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54" name="Google Shape;11054;p70"/>
              <p:cNvGrpSpPr/>
              <p:nvPr/>
            </p:nvGrpSpPr>
            <p:grpSpPr>
              <a:xfrm>
                <a:off x="3564643" y="4058666"/>
                <a:ext cx="223397" cy="66900"/>
                <a:chOff x="3564643" y="4058666"/>
                <a:chExt cx="223397" cy="66900"/>
              </a:xfrm>
            </p:grpSpPr>
            <p:sp>
              <p:nvSpPr>
                <p:cNvPr id="11055" name="Google Shape;11055;p7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6" name="Google Shape;11056;p7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57" name="Google Shape;11057;p70"/>
            <p:cNvGrpSpPr/>
            <p:nvPr/>
          </p:nvGrpSpPr>
          <p:grpSpPr>
            <a:xfrm>
              <a:off x="2633353" y="3965763"/>
              <a:ext cx="933975" cy="445687"/>
              <a:chOff x="2633353" y="3965763"/>
              <a:chExt cx="933975" cy="445687"/>
            </a:xfrm>
          </p:grpSpPr>
          <p:sp>
            <p:nvSpPr>
              <p:cNvPr id="11058" name="Google Shape;11058;p7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0" name="Google Shape;11060;p70"/>
          <p:cNvGrpSpPr/>
          <p:nvPr/>
        </p:nvGrpSpPr>
        <p:grpSpPr>
          <a:xfrm>
            <a:off x="6410784" y="1264884"/>
            <a:ext cx="1131087" cy="587383"/>
            <a:chOff x="238125" y="999450"/>
            <a:chExt cx="7140700" cy="3708225"/>
          </a:xfrm>
        </p:grpSpPr>
        <p:sp>
          <p:nvSpPr>
            <p:cNvPr id="11061" name="Google Shape;11061;p7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0" name="Google Shape;11070;p70"/>
          <p:cNvGrpSpPr/>
          <p:nvPr/>
        </p:nvGrpSpPr>
        <p:grpSpPr>
          <a:xfrm>
            <a:off x="3762234" y="3714379"/>
            <a:ext cx="1375854" cy="678131"/>
            <a:chOff x="3913765" y="3641905"/>
            <a:chExt cx="1522805" cy="750560"/>
          </a:xfrm>
        </p:grpSpPr>
        <p:grpSp>
          <p:nvGrpSpPr>
            <p:cNvPr id="11071" name="Google Shape;11071;p70"/>
            <p:cNvGrpSpPr/>
            <p:nvPr/>
          </p:nvGrpSpPr>
          <p:grpSpPr>
            <a:xfrm>
              <a:off x="3913765" y="3997002"/>
              <a:ext cx="1522805" cy="395463"/>
              <a:chOff x="3913765" y="3997002"/>
              <a:chExt cx="1522805" cy="395463"/>
            </a:xfrm>
          </p:grpSpPr>
          <p:grpSp>
            <p:nvGrpSpPr>
              <p:cNvPr id="11072" name="Google Shape;11072;p70"/>
              <p:cNvGrpSpPr/>
              <p:nvPr/>
            </p:nvGrpSpPr>
            <p:grpSpPr>
              <a:xfrm>
                <a:off x="3913765" y="4138659"/>
                <a:ext cx="507602" cy="253806"/>
                <a:chOff x="3913765" y="4138659"/>
                <a:chExt cx="507602" cy="253806"/>
              </a:xfrm>
            </p:grpSpPr>
            <p:sp>
              <p:nvSpPr>
                <p:cNvPr id="11073" name="Google Shape;11073;p7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75" name="Google Shape;11075;p70"/>
              <p:cNvGrpSpPr/>
              <p:nvPr/>
            </p:nvGrpSpPr>
            <p:grpSpPr>
              <a:xfrm>
                <a:off x="4421361" y="3997002"/>
                <a:ext cx="507618" cy="395463"/>
                <a:chOff x="4421361" y="3997002"/>
                <a:chExt cx="507618" cy="395463"/>
              </a:xfrm>
            </p:grpSpPr>
            <p:sp>
              <p:nvSpPr>
                <p:cNvPr id="11076" name="Google Shape;11076;p7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70"/>
              <p:cNvGrpSpPr/>
              <p:nvPr/>
            </p:nvGrpSpPr>
            <p:grpSpPr>
              <a:xfrm>
                <a:off x="4928973" y="4189418"/>
                <a:ext cx="507596" cy="203047"/>
                <a:chOff x="4928973" y="4189418"/>
                <a:chExt cx="507596" cy="203047"/>
              </a:xfrm>
            </p:grpSpPr>
            <p:sp>
              <p:nvSpPr>
                <p:cNvPr id="11079" name="Google Shape;11079;p7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1" name="Google Shape;11081;p70"/>
            <p:cNvGrpSpPr/>
            <p:nvPr/>
          </p:nvGrpSpPr>
          <p:grpSpPr>
            <a:xfrm>
              <a:off x="4482186" y="3641905"/>
              <a:ext cx="397605" cy="349784"/>
              <a:chOff x="2906375" y="1159725"/>
              <a:chExt cx="1860575" cy="1636800"/>
            </a:xfrm>
          </p:grpSpPr>
          <p:sp>
            <p:nvSpPr>
              <p:cNvPr id="11082" name="Google Shape;11082;p7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6" name="Google Shape;11086;p70"/>
          <p:cNvGrpSpPr/>
          <p:nvPr/>
        </p:nvGrpSpPr>
        <p:grpSpPr>
          <a:xfrm>
            <a:off x="6546943" y="2074305"/>
            <a:ext cx="940737" cy="721067"/>
            <a:chOff x="6599718" y="2068734"/>
            <a:chExt cx="940737" cy="721067"/>
          </a:xfrm>
        </p:grpSpPr>
        <p:sp>
          <p:nvSpPr>
            <p:cNvPr id="11087" name="Google Shape;11087;p7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3" name="Google Shape;11093;p70"/>
            <p:cNvGrpSpPr/>
            <p:nvPr/>
          </p:nvGrpSpPr>
          <p:grpSpPr>
            <a:xfrm>
              <a:off x="6836957" y="2068734"/>
              <a:ext cx="461892" cy="721067"/>
              <a:chOff x="6836957" y="2068734"/>
              <a:chExt cx="461892" cy="721067"/>
            </a:xfrm>
          </p:grpSpPr>
          <p:sp>
            <p:nvSpPr>
              <p:cNvPr id="11094" name="Google Shape;11094;p7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0" name="Google Shape;11100;p70"/>
              <p:cNvGrpSpPr/>
              <p:nvPr/>
            </p:nvGrpSpPr>
            <p:grpSpPr>
              <a:xfrm>
                <a:off x="6836957" y="2068734"/>
                <a:ext cx="461892" cy="721067"/>
                <a:chOff x="6836957" y="2068734"/>
                <a:chExt cx="461892" cy="721067"/>
              </a:xfrm>
            </p:grpSpPr>
            <p:sp>
              <p:nvSpPr>
                <p:cNvPr id="11101" name="Google Shape;11101;p7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108" name="Google Shape;11108;p70"/>
          <p:cNvGrpSpPr/>
          <p:nvPr/>
        </p:nvGrpSpPr>
        <p:grpSpPr>
          <a:xfrm>
            <a:off x="2430262" y="2078652"/>
            <a:ext cx="712577" cy="712374"/>
            <a:chOff x="2559249" y="2069323"/>
            <a:chExt cx="685566" cy="685634"/>
          </a:xfrm>
        </p:grpSpPr>
        <p:sp>
          <p:nvSpPr>
            <p:cNvPr id="11109" name="Google Shape;11109;p7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70"/>
          <p:cNvGrpSpPr/>
          <p:nvPr/>
        </p:nvGrpSpPr>
        <p:grpSpPr>
          <a:xfrm>
            <a:off x="7612699" y="1191441"/>
            <a:ext cx="845645" cy="711911"/>
            <a:chOff x="951975" y="315800"/>
            <a:chExt cx="5860325" cy="4933550"/>
          </a:xfrm>
        </p:grpSpPr>
        <p:sp>
          <p:nvSpPr>
            <p:cNvPr id="11123" name="Google Shape;11123;p7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70"/>
          <p:cNvGrpSpPr/>
          <p:nvPr/>
        </p:nvGrpSpPr>
        <p:grpSpPr>
          <a:xfrm>
            <a:off x="3709828" y="2927550"/>
            <a:ext cx="1617932" cy="621724"/>
            <a:chOff x="3862800" y="3038525"/>
            <a:chExt cx="1329006" cy="510698"/>
          </a:xfrm>
        </p:grpSpPr>
        <p:sp>
          <p:nvSpPr>
            <p:cNvPr id="11132" name="Google Shape;11132;p7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4" name="Google Shape;11134;p70"/>
            <p:cNvGrpSpPr/>
            <p:nvPr/>
          </p:nvGrpSpPr>
          <p:grpSpPr>
            <a:xfrm>
              <a:off x="3967075" y="3040337"/>
              <a:ext cx="1019927" cy="402126"/>
              <a:chOff x="3967075" y="3040337"/>
              <a:chExt cx="1019927" cy="402126"/>
            </a:xfrm>
          </p:grpSpPr>
          <p:sp>
            <p:nvSpPr>
              <p:cNvPr id="11135" name="Google Shape;11135;p7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70"/>
            <p:cNvGrpSpPr/>
            <p:nvPr/>
          </p:nvGrpSpPr>
          <p:grpSpPr>
            <a:xfrm>
              <a:off x="4186700" y="3040337"/>
              <a:ext cx="390475" cy="183289"/>
              <a:chOff x="4186700" y="3040337"/>
              <a:chExt cx="390475" cy="183289"/>
            </a:xfrm>
          </p:grpSpPr>
          <p:sp>
            <p:nvSpPr>
              <p:cNvPr id="11138" name="Google Shape;11138;p7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0"/>
            <p:cNvGrpSpPr/>
            <p:nvPr/>
          </p:nvGrpSpPr>
          <p:grpSpPr>
            <a:xfrm>
              <a:off x="4073727" y="3040337"/>
              <a:ext cx="697794" cy="296263"/>
              <a:chOff x="4073727" y="3040337"/>
              <a:chExt cx="697794" cy="296263"/>
            </a:xfrm>
          </p:grpSpPr>
          <p:sp>
            <p:nvSpPr>
              <p:cNvPr id="11141" name="Google Shape;11141;p7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0"/>
            <p:cNvGrpSpPr/>
            <p:nvPr/>
          </p:nvGrpSpPr>
          <p:grpSpPr>
            <a:xfrm>
              <a:off x="3862800" y="3038525"/>
              <a:ext cx="1329006" cy="510698"/>
              <a:chOff x="3862800" y="3038525"/>
              <a:chExt cx="1329006" cy="510698"/>
            </a:xfrm>
          </p:grpSpPr>
          <p:sp>
            <p:nvSpPr>
              <p:cNvPr id="11144" name="Google Shape;11144;p7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6" name="Google Shape;11146;p70"/>
          <p:cNvGrpSpPr/>
          <p:nvPr/>
        </p:nvGrpSpPr>
        <p:grpSpPr>
          <a:xfrm>
            <a:off x="718150" y="1191441"/>
            <a:ext cx="883205" cy="775176"/>
            <a:chOff x="649648" y="271400"/>
            <a:chExt cx="6215377" cy="5455143"/>
          </a:xfrm>
        </p:grpSpPr>
        <p:sp>
          <p:nvSpPr>
            <p:cNvPr id="11147" name="Google Shape;11147;p7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70"/>
          <p:cNvGrpSpPr/>
          <p:nvPr/>
        </p:nvGrpSpPr>
        <p:grpSpPr>
          <a:xfrm>
            <a:off x="2326452" y="1191441"/>
            <a:ext cx="767704" cy="815489"/>
            <a:chOff x="2499700" y="1135950"/>
            <a:chExt cx="732402" cy="777990"/>
          </a:xfrm>
        </p:grpSpPr>
        <p:grpSp>
          <p:nvGrpSpPr>
            <p:cNvPr id="11160" name="Google Shape;11160;p70"/>
            <p:cNvGrpSpPr/>
            <p:nvPr/>
          </p:nvGrpSpPr>
          <p:grpSpPr>
            <a:xfrm>
              <a:off x="2499700" y="1135950"/>
              <a:ext cx="732402" cy="694705"/>
              <a:chOff x="2499700" y="1135950"/>
              <a:chExt cx="732402" cy="694705"/>
            </a:xfrm>
          </p:grpSpPr>
          <p:sp>
            <p:nvSpPr>
              <p:cNvPr id="11161" name="Google Shape;11161;p7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70"/>
            <p:cNvGrpSpPr/>
            <p:nvPr/>
          </p:nvGrpSpPr>
          <p:grpSpPr>
            <a:xfrm>
              <a:off x="2517909" y="1188726"/>
              <a:ext cx="702702" cy="725214"/>
              <a:chOff x="2517909" y="1188726"/>
              <a:chExt cx="702702" cy="725214"/>
            </a:xfrm>
          </p:grpSpPr>
          <p:sp>
            <p:nvSpPr>
              <p:cNvPr id="11189" name="Google Shape;11189;p7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94" name="Google Shape;11194;p70"/>
          <p:cNvGrpSpPr/>
          <p:nvPr/>
        </p:nvGrpSpPr>
        <p:grpSpPr>
          <a:xfrm>
            <a:off x="1672184" y="1191441"/>
            <a:ext cx="583439" cy="870229"/>
            <a:chOff x="1716825" y="1121550"/>
            <a:chExt cx="622800" cy="928938"/>
          </a:xfrm>
        </p:grpSpPr>
        <p:grpSp>
          <p:nvGrpSpPr>
            <p:cNvPr id="11195" name="Google Shape;11195;p70"/>
            <p:cNvGrpSpPr/>
            <p:nvPr/>
          </p:nvGrpSpPr>
          <p:grpSpPr>
            <a:xfrm>
              <a:off x="1716825" y="1121550"/>
              <a:ext cx="622800" cy="928938"/>
              <a:chOff x="1716825" y="1121550"/>
              <a:chExt cx="622800" cy="928938"/>
            </a:xfrm>
          </p:grpSpPr>
          <p:cxnSp>
            <p:nvCxnSpPr>
              <p:cNvPr id="11196" name="Google Shape;11196;p7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97" name="Google Shape;11197;p7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0"/>
            <p:cNvGrpSpPr/>
            <p:nvPr/>
          </p:nvGrpSpPr>
          <p:grpSpPr>
            <a:xfrm>
              <a:off x="1768050" y="1172775"/>
              <a:ext cx="520200" cy="832000"/>
              <a:chOff x="1768050" y="1172775"/>
              <a:chExt cx="520200" cy="832000"/>
            </a:xfrm>
          </p:grpSpPr>
          <p:cxnSp>
            <p:nvCxnSpPr>
              <p:cNvPr id="11199" name="Google Shape;11199;p7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200" name="Google Shape;11200;p7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70"/>
            <p:cNvGrpSpPr/>
            <p:nvPr/>
          </p:nvGrpSpPr>
          <p:grpSpPr>
            <a:xfrm>
              <a:off x="1820100" y="1225475"/>
              <a:ext cx="416400" cy="729575"/>
              <a:chOff x="1820100" y="1225475"/>
              <a:chExt cx="416400" cy="729575"/>
            </a:xfrm>
          </p:grpSpPr>
          <p:cxnSp>
            <p:nvCxnSpPr>
              <p:cNvPr id="11202" name="Google Shape;11202;p7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203" name="Google Shape;11203;p7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70"/>
            <p:cNvGrpSpPr/>
            <p:nvPr/>
          </p:nvGrpSpPr>
          <p:grpSpPr>
            <a:xfrm>
              <a:off x="1874250" y="1278825"/>
              <a:ext cx="308100" cy="605275"/>
              <a:chOff x="1874250" y="1278825"/>
              <a:chExt cx="308100" cy="605275"/>
            </a:xfrm>
          </p:grpSpPr>
          <p:cxnSp>
            <p:nvCxnSpPr>
              <p:cNvPr id="11205" name="Google Shape;11205;p7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206" name="Google Shape;11206;p7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7" name="Google Shape;11207;p7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70"/>
          <p:cNvGrpSpPr/>
          <p:nvPr/>
        </p:nvGrpSpPr>
        <p:grpSpPr>
          <a:xfrm>
            <a:off x="1592007" y="2077763"/>
            <a:ext cx="739072" cy="714152"/>
            <a:chOff x="4334725" y="1355875"/>
            <a:chExt cx="3106650" cy="3001900"/>
          </a:xfrm>
        </p:grpSpPr>
        <p:grpSp>
          <p:nvGrpSpPr>
            <p:cNvPr id="11209" name="Google Shape;11209;p70"/>
            <p:cNvGrpSpPr/>
            <p:nvPr/>
          </p:nvGrpSpPr>
          <p:grpSpPr>
            <a:xfrm>
              <a:off x="4516050" y="1724875"/>
              <a:ext cx="2693725" cy="2632900"/>
              <a:chOff x="4516050" y="1724875"/>
              <a:chExt cx="2693725" cy="2632900"/>
            </a:xfrm>
          </p:grpSpPr>
          <p:sp>
            <p:nvSpPr>
              <p:cNvPr id="11210" name="Google Shape;11210;p7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70"/>
            <p:cNvGrpSpPr/>
            <p:nvPr/>
          </p:nvGrpSpPr>
          <p:grpSpPr>
            <a:xfrm>
              <a:off x="4334725" y="1355875"/>
              <a:ext cx="3106650" cy="2709650"/>
              <a:chOff x="4334725" y="1355875"/>
              <a:chExt cx="3106650" cy="2709650"/>
            </a:xfrm>
          </p:grpSpPr>
          <p:sp>
            <p:nvSpPr>
              <p:cNvPr id="11214" name="Google Shape;11214;p7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17" name="Google Shape;11217;p70"/>
          <p:cNvGrpSpPr/>
          <p:nvPr/>
        </p:nvGrpSpPr>
        <p:grpSpPr>
          <a:xfrm>
            <a:off x="7708956" y="3708534"/>
            <a:ext cx="312074" cy="684173"/>
            <a:chOff x="7645573" y="3754300"/>
            <a:chExt cx="293855" cy="644170"/>
          </a:xfrm>
        </p:grpSpPr>
        <p:sp>
          <p:nvSpPr>
            <p:cNvPr id="11218" name="Google Shape;11218;p7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0"/>
          <p:cNvGrpSpPr/>
          <p:nvPr/>
        </p:nvGrpSpPr>
        <p:grpSpPr>
          <a:xfrm>
            <a:off x="5630944" y="1191441"/>
            <a:ext cx="709011" cy="739359"/>
            <a:chOff x="5830645" y="1256617"/>
            <a:chExt cx="530340" cy="553040"/>
          </a:xfrm>
        </p:grpSpPr>
        <p:grpSp>
          <p:nvGrpSpPr>
            <p:cNvPr id="11221" name="Google Shape;11221;p70"/>
            <p:cNvGrpSpPr/>
            <p:nvPr/>
          </p:nvGrpSpPr>
          <p:grpSpPr>
            <a:xfrm>
              <a:off x="5830645" y="1256617"/>
              <a:ext cx="259743" cy="269909"/>
              <a:chOff x="5830645" y="1256617"/>
              <a:chExt cx="259743" cy="269909"/>
            </a:xfrm>
          </p:grpSpPr>
          <p:sp>
            <p:nvSpPr>
              <p:cNvPr id="11222" name="Google Shape;11222;p7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70"/>
            <p:cNvGrpSpPr/>
            <p:nvPr/>
          </p:nvGrpSpPr>
          <p:grpSpPr>
            <a:xfrm>
              <a:off x="6101293" y="1256617"/>
              <a:ext cx="259692" cy="269909"/>
              <a:chOff x="6101293" y="1256617"/>
              <a:chExt cx="259692" cy="269909"/>
            </a:xfrm>
          </p:grpSpPr>
          <p:sp>
            <p:nvSpPr>
              <p:cNvPr id="11225" name="Google Shape;11225;p7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70"/>
            <p:cNvGrpSpPr/>
            <p:nvPr/>
          </p:nvGrpSpPr>
          <p:grpSpPr>
            <a:xfrm>
              <a:off x="5830645" y="1539749"/>
              <a:ext cx="259692" cy="269909"/>
              <a:chOff x="5830645" y="1539749"/>
              <a:chExt cx="259692" cy="269909"/>
            </a:xfrm>
          </p:grpSpPr>
          <p:sp>
            <p:nvSpPr>
              <p:cNvPr id="11228" name="Google Shape;11228;p7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70"/>
            <p:cNvGrpSpPr/>
            <p:nvPr/>
          </p:nvGrpSpPr>
          <p:grpSpPr>
            <a:xfrm>
              <a:off x="6101293" y="1539749"/>
              <a:ext cx="259692" cy="269909"/>
              <a:chOff x="6101293" y="1539749"/>
              <a:chExt cx="259692" cy="269909"/>
            </a:xfrm>
          </p:grpSpPr>
          <p:sp>
            <p:nvSpPr>
              <p:cNvPr id="11231" name="Google Shape;11231;p7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3" name="Google Shape;11233;p7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70"/>
          <p:cNvGrpSpPr/>
          <p:nvPr/>
        </p:nvGrpSpPr>
        <p:grpSpPr>
          <a:xfrm>
            <a:off x="732438" y="2927557"/>
            <a:ext cx="1452955" cy="621360"/>
            <a:chOff x="732422" y="2990152"/>
            <a:chExt cx="1337773" cy="572102"/>
          </a:xfrm>
        </p:grpSpPr>
        <p:sp>
          <p:nvSpPr>
            <p:cNvPr id="11235" name="Google Shape;11235;p7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5" name="Shape 2735"/>
        <p:cNvGrpSpPr/>
        <p:nvPr/>
      </p:nvGrpSpPr>
      <p:grpSpPr>
        <a:xfrm>
          <a:off x="0" y="0"/>
          <a:ext cx="0" cy="0"/>
          <a:chOff x="0" y="0"/>
          <a:chExt cx="0" cy="0"/>
        </a:xfrm>
      </p:grpSpPr>
      <p:sp>
        <p:nvSpPr>
          <p:cNvPr id="2736" name="Google Shape;2736;p35"/>
          <p:cNvSpPr txBox="1"/>
          <p:nvPr>
            <p:ph idx="1" type="body"/>
          </p:nvPr>
        </p:nvSpPr>
        <p:spPr>
          <a:xfrm>
            <a:off x="1025400" y="1697250"/>
            <a:ext cx="6673500" cy="220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Nunito SemiBold"/>
                <a:ea typeface="Nunito SemiBold"/>
                <a:cs typeface="Nunito SemiBold"/>
                <a:sym typeface="Nunito SemiBold"/>
              </a:rPr>
              <a:t>Do you know what helps you make your point clear? Lists like this one:</a:t>
            </a:r>
            <a:endParaRPr>
              <a:latin typeface="Nunito SemiBold"/>
              <a:ea typeface="Nunito SemiBold"/>
              <a:cs typeface="Nunito SemiBold"/>
              <a:sym typeface="Nunito SemiBold"/>
            </a:endParaRPr>
          </a:p>
          <a:p>
            <a:pPr indent="0" lvl="0" marL="0" rtl="0" algn="l">
              <a:spcBef>
                <a:spcPts val="0"/>
              </a:spcBef>
              <a:spcAft>
                <a:spcPts val="0"/>
              </a:spcAft>
              <a:buNone/>
            </a:pPr>
            <a:r>
              <a:t/>
            </a:r>
            <a:endParaRPr/>
          </a:p>
          <a:p>
            <a:pPr indent="-330200" lvl="0" marL="457200" rtl="0" algn="l">
              <a:spcBef>
                <a:spcPts val="0"/>
              </a:spcBef>
              <a:spcAft>
                <a:spcPts val="0"/>
              </a:spcAft>
              <a:buSzPts val="1600"/>
              <a:buChar char="●"/>
            </a:pPr>
            <a:r>
              <a:rPr lang="en"/>
              <a:t>They’re simple</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latin typeface="Nunito SemiBold"/>
                <a:ea typeface="Nunito SemiBold"/>
                <a:cs typeface="Nunito SemiBold"/>
                <a:sym typeface="Nunito SemiBold"/>
              </a:rPr>
              <a:t>And the most important thing: the audience won’t miss the point of your presentation</a:t>
            </a:r>
            <a:endParaRPr>
              <a:latin typeface="Nunito SemiBold"/>
              <a:ea typeface="Nunito SemiBold"/>
              <a:cs typeface="Nunito SemiBold"/>
              <a:sym typeface="Nunito SemiBold"/>
            </a:endParaRPr>
          </a:p>
        </p:txBody>
      </p:sp>
      <p:sp>
        <p:nvSpPr>
          <p:cNvPr id="2737" name="Google Shape;2737;p35"/>
          <p:cNvSpPr txBox="1"/>
          <p:nvPr>
            <p:ph type="title"/>
          </p:nvPr>
        </p:nvSpPr>
        <p:spPr>
          <a:xfrm>
            <a:off x="993600" y="539500"/>
            <a:ext cx="71568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Slide Title Goes Here!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44" name="Shape 11244"/>
        <p:cNvGrpSpPr/>
        <p:nvPr/>
      </p:nvGrpSpPr>
      <p:grpSpPr>
        <a:xfrm>
          <a:off x="0" y="0"/>
          <a:ext cx="0" cy="0"/>
          <a:chOff x="0" y="0"/>
          <a:chExt cx="0" cy="0"/>
        </a:xfrm>
      </p:grpSpPr>
      <p:grpSp>
        <p:nvGrpSpPr>
          <p:cNvPr id="11245" name="Google Shape;11245;p71"/>
          <p:cNvGrpSpPr/>
          <p:nvPr/>
        </p:nvGrpSpPr>
        <p:grpSpPr>
          <a:xfrm>
            <a:off x="729238" y="1179665"/>
            <a:ext cx="1636117" cy="1526144"/>
            <a:chOff x="729238" y="1179665"/>
            <a:chExt cx="1636117" cy="1526144"/>
          </a:xfrm>
        </p:grpSpPr>
        <p:grpSp>
          <p:nvGrpSpPr>
            <p:cNvPr id="11246" name="Google Shape;11246;p71"/>
            <p:cNvGrpSpPr/>
            <p:nvPr/>
          </p:nvGrpSpPr>
          <p:grpSpPr>
            <a:xfrm>
              <a:off x="729238" y="1179665"/>
              <a:ext cx="80700" cy="1526144"/>
              <a:chOff x="729238" y="1179665"/>
              <a:chExt cx="80700" cy="1526144"/>
            </a:xfrm>
          </p:grpSpPr>
          <p:sp>
            <p:nvSpPr>
              <p:cNvPr id="11247" name="Google Shape;11247;p7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71"/>
            <p:cNvGrpSpPr/>
            <p:nvPr/>
          </p:nvGrpSpPr>
          <p:grpSpPr>
            <a:xfrm>
              <a:off x="903098" y="1179665"/>
              <a:ext cx="80700" cy="1526144"/>
              <a:chOff x="903098" y="1179665"/>
              <a:chExt cx="80700" cy="1526144"/>
            </a:xfrm>
          </p:grpSpPr>
          <p:sp>
            <p:nvSpPr>
              <p:cNvPr id="11258" name="Google Shape;11258;p7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71"/>
            <p:cNvGrpSpPr/>
            <p:nvPr/>
          </p:nvGrpSpPr>
          <p:grpSpPr>
            <a:xfrm>
              <a:off x="1076958" y="1179665"/>
              <a:ext cx="80700" cy="1526144"/>
              <a:chOff x="1076958" y="1179665"/>
              <a:chExt cx="80700" cy="1526144"/>
            </a:xfrm>
          </p:grpSpPr>
          <p:sp>
            <p:nvSpPr>
              <p:cNvPr id="11269" name="Google Shape;11269;p7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71"/>
            <p:cNvGrpSpPr/>
            <p:nvPr/>
          </p:nvGrpSpPr>
          <p:grpSpPr>
            <a:xfrm>
              <a:off x="1247707" y="1179665"/>
              <a:ext cx="80700" cy="1526144"/>
              <a:chOff x="1247707" y="1179665"/>
              <a:chExt cx="80700" cy="1526144"/>
            </a:xfrm>
          </p:grpSpPr>
          <p:sp>
            <p:nvSpPr>
              <p:cNvPr id="11280" name="Google Shape;11280;p7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71"/>
            <p:cNvGrpSpPr/>
            <p:nvPr/>
          </p:nvGrpSpPr>
          <p:grpSpPr>
            <a:xfrm>
              <a:off x="1421567" y="1179665"/>
              <a:ext cx="80700" cy="1526144"/>
              <a:chOff x="1421567" y="1179665"/>
              <a:chExt cx="80700" cy="1526144"/>
            </a:xfrm>
          </p:grpSpPr>
          <p:sp>
            <p:nvSpPr>
              <p:cNvPr id="11291" name="Google Shape;11291;p7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71"/>
            <p:cNvGrpSpPr/>
            <p:nvPr/>
          </p:nvGrpSpPr>
          <p:grpSpPr>
            <a:xfrm>
              <a:off x="1592327" y="1179665"/>
              <a:ext cx="80700" cy="1526144"/>
              <a:chOff x="1592327" y="1179665"/>
              <a:chExt cx="80700" cy="1526144"/>
            </a:xfrm>
          </p:grpSpPr>
          <p:sp>
            <p:nvSpPr>
              <p:cNvPr id="11302" name="Google Shape;11302;p7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71"/>
            <p:cNvGrpSpPr/>
            <p:nvPr/>
          </p:nvGrpSpPr>
          <p:grpSpPr>
            <a:xfrm>
              <a:off x="1766187" y="1179665"/>
              <a:ext cx="80700" cy="1526144"/>
              <a:chOff x="1766187" y="1179665"/>
              <a:chExt cx="80700" cy="1526144"/>
            </a:xfrm>
          </p:grpSpPr>
          <p:sp>
            <p:nvSpPr>
              <p:cNvPr id="11313" name="Google Shape;11313;p7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71"/>
            <p:cNvGrpSpPr/>
            <p:nvPr/>
          </p:nvGrpSpPr>
          <p:grpSpPr>
            <a:xfrm>
              <a:off x="1936935" y="1179665"/>
              <a:ext cx="80700" cy="1526144"/>
              <a:chOff x="1936935" y="1179665"/>
              <a:chExt cx="80700" cy="1526144"/>
            </a:xfrm>
          </p:grpSpPr>
          <p:sp>
            <p:nvSpPr>
              <p:cNvPr id="11324" name="Google Shape;11324;p7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71"/>
            <p:cNvGrpSpPr/>
            <p:nvPr/>
          </p:nvGrpSpPr>
          <p:grpSpPr>
            <a:xfrm>
              <a:off x="2110795" y="1179665"/>
              <a:ext cx="80700" cy="1526144"/>
              <a:chOff x="2110795" y="1179665"/>
              <a:chExt cx="80700" cy="1526144"/>
            </a:xfrm>
          </p:grpSpPr>
          <p:sp>
            <p:nvSpPr>
              <p:cNvPr id="11335" name="Google Shape;11335;p7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71"/>
            <p:cNvGrpSpPr/>
            <p:nvPr/>
          </p:nvGrpSpPr>
          <p:grpSpPr>
            <a:xfrm>
              <a:off x="2284655" y="1179665"/>
              <a:ext cx="80700" cy="1526144"/>
              <a:chOff x="2284655" y="1179665"/>
              <a:chExt cx="80700" cy="1526144"/>
            </a:xfrm>
          </p:grpSpPr>
          <p:sp>
            <p:nvSpPr>
              <p:cNvPr id="11346" name="Google Shape;11346;p7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6" name="Google Shape;11356;p71"/>
          <p:cNvGrpSpPr/>
          <p:nvPr/>
        </p:nvGrpSpPr>
        <p:grpSpPr>
          <a:xfrm>
            <a:off x="2623904" y="1198803"/>
            <a:ext cx="1364248" cy="1102133"/>
            <a:chOff x="2623904" y="1198803"/>
            <a:chExt cx="1364248" cy="1102133"/>
          </a:xfrm>
        </p:grpSpPr>
        <p:grpSp>
          <p:nvGrpSpPr>
            <p:cNvPr id="11357" name="Google Shape;11357;p71"/>
            <p:cNvGrpSpPr/>
            <p:nvPr/>
          </p:nvGrpSpPr>
          <p:grpSpPr>
            <a:xfrm>
              <a:off x="2623907" y="1198803"/>
              <a:ext cx="1364245" cy="273000"/>
              <a:chOff x="2623907" y="1198803"/>
              <a:chExt cx="1364245" cy="273000"/>
            </a:xfrm>
          </p:grpSpPr>
          <p:sp>
            <p:nvSpPr>
              <p:cNvPr id="11358" name="Google Shape;11358;p7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71"/>
            <p:cNvGrpSpPr/>
            <p:nvPr/>
          </p:nvGrpSpPr>
          <p:grpSpPr>
            <a:xfrm>
              <a:off x="2623904" y="1476964"/>
              <a:ext cx="1364245" cy="273000"/>
              <a:chOff x="2623904" y="1476964"/>
              <a:chExt cx="1364245" cy="273000"/>
            </a:xfrm>
          </p:grpSpPr>
          <p:sp>
            <p:nvSpPr>
              <p:cNvPr id="11364" name="Google Shape;11364;p7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71"/>
            <p:cNvGrpSpPr/>
            <p:nvPr/>
          </p:nvGrpSpPr>
          <p:grpSpPr>
            <a:xfrm>
              <a:off x="2623907" y="1749775"/>
              <a:ext cx="1364245" cy="273000"/>
              <a:chOff x="2623907" y="1749775"/>
              <a:chExt cx="1364245" cy="273000"/>
            </a:xfrm>
          </p:grpSpPr>
          <p:sp>
            <p:nvSpPr>
              <p:cNvPr id="11370" name="Google Shape;11370;p7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71"/>
            <p:cNvGrpSpPr/>
            <p:nvPr/>
          </p:nvGrpSpPr>
          <p:grpSpPr>
            <a:xfrm>
              <a:off x="2623904" y="2027936"/>
              <a:ext cx="1364245" cy="273000"/>
              <a:chOff x="2623904" y="2027936"/>
              <a:chExt cx="1364245" cy="273000"/>
            </a:xfrm>
          </p:grpSpPr>
          <p:sp>
            <p:nvSpPr>
              <p:cNvPr id="11376" name="Google Shape;11376;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1" name="Google Shape;11381;p71"/>
          <p:cNvGrpSpPr/>
          <p:nvPr/>
        </p:nvGrpSpPr>
        <p:grpSpPr>
          <a:xfrm>
            <a:off x="2613365" y="2657986"/>
            <a:ext cx="1387541" cy="159124"/>
            <a:chOff x="3200660" y="2180272"/>
            <a:chExt cx="2563824" cy="378237"/>
          </a:xfrm>
        </p:grpSpPr>
        <p:sp>
          <p:nvSpPr>
            <p:cNvPr id="11382" name="Google Shape;11382;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71"/>
          <p:cNvGrpSpPr/>
          <p:nvPr/>
        </p:nvGrpSpPr>
        <p:grpSpPr>
          <a:xfrm>
            <a:off x="2609890" y="2935811"/>
            <a:ext cx="1390502" cy="159625"/>
            <a:chOff x="3530150" y="2790075"/>
            <a:chExt cx="1962600" cy="225300"/>
          </a:xfrm>
        </p:grpSpPr>
        <p:sp>
          <p:nvSpPr>
            <p:cNvPr id="11401" name="Google Shape;11401;p7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71"/>
          <p:cNvGrpSpPr/>
          <p:nvPr/>
        </p:nvGrpSpPr>
        <p:grpSpPr>
          <a:xfrm>
            <a:off x="2610543" y="3214137"/>
            <a:ext cx="1411629" cy="153761"/>
            <a:chOff x="3558802" y="4011427"/>
            <a:chExt cx="1866000" cy="111300"/>
          </a:xfrm>
        </p:grpSpPr>
        <p:sp>
          <p:nvSpPr>
            <p:cNvPr id="11404" name="Google Shape;11404;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71"/>
          <p:cNvGrpSpPr/>
          <p:nvPr/>
        </p:nvGrpSpPr>
        <p:grpSpPr>
          <a:xfrm>
            <a:off x="2610235" y="2419536"/>
            <a:ext cx="1383503" cy="119749"/>
            <a:chOff x="3465975" y="2270276"/>
            <a:chExt cx="1986364" cy="171929"/>
          </a:xfrm>
        </p:grpSpPr>
        <p:sp>
          <p:nvSpPr>
            <p:cNvPr id="11407" name="Google Shape;11407;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71"/>
          <p:cNvGrpSpPr/>
          <p:nvPr/>
        </p:nvGrpSpPr>
        <p:grpSpPr>
          <a:xfrm>
            <a:off x="2621243" y="3783187"/>
            <a:ext cx="1369531" cy="195460"/>
            <a:chOff x="723300" y="4253549"/>
            <a:chExt cx="2276482" cy="324900"/>
          </a:xfrm>
        </p:grpSpPr>
        <p:sp>
          <p:nvSpPr>
            <p:cNvPr id="11416" name="Google Shape;11416;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71"/>
          <p:cNvGrpSpPr/>
          <p:nvPr/>
        </p:nvGrpSpPr>
        <p:grpSpPr>
          <a:xfrm>
            <a:off x="2610803" y="3484367"/>
            <a:ext cx="1389066" cy="180119"/>
            <a:chOff x="705948" y="3788465"/>
            <a:chExt cx="2308953" cy="299400"/>
          </a:xfrm>
        </p:grpSpPr>
        <p:sp>
          <p:nvSpPr>
            <p:cNvPr id="11422" name="Google Shape;11422;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71"/>
          <p:cNvGrpSpPr/>
          <p:nvPr/>
        </p:nvGrpSpPr>
        <p:grpSpPr>
          <a:xfrm>
            <a:off x="2658741" y="4097347"/>
            <a:ext cx="1304609" cy="294074"/>
            <a:chOff x="2658741" y="4097347"/>
            <a:chExt cx="1304609" cy="294074"/>
          </a:xfrm>
        </p:grpSpPr>
        <p:grpSp>
          <p:nvGrpSpPr>
            <p:cNvPr id="11428" name="Google Shape;11428;p71"/>
            <p:cNvGrpSpPr/>
            <p:nvPr/>
          </p:nvGrpSpPr>
          <p:grpSpPr>
            <a:xfrm>
              <a:off x="2658741" y="4097347"/>
              <a:ext cx="118572" cy="294074"/>
              <a:chOff x="3343310" y="4475555"/>
              <a:chExt cx="127717" cy="316753"/>
            </a:xfrm>
          </p:grpSpPr>
          <p:sp>
            <p:nvSpPr>
              <p:cNvPr id="11429" name="Google Shape;11429;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71"/>
            <p:cNvGrpSpPr/>
            <p:nvPr/>
          </p:nvGrpSpPr>
          <p:grpSpPr>
            <a:xfrm>
              <a:off x="3815519" y="4098388"/>
              <a:ext cx="147831" cy="291991"/>
              <a:chOff x="3527539" y="4476677"/>
              <a:chExt cx="159232" cy="314510"/>
            </a:xfrm>
          </p:grpSpPr>
          <p:sp>
            <p:nvSpPr>
              <p:cNvPr id="11432" name="Google Shape;11432;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1"/>
            <p:cNvGrpSpPr/>
            <p:nvPr/>
          </p:nvGrpSpPr>
          <p:grpSpPr>
            <a:xfrm>
              <a:off x="3511696" y="4098388"/>
              <a:ext cx="147831" cy="291991"/>
              <a:chOff x="3527539" y="4476677"/>
              <a:chExt cx="159232" cy="314510"/>
            </a:xfrm>
          </p:grpSpPr>
          <p:sp>
            <p:nvSpPr>
              <p:cNvPr id="11435" name="Google Shape;11435;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1"/>
            <p:cNvGrpSpPr/>
            <p:nvPr/>
          </p:nvGrpSpPr>
          <p:grpSpPr>
            <a:xfrm>
              <a:off x="3207874" y="4098388"/>
              <a:ext cx="147831" cy="291991"/>
              <a:chOff x="3527539" y="4476677"/>
              <a:chExt cx="159232" cy="314510"/>
            </a:xfrm>
          </p:grpSpPr>
          <p:sp>
            <p:nvSpPr>
              <p:cNvPr id="11438" name="Google Shape;11438;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1"/>
            <p:cNvGrpSpPr/>
            <p:nvPr/>
          </p:nvGrpSpPr>
          <p:grpSpPr>
            <a:xfrm>
              <a:off x="2933305" y="4097347"/>
              <a:ext cx="118572" cy="294074"/>
              <a:chOff x="3343310" y="4475555"/>
              <a:chExt cx="127717" cy="316753"/>
            </a:xfrm>
          </p:grpSpPr>
          <p:sp>
            <p:nvSpPr>
              <p:cNvPr id="11441" name="Google Shape;11441;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3" name="Google Shape;11443;p71"/>
          <p:cNvGrpSpPr/>
          <p:nvPr/>
        </p:nvGrpSpPr>
        <p:grpSpPr>
          <a:xfrm>
            <a:off x="4277571" y="2080469"/>
            <a:ext cx="1433821" cy="191501"/>
            <a:chOff x="4273350" y="2080469"/>
            <a:chExt cx="1433821" cy="191501"/>
          </a:xfrm>
        </p:grpSpPr>
        <p:grpSp>
          <p:nvGrpSpPr>
            <p:cNvPr id="11444" name="Google Shape;11444;p71"/>
            <p:cNvGrpSpPr/>
            <p:nvPr/>
          </p:nvGrpSpPr>
          <p:grpSpPr>
            <a:xfrm>
              <a:off x="4273350" y="2080469"/>
              <a:ext cx="1433821" cy="0"/>
              <a:chOff x="5224975" y="2962250"/>
              <a:chExt cx="1544400" cy="0"/>
            </a:xfrm>
          </p:grpSpPr>
          <p:cxnSp>
            <p:nvCxnSpPr>
              <p:cNvPr id="11445" name="Google Shape;11445;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46" name="Google Shape;11446;p7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447" name="Google Shape;11447;p71"/>
            <p:cNvGrpSpPr/>
            <p:nvPr/>
          </p:nvGrpSpPr>
          <p:grpSpPr>
            <a:xfrm>
              <a:off x="4273350" y="2271969"/>
              <a:ext cx="1433821" cy="0"/>
              <a:chOff x="5224975" y="2962250"/>
              <a:chExt cx="1544400" cy="0"/>
            </a:xfrm>
          </p:grpSpPr>
          <p:cxnSp>
            <p:nvCxnSpPr>
              <p:cNvPr id="11448" name="Google Shape;11448;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49" name="Google Shape;11449;p7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450" name="Google Shape;11450;p71"/>
          <p:cNvGrpSpPr/>
          <p:nvPr/>
        </p:nvGrpSpPr>
        <p:grpSpPr>
          <a:xfrm>
            <a:off x="4279126" y="1183036"/>
            <a:ext cx="1430711" cy="743389"/>
            <a:chOff x="5159450" y="1919950"/>
            <a:chExt cx="1541050" cy="862500"/>
          </a:xfrm>
        </p:grpSpPr>
        <p:sp>
          <p:nvSpPr>
            <p:cNvPr id="11451" name="Google Shape;11451;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452" name="Google Shape;11452;p71"/>
            <p:cNvGrpSpPr/>
            <p:nvPr/>
          </p:nvGrpSpPr>
          <p:grpSpPr>
            <a:xfrm>
              <a:off x="5159450" y="1919950"/>
              <a:ext cx="1541050" cy="862500"/>
              <a:chOff x="5159450" y="1919950"/>
              <a:chExt cx="1541050" cy="862500"/>
            </a:xfrm>
          </p:grpSpPr>
          <p:cxnSp>
            <p:nvCxnSpPr>
              <p:cNvPr id="11453" name="Google Shape;11453;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54" name="Google Shape;11454;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55" name="Google Shape;11455;p71"/>
          <p:cNvGrpSpPr/>
          <p:nvPr/>
        </p:nvGrpSpPr>
        <p:grpSpPr>
          <a:xfrm>
            <a:off x="4269239" y="2406364"/>
            <a:ext cx="1450484" cy="1052087"/>
            <a:chOff x="5230575" y="1554475"/>
            <a:chExt cx="2137150" cy="1550150"/>
          </a:xfrm>
        </p:grpSpPr>
        <p:sp>
          <p:nvSpPr>
            <p:cNvPr id="11456" name="Google Shape;11456;p7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71"/>
          <p:cNvGrpSpPr/>
          <p:nvPr/>
        </p:nvGrpSpPr>
        <p:grpSpPr>
          <a:xfrm rot="10800000">
            <a:off x="4285790" y="3498553"/>
            <a:ext cx="1417383" cy="887946"/>
            <a:chOff x="5645403" y="2920021"/>
            <a:chExt cx="2650800" cy="2180614"/>
          </a:xfrm>
        </p:grpSpPr>
        <p:sp>
          <p:nvSpPr>
            <p:cNvPr id="11470" name="Google Shape;11470;p7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1" name="Google Shape;11471;p71"/>
            <p:cNvCxnSpPr>
              <a:stCxn id="1147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72" name="Google Shape;11472;p7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3" name="Google Shape;11473;p71"/>
            <p:cNvCxnSpPr>
              <a:endCxn id="11472"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1474" name="Google Shape;11474;p7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5" name="Google Shape;11475;p71"/>
            <p:cNvCxnSpPr>
              <a:stCxn id="11474"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76" name="Google Shape;11476;p7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7" name="Google Shape;11477;p71"/>
            <p:cNvCxnSpPr>
              <a:endCxn id="1147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78" name="Google Shape;11478;p71"/>
          <p:cNvGrpSpPr/>
          <p:nvPr/>
        </p:nvGrpSpPr>
        <p:grpSpPr>
          <a:xfrm>
            <a:off x="7386150" y="2401908"/>
            <a:ext cx="1071743" cy="1021579"/>
            <a:chOff x="7189833" y="2022667"/>
            <a:chExt cx="1251159" cy="1192597"/>
          </a:xfrm>
        </p:grpSpPr>
        <p:sp>
          <p:nvSpPr>
            <p:cNvPr id="11479" name="Google Shape;11479;p7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71"/>
          <p:cNvGrpSpPr/>
          <p:nvPr/>
        </p:nvGrpSpPr>
        <p:grpSpPr>
          <a:xfrm>
            <a:off x="727421" y="2828315"/>
            <a:ext cx="1695374" cy="1560837"/>
            <a:chOff x="727421" y="2828315"/>
            <a:chExt cx="1695374" cy="1560837"/>
          </a:xfrm>
        </p:grpSpPr>
        <p:grpSp>
          <p:nvGrpSpPr>
            <p:cNvPr id="11484" name="Google Shape;11484;p71"/>
            <p:cNvGrpSpPr/>
            <p:nvPr/>
          </p:nvGrpSpPr>
          <p:grpSpPr>
            <a:xfrm>
              <a:off x="819108" y="2882501"/>
              <a:ext cx="103104" cy="1426186"/>
              <a:chOff x="4674013" y="3100904"/>
              <a:chExt cx="122758" cy="1698043"/>
            </a:xfrm>
          </p:grpSpPr>
          <p:sp>
            <p:nvSpPr>
              <p:cNvPr id="11485" name="Google Shape;11485;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71"/>
            <p:cNvGrpSpPr/>
            <p:nvPr/>
          </p:nvGrpSpPr>
          <p:grpSpPr>
            <a:xfrm>
              <a:off x="1062475" y="2882501"/>
              <a:ext cx="103104" cy="1426186"/>
              <a:chOff x="4940438" y="3100904"/>
              <a:chExt cx="122758" cy="1698043"/>
            </a:xfrm>
          </p:grpSpPr>
          <p:sp>
            <p:nvSpPr>
              <p:cNvPr id="11493" name="Google Shape;11493;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71"/>
            <p:cNvGrpSpPr/>
            <p:nvPr/>
          </p:nvGrpSpPr>
          <p:grpSpPr>
            <a:xfrm>
              <a:off x="1299324" y="2882501"/>
              <a:ext cx="103104" cy="1426186"/>
              <a:chOff x="5206863" y="3100904"/>
              <a:chExt cx="122758" cy="1698043"/>
            </a:xfrm>
          </p:grpSpPr>
          <p:sp>
            <p:nvSpPr>
              <p:cNvPr id="11501" name="Google Shape;11501;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71"/>
            <p:cNvGrpSpPr/>
            <p:nvPr/>
          </p:nvGrpSpPr>
          <p:grpSpPr>
            <a:xfrm>
              <a:off x="1786057" y="2882501"/>
              <a:ext cx="103104" cy="1426186"/>
              <a:chOff x="6006138" y="3143629"/>
              <a:chExt cx="122758" cy="1698043"/>
            </a:xfrm>
          </p:grpSpPr>
          <p:sp>
            <p:nvSpPr>
              <p:cNvPr id="11509" name="Google Shape;11509;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71"/>
            <p:cNvGrpSpPr/>
            <p:nvPr/>
          </p:nvGrpSpPr>
          <p:grpSpPr>
            <a:xfrm>
              <a:off x="2029422" y="2882501"/>
              <a:ext cx="103104" cy="1426186"/>
              <a:chOff x="6805413" y="3100904"/>
              <a:chExt cx="122758" cy="1698043"/>
            </a:xfrm>
          </p:grpSpPr>
          <p:sp>
            <p:nvSpPr>
              <p:cNvPr id="11517" name="Google Shape;11517;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71"/>
            <p:cNvGrpSpPr/>
            <p:nvPr/>
          </p:nvGrpSpPr>
          <p:grpSpPr>
            <a:xfrm>
              <a:off x="727421" y="2828315"/>
              <a:ext cx="1695374" cy="1560837"/>
              <a:chOff x="734799" y="2782450"/>
              <a:chExt cx="1571100" cy="1577400"/>
            </a:xfrm>
          </p:grpSpPr>
          <p:cxnSp>
            <p:nvCxnSpPr>
              <p:cNvPr id="11525" name="Google Shape;11525;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526" name="Google Shape;11526;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527" name="Google Shape;11527;p71"/>
            <p:cNvGrpSpPr/>
            <p:nvPr/>
          </p:nvGrpSpPr>
          <p:grpSpPr>
            <a:xfrm>
              <a:off x="2272795" y="2882501"/>
              <a:ext cx="103104" cy="1426186"/>
              <a:chOff x="5206863" y="3100904"/>
              <a:chExt cx="122758" cy="1698043"/>
            </a:xfrm>
          </p:grpSpPr>
          <p:sp>
            <p:nvSpPr>
              <p:cNvPr id="11528" name="Google Shape;11528;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71"/>
            <p:cNvGrpSpPr/>
            <p:nvPr/>
          </p:nvGrpSpPr>
          <p:grpSpPr>
            <a:xfrm>
              <a:off x="1542694" y="2882501"/>
              <a:ext cx="103104" cy="1426186"/>
              <a:chOff x="6006138" y="3143629"/>
              <a:chExt cx="122758" cy="1698043"/>
            </a:xfrm>
          </p:grpSpPr>
          <p:sp>
            <p:nvSpPr>
              <p:cNvPr id="11536" name="Google Shape;11536;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43" name="Google Shape;11543;p71"/>
          <p:cNvGrpSpPr/>
          <p:nvPr/>
        </p:nvGrpSpPr>
        <p:grpSpPr>
          <a:xfrm>
            <a:off x="5936000" y="2405887"/>
            <a:ext cx="1248543" cy="1025319"/>
            <a:chOff x="5183758" y="1210600"/>
            <a:chExt cx="3605380" cy="2960783"/>
          </a:xfrm>
        </p:grpSpPr>
        <p:sp>
          <p:nvSpPr>
            <p:cNvPr id="11544" name="Google Shape;11544;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8" name="Google Shape;11548;p7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549" name="Google Shape;11549;p7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550" name="Google Shape;11550;p7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551" name="Google Shape;11551;p7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552" name="Google Shape;11552;p7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71"/>
          <p:cNvGrpSpPr/>
          <p:nvPr/>
        </p:nvGrpSpPr>
        <p:grpSpPr>
          <a:xfrm>
            <a:off x="5793062" y="3544204"/>
            <a:ext cx="2664831" cy="843440"/>
            <a:chOff x="5916567" y="1099697"/>
            <a:chExt cx="2556683" cy="809211"/>
          </a:xfrm>
        </p:grpSpPr>
        <p:sp>
          <p:nvSpPr>
            <p:cNvPr id="11554" name="Google Shape;11554;p7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71"/>
          <p:cNvGrpSpPr/>
          <p:nvPr/>
        </p:nvGrpSpPr>
        <p:grpSpPr>
          <a:xfrm>
            <a:off x="5900602" y="1193063"/>
            <a:ext cx="1299851" cy="1023338"/>
            <a:chOff x="5900602" y="1193063"/>
            <a:chExt cx="1299851" cy="1023338"/>
          </a:xfrm>
        </p:grpSpPr>
        <p:grpSp>
          <p:nvGrpSpPr>
            <p:cNvPr id="11563" name="Google Shape;11563;p71"/>
            <p:cNvGrpSpPr/>
            <p:nvPr/>
          </p:nvGrpSpPr>
          <p:grpSpPr>
            <a:xfrm>
              <a:off x="6743564" y="1193063"/>
              <a:ext cx="456889" cy="700379"/>
              <a:chOff x="6743564" y="1193063"/>
              <a:chExt cx="456889" cy="700379"/>
            </a:xfrm>
          </p:grpSpPr>
          <p:grpSp>
            <p:nvGrpSpPr>
              <p:cNvPr id="11564" name="Google Shape;11564;p71"/>
              <p:cNvGrpSpPr/>
              <p:nvPr/>
            </p:nvGrpSpPr>
            <p:grpSpPr>
              <a:xfrm>
                <a:off x="6743564" y="1690731"/>
                <a:ext cx="214402" cy="202710"/>
                <a:chOff x="6743564" y="1690731"/>
                <a:chExt cx="214402" cy="202710"/>
              </a:xfrm>
            </p:grpSpPr>
            <p:sp>
              <p:nvSpPr>
                <p:cNvPr id="11565" name="Google Shape;11565;p7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1"/>
              <p:cNvGrpSpPr/>
              <p:nvPr/>
            </p:nvGrpSpPr>
            <p:grpSpPr>
              <a:xfrm>
                <a:off x="6915505" y="1193063"/>
                <a:ext cx="284947" cy="589637"/>
                <a:chOff x="6915505" y="1193063"/>
                <a:chExt cx="284947" cy="589637"/>
              </a:xfrm>
            </p:grpSpPr>
            <p:sp>
              <p:nvSpPr>
                <p:cNvPr id="11568" name="Google Shape;11568;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9" name="Google Shape;11569;p7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70" name="Google Shape;11570;p71"/>
            <p:cNvGrpSpPr/>
            <p:nvPr/>
          </p:nvGrpSpPr>
          <p:grpSpPr>
            <a:xfrm>
              <a:off x="6520337" y="1193063"/>
              <a:ext cx="341815" cy="801589"/>
              <a:chOff x="6520337" y="1193063"/>
              <a:chExt cx="341815" cy="801589"/>
            </a:xfrm>
          </p:grpSpPr>
          <p:grpSp>
            <p:nvGrpSpPr>
              <p:cNvPr id="11571" name="Google Shape;11571;p71"/>
              <p:cNvGrpSpPr/>
              <p:nvPr/>
            </p:nvGrpSpPr>
            <p:grpSpPr>
              <a:xfrm>
                <a:off x="6520337" y="1589527"/>
                <a:ext cx="213950" cy="405125"/>
                <a:chOff x="6520337" y="1589527"/>
                <a:chExt cx="213950" cy="405125"/>
              </a:xfrm>
            </p:grpSpPr>
            <p:sp>
              <p:nvSpPr>
                <p:cNvPr id="11572" name="Google Shape;11572;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1"/>
              <p:cNvGrpSpPr/>
              <p:nvPr/>
            </p:nvGrpSpPr>
            <p:grpSpPr>
              <a:xfrm>
                <a:off x="6577204" y="1193063"/>
                <a:ext cx="284947" cy="453562"/>
                <a:chOff x="6577204" y="1193063"/>
                <a:chExt cx="284947" cy="453562"/>
              </a:xfrm>
            </p:grpSpPr>
            <p:sp>
              <p:nvSpPr>
                <p:cNvPr id="11575" name="Google Shape;11575;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6" name="Google Shape;11576;p7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77" name="Google Shape;11577;p71"/>
            <p:cNvGrpSpPr/>
            <p:nvPr/>
          </p:nvGrpSpPr>
          <p:grpSpPr>
            <a:xfrm>
              <a:off x="6238903" y="1193063"/>
              <a:ext cx="300475" cy="901782"/>
              <a:chOff x="6238903" y="1193063"/>
              <a:chExt cx="300475" cy="901782"/>
            </a:xfrm>
          </p:grpSpPr>
          <p:grpSp>
            <p:nvGrpSpPr>
              <p:cNvPr id="11578" name="Google Shape;11578;p71"/>
              <p:cNvGrpSpPr/>
              <p:nvPr/>
            </p:nvGrpSpPr>
            <p:grpSpPr>
              <a:xfrm>
                <a:off x="6290865" y="1489315"/>
                <a:ext cx="248514" cy="605530"/>
                <a:chOff x="6290865" y="1489315"/>
                <a:chExt cx="248514" cy="605530"/>
              </a:xfrm>
            </p:grpSpPr>
            <p:sp>
              <p:nvSpPr>
                <p:cNvPr id="11579" name="Google Shape;11579;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71"/>
              <p:cNvGrpSpPr/>
              <p:nvPr/>
            </p:nvGrpSpPr>
            <p:grpSpPr>
              <a:xfrm>
                <a:off x="6238903" y="1193063"/>
                <a:ext cx="284947" cy="327512"/>
                <a:chOff x="6238903" y="1193063"/>
                <a:chExt cx="284947" cy="327512"/>
              </a:xfrm>
            </p:grpSpPr>
            <p:sp>
              <p:nvSpPr>
                <p:cNvPr id="11582" name="Google Shape;11582;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83" name="Google Shape;11583;p7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84" name="Google Shape;11584;p71"/>
            <p:cNvGrpSpPr/>
            <p:nvPr/>
          </p:nvGrpSpPr>
          <p:grpSpPr>
            <a:xfrm>
              <a:off x="5900602" y="1193063"/>
              <a:ext cx="444345" cy="1023338"/>
              <a:chOff x="5900602" y="1193063"/>
              <a:chExt cx="444345" cy="1023338"/>
            </a:xfrm>
          </p:grpSpPr>
          <p:grpSp>
            <p:nvGrpSpPr>
              <p:cNvPr id="11585" name="Google Shape;11585;p71"/>
              <p:cNvGrpSpPr/>
              <p:nvPr/>
            </p:nvGrpSpPr>
            <p:grpSpPr>
              <a:xfrm>
                <a:off x="6046501" y="1367785"/>
                <a:ext cx="298446" cy="848616"/>
                <a:chOff x="6046501" y="1367785"/>
                <a:chExt cx="298446" cy="848616"/>
              </a:xfrm>
            </p:grpSpPr>
            <p:sp>
              <p:nvSpPr>
                <p:cNvPr id="11586" name="Google Shape;11586;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71"/>
              <p:cNvGrpSpPr/>
              <p:nvPr/>
            </p:nvGrpSpPr>
            <p:grpSpPr>
              <a:xfrm>
                <a:off x="5900602" y="1193063"/>
                <a:ext cx="284947" cy="182312"/>
                <a:chOff x="5900602" y="1193063"/>
                <a:chExt cx="284947" cy="182312"/>
              </a:xfrm>
            </p:grpSpPr>
            <p:sp>
              <p:nvSpPr>
                <p:cNvPr id="11589" name="Google Shape;11589;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90" name="Google Shape;11590;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91" name="Google Shape;11591;p71"/>
          <p:cNvGrpSpPr/>
          <p:nvPr/>
        </p:nvGrpSpPr>
        <p:grpSpPr>
          <a:xfrm>
            <a:off x="7238484" y="1193208"/>
            <a:ext cx="1219413" cy="1051365"/>
            <a:chOff x="7287122" y="1165658"/>
            <a:chExt cx="1219413" cy="1051365"/>
          </a:xfrm>
        </p:grpSpPr>
        <p:grpSp>
          <p:nvGrpSpPr>
            <p:cNvPr id="11592" name="Google Shape;11592;p71"/>
            <p:cNvGrpSpPr/>
            <p:nvPr/>
          </p:nvGrpSpPr>
          <p:grpSpPr>
            <a:xfrm>
              <a:off x="7287122" y="1969723"/>
              <a:ext cx="1219413" cy="247300"/>
              <a:chOff x="7287122" y="1969723"/>
              <a:chExt cx="1219413" cy="247300"/>
            </a:xfrm>
          </p:grpSpPr>
          <p:sp>
            <p:nvSpPr>
              <p:cNvPr id="11593" name="Google Shape;11593;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4" name="Google Shape;11594;p71"/>
              <p:cNvGrpSpPr/>
              <p:nvPr/>
            </p:nvGrpSpPr>
            <p:grpSpPr>
              <a:xfrm>
                <a:off x="7287122" y="2063892"/>
                <a:ext cx="1151753" cy="73428"/>
                <a:chOff x="7287122" y="2063892"/>
                <a:chExt cx="1151753" cy="73428"/>
              </a:xfrm>
            </p:grpSpPr>
            <p:sp>
              <p:nvSpPr>
                <p:cNvPr id="11595" name="Google Shape;11595;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96" name="Google Shape;11596;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97" name="Google Shape;11597;p71"/>
            <p:cNvGrpSpPr/>
            <p:nvPr/>
          </p:nvGrpSpPr>
          <p:grpSpPr>
            <a:xfrm>
              <a:off x="7287122" y="1712201"/>
              <a:ext cx="1219403" cy="246767"/>
              <a:chOff x="7287122" y="1712201"/>
              <a:chExt cx="1219403" cy="246767"/>
            </a:xfrm>
          </p:grpSpPr>
          <p:sp>
            <p:nvSpPr>
              <p:cNvPr id="11598" name="Google Shape;11598;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9" name="Google Shape;11599;p71"/>
              <p:cNvGrpSpPr/>
              <p:nvPr/>
            </p:nvGrpSpPr>
            <p:grpSpPr>
              <a:xfrm>
                <a:off x="7287122" y="1842861"/>
                <a:ext cx="1005303" cy="73419"/>
                <a:chOff x="7287122" y="1842861"/>
                <a:chExt cx="1005303" cy="73419"/>
              </a:xfrm>
            </p:grpSpPr>
            <p:sp>
              <p:nvSpPr>
                <p:cNvPr id="11600" name="Google Shape;11600;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01" name="Google Shape;11601;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602" name="Google Shape;11602;p71"/>
            <p:cNvGrpSpPr/>
            <p:nvPr/>
          </p:nvGrpSpPr>
          <p:grpSpPr>
            <a:xfrm>
              <a:off x="7287122" y="1447520"/>
              <a:ext cx="1219403" cy="286667"/>
              <a:chOff x="7287122" y="1447520"/>
              <a:chExt cx="1219403" cy="286667"/>
            </a:xfrm>
          </p:grpSpPr>
          <p:sp>
            <p:nvSpPr>
              <p:cNvPr id="11603" name="Google Shape;11603;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4" name="Google Shape;11604;p71"/>
              <p:cNvGrpSpPr/>
              <p:nvPr/>
            </p:nvGrpSpPr>
            <p:grpSpPr>
              <a:xfrm>
                <a:off x="7287122" y="1581977"/>
                <a:ext cx="852803" cy="73428"/>
                <a:chOff x="7287122" y="1581977"/>
                <a:chExt cx="852803" cy="73428"/>
              </a:xfrm>
            </p:grpSpPr>
            <p:sp>
              <p:nvSpPr>
                <p:cNvPr id="11605" name="Google Shape;11605;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06" name="Google Shape;11606;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607" name="Google Shape;11607;p71"/>
            <p:cNvGrpSpPr/>
            <p:nvPr/>
          </p:nvGrpSpPr>
          <p:grpSpPr>
            <a:xfrm>
              <a:off x="7287122" y="1165658"/>
              <a:ext cx="1219403" cy="344253"/>
              <a:chOff x="7287122" y="1165658"/>
              <a:chExt cx="1219403" cy="344253"/>
            </a:xfrm>
          </p:grpSpPr>
          <p:sp>
            <p:nvSpPr>
              <p:cNvPr id="11608" name="Google Shape;11608;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9" name="Google Shape;11609;p71"/>
              <p:cNvGrpSpPr/>
              <p:nvPr/>
            </p:nvGrpSpPr>
            <p:grpSpPr>
              <a:xfrm>
                <a:off x="7287122" y="1341025"/>
                <a:ext cx="695703" cy="73419"/>
                <a:chOff x="7287122" y="1341025"/>
                <a:chExt cx="695703" cy="73419"/>
              </a:xfrm>
            </p:grpSpPr>
            <p:sp>
              <p:nvSpPr>
                <p:cNvPr id="11610" name="Google Shape;11610;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11" name="Google Shape;11611;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5" name="Shape 11615"/>
        <p:cNvGrpSpPr/>
        <p:nvPr/>
      </p:nvGrpSpPr>
      <p:grpSpPr>
        <a:xfrm>
          <a:off x="0" y="0"/>
          <a:ext cx="0" cy="0"/>
          <a:chOff x="0" y="0"/>
          <a:chExt cx="0" cy="0"/>
        </a:xfrm>
      </p:grpSpPr>
      <p:sp>
        <p:nvSpPr>
          <p:cNvPr id="11616" name="Google Shape;11616;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617" name="Google Shape;11617;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618" name="Google Shape;11618;p72"/>
          <p:cNvGrpSpPr/>
          <p:nvPr/>
        </p:nvGrpSpPr>
        <p:grpSpPr>
          <a:xfrm>
            <a:off x="866243" y="2291587"/>
            <a:ext cx="415546" cy="355053"/>
            <a:chOff x="866243" y="2291587"/>
            <a:chExt cx="415546" cy="355053"/>
          </a:xfrm>
        </p:grpSpPr>
        <p:sp>
          <p:nvSpPr>
            <p:cNvPr id="11619" name="Google Shape;11619;p72"/>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2"/>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2"/>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2"/>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2"/>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4" name="Google Shape;11624;p72"/>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5" name="Google Shape;11625;p72"/>
          <p:cNvGrpSpPr/>
          <p:nvPr/>
        </p:nvGrpSpPr>
        <p:grpSpPr>
          <a:xfrm>
            <a:off x="1958520" y="2302574"/>
            <a:ext cx="359213" cy="327807"/>
            <a:chOff x="1958520" y="2302574"/>
            <a:chExt cx="359213" cy="327807"/>
          </a:xfrm>
        </p:grpSpPr>
        <p:sp>
          <p:nvSpPr>
            <p:cNvPr id="11626" name="Google Shape;11626;p72"/>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2"/>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2"/>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72"/>
          <p:cNvGrpSpPr/>
          <p:nvPr/>
        </p:nvGrpSpPr>
        <p:grpSpPr>
          <a:xfrm>
            <a:off x="2579882" y="2287427"/>
            <a:ext cx="207582" cy="359594"/>
            <a:chOff x="2656082" y="2287427"/>
            <a:chExt cx="207582" cy="359594"/>
          </a:xfrm>
        </p:grpSpPr>
        <p:sp>
          <p:nvSpPr>
            <p:cNvPr id="11630" name="Google Shape;11630;p72"/>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2"/>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2"/>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2"/>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72"/>
          <p:cNvGrpSpPr/>
          <p:nvPr/>
        </p:nvGrpSpPr>
        <p:grpSpPr>
          <a:xfrm>
            <a:off x="3049653" y="2321468"/>
            <a:ext cx="362991" cy="290018"/>
            <a:chOff x="3049653" y="2321468"/>
            <a:chExt cx="362991" cy="290018"/>
          </a:xfrm>
        </p:grpSpPr>
        <p:sp>
          <p:nvSpPr>
            <p:cNvPr id="11635" name="Google Shape;11635;p72"/>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2"/>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2"/>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2"/>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72"/>
          <p:cNvGrpSpPr/>
          <p:nvPr/>
        </p:nvGrpSpPr>
        <p:grpSpPr>
          <a:xfrm>
            <a:off x="3564243" y="2289904"/>
            <a:ext cx="422342" cy="355243"/>
            <a:chOff x="3564243" y="2289904"/>
            <a:chExt cx="422342" cy="355243"/>
          </a:xfrm>
        </p:grpSpPr>
        <p:sp>
          <p:nvSpPr>
            <p:cNvPr id="11640" name="Google Shape;11640;p72"/>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2"/>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2"/>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2"/>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2"/>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5" name="Google Shape;11645;p72"/>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6" name="Google Shape;11646;p72"/>
          <p:cNvGrpSpPr/>
          <p:nvPr/>
        </p:nvGrpSpPr>
        <p:grpSpPr>
          <a:xfrm>
            <a:off x="4687894" y="2289713"/>
            <a:ext cx="359594" cy="353909"/>
            <a:chOff x="4687894" y="2289713"/>
            <a:chExt cx="359594" cy="353909"/>
          </a:xfrm>
        </p:grpSpPr>
        <p:sp>
          <p:nvSpPr>
            <p:cNvPr id="11647" name="Google Shape;11647;p72"/>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2"/>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2"/>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0" name="Google Shape;11650;p72"/>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1" name="Google Shape;11651;p72"/>
          <p:cNvGrpSpPr/>
          <p:nvPr/>
        </p:nvGrpSpPr>
        <p:grpSpPr>
          <a:xfrm>
            <a:off x="6372624" y="2308227"/>
            <a:ext cx="263567" cy="317614"/>
            <a:chOff x="6421399" y="2308227"/>
            <a:chExt cx="263567" cy="317614"/>
          </a:xfrm>
        </p:grpSpPr>
        <p:sp>
          <p:nvSpPr>
            <p:cNvPr id="11652" name="Google Shape;11652;p72"/>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2"/>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2"/>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2"/>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72"/>
          <p:cNvGrpSpPr/>
          <p:nvPr/>
        </p:nvGrpSpPr>
        <p:grpSpPr>
          <a:xfrm>
            <a:off x="6870193" y="2295620"/>
            <a:ext cx="360356" cy="343462"/>
            <a:chOff x="6870193" y="2295620"/>
            <a:chExt cx="360356" cy="343462"/>
          </a:xfrm>
        </p:grpSpPr>
        <p:sp>
          <p:nvSpPr>
            <p:cNvPr id="11657" name="Google Shape;11657;p72"/>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2"/>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9" name="Google Shape;11659;p72"/>
          <p:cNvGrpSpPr/>
          <p:nvPr/>
        </p:nvGrpSpPr>
        <p:grpSpPr>
          <a:xfrm>
            <a:off x="7441465" y="2302860"/>
            <a:ext cx="342192" cy="327140"/>
            <a:chOff x="7441465" y="2302860"/>
            <a:chExt cx="342192" cy="327140"/>
          </a:xfrm>
        </p:grpSpPr>
        <p:sp>
          <p:nvSpPr>
            <p:cNvPr id="11660" name="Google Shape;11660;p72"/>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2"/>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72"/>
          <p:cNvGrpSpPr/>
          <p:nvPr/>
        </p:nvGrpSpPr>
        <p:grpSpPr>
          <a:xfrm>
            <a:off x="7989683" y="2350207"/>
            <a:ext cx="332761" cy="234066"/>
            <a:chOff x="7989683" y="2350207"/>
            <a:chExt cx="332761" cy="234066"/>
          </a:xfrm>
        </p:grpSpPr>
        <p:sp>
          <p:nvSpPr>
            <p:cNvPr id="11663" name="Google Shape;11663;p72"/>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2"/>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2"/>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2"/>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2"/>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2"/>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72"/>
          <p:cNvGrpSpPr/>
          <p:nvPr/>
        </p:nvGrpSpPr>
        <p:grpSpPr>
          <a:xfrm>
            <a:off x="5823294" y="2309751"/>
            <a:ext cx="315327" cy="314978"/>
            <a:chOff x="5823294" y="2309751"/>
            <a:chExt cx="315327" cy="314978"/>
          </a:xfrm>
        </p:grpSpPr>
        <p:sp>
          <p:nvSpPr>
            <p:cNvPr id="11670" name="Google Shape;11670;p7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72"/>
          <p:cNvGrpSpPr/>
          <p:nvPr/>
        </p:nvGrpSpPr>
        <p:grpSpPr>
          <a:xfrm>
            <a:off x="2497275" y="2744159"/>
            <a:ext cx="370930" cy="370549"/>
            <a:chOff x="2497275" y="2744159"/>
            <a:chExt cx="370930" cy="370549"/>
          </a:xfrm>
        </p:grpSpPr>
        <p:sp>
          <p:nvSpPr>
            <p:cNvPr id="11688" name="Google Shape;11688;p72"/>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2"/>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2"/>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2"/>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2"/>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2"/>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2"/>
          <p:cNvGrpSpPr/>
          <p:nvPr/>
        </p:nvGrpSpPr>
        <p:grpSpPr>
          <a:xfrm>
            <a:off x="860940" y="2746477"/>
            <a:ext cx="371883" cy="365691"/>
            <a:chOff x="860940" y="2746477"/>
            <a:chExt cx="371883" cy="365691"/>
          </a:xfrm>
        </p:grpSpPr>
        <p:sp>
          <p:nvSpPr>
            <p:cNvPr id="11695" name="Google Shape;11695;p72"/>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2"/>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2"/>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2"/>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2"/>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0" name="Google Shape;11700;p72"/>
          <p:cNvGrpSpPr/>
          <p:nvPr/>
        </p:nvGrpSpPr>
        <p:grpSpPr>
          <a:xfrm>
            <a:off x="1493849" y="2775533"/>
            <a:ext cx="283985" cy="341080"/>
            <a:chOff x="1493849" y="2775533"/>
            <a:chExt cx="283985" cy="341080"/>
          </a:xfrm>
        </p:grpSpPr>
        <p:sp>
          <p:nvSpPr>
            <p:cNvPr id="11701" name="Google Shape;11701;p72"/>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2"/>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72"/>
          <p:cNvGrpSpPr/>
          <p:nvPr/>
        </p:nvGrpSpPr>
        <p:grpSpPr>
          <a:xfrm>
            <a:off x="1952836" y="2774422"/>
            <a:ext cx="372835" cy="342573"/>
            <a:chOff x="1952836" y="2774422"/>
            <a:chExt cx="372835" cy="342573"/>
          </a:xfrm>
        </p:grpSpPr>
        <p:sp>
          <p:nvSpPr>
            <p:cNvPr id="11704" name="Google Shape;11704;p72"/>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2"/>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2"/>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72"/>
          <p:cNvGrpSpPr/>
          <p:nvPr/>
        </p:nvGrpSpPr>
        <p:grpSpPr>
          <a:xfrm>
            <a:off x="3079916" y="2744477"/>
            <a:ext cx="332729" cy="372518"/>
            <a:chOff x="3079916" y="2744477"/>
            <a:chExt cx="332729" cy="372518"/>
          </a:xfrm>
        </p:grpSpPr>
        <p:sp>
          <p:nvSpPr>
            <p:cNvPr id="11708" name="Google Shape;11708;p72"/>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2"/>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2"/>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72"/>
          <p:cNvGrpSpPr/>
          <p:nvPr/>
        </p:nvGrpSpPr>
        <p:grpSpPr>
          <a:xfrm>
            <a:off x="3620576" y="2745525"/>
            <a:ext cx="336889" cy="355592"/>
            <a:chOff x="3620576" y="2745525"/>
            <a:chExt cx="336889" cy="355592"/>
          </a:xfrm>
        </p:grpSpPr>
        <p:sp>
          <p:nvSpPr>
            <p:cNvPr id="11712" name="Google Shape;11712;p72"/>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2"/>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2"/>
          <p:cNvGrpSpPr/>
          <p:nvPr/>
        </p:nvGrpSpPr>
        <p:grpSpPr>
          <a:xfrm>
            <a:off x="4126815" y="2760704"/>
            <a:ext cx="380393" cy="363118"/>
            <a:chOff x="4126815" y="2760704"/>
            <a:chExt cx="380393" cy="363118"/>
          </a:xfrm>
        </p:grpSpPr>
        <p:sp>
          <p:nvSpPr>
            <p:cNvPr id="11715" name="Google Shape;11715;p72"/>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2"/>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2"/>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2"/>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2"/>
          <p:cNvGrpSpPr/>
          <p:nvPr/>
        </p:nvGrpSpPr>
        <p:grpSpPr>
          <a:xfrm>
            <a:off x="4675986" y="2745684"/>
            <a:ext cx="381346" cy="368644"/>
            <a:chOff x="4675986" y="2745684"/>
            <a:chExt cx="381346" cy="368644"/>
          </a:xfrm>
        </p:grpSpPr>
        <p:sp>
          <p:nvSpPr>
            <p:cNvPr id="11720" name="Google Shape;11720;p72"/>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2"/>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72"/>
          <p:cNvGrpSpPr/>
          <p:nvPr/>
        </p:nvGrpSpPr>
        <p:grpSpPr>
          <a:xfrm>
            <a:off x="5220616" y="2791061"/>
            <a:ext cx="373185" cy="302466"/>
            <a:chOff x="5220616" y="2791061"/>
            <a:chExt cx="373185" cy="302466"/>
          </a:xfrm>
        </p:grpSpPr>
        <p:sp>
          <p:nvSpPr>
            <p:cNvPr id="11723" name="Google Shape;11723;p72"/>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2"/>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2"/>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2"/>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2"/>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2"/>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2"/>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2"/>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2"/>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2"/>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2"/>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2"/>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2"/>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2"/>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2"/>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2"/>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2"/>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2"/>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72"/>
          <p:cNvGrpSpPr/>
          <p:nvPr/>
        </p:nvGrpSpPr>
        <p:grpSpPr>
          <a:xfrm>
            <a:off x="5788661" y="2772517"/>
            <a:ext cx="284366" cy="344097"/>
            <a:chOff x="5864861" y="2772517"/>
            <a:chExt cx="284366" cy="344097"/>
          </a:xfrm>
        </p:grpSpPr>
        <p:sp>
          <p:nvSpPr>
            <p:cNvPr id="11742" name="Google Shape;11742;p72"/>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2"/>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2"/>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2"/>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2"/>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2"/>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8" name="Google Shape;11748;p72"/>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9" name="Google Shape;11749;p72"/>
          <p:cNvGrpSpPr/>
          <p:nvPr/>
        </p:nvGrpSpPr>
        <p:grpSpPr>
          <a:xfrm>
            <a:off x="6974158" y="2789537"/>
            <a:ext cx="255247" cy="327458"/>
            <a:chOff x="6974158" y="2789537"/>
            <a:chExt cx="255247" cy="327458"/>
          </a:xfrm>
        </p:grpSpPr>
        <p:sp>
          <p:nvSpPr>
            <p:cNvPr id="11750" name="Google Shape;11750;p72"/>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2"/>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2"/>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2"/>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2"/>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2"/>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72"/>
          <p:cNvGrpSpPr/>
          <p:nvPr/>
        </p:nvGrpSpPr>
        <p:grpSpPr>
          <a:xfrm>
            <a:off x="7530697" y="2790299"/>
            <a:ext cx="244291" cy="326314"/>
            <a:chOff x="7530697" y="2790299"/>
            <a:chExt cx="244291" cy="326314"/>
          </a:xfrm>
        </p:grpSpPr>
        <p:sp>
          <p:nvSpPr>
            <p:cNvPr id="11757" name="Google Shape;11757;p72"/>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2"/>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2"/>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2"/>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2"/>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2"/>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72"/>
          <p:cNvGrpSpPr/>
          <p:nvPr/>
        </p:nvGrpSpPr>
        <p:grpSpPr>
          <a:xfrm>
            <a:off x="7988191" y="2832248"/>
            <a:ext cx="332348" cy="283985"/>
            <a:chOff x="7988191" y="2832248"/>
            <a:chExt cx="332348" cy="283985"/>
          </a:xfrm>
        </p:grpSpPr>
        <p:sp>
          <p:nvSpPr>
            <p:cNvPr id="11764" name="Google Shape;11764;p72"/>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2"/>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2"/>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7" name="Google Shape;11767;p72"/>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8" name="Google Shape;11768;p72"/>
          <p:cNvGrpSpPr/>
          <p:nvPr/>
        </p:nvGrpSpPr>
        <p:grpSpPr>
          <a:xfrm>
            <a:off x="3588440" y="3258368"/>
            <a:ext cx="364484" cy="262423"/>
            <a:chOff x="3588440" y="3258368"/>
            <a:chExt cx="364484" cy="262423"/>
          </a:xfrm>
        </p:grpSpPr>
        <p:sp>
          <p:nvSpPr>
            <p:cNvPr id="11769" name="Google Shape;11769;p72"/>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2"/>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2"/>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2"/>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2"/>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2"/>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5" name="Google Shape;11775;p72"/>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72"/>
          <p:cNvGrpSpPr/>
          <p:nvPr/>
        </p:nvGrpSpPr>
        <p:grpSpPr>
          <a:xfrm>
            <a:off x="5765817" y="3227724"/>
            <a:ext cx="364865" cy="324822"/>
            <a:chOff x="5765817" y="3227724"/>
            <a:chExt cx="364865" cy="324822"/>
          </a:xfrm>
        </p:grpSpPr>
        <p:sp>
          <p:nvSpPr>
            <p:cNvPr id="11777" name="Google Shape;11777;p7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72"/>
          <p:cNvGrpSpPr/>
          <p:nvPr/>
        </p:nvGrpSpPr>
        <p:grpSpPr>
          <a:xfrm>
            <a:off x="6228583" y="3237664"/>
            <a:ext cx="446539" cy="303895"/>
            <a:chOff x="6228583" y="3237664"/>
            <a:chExt cx="446539" cy="303895"/>
          </a:xfrm>
        </p:grpSpPr>
        <p:sp>
          <p:nvSpPr>
            <p:cNvPr id="11781" name="Google Shape;11781;p72"/>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2"/>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2"/>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2"/>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2"/>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2"/>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2"/>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2"/>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2"/>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2"/>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2"/>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2"/>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2"/>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2"/>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2"/>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2"/>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2"/>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72"/>
          <p:cNvGrpSpPr/>
          <p:nvPr/>
        </p:nvGrpSpPr>
        <p:grpSpPr>
          <a:xfrm>
            <a:off x="865862" y="3207306"/>
            <a:ext cx="364484" cy="364897"/>
            <a:chOff x="865862" y="3207306"/>
            <a:chExt cx="364484" cy="364897"/>
          </a:xfrm>
        </p:grpSpPr>
        <p:sp>
          <p:nvSpPr>
            <p:cNvPr id="11799" name="Google Shape;11799;p72"/>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2"/>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2"/>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2"/>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2"/>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2"/>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2"/>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2"/>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2"/>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2"/>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2"/>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2"/>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2"/>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2"/>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2"/>
          <p:cNvGrpSpPr/>
          <p:nvPr/>
        </p:nvGrpSpPr>
        <p:grpSpPr>
          <a:xfrm>
            <a:off x="1404617" y="3226962"/>
            <a:ext cx="370168" cy="325965"/>
            <a:chOff x="1404617" y="3226962"/>
            <a:chExt cx="370168" cy="325965"/>
          </a:xfrm>
        </p:grpSpPr>
        <p:sp>
          <p:nvSpPr>
            <p:cNvPr id="11814" name="Google Shape;11814;p72"/>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2"/>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2"/>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2"/>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2"/>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2"/>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2"/>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2"/>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2"/>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72"/>
          <p:cNvGrpSpPr/>
          <p:nvPr/>
        </p:nvGrpSpPr>
        <p:grpSpPr>
          <a:xfrm>
            <a:off x="1954741" y="3212419"/>
            <a:ext cx="366389" cy="354481"/>
            <a:chOff x="1954741" y="3212419"/>
            <a:chExt cx="366389" cy="354481"/>
          </a:xfrm>
        </p:grpSpPr>
        <p:sp>
          <p:nvSpPr>
            <p:cNvPr id="11824" name="Google Shape;11824;p72"/>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2"/>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2"/>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2"/>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2"/>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2"/>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2"/>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2"/>
          <p:cNvGrpSpPr/>
          <p:nvPr/>
        </p:nvGrpSpPr>
        <p:grpSpPr>
          <a:xfrm>
            <a:off x="3043239" y="3215626"/>
            <a:ext cx="366008" cy="348670"/>
            <a:chOff x="3043239" y="3215626"/>
            <a:chExt cx="366008" cy="348670"/>
          </a:xfrm>
        </p:grpSpPr>
        <p:sp>
          <p:nvSpPr>
            <p:cNvPr id="11832" name="Google Shape;11832;p72"/>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2"/>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2"/>
          <p:cNvGrpSpPr/>
          <p:nvPr/>
        </p:nvGrpSpPr>
        <p:grpSpPr>
          <a:xfrm>
            <a:off x="4218333" y="3184982"/>
            <a:ext cx="209107" cy="383442"/>
            <a:chOff x="4218333" y="3184982"/>
            <a:chExt cx="209107" cy="383442"/>
          </a:xfrm>
        </p:grpSpPr>
        <p:sp>
          <p:nvSpPr>
            <p:cNvPr id="11835" name="Google Shape;11835;p72"/>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2"/>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7" name="Google Shape;11837;p72"/>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8" name="Google Shape;11838;p72"/>
          <p:cNvGrpSpPr/>
          <p:nvPr/>
        </p:nvGrpSpPr>
        <p:grpSpPr>
          <a:xfrm>
            <a:off x="6896644" y="3216007"/>
            <a:ext cx="322917" cy="347876"/>
            <a:chOff x="6896644" y="3216007"/>
            <a:chExt cx="322917" cy="347876"/>
          </a:xfrm>
        </p:grpSpPr>
        <p:sp>
          <p:nvSpPr>
            <p:cNvPr id="11839" name="Google Shape;11839;p72"/>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2"/>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2"/>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2"/>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2"/>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2"/>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2"/>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72"/>
          <p:cNvGrpSpPr/>
          <p:nvPr/>
        </p:nvGrpSpPr>
        <p:grpSpPr>
          <a:xfrm>
            <a:off x="7429366" y="3223183"/>
            <a:ext cx="334634" cy="333904"/>
            <a:chOff x="7429366" y="3223183"/>
            <a:chExt cx="334634" cy="333904"/>
          </a:xfrm>
        </p:grpSpPr>
        <p:sp>
          <p:nvSpPr>
            <p:cNvPr id="11847" name="Google Shape;11847;p72"/>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2"/>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9" name="Google Shape;11849;p72"/>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0" name="Google Shape;11850;p72"/>
          <p:cNvGrpSpPr/>
          <p:nvPr/>
        </p:nvGrpSpPr>
        <p:grpSpPr>
          <a:xfrm>
            <a:off x="5216456" y="3725484"/>
            <a:ext cx="356196" cy="265631"/>
            <a:chOff x="5216456" y="3725484"/>
            <a:chExt cx="356196" cy="265631"/>
          </a:xfrm>
        </p:grpSpPr>
        <p:sp>
          <p:nvSpPr>
            <p:cNvPr id="11851" name="Google Shape;11851;p72"/>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2"/>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72"/>
          <p:cNvGrpSpPr/>
          <p:nvPr/>
        </p:nvGrpSpPr>
        <p:grpSpPr>
          <a:xfrm>
            <a:off x="6849393" y="3733994"/>
            <a:ext cx="355053" cy="248038"/>
            <a:chOff x="6849393" y="3733994"/>
            <a:chExt cx="355053" cy="248038"/>
          </a:xfrm>
        </p:grpSpPr>
        <p:sp>
          <p:nvSpPr>
            <p:cNvPr id="11854" name="Google Shape;11854;p72"/>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2"/>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2"/>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2"/>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2"/>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72"/>
          <p:cNvGrpSpPr/>
          <p:nvPr/>
        </p:nvGrpSpPr>
        <p:grpSpPr>
          <a:xfrm>
            <a:off x="7918997" y="3714687"/>
            <a:ext cx="392111" cy="280206"/>
            <a:chOff x="7918997" y="3714687"/>
            <a:chExt cx="392111" cy="280206"/>
          </a:xfrm>
        </p:grpSpPr>
        <p:sp>
          <p:nvSpPr>
            <p:cNvPr id="11860" name="Google Shape;11860;p72"/>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2"/>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2"/>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2"/>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2"/>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5" name="Google Shape;11865;p72"/>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6" name="Google Shape;11866;p72"/>
          <p:cNvGrpSpPr/>
          <p:nvPr/>
        </p:nvGrpSpPr>
        <p:grpSpPr>
          <a:xfrm>
            <a:off x="1408777" y="3680964"/>
            <a:ext cx="357720" cy="355148"/>
            <a:chOff x="1408777" y="3680964"/>
            <a:chExt cx="357720" cy="355148"/>
          </a:xfrm>
        </p:grpSpPr>
        <p:sp>
          <p:nvSpPr>
            <p:cNvPr id="11867" name="Google Shape;11867;p72"/>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2"/>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2"/>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2"/>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2"/>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72"/>
          <p:cNvGrpSpPr/>
          <p:nvPr/>
        </p:nvGrpSpPr>
        <p:grpSpPr>
          <a:xfrm>
            <a:off x="1952836" y="3680964"/>
            <a:ext cx="357720" cy="355148"/>
            <a:chOff x="1952836" y="3680964"/>
            <a:chExt cx="357720" cy="355148"/>
          </a:xfrm>
        </p:grpSpPr>
        <p:sp>
          <p:nvSpPr>
            <p:cNvPr id="11873" name="Google Shape;11873;p72"/>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2"/>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2"/>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2"/>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2"/>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72"/>
          <p:cNvGrpSpPr/>
          <p:nvPr/>
        </p:nvGrpSpPr>
        <p:grpSpPr>
          <a:xfrm>
            <a:off x="2496894" y="3680964"/>
            <a:ext cx="357720" cy="355148"/>
            <a:chOff x="2496894" y="3680964"/>
            <a:chExt cx="357720" cy="355148"/>
          </a:xfrm>
        </p:grpSpPr>
        <p:sp>
          <p:nvSpPr>
            <p:cNvPr id="11879" name="Google Shape;11879;p72"/>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2"/>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2"/>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2"/>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2"/>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2"/>
          <p:cNvGrpSpPr/>
          <p:nvPr/>
        </p:nvGrpSpPr>
        <p:grpSpPr>
          <a:xfrm>
            <a:off x="3040984" y="3681059"/>
            <a:ext cx="356164" cy="355815"/>
            <a:chOff x="3040984" y="3681059"/>
            <a:chExt cx="356164" cy="355815"/>
          </a:xfrm>
        </p:grpSpPr>
        <p:sp>
          <p:nvSpPr>
            <p:cNvPr id="11885" name="Google Shape;11885;p72"/>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2"/>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2"/>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72"/>
          <p:cNvGrpSpPr/>
          <p:nvPr/>
        </p:nvGrpSpPr>
        <p:grpSpPr>
          <a:xfrm>
            <a:off x="3584280" y="3699191"/>
            <a:ext cx="358069" cy="317995"/>
            <a:chOff x="3584280" y="3699191"/>
            <a:chExt cx="358069" cy="317995"/>
          </a:xfrm>
        </p:grpSpPr>
        <p:sp>
          <p:nvSpPr>
            <p:cNvPr id="11889" name="Google Shape;11889;p72"/>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2"/>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2"/>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2"/>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72"/>
          <p:cNvGrpSpPr/>
          <p:nvPr/>
        </p:nvGrpSpPr>
        <p:grpSpPr>
          <a:xfrm>
            <a:off x="4129482" y="3681059"/>
            <a:ext cx="355402" cy="354291"/>
            <a:chOff x="4129482" y="3681059"/>
            <a:chExt cx="355402" cy="354291"/>
          </a:xfrm>
        </p:grpSpPr>
        <p:sp>
          <p:nvSpPr>
            <p:cNvPr id="11894" name="Google Shape;11894;p72"/>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2"/>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2"/>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2"/>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72"/>
          <p:cNvGrpSpPr/>
          <p:nvPr/>
        </p:nvGrpSpPr>
        <p:grpSpPr>
          <a:xfrm>
            <a:off x="4673540" y="3680297"/>
            <a:ext cx="355434" cy="355815"/>
            <a:chOff x="4673540" y="3680297"/>
            <a:chExt cx="355434" cy="355815"/>
          </a:xfrm>
        </p:grpSpPr>
        <p:sp>
          <p:nvSpPr>
            <p:cNvPr id="11899" name="Google Shape;11899;p72"/>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2"/>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2"/>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72"/>
          <p:cNvGrpSpPr/>
          <p:nvPr/>
        </p:nvGrpSpPr>
        <p:grpSpPr>
          <a:xfrm>
            <a:off x="5779408" y="3699191"/>
            <a:ext cx="317645" cy="318757"/>
            <a:chOff x="5779408" y="3699191"/>
            <a:chExt cx="317645" cy="318757"/>
          </a:xfrm>
        </p:grpSpPr>
        <p:sp>
          <p:nvSpPr>
            <p:cNvPr id="11903" name="Google Shape;11903;p72"/>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2"/>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5" name="Google Shape;11905;p72"/>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6" name="Google Shape;11906;p72"/>
          <p:cNvGrpSpPr/>
          <p:nvPr/>
        </p:nvGrpSpPr>
        <p:grpSpPr>
          <a:xfrm>
            <a:off x="7390435" y="3680868"/>
            <a:ext cx="372073" cy="355243"/>
            <a:chOff x="7390435" y="3680868"/>
            <a:chExt cx="372073" cy="355243"/>
          </a:xfrm>
        </p:grpSpPr>
        <p:sp>
          <p:nvSpPr>
            <p:cNvPr id="11907" name="Google Shape;11907;p72"/>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2"/>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2"/>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2"/>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2"/>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2"/>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72"/>
          <p:cNvGrpSpPr/>
          <p:nvPr/>
        </p:nvGrpSpPr>
        <p:grpSpPr>
          <a:xfrm>
            <a:off x="1421638" y="4125629"/>
            <a:ext cx="374709" cy="374010"/>
            <a:chOff x="1421638" y="4125629"/>
            <a:chExt cx="374709" cy="374010"/>
          </a:xfrm>
        </p:grpSpPr>
        <p:sp>
          <p:nvSpPr>
            <p:cNvPr id="11914" name="Google Shape;11914;p72"/>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2"/>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72"/>
          <p:cNvGrpSpPr/>
          <p:nvPr/>
        </p:nvGrpSpPr>
        <p:grpSpPr>
          <a:xfrm>
            <a:off x="1973254" y="4156304"/>
            <a:ext cx="357720" cy="342192"/>
            <a:chOff x="1973254" y="4156304"/>
            <a:chExt cx="357720" cy="342192"/>
          </a:xfrm>
        </p:grpSpPr>
        <p:sp>
          <p:nvSpPr>
            <p:cNvPr id="11917" name="Google Shape;11917;p72"/>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2"/>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2"/>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2"/>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2"/>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2"/>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72"/>
          <p:cNvGrpSpPr/>
          <p:nvPr/>
        </p:nvGrpSpPr>
        <p:grpSpPr>
          <a:xfrm>
            <a:off x="2523759" y="4135505"/>
            <a:ext cx="341049" cy="340318"/>
            <a:chOff x="2523759" y="4135505"/>
            <a:chExt cx="341049" cy="340318"/>
          </a:xfrm>
        </p:grpSpPr>
        <p:sp>
          <p:nvSpPr>
            <p:cNvPr id="11924" name="Google Shape;11924;p72"/>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2"/>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72"/>
          <p:cNvGrpSpPr/>
          <p:nvPr/>
        </p:nvGrpSpPr>
        <p:grpSpPr>
          <a:xfrm>
            <a:off x="3040603" y="4130360"/>
            <a:ext cx="392079" cy="350353"/>
            <a:chOff x="3040603" y="4130360"/>
            <a:chExt cx="392079" cy="350353"/>
          </a:xfrm>
        </p:grpSpPr>
        <p:sp>
          <p:nvSpPr>
            <p:cNvPr id="11927" name="Google Shape;11927;p72"/>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2"/>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2"/>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2"/>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2"/>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2"/>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2"/>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2"/>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2"/>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2"/>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72"/>
          <p:cNvGrpSpPr/>
          <p:nvPr/>
        </p:nvGrpSpPr>
        <p:grpSpPr>
          <a:xfrm>
            <a:off x="3662144" y="4135505"/>
            <a:ext cx="232955" cy="340318"/>
            <a:chOff x="3662144" y="4135505"/>
            <a:chExt cx="232955" cy="340318"/>
          </a:xfrm>
        </p:grpSpPr>
        <p:sp>
          <p:nvSpPr>
            <p:cNvPr id="11938" name="Google Shape;11938;p72"/>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2"/>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2"/>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2"/>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72"/>
          <p:cNvGrpSpPr/>
          <p:nvPr/>
        </p:nvGrpSpPr>
        <p:grpSpPr>
          <a:xfrm>
            <a:off x="4149138" y="4121151"/>
            <a:ext cx="344065" cy="368644"/>
            <a:chOff x="4149138" y="4121151"/>
            <a:chExt cx="344065" cy="368644"/>
          </a:xfrm>
        </p:grpSpPr>
        <p:sp>
          <p:nvSpPr>
            <p:cNvPr id="11943" name="Google Shape;11943;p72"/>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2"/>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2"/>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2"/>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2"/>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2"/>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2"/>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2"/>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2"/>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2"/>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2"/>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2"/>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5" name="Google Shape;11955;p72"/>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6" name="Google Shape;11956;p72"/>
          <p:cNvGrpSpPr/>
          <p:nvPr/>
        </p:nvGrpSpPr>
        <p:grpSpPr>
          <a:xfrm>
            <a:off x="5206262" y="4174817"/>
            <a:ext cx="397763" cy="262804"/>
            <a:chOff x="5206262" y="4174817"/>
            <a:chExt cx="397763" cy="262804"/>
          </a:xfrm>
        </p:grpSpPr>
        <p:sp>
          <p:nvSpPr>
            <p:cNvPr id="11957" name="Google Shape;11957;p72"/>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2"/>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2"/>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2"/>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2"/>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2"/>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2"/>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2"/>
          <p:cNvGrpSpPr/>
          <p:nvPr/>
        </p:nvGrpSpPr>
        <p:grpSpPr>
          <a:xfrm>
            <a:off x="5727616" y="4204699"/>
            <a:ext cx="440505" cy="290018"/>
            <a:chOff x="5727616" y="4204699"/>
            <a:chExt cx="440505" cy="290018"/>
          </a:xfrm>
        </p:grpSpPr>
        <p:sp>
          <p:nvSpPr>
            <p:cNvPr id="11965" name="Google Shape;11965;p72"/>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2"/>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2"/>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2"/>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2"/>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2"/>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2"/>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2"/>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72"/>
          <p:cNvGrpSpPr/>
          <p:nvPr/>
        </p:nvGrpSpPr>
        <p:grpSpPr>
          <a:xfrm>
            <a:off x="6410063" y="4135124"/>
            <a:ext cx="159950" cy="364516"/>
            <a:chOff x="6410063" y="4135124"/>
            <a:chExt cx="159950" cy="364516"/>
          </a:xfrm>
        </p:grpSpPr>
        <p:sp>
          <p:nvSpPr>
            <p:cNvPr id="11974" name="Google Shape;11974;p72"/>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2"/>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2"/>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2"/>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72"/>
          <p:cNvGrpSpPr/>
          <p:nvPr/>
        </p:nvGrpSpPr>
        <p:grpSpPr>
          <a:xfrm>
            <a:off x="6924652" y="4135505"/>
            <a:ext cx="214378" cy="364135"/>
            <a:chOff x="6924652" y="4135505"/>
            <a:chExt cx="214378" cy="364135"/>
          </a:xfrm>
        </p:grpSpPr>
        <p:sp>
          <p:nvSpPr>
            <p:cNvPr id="11979" name="Google Shape;11979;p72"/>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2"/>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2"/>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2"/>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2"/>
          <p:cNvGrpSpPr/>
          <p:nvPr/>
        </p:nvGrpSpPr>
        <p:grpSpPr>
          <a:xfrm>
            <a:off x="7384751" y="4147984"/>
            <a:ext cx="380012" cy="351274"/>
            <a:chOff x="7384751" y="4147984"/>
            <a:chExt cx="380012" cy="351274"/>
          </a:xfrm>
        </p:grpSpPr>
        <p:sp>
          <p:nvSpPr>
            <p:cNvPr id="11984" name="Google Shape;11984;p72"/>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2"/>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2"/>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2"/>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2"/>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92" name="Shape 11992"/>
        <p:cNvGrpSpPr/>
        <p:nvPr/>
      </p:nvGrpSpPr>
      <p:grpSpPr>
        <a:xfrm>
          <a:off x="0" y="0"/>
          <a:ext cx="0" cy="0"/>
          <a:chOff x="0" y="0"/>
          <a:chExt cx="0" cy="0"/>
        </a:xfrm>
      </p:grpSpPr>
      <p:sp>
        <p:nvSpPr>
          <p:cNvPr id="11993" name="Google Shape;11993;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94" name="Google Shape;11994;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95" name="Google Shape;11995;p73"/>
          <p:cNvGrpSpPr/>
          <p:nvPr/>
        </p:nvGrpSpPr>
        <p:grpSpPr>
          <a:xfrm>
            <a:off x="1989449" y="4282269"/>
            <a:ext cx="374774" cy="346073"/>
            <a:chOff x="1989449" y="4282269"/>
            <a:chExt cx="374774" cy="346073"/>
          </a:xfrm>
        </p:grpSpPr>
        <p:sp>
          <p:nvSpPr>
            <p:cNvPr id="11996" name="Google Shape;11996;p73"/>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3"/>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3"/>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3"/>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3"/>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73"/>
          <p:cNvGrpSpPr/>
          <p:nvPr/>
        </p:nvGrpSpPr>
        <p:grpSpPr>
          <a:xfrm>
            <a:off x="2487439" y="4280740"/>
            <a:ext cx="198775" cy="348972"/>
            <a:chOff x="2487439" y="4280740"/>
            <a:chExt cx="198775" cy="348972"/>
          </a:xfrm>
        </p:grpSpPr>
        <p:sp>
          <p:nvSpPr>
            <p:cNvPr id="12002" name="Google Shape;12002;p73"/>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3"/>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3"/>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3"/>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73"/>
          <p:cNvGrpSpPr/>
          <p:nvPr/>
        </p:nvGrpSpPr>
        <p:grpSpPr>
          <a:xfrm>
            <a:off x="2810958" y="4273923"/>
            <a:ext cx="353145" cy="361873"/>
            <a:chOff x="2810958" y="4273923"/>
            <a:chExt cx="353145" cy="361873"/>
          </a:xfrm>
        </p:grpSpPr>
        <p:sp>
          <p:nvSpPr>
            <p:cNvPr id="12007" name="Google Shape;12007;p73"/>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3"/>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3"/>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3"/>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3"/>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3"/>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3"/>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73"/>
          <p:cNvGrpSpPr/>
          <p:nvPr/>
        </p:nvGrpSpPr>
        <p:grpSpPr>
          <a:xfrm>
            <a:off x="6275635" y="4282651"/>
            <a:ext cx="209383" cy="366778"/>
            <a:chOff x="6275635" y="4282651"/>
            <a:chExt cx="209383" cy="366778"/>
          </a:xfrm>
        </p:grpSpPr>
        <p:sp>
          <p:nvSpPr>
            <p:cNvPr id="12015" name="Google Shape;12015;p73"/>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3"/>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73"/>
          <p:cNvGrpSpPr/>
          <p:nvPr/>
        </p:nvGrpSpPr>
        <p:grpSpPr>
          <a:xfrm>
            <a:off x="6701186" y="4283033"/>
            <a:ext cx="280292" cy="366396"/>
            <a:chOff x="6701186" y="4283033"/>
            <a:chExt cx="280292" cy="366396"/>
          </a:xfrm>
        </p:grpSpPr>
        <p:sp>
          <p:nvSpPr>
            <p:cNvPr id="12018" name="Google Shape;12018;p73"/>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3"/>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73"/>
          <p:cNvGrpSpPr/>
          <p:nvPr/>
        </p:nvGrpSpPr>
        <p:grpSpPr>
          <a:xfrm>
            <a:off x="2609571" y="3824958"/>
            <a:ext cx="373627" cy="347347"/>
            <a:chOff x="2609571" y="3824958"/>
            <a:chExt cx="373627" cy="347347"/>
          </a:xfrm>
        </p:grpSpPr>
        <p:sp>
          <p:nvSpPr>
            <p:cNvPr id="12021" name="Google Shape;12021;p73"/>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3"/>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3" name="Google Shape;12023;p73"/>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4" name="Google Shape;12024;p73"/>
          <p:cNvGrpSpPr/>
          <p:nvPr/>
        </p:nvGrpSpPr>
        <p:grpSpPr>
          <a:xfrm>
            <a:off x="916127" y="3807056"/>
            <a:ext cx="221902" cy="380795"/>
            <a:chOff x="916127" y="3807056"/>
            <a:chExt cx="221902" cy="380795"/>
          </a:xfrm>
        </p:grpSpPr>
        <p:sp>
          <p:nvSpPr>
            <p:cNvPr id="12025" name="Google Shape;12025;p73"/>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3"/>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3"/>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3"/>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9" name="Google Shape;12029;p73"/>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3"/>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1" name="Google Shape;12031;p73"/>
          <p:cNvGrpSpPr/>
          <p:nvPr/>
        </p:nvGrpSpPr>
        <p:grpSpPr>
          <a:xfrm>
            <a:off x="3513010" y="3816134"/>
            <a:ext cx="362223" cy="361108"/>
            <a:chOff x="3513010" y="3816134"/>
            <a:chExt cx="362223" cy="361108"/>
          </a:xfrm>
        </p:grpSpPr>
        <p:sp>
          <p:nvSpPr>
            <p:cNvPr id="12032" name="Google Shape;12032;p73"/>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3"/>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3"/>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3"/>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73"/>
          <p:cNvGrpSpPr/>
          <p:nvPr/>
        </p:nvGrpSpPr>
        <p:grpSpPr>
          <a:xfrm>
            <a:off x="3950316" y="3820307"/>
            <a:ext cx="369805" cy="353782"/>
            <a:chOff x="3950316" y="3820307"/>
            <a:chExt cx="369805" cy="353782"/>
          </a:xfrm>
        </p:grpSpPr>
        <p:sp>
          <p:nvSpPr>
            <p:cNvPr id="12037" name="Google Shape;12037;p7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3"/>
          <p:cNvGrpSpPr/>
          <p:nvPr/>
        </p:nvGrpSpPr>
        <p:grpSpPr>
          <a:xfrm>
            <a:off x="1761909" y="3811961"/>
            <a:ext cx="307974" cy="371716"/>
            <a:chOff x="1761909" y="3811961"/>
            <a:chExt cx="307974" cy="371716"/>
          </a:xfrm>
        </p:grpSpPr>
        <p:sp>
          <p:nvSpPr>
            <p:cNvPr id="12042" name="Google Shape;12042;p73"/>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3"/>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3"/>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3"/>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3"/>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3"/>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3"/>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3"/>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3"/>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3"/>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73"/>
          <p:cNvGrpSpPr/>
          <p:nvPr/>
        </p:nvGrpSpPr>
        <p:grpSpPr>
          <a:xfrm>
            <a:off x="5373342" y="3808935"/>
            <a:ext cx="231395" cy="353145"/>
            <a:chOff x="5373342" y="3808935"/>
            <a:chExt cx="231395" cy="353145"/>
          </a:xfrm>
        </p:grpSpPr>
        <p:sp>
          <p:nvSpPr>
            <p:cNvPr id="12053" name="Google Shape;12053;p73"/>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3"/>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3"/>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3"/>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3"/>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3"/>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3"/>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3"/>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3"/>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2" name="Google Shape;12062;p73"/>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3" name="Google Shape;12063;p73"/>
          <p:cNvGrpSpPr/>
          <p:nvPr/>
        </p:nvGrpSpPr>
        <p:grpSpPr>
          <a:xfrm>
            <a:off x="5833775" y="3809445"/>
            <a:ext cx="235185" cy="352253"/>
            <a:chOff x="5833775" y="3809445"/>
            <a:chExt cx="235185" cy="352253"/>
          </a:xfrm>
        </p:grpSpPr>
        <p:sp>
          <p:nvSpPr>
            <p:cNvPr id="12064" name="Google Shape;12064;p73"/>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3"/>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3"/>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73"/>
          <p:cNvGrpSpPr/>
          <p:nvPr/>
        </p:nvGrpSpPr>
        <p:grpSpPr>
          <a:xfrm>
            <a:off x="4942472" y="3809318"/>
            <a:ext cx="238976" cy="352762"/>
            <a:chOff x="4942472" y="3809318"/>
            <a:chExt cx="238976" cy="352762"/>
          </a:xfrm>
        </p:grpSpPr>
        <p:sp>
          <p:nvSpPr>
            <p:cNvPr id="12068" name="Google Shape;12068;p73"/>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3"/>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3"/>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3"/>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3"/>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3"/>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3"/>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73"/>
          <p:cNvGrpSpPr/>
          <p:nvPr/>
        </p:nvGrpSpPr>
        <p:grpSpPr>
          <a:xfrm>
            <a:off x="6266525" y="3807788"/>
            <a:ext cx="260223" cy="353527"/>
            <a:chOff x="6266525" y="3807788"/>
            <a:chExt cx="260223" cy="353527"/>
          </a:xfrm>
        </p:grpSpPr>
        <p:sp>
          <p:nvSpPr>
            <p:cNvPr id="12076" name="Google Shape;12076;p73"/>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3"/>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3"/>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3"/>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0" name="Google Shape;12080;p73"/>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1" name="Google Shape;12081;p73"/>
          <p:cNvGrpSpPr/>
          <p:nvPr/>
        </p:nvGrpSpPr>
        <p:grpSpPr>
          <a:xfrm>
            <a:off x="7184363" y="3809604"/>
            <a:ext cx="202184" cy="352762"/>
            <a:chOff x="7184363" y="3809604"/>
            <a:chExt cx="202184" cy="352762"/>
          </a:xfrm>
        </p:grpSpPr>
        <p:sp>
          <p:nvSpPr>
            <p:cNvPr id="12082" name="Google Shape;12082;p73"/>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3"/>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73"/>
          <p:cNvGrpSpPr/>
          <p:nvPr/>
        </p:nvGrpSpPr>
        <p:grpSpPr>
          <a:xfrm>
            <a:off x="7571624" y="3808935"/>
            <a:ext cx="292047" cy="352762"/>
            <a:chOff x="7571624" y="3808935"/>
            <a:chExt cx="292047" cy="352762"/>
          </a:xfrm>
        </p:grpSpPr>
        <p:sp>
          <p:nvSpPr>
            <p:cNvPr id="12085" name="Google Shape;12085;p73"/>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3"/>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3"/>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3"/>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3"/>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3"/>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73"/>
          <p:cNvGrpSpPr/>
          <p:nvPr/>
        </p:nvGrpSpPr>
        <p:grpSpPr>
          <a:xfrm>
            <a:off x="2174559" y="3356116"/>
            <a:ext cx="364135" cy="359930"/>
            <a:chOff x="2174559" y="3356116"/>
            <a:chExt cx="364135" cy="359930"/>
          </a:xfrm>
        </p:grpSpPr>
        <p:sp>
          <p:nvSpPr>
            <p:cNvPr id="12092" name="Google Shape;12092;p73"/>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3"/>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73"/>
          <p:cNvGrpSpPr/>
          <p:nvPr/>
        </p:nvGrpSpPr>
        <p:grpSpPr>
          <a:xfrm>
            <a:off x="1731934" y="3355639"/>
            <a:ext cx="368371" cy="361554"/>
            <a:chOff x="1731934" y="3355639"/>
            <a:chExt cx="368371" cy="361554"/>
          </a:xfrm>
        </p:grpSpPr>
        <p:sp>
          <p:nvSpPr>
            <p:cNvPr id="12095" name="Google Shape;12095;p73"/>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3"/>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73"/>
          <p:cNvGrpSpPr/>
          <p:nvPr/>
        </p:nvGrpSpPr>
        <p:grpSpPr>
          <a:xfrm>
            <a:off x="3990517" y="3354173"/>
            <a:ext cx="279559" cy="363402"/>
            <a:chOff x="3990517" y="3354173"/>
            <a:chExt cx="279559" cy="363402"/>
          </a:xfrm>
        </p:grpSpPr>
        <p:sp>
          <p:nvSpPr>
            <p:cNvPr id="12098" name="Google Shape;12098;p73"/>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3"/>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3"/>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73"/>
          <p:cNvGrpSpPr/>
          <p:nvPr/>
        </p:nvGrpSpPr>
        <p:grpSpPr>
          <a:xfrm>
            <a:off x="3497847" y="3417374"/>
            <a:ext cx="379680" cy="237606"/>
            <a:chOff x="3497847" y="3417374"/>
            <a:chExt cx="379680" cy="237606"/>
          </a:xfrm>
        </p:grpSpPr>
        <p:sp>
          <p:nvSpPr>
            <p:cNvPr id="12102" name="Google Shape;12102;p73"/>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3"/>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3"/>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3"/>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3"/>
          <p:cNvGrpSpPr/>
          <p:nvPr/>
        </p:nvGrpSpPr>
        <p:grpSpPr>
          <a:xfrm>
            <a:off x="2612597" y="3367075"/>
            <a:ext cx="376271" cy="337982"/>
            <a:chOff x="2612597" y="3367075"/>
            <a:chExt cx="376271" cy="337982"/>
          </a:xfrm>
        </p:grpSpPr>
        <p:sp>
          <p:nvSpPr>
            <p:cNvPr id="12107" name="Google Shape;12107;p73"/>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3"/>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73"/>
          <p:cNvGrpSpPr/>
          <p:nvPr/>
        </p:nvGrpSpPr>
        <p:grpSpPr>
          <a:xfrm>
            <a:off x="3071914" y="3364431"/>
            <a:ext cx="343652" cy="342505"/>
            <a:chOff x="3071914" y="3364431"/>
            <a:chExt cx="343652" cy="342505"/>
          </a:xfrm>
        </p:grpSpPr>
        <p:sp>
          <p:nvSpPr>
            <p:cNvPr id="12110" name="Google Shape;12110;p73"/>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3"/>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3"/>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3"/>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3"/>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73"/>
          <p:cNvGrpSpPr/>
          <p:nvPr/>
        </p:nvGrpSpPr>
        <p:grpSpPr>
          <a:xfrm>
            <a:off x="897141" y="3359875"/>
            <a:ext cx="257962" cy="352762"/>
            <a:chOff x="897141" y="3359875"/>
            <a:chExt cx="257962" cy="352762"/>
          </a:xfrm>
        </p:grpSpPr>
        <p:sp>
          <p:nvSpPr>
            <p:cNvPr id="12116" name="Google Shape;12116;p73"/>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3"/>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3"/>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3"/>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3"/>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3"/>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3"/>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3"/>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73"/>
          <p:cNvGrpSpPr/>
          <p:nvPr/>
        </p:nvGrpSpPr>
        <p:grpSpPr>
          <a:xfrm>
            <a:off x="1333682" y="3344330"/>
            <a:ext cx="271213" cy="383088"/>
            <a:chOff x="1333682" y="3344330"/>
            <a:chExt cx="271213" cy="383088"/>
          </a:xfrm>
        </p:grpSpPr>
        <p:sp>
          <p:nvSpPr>
            <p:cNvPr id="12125" name="Google Shape;12125;p73"/>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3"/>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3"/>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3"/>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3"/>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3"/>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3"/>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3"/>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3"/>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3"/>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3"/>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73"/>
          <p:cNvGrpSpPr/>
          <p:nvPr/>
        </p:nvGrpSpPr>
        <p:grpSpPr>
          <a:xfrm>
            <a:off x="6664394" y="3346974"/>
            <a:ext cx="353113" cy="351998"/>
            <a:chOff x="6664394" y="3346974"/>
            <a:chExt cx="353113" cy="351998"/>
          </a:xfrm>
        </p:grpSpPr>
        <p:sp>
          <p:nvSpPr>
            <p:cNvPr id="12137" name="Google Shape;12137;p73"/>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3"/>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3"/>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3"/>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3"/>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73"/>
          <p:cNvGrpSpPr/>
          <p:nvPr/>
        </p:nvGrpSpPr>
        <p:grpSpPr>
          <a:xfrm>
            <a:off x="849741" y="1959307"/>
            <a:ext cx="399398" cy="375443"/>
            <a:chOff x="849741" y="1959307"/>
            <a:chExt cx="399398" cy="375443"/>
          </a:xfrm>
        </p:grpSpPr>
        <p:sp>
          <p:nvSpPr>
            <p:cNvPr id="12143" name="Google Shape;12143;p73"/>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3"/>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73"/>
          <p:cNvGrpSpPr/>
          <p:nvPr/>
        </p:nvGrpSpPr>
        <p:grpSpPr>
          <a:xfrm>
            <a:off x="1284212" y="1963766"/>
            <a:ext cx="379489" cy="366046"/>
            <a:chOff x="1284212" y="1963766"/>
            <a:chExt cx="379489" cy="366046"/>
          </a:xfrm>
        </p:grpSpPr>
        <p:sp>
          <p:nvSpPr>
            <p:cNvPr id="12146" name="Google Shape;12146;p73"/>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3"/>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8" name="Google Shape;12148;p73"/>
          <p:cNvGrpSpPr/>
          <p:nvPr/>
        </p:nvGrpSpPr>
        <p:grpSpPr>
          <a:xfrm>
            <a:off x="3037766" y="1969564"/>
            <a:ext cx="370219" cy="354928"/>
            <a:chOff x="3037766" y="1969564"/>
            <a:chExt cx="370219" cy="354928"/>
          </a:xfrm>
        </p:grpSpPr>
        <p:sp>
          <p:nvSpPr>
            <p:cNvPr id="12149" name="Google Shape;12149;p73"/>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3"/>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3"/>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3"/>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73"/>
          <p:cNvGrpSpPr/>
          <p:nvPr/>
        </p:nvGrpSpPr>
        <p:grpSpPr>
          <a:xfrm>
            <a:off x="3982553" y="1971730"/>
            <a:ext cx="304566" cy="350501"/>
            <a:chOff x="3982553" y="1971730"/>
            <a:chExt cx="304566" cy="350501"/>
          </a:xfrm>
        </p:grpSpPr>
        <p:sp>
          <p:nvSpPr>
            <p:cNvPr id="12154" name="Google Shape;12154;p73"/>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3"/>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73"/>
          <p:cNvGrpSpPr/>
          <p:nvPr/>
        </p:nvGrpSpPr>
        <p:grpSpPr>
          <a:xfrm>
            <a:off x="2567841" y="1994124"/>
            <a:ext cx="399812" cy="306477"/>
            <a:chOff x="2567841" y="1994124"/>
            <a:chExt cx="399812" cy="306477"/>
          </a:xfrm>
        </p:grpSpPr>
        <p:sp>
          <p:nvSpPr>
            <p:cNvPr id="12157" name="Google Shape;12157;p73"/>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3"/>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3"/>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73"/>
          <p:cNvGrpSpPr/>
          <p:nvPr/>
        </p:nvGrpSpPr>
        <p:grpSpPr>
          <a:xfrm>
            <a:off x="2212084" y="1960358"/>
            <a:ext cx="324698" cy="372863"/>
            <a:chOff x="2212084" y="1960358"/>
            <a:chExt cx="324698" cy="372863"/>
          </a:xfrm>
        </p:grpSpPr>
        <p:sp>
          <p:nvSpPr>
            <p:cNvPr id="12161" name="Google Shape;12161;p73"/>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3"/>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3"/>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73"/>
          <p:cNvGrpSpPr/>
          <p:nvPr/>
        </p:nvGrpSpPr>
        <p:grpSpPr>
          <a:xfrm>
            <a:off x="1805901" y="1960358"/>
            <a:ext cx="284847" cy="373627"/>
            <a:chOff x="1805901" y="1960358"/>
            <a:chExt cx="284847" cy="373627"/>
          </a:xfrm>
        </p:grpSpPr>
        <p:sp>
          <p:nvSpPr>
            <p:cNvPr id="12165" name="Google Shape;12165;p73"/>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3"/>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7" name="Google Shape;12167;p73"/>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3"/>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3"/>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0" name="Google Shape;12170;p73"/>
          <p:cNvGrpSpPr/>
          <p:nvPr/>
        </p:nvGrpSpPr>
        <p:grpSpPr>
          <a:xfrm>
            <a:off x="6656812" y="2029388"/>
            <a:ext cx="368690" cy="245793"/>
            <a:chOff x="6656812" y="2029388"/>
            <a:chExt cx="368690" cy="245793"/>
          </a:xfrm>
        </p:grpSpPr>
        <p:sp>
          <p:nvSpPr>
            <p:cNvPr id="12171" name="Google Shape;12171;p73"/>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3"/>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3"/>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3"/>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3"/>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3"/>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3"/>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3"/>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3"/>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3"/>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73"/>
          <p:cNvGrpSpPr/>
          <p:nvPr/>
        </p:nvGrpSpPr>
        <p:grpSpPr>
          <a:xfrm>
            <a:off x="4869651" y="2012218"/>
            <a:ext cx="376654" cy="281566"/>
            <a:chOff x="4869651" y="2012218"/>
            <a:chExt cx="376654" cy="281566"/>
          </a:xfrm>
        </p:grpSpPr>
        <p:sp>
          <p:nvSpPr>
            <p:cNvPr id="12182" name="Google Shape;12182;p73"/>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3"/>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3"/>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3"/>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73"/>
          <p:cNvGrpSpPr/>
          <p:nvPr/>
        </p:nvGrpSpPr>
        <p:grpSpPr>
          <a:xfrm>
            <a:off x="5306224" y="2012313"/>
            <a:ext cx="367925" cy="281694"/>
            <a:chOff x="5306224" y="2012313"/>
            <a:chExt cx="367925" cy="281694"/>
          </a:xfrm>
        </p:grpSpPr>
        <p:sp>
          <p:nvSpPr>
            <p:cNvPr id="12187" name="Google Shape;12187;p73"/>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3"/>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9" name="Google Shape;12189;p73"/>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0" name="Google Shape;12190;p73"/>
          <p:cNvGrpSpPr/>
          <p:nvPr/>
        </p:nvGrpSpPr>
        <p:grpSpPr>
          <a:xfrm>
            <a:off x="6195998" y="1983102"/>
            <a:ext cx="368308" cy="338746"/>
            <a:chOff x="6195998" y="1983102"/>
            <a:chExt cx="368308" cy="338746"/>
          </a:xfrm>
        </p:grpSpPr>
        <p:sp>
          <p:nvSpPr>
            <p:cNvPr id="12191" name="Google Shape;12191;p73"/>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3"/>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3"/>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73"/>
          <p:cNvGrpSpPr/>
          <p:nvPr/>
        </p:nvGrpSpPr>
        <p:grpSpPr>
          <a:xfrm>
            <a:off x="7542031" y="2011835"/>
            <a:ext cx="369072" cy="280037"/>
            <a:chOff x="7542031" y="2011835"/>
            <a:chExt cx="369072" cy="280037"/>
          </a:xfrm>
        </p:grpSpPr>
        <p:sp>
          <p:nvSpPr>
            <p:cNvPr id="12195" name="Google Shape;12195;p73"/>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3"/>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3"/>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3"/>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3"/>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3"/>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3"/>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3"/>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3"/>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73"/>
          <p:cNvGrpSpPr/>
          <p:nvPr/>
        </p:nvGrpSpPr>
        <p:grpSpPr>
          <a:xfrm>
            <a:off x="8010427" y="3348503"/>
            <a:ext cx="278795" cy="351615"/>
            <a:chOff x="8010427" y="3348503"/>
            <a:chExt cx="278795" cy="351615"/>
          </a:xfrm>
        </p:grpSpPr>
        <p:sp>
          <p:nvSpPr>
            <p:cNvPr id="12205" name="Google Shape;12205;p73"/>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3"/>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3"/>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3"/>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9" name="Google Shape;12209;p73"/>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0" name="Google Shape;12210;p73"/>
          <p:cNvGrpSpPr/>
          <p:nvPr/>
        </p:nvGrpSpPr>
        <p:grpSpPr>
          <a:xfrm>
            <a:off x="7141900" y="3349204"/>
            <a:ext cx="281057" cy="351010"/>
            <a:chOff x="7141900" y="3349204"/>
            <a:chExt cx="281057" cy="351010"/>
          </a:xfrm>
        </p:grpSpPr>
        <p:sp>
          <p:nvSpPr>
            <p:cNvPr id="12211" name="Google Shape;12211;p73"/>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3"/>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3"/>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73"/>
          <p:cNvGrpSpPr/>
          <p:nvPr/>
        </p:nvGrpSpPr>
        <p:grpSpPr>
          <a:xfrm>
            <a:off x="5314188" y="3350032"/>
            <a:ext cx="363752" cy="353113"/>
            <a:chOff x="5314188" y="3350032"/>
            <a:chExt cx="363752" cy="353113"/>
          </a:xfrm>
        </p:grpSpPr>
        <p:sp>
          <p:nvSpPr>
            <p:cNvPr id="12215" name="Google Shape;12215;p73"/>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3"/>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73"/>
          <p:cNvGrpSpPr/>
          <p:nvPr/>
        </p:nvGrpSpPr>
        <p:grpSpPr>
          <a:xfrm>
            <a:off x="6203579" y="3348981"/>
            <a:ext cx="351615" cy="350373"/>
            <a:chOff x="6203579" y="3348981"/>
            <a:chExt cx="351615" cy="350373"/>
          </a:xfrm>
        </p:grpSpPr>
        <p:sp>
          <p:nvSpPr>
            <p:cNvPr id="12218" name="Google Shape;12218;p73"/>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3"/>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3"/>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3"/>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3"/>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73"/>
          <p:cNvGrpSpPr/>
          <p:nvPr/>
        </p:nvGrpSpPr>
        <p:grpSpPr>
          <a:xfrm>
            <a:off x="5829984" y="3350032"/>
            <a:ext cx="220755" cy="352348"/>
            <a:chOff x="5829984" y="3350032"/>
            <a:chExt cx="220755" cy="352348"/>
          </a:xfrm>
        </p:grpSpPr>
        <p:sp>
          <p:nvSpPr>
            <p:cNvPr id="12224" name="Google Shape;12224;p73"/>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3"/>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3"/>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3"/>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73"/>
          <p:cNvGrpSpPr/>
          <p:nvPr/>
        </p:nvGrpSpPr>
        <p:grpSpPr>
          <a:xfrm>
            <a:off x="4882170" y="3349841"/>
            <a:ext cx="358464" cy="352316"/>
            <a:chOff x="4882170" y="3349841"/>
            <a:chExt cx="358464" cy="352316"/>
          </a:xfrm>
        </p:grpSpPr>
        <p:sp>
          <p:nvSpPr>
            <p:cNvPr id="12229" name="Google Shape;12229;p73"/>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3"/>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1" name="Google Shape;12231;p73"/>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3"/>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73"/>
          <p:cNvGrpSpPr/>
          <p:nvPr/>
        </p:nvGrpSpPr>
        <p:grpSpPr>
          <a:xfrm>
            <a:off x="3044965" y="2435220"/>
            <a:ext cx="400194" cy="324316"/>
            <a:chOff x="3044965" y="2435220"/>
            <a:chExt cx="400194" cy="324316"/>
          </a:xfrm>
        </p:grpSpPr>
        <p:sp>
          <p:nvSpPr>
            <p:cNvPr id="12234" name="Google Shape;12234;p73"/>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3"/>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3"/>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3"/>
          <p:cNvGrpSpPr/>
          <p:nvPr/>
        </p:nvGrpSpPr>
        <p:grpSpPr>
          <a:xfrm>
            <a:off x="4878379" y="2473892"/>
            <a:ext cx="367161" cy="287523"/>
            <a:chOff x="4878379" y="2473892"/>
            <a:chExt cx="367161" cy="287523"/>
          </a:xfrm>
        </p:grpSpPr>
        <p:sp>
          <p:nvSpPr>
            <p:cNvPr id="12238" name="Google Shape;12238;p73"/>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3"/>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3"/>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3"/>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3"/>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73"/>
          <p:cNvGrpSpPr/>
          <p:nvPr/>
        </p:nvGrpSpPr>
        <p:grpSpPr>
          <a:xfrm>
            <a:off x="1325719" y="2887689"/>
            <a:ext cx="290581" cy="372481"/>
            <a:chOff x="1325719" y="2887689"/>
            <a:chExt cx="290581" cy="372481"/>
          </a:xfrm>
        </p:grpSpPr>
        <p:sp>
          <p:nvSpPr>
            <p:cNvPr id="12244" name="Google Shape;12244;p73"/>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3"/>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6" name="Google Shape;12246;p73"/>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7" name="Google Shape;12247;p73"/>
          <p:cNvGrpSpPr/>
          <p:nvPr/>
        </p:nvGrpSpPr>
        <p:grpSpPr>
          <a:xfrm>
            <a:off x="3510335" y="2892499"/>
            <a:ext cx="360726" cy="361204"/>
            <a:chOff x="3510335" y="2892499"/>
            <a:chExt cx="360726" cy="361204"/>
          </a:xfrm>
        </p:grpSpPr>
        <p:sp>
          <p:nvSpPr>
            <p:cNvPr id="12248" name="Google Shape;12248;p73"/>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3"/>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3"/>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3"/>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3"/>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3"/>
          <p:cNvGrpSpPr/>
          <p:nvPr/>
        </p:nvGrpSpPr>
        <p:grpSpPr>
          <a:xfrm>
            <a:off x="3086313" y="2877049"/>
            <a:ext cx="320143" cy="392581"/>
            <a:chOff x="3086313" y="2877049"/>
            <a:chExt cx="320143" cy="392581"/>
          </a:xfrm>
        </p:grpSpPr>
        <p:sp>
          <p:nvSpPr>
            <p:cNvPr id="12254" name="Google Shape;12254;p73"/>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3"/>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3"/>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3"/>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3"/>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3"/>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3"/>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3"/>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3"/>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3"/>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3"/>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3"/>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6" name="Google Shape;12266;p73"/>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7" name="Google Shape;12267;p73"/>
          <p:cNvGrpSpPr/>
          <p:nvPr/>
        </p:nvGrpSpPr>
        <p:grpSpPr>
          <a:xfrm>
            <a:off x="861113" y="2885746"/>
            <a:ext cx="333809" cy="373277"/>
            <a:chOff x="861113" y="2885746"/>
            <a:chExt cx="333809" cy="373277"/>
          </a:xfrm>
        </p:grpSpPr>
        <p:sp>
          <p:nvSpPr>
            <p:cNvPr id="12268" name="Google Shape;12268;p73"/>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3"/>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3"/>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1" name="Google Shape;12271;p73"/>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3"/>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3" name="Google Shape;12273;p73"/>
          <p:cNvGrpSpPr/>
          <p:nvPr/>
        </p:nvGrpSpPr>
        <p:grpSpPr>
          <a:xfrm>
            <a:off x="1297654" y="1504481"/>
            <a:ext cx="349354" cy="362223"/>
            <a:chOff x="1297654" y="1504481"/>
            <a:chExt cx="349354" cy="362223"/>
          </a:xfrm>
        </p:grpSpPr>
        <p:sp>
          <p:nvSpPr>
            <p:cNvPr id="12274" name="Google Shape;12274;p73"/>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3"/>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3"/>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7" name="Google Shape;12277;p73"/>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8" name="Google Shape;12278;p73"/>
          <p:cNvGrpSpPr/>
          <p:nvPr/>
        </p:nvGrpSpPr>
        <p:grpSpPr>
          <a:xfrm>
            <a:off x="852385" y="1510916"/>
            <a:ext cx="353145" cy="351998"/>
            <a:chOff x="852385" y="1510916"/>
            <a:chExt cx="353145" cy="351998"/>
          </a:xfrm>
        </p:grpSpPr>
        <p:sp>
          <p:nvSpPr>
            <p:cNvPr id="12279" name="Google Shape;12279;p73"/>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3"/>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3"/>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73"/>
          <p:cNvGrpSpPr/>
          <p:nvPr/>
        </p:nvGrpSpPr>
        <p:grpSpPr>
          <a:xfrm>
            <a:off x="1745217" y="1515471"/>
            <a:ext cx="343269" cy="342505"/>
            <a:chOff x="1745217" y="1515471"/>
            <a:chExt cx="343269" cy="342505"/>
          </a:xfrm>
        </p:grpSpPr>
        <p:sp>
          <p:nvSpPr>
            <p:cNvPr id="12283" name="Google Shape;12283;p7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7" name="Google Shape;12287;p73"/>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8" name="Google Shape;12288;p73"/>
          <p:cNvGrpSpPr/>
          <p:nvPr/>
        </p:nvGrpSpPr>
        <p:grpSpPr>
          <a:xfrm>
            <a:off x="3042703" y="1529137"/>
            <a:ext cx="411535" cy="315587"/>
            <a:chOff x="3042703" y="1529137"/>
            <a:chExt cx="411535" cy="315587"/>
          </a:xfrm>
        </p:grpSpPr>
        <p:sp>
          <p:nvSpPr>
            <p:cNvPr id="12289" name="Google Shape;12289;p73"/>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3"/>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3"/>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3"/>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3"/>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3"/>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3"/>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3"/>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3"/>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3"/>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73"/>
          <p:cNvGrpSpPr/>
          <p:nvPr/>
        </p:nvGrpSpPr>
        <p:grpSpPr>
          <a:xfrm>
            <a:off x="2629289" y="1544682"/>
            <a:ext cx="350501" cy="284497"/>
            <a:chOff x="2629289" y="1544682"/>
            <a:chExt cx="350501" cy="284497"/>
          </a:xfrm>
        </p:grpSpPr>
        <p:sp>
          <p:nvSpPr>
            <p:cNvPr id="12300" name="Google Shape;12300;p73"/>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3"/>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3"/>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3"/>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3"/>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73"/>
          <p:cNvGrpSpPr/>
          <p:nvPr/>
        </p:nvGrpSpPr>
        <p:grpSpPr>
          <a:xfrm>
            <a:off x="5305077" y="1502633"/>
            <a:ext cx="367893" cy="365218"/>
            <a:chOff x="5305077" y="1502633"/>
            <a:chExt cx="367893" cy="365218"/>
          </a:xfrm>
        </p:grpSpPr>
        <p:sp>
          <p:nvSpPr>
            <p:cNvPr id="12306" name="Google Shape;12306;p73"/>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3"/>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73"/>
          <p:cNvGrpSpPr/>
          <p:nvPr/>
        </p:nvGrpSpPr>
        <p:grpSpPr>
          <a:xfrm>
            <a:off x="7100170" y="1500117"/>
            <a:ext cx="368308" cy="367033"/>
            <a:chOff x="7100170" y="1500117"/>
            <a:chExt cx="368308" cy="367033"/>
          </a:xfrm>
        </p:grpSpPr>
        <p:sp>
          <p:nvSpPr>
            <p:cNvPr id="12309" name="Google Shape;12309;p73"/>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3"/>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3"/>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3"/>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3"/>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3"/>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3"/>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3"/>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3"/>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3"/>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3"/>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3"/>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3"/>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2" name="Google Shape;12322;p73"/>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3" name="Google Shape;12323;p73"/>
          <p:cNvGrpSpPr/>
          <p:nvPr/>
        </p:nvGrpSpPr>
        <p:grpSpPr>
          <a:xfrm>
            <a:off x="6649231" y="1500021"/>
            <a:ext cx="390287" cy="367065"/>
            <a:chOff x="6649231" y="1500021"/>
            <a:chExt cx="390287" cy="367065"/>
          </a:xfrm>
        </p:grpSpPr>
        <p:sp>
          <p:nvSpPr>
            <p:cNvPr id="12324" name="Google Shape;12324;p73"/>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3"/>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3"/>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3"/>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3"/>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3"/>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3"/>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3"/>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3"/>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3"/>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3"/>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3"/>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73"/>
          <p:cNvGrpSpPr/>
          <p:nvPr/>
        </p:nvGrpSpPr>
        <p:grpSpPr>
          <a:xfrm>
            <a:off x="5746938" y="1543503"/>
            <a:ext cx="387261" cy="280356"/>
            <a:chOff x="5746938" y="1543503"/>
            <a:chExt cx="387261" cy="280356"/>
          </a:xfrm>
        </p:grpSpPr>
        <p:sp>
          <p:nvSpPr>
            <p:cNvPr id="12337" name="Google Shape;12337;p73"/>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3"/>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73"/>
          <p:cNvGrpSpPr/>
          <p:nvPr/>
        </p:nvGrpSpPr>
        <p:grpSpPr>
          <a:xfrm>
            <a:off x="6196730" y="1525346"/>
            <a:ext cx="369072" cy="317467"/>
            <a:chOff x="6196730" y="1525346"/>
            <a:chExt cx="369072" cy="317467"/>
          </a:xfrm>
        </p:grpSpPr>
        <p:sp>
          <p:nvSpPr>
            <p:cNvPr id="12340" name="Google Shape;12340;p73"/>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3"/>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3"/>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73"/>
          <p:cNvGrpSpPr/>
          <p:nvPr/>
        </p:nvGrpSpPr>
        <p:grpSpPr>
          <a:xfrm>
            <a:off x="4940592" y="1500690"/>
            <a:ext cx="246558" cy="367161"/>
            <a:chOff x="4940592" y="1500690"/>
            <a:chExt cx="246558" cy="367161"/>
          </a:xfrm>
        </p:grpSpPr>
        <p:sp>
          <p:nvSpPr>
            <p:cNvPr id="12344" name="Google Shape;12344;p73"/>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3"/>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3"/>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3"/>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3"/>
          <p:cNvGrpSpPr/>
          <p:nvPr/>
        </p:nvGrpSpPr>
        <p:grpSpPr>
          <a:xfrm>
            <a:off x="7964906" y="1499894"/>
            <a:ext cx="380858" cy="367575"/>
            <a:chOff x="7964906" y="1499894"/>
            <a:chExt cx="380858" cy="367575"/>
          </a:xfrm>
        </p:grpSpPr>
        <p:sp>
          <p:nvSpPr>
            <p:cNvPr id="12349" name="Google Shape;12349;p73"/>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3"/>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3"/>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2" name="Google Shape;12352;p73"/>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3" name="Google Shape;12353;p73"/>
          <p:cNvGrpSpPr/>
          <p:nvPr/>
        </p:nvGrpSpPr>
        <p:grpSpPr>
          <a:xfrm>
            <a:off x="8007400" y="2902278"/>
            <a:ext cx="285230" cy="355597"/>
            <a:chOff x="8007400" y="2902278"/>
            <a:chExt cx="285230" cy="355597"/>
          </a:xfrm>
        </p:grpSpPr>
        <p:sp>
          <p:nvSpPr>
            <p:cNvPr id="12354" name="Google Shape;12354;p73"/>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3"/>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73"/>
          <p:cNvGrpSpPr/>
          <p:nvPr/>
        </p:nvGrpSpPr>
        <p:grpSpPr>
          <a:xfrm>
            <a:off x="6219124" y="2902788"/>
            <a:ext cx="318231" cy="355470"/>
            <a:chOff x="6219124" y="2902788"/>
            <a:chExt cx="318231" cy="355470"/>
          </a:xfrm>
        </p:grpSpPr>
        <p:sp>
          <p:nvSpPr>
            <p:cNvPr id="12357" name="Google Shape;12357;p73"/>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3"/>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3"/>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73"/>
          <p:cNvGrpSpPr/>
          <p:nvPr/>
        </p:nvGrpSpPr>
        <p:grpSpPr>
          <a:xfrm>
            <a:off x="4969421" y="2902852"/>
            <a:ext cx="185109" cy="355406"/>
            <a:chOff x="4969421" y="2902852"/>
            <a:chExt cx="185109" cy="355406"/>
          </a:xfrm>
        </p:grpSpPr>
        <p:sp>
          <p:nvSpPr>
            <p:cNvPr id="12361" name="Google Shape;12361;p73"/>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3"/>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3"/>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3"/>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3"/>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3"/>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7" name="Google Shape;12367;p73"/>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3"/>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9" name="Google Shape;12369;p73"/>
          <p:cNvGrpSpPr/>
          <p:nvPr/>
        </p:nvGrpSpPr>
        <p:grpSpPr>
          <a:xfrm>
            <a:off x="6685259" y="2902852"/>
            <a:ext cx="311414" cy="355406"/>
            <a:chOff x="6685259" y="2902852"/>
            <a:chExt cx="311414" cy="355406"/>
          </a:xfrm>
        </p:grpSpPr>
        <p:sp>
          <p:nvSpPr>
            <p:cNvPr id="12370" name="Google Shape;12370;p73"/>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3"/>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3"/>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73"/>
          <p:cNvGrpSpPr/>
          <p:nvPr/>
        </p:nvGrpSpPr>
        <p:grpSpPr>
          <a:xfrm>
            <a:off x="5309250" y="2903170"/>
            <a:ext cx="359579" cy="355852"/>
            <a:chOff x="5309250" y="2903170"/>
            <a:chExt cx="359579" cy="355852"/>
          </a:xfrm>
        </p:grpSpPr>
        <p:sp>
          <p:nvSpPr>
            <p:cNvPr id="12374" name="Google Shape;12374;p73"/>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3"/>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3"/>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73"/>
          <p:cNvGrpSpPr/>
          <p:nvPr/>
        </p:nvGrpSpPr>
        <p:grpSpPr>
          <a:xfrm>
            <a:off x="2199565" y="2421172"/>
            <a:ext cx="312179" cy="353431"/>
            <a:chOff x="2199565" y="2421172"/>
            <a:chExt cx="312179" cy="353431"/>
          </a:xfrm>
        </p:grpSpPr>
        <p:sp>
          <p:nvSpPr>
            <p:cNvPr id="12378" name="Google Shape;12378;p73"/>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3"/>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73"/>
          <p:cNvGrpSpPr/>
          <p:nvPr/>
        </p:nvGrpSpPr>
        <p:grpSpPr>
          <a:xfrm>
            <a:off x="1750887" y="2425727"/>
            <a:ext cx="320143" cy="343269"/>
            <a:chOff x="1750887" y="2425727"/>
            <a:chExt cx="320143" cy="343269"/>
          </a:xfrm>
        </p:grpSpPr>
        <p:sp>
          <p:nvSpPr>
            <p:cNvPr id="12381" name="Google Shape;12381;p73"/>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3"/>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73"/>
          <p:cNvGrpSpPr/>
          <p:nvPr/>
        </p:nvGrpSpPr>
        <p:grpSpPr>
          <a:xfrm>
            <a:off x="1298037" y="2425727"/>
            <a:ext cx="338364" cy="342887"/>
            <a:chOff x="1298037" y="2425727"/>
            <a:chExt cx="338364" cy="342887"/>
          </a:xfrm>
        </p:grpSpPr>
        <p:sp>
          <p:nvSpPr>
            <p:cNvPr id="12384" name="Google Shape;12384;p73"/>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3"/>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3"/>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3"/>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8" name="Google Shape;12388;p73"/>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9" name="Google Shape;12389;p73"/>
          <p:cNvGrpSpPr/>
          <p:nvPr/>
        </p:nvGrpSpPr>
        <p:grpSpPr>
          <a:xfrm>
            <a:off x="3974207" y="2429009"/>
            <a:ext cx="320143" cy="338491"/>
            <a:chOff x="3974207" y="2429009"/>
            <a:chExt cx="320143" cy="338491"/>
          </a:xfrm>
        </p:grpSpPr>
        <p:sp>
          <p:nvSpPr>
            <p:cNvPr id="12390" name="Google Shape;12390;p73"/>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3"/>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3"/>
          <p:cNvGrpSpPr/>
          <p:nvPr/>
        </p:nvGrpSpPr>
        <p:grpSpPr>
          <a:xfrm>
            <a:off x="2623237" y="2431047"/>
            <a:ext cx="355024" cy="332630"/>
            <a:chOff x="2623237" y="2431047"/>
            <a:chExt cx="355024" cy="332630"/>
          </a:xfrm>
        </p:grpSpPr>
        <p:sp>
          <p:nvSpPr>
            <p:cNvPr id="12393" name="Google Shape;12393;p73"/>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3"/>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3"/>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3"/>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7" name="Google Shape;12397;p73"/>
          <p:cNvGrpSpPr/>
          <p:nvPr/>
        </p:nvGrpSpPr>
        <p:grpSpPr>
          <a:xfrm>
            <a:off x="6657194" y="2434073"/>
            <a:ext cx="375507" cy="367925"/>
            <a:chOff x="6657194" y="2434073"/>
            <a:chExt cx="375507" cy="367925"/>
          </a:xfrm>
        </p:grpSpPr>
        <p:sp>
          <p:nvSpPr>
            <p:cNvPr id="12398" name="Google Shape;12398;p73"/>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3"/>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3"/>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73"/>
          <p:cNvGrpSpPr/>
          <p:nvPr/>
        </p:nvGrpSpPr>
        <p:grpSpPr>
          <a:xfrm>
            <a:off x="7101317" y="2441655"/>
            <a:ext cx="367925" cy="352380"/>
            <a:chOff x="7101317" y="2441655"/>
            <a:chExt cx="367925" cy="352380"/>
          </a:xfrm>
        </p:grpSpPr>
        <p:sp>
          <p:nvSpPr>
            <p:cNvPr id="12402" name="Google Shape;12402;p73"/>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3"/>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73"/>
          <p:cNvGrpSpPr/>
          <p:nvPr/>
        </p:nvGrpSpPr>
        <p:grpSpPr>
          <a:xfrm>
            <a:off x="5756399" y="2434456"/>
            <a:ext cx="367925" cy="367161"/>
            <a:chOff x="5756399" y="2434456"/>
            <a:chExt cx="367925" cy="367161"/>
          </a:xfrm>
        </p:grpSpPr>
        <p:sp>
          <p:nvSpPr>
            <p:cNvPr id="12405" name="Google Shape;12405;p73"/>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3"/>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3"/>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3"/>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3"/>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3"/>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3"/>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2" name="Google Shape;12412;p73"/>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3"/>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4" name="Google Shape;12414;p73"/>
          <p:cNvGrpSpPr/>
          <p:nvPr/>
        </p:nvGrpSpPr>
        <p:grpSpPr>
          <a:xfrm>
            <a:off x="7964906" y="2434073"/>
            <a:ext cx="373627" cy="367925"/>
            <a:chOff x="7964906" y="2434073"/>
            <a:chExt cx="373627" cy="367925"/>
          </a:xfrm>
        </p:grpSpPr>
        <p:sp>
          <p:nvSpPr>
            <p:cNvPr id="12415" name="Google Shape;12415;p73"/>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3"/>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7" name="Google Shape;12417;p73"/>
          <p:cNvGrpSpPr/>
          <p:nvPr/>
        </p:nvGrpSpPr>
        <p:grpSpPr>
          <a:xfrm>
            <a:off x="6194086" y="2437737"/>
            <a:ext cx="369837" cy="360471"/>
            <a:chOff x="6194086" y="2437737"/>
            <a:chExt cx="369837" cy="360471"/>
          </a:xfrm>
        </p:grpSpPr>
        <p:sp>
          <p:nvSpPr>
            <p:cNvPr id="12418" name="Google Shape;12418;p73"/>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3"/>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23" name="Shape 12423"/>
        <p:cNvGrpSpPr/>
        <p:nvPr/>
      </p:nvGrpSpPr>
      <p:grpSpPr>
        <a:xfrm>
          <a:off x="0" y="0"/>
          <a:ext cx="0" cy="0"/>
          <a:chOff x="0" y="0"/>
          <a:chExt cx="0" cy="0"/>
        </a:xfrm>
      </p:grpSpPr>
      <p:sp>
        <p:nvSpPr>
          <p:cNvPr id="12424" name="Google Shape;12424;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5" name="Google Shape;12425;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426" name="Google Shape;12426;p74"/>
          <p:cNvGrpSpPr/>
          <p:nvPr/>
        </p:nvGrpSpPr>
        <p:grpSpPr>
          <a:xfrm>
            <a:off x="3541011" y="1508594"/>
            <a:ext cx="350166" cy="349434"/>
            <a:chOff x="3541011" y="1508594"/>
            <a:chExt cx="350166" cy="349434"/>
          </a:xfrm>
        </p:grpSpPr>
        <p:sp>
          <p:nvSpPr>
            <p:cNvPr id="12427" name="Google Shape;12427;p74"/>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4"/>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4"/>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4"/>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4"/>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4"/>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4"/>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4"/>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4"/>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4"/>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4"/>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4"/>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4"/>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74"/>
          <p:cNvGrpSpPr/>
          <p:nvPr/>
        </p:nvGrpSpPr>
        <p:grpSpPr>
          <a:xfrm>
            <a:off x="3122257" y="1508594"/>
            <a:ext cx="294850" cy="349434"/>
            <a:chOff x="3122257" y="1508594"/>
            <a:chExt cx="294850" cy="349434"/>
          </a:xfrm>
        </p:grpSpPr>
        <p:sp>
          <p:nvSpPr>
            <p:cNvPr id="12441" name="Google Shape;12441;p74"/>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4"/>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4"/>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4"/>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4"/>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74"/>
          <p:cNvGrpSpPr/>
          <p:nvPr/>
        </p:nvGrpSpPr>
        <p:grpSpPr>
          <a:xfrm>
            <a:off x="910723" y="1508212"/>
            <a:ext cx="251660" cy="350166"/>
            <a:chOff x="910723" y="1508212"/>
            <a:chExt cx="251660" cy="350166"/>
          </a:xfrm>
        </p:grpSpPr>
        <p:sp>
          <p:nvSpPr>
            <p:cNvPr id="12447" name="Google Shape;12447;p74"/>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4"/>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4"/>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4"/>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4"/>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4"/>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4"/>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4"/>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4"/>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4"/>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4"/>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4"/>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4"/>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4"/>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4"/>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4"/>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4"/>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4"/>
          <p:cNvGrpSpPr/>
          <p:nvPr/>
        </p:nvGrpSpPr>
        <p:grpSpPr>
          <a:xfrm>
            <a:off x="1308631" y="1507830"/>
            <a:ext cx="350166" cy="350198"/>
            <a:chOff x="1308631" y="1507830"/>
            <a:chExt cx="350166" cy="350198"/>
          </a:xfrm>
        </p:grpSpPr>
        <p:sp>
          <p:nvSpPr>
            <p:cNvPr id="12465" name="Google Shape;12465;p74"/>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4"/>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4"/>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4"/>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74"/>
          <p:cNvGrpSpPr/>
          <p:nvPr/>
        </p:nvGrpSpPr>
        <p:grpSpPr>
          <a:xfrm>
            <a:off x="1756921" y="1509739"/>
            <a:ext cx="345997" cy="345997"/>
            <a:chOff x="1756921" y="1509739"/>
            <a:chExt cx="345997" cy="345997"/>
          </a:xfrm>
        </p:grpSpPr>
        <p:sp>
          <p:nvSpPr>
            <p:cNvPr id="12470" name="Google Shape;12470;p74"/>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4"/>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4"/>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4"/>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4"/>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4"/>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4"/>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4"/>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4"/>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4"/>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4"/>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4"/>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4"/>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4"/>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4"/>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4"/>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4"/>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74"/>
          <p:cNvGrpSpPr/>
          <p:nvPr/>
        </p:nvGrpSpPr>
        <p:grpSpPr>
          <a:xfrm>
            <a:off x="2216956" y="1510503"/>
            <a:ext cx="318721" cy="345615"/>
            <a:chOff x="2216956" y="1510503"/>
            <a:chExt cx="318721" cy="345615"/>
          </a:xfrm>
        </p:grpSpPr>
        <p:sp>
          <p:nvSpPr>
            <p:cNvPr id="12488" name="Google Shape;12488;p74"/>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4"/>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4"/>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4"/>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4"/>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74"/>
          <p:cNvGrpSpPr/>
          <p:nvPr/>
        </p:nvGrpSpPr>
        <p:grpSpPr>
          <a:xfrm>
            <a:off x="3988156" y="1568461"/>
            <a:ext cx="349052" cy="230049"/>
            <a:chOff x="3988156" y="1568461"/>
            <a:chExt cx="349052" cy="230049"/>
          </a:xfrm>
        </p:grpSpPr>
        <p:sp>
          <p:nvSpPr>
            <p:cNvPr id="12494" name="Google Shape;12494;p74"/>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4"/>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4"/>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4"/>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4"/>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4"/>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4"/>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1" name="Google Shape;12501;p74"/>
          <p:cNvGrpSpPr/>
          <p:nvPr/>
        </p:nvGrpSpPr>
        <p:grpSpPr>
          <a:xfrm>
            <a:off x="2633037" y="1499873"/>
            <a:ext cx="379002" cy="366112"/>
            <a:chOff x="2633037" y="1499873"/>
            <a:chExt cx="379002" cy="366112"/>
          </a:xfrm>
        </p:grpSpPr>
        <p:sp>
          <p:nvSpPr>
            <p:cNvPr id="12502" name="Google Shape;12502;p74"/>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4"/>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4"/>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4"/>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4"/>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4"/>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74"/>
          <p:cNvGrpSpPr/>
          <p:nvPr/>
        </p:nvGrpSpPr>
        <p:grpSpPr>
          <a:xfrm>
            <a:off x="6675256" y="1516169"/>
            <a:ext cx="327823" cy="357009"/>
            <a:chOff x="6675256" y="1516169"/>
            <a:chExt cx="327823" cy="357009"/>
          </a:xfrm>
        </p:grpSpPr>
        <p:sp>
          <p:nvSpPr>
            <p:cNvPr id="12509" name="Google Shape;12509;p74"/>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4"/>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4"/>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4"/>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4"/>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4"/>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4"/>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4"/>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4"/>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8" name="Google Shape;12518;p74"/>
          <p:cNvGrpSpPr/>
          <p:nvPr/>
        </p:nvGrpSpPr>
        <p:grpSpPr>
          <a:xfrm>
            <a:off x="8020159" y="1516551"/>
            <a:ext cx="300897" cy="356627"/>
            <a:chOff x="8020159" y="1516551"/>
            <a:chExt cx="300897" cy="356627"/>
          </a:xfrm>
        </p:grpSpPr>
        <p:sp>
          <p:nvSpPr>
            <p:cNvPr id="12519" name="Google Shape;12519;p74"/>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4"/>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4"/>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4"/>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4"/>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74"/>
          <p:cNvGrpSpPr/>
          <p:nvPr/>
        </p:nvGrpSpPr>
        <p:grpSpPr>
          <a:xfrm>
            <a:off x="5377363" y="1516169"/>
            <a:ext cx="257357" cy="356627"/>
            <a:chOff x="5377363" y="1516169"/>
            <a:chExt cx="257357" cy="356627"/>
          </a:xfrm>
        </p:grpSpPr>
        <p:sp>
          <p:nvSpPr>
            <p:cNvPr id="12525" name="Google Shape;12525;p74"/>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4"/>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4"/>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4"/>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4"/>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4"/>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4"/>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4"/>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4"/>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4"/>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4"/>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4"/>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4"/>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4"/>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4"/>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4"/>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4"/>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74"/>
          <p:cNvGrpSpPr/>
          <p:nvPr/>
        </p:nvGrpSpPr>
        <p:grpSpPr>
          <a:xfrm>
            <a:off x="4880567" y="1535870"/>
            <a:ext cx="356245" cy="317607"/>
            <a:chOff x="4880567" y="1535870"/>
            <a:chExt cx="356245" cy="317607"/>
          </a:xfrm>
        </p:grpSpPr>
        <p:sp>
          <p:nvSpPr>
            <p:cNvPr id="12543" name="Google Shape;12543;p74"/>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4"/>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4"/>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4"/>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4"/>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74"/>
          <p:cNvGrpSpPr/>
          <p:nvPr/>
        </p:nvGrpSpPr>
        <p:grpSpPr>
          <a:xfrm>
            <a:off x="5771483" y="1515787"/>
            <a:ext cx="357359" cy="357391"/>
            <a:chOff x="5771483" y="1515787"/>
            <a:chExt cx="357359" cy="357391"/>
          </a:xfrm>
        </p:grpSpPr>
        <p:sp>
          <p:nvSpPr>
            <p:cNvPr id="12549" name="Google Shape;12549;p74"/>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4"/>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4"/>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4"/>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4"/>
          <p:cNvGrpSpPr/>
          <p:nvPr/>
        </p:nvGrpSpPr>
        <p:grpSpPr>
          <a:xfrm>
            <a:off x="7121669" y="1533610"/>
            <a:ext cx="321362" cy="321362"/>
            <a:chOff x="7121669" y="1533610"/>
            <a:chExt cx="321362" cy="321362"/>
          </a:xfrm>
        </p:grpSpPr>
        <p:sp>
          <p:nvSpPr>
            <p:cNvPr id="12554" name="Google Shape;12554;p74"/>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4"/>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4"/>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4"/>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74"/>
          <p:cNvGrpSpPr/>
          <p:nvPr/>
        </p:nvGrpSpPr>
        <p:grpSpPr>
          <a:xfrm>
            <a:off x="7562766" y="1514864"/>
            <a:ext cx="327059" cy="360192"/>
            <a:chOff x="7562766" y="1514864"/>
            <a:chExt cx="327059" cy="360192"/>
          </a:xfrm>
        </p:grpSpPr>
        <p:sp>
          <p:nvSpPr>
            <p:cNvPr id="12559" name="Google Shape;12559;p74"/>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4"/>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4"/>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4"/>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74"/>
          <p:cNvGrpSpPr/>
          <p:nvPr/>
        </p:nvGrpSpPr>
        <p:grpSpPr>
          <a:xfrm>
            <a:off x="6221229" y="1498673"/>
            <a:ext cx="361636" cy="362183"/>
            <a:chOff x="6259175" y="1559008"/>
            <a:chExt cx="271743" cy="272093"/>
          </a:xfrm>
        </p:grpSpPr>
        <p:sp>
          <p:nvSpPr>
            <p:cNvPr id="12564" name="Google Shape;12564;p74"/>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4"/>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4"/>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4"/>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4"/>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4"/>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4"/>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4"/>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4"/>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4"/>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4"/>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4"/>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4"/>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4"/>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4"/>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4"/>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4"/>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74"/>
          <p:cNvGrpSpPr/>
          <p:nvPr/>
        </p:nvGrpSpPr>
        <p:grpSpPr>
          <a:xfrm>
            <a:off x="2661459" y="2015001"/>
            <a:ext cx="322508" cy="273494"/>
            <a:chOff x="2661459" y="2015001"/>
            <a:chExt cx="322508" cy="273494"/>
          </a:xfrm>
        </p:grpSpPr>
        <p:sp>
          <p:nvSpPr>
            <p:cNvPr id="12582" name="Google Shape;12582;p74"/>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4"/>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74"/>
          <p:cNvGrpSpPr/>
          <p:nvPr/>
        </p:nvGrpSpPr>
        <p:grpSpPr>
          <a:xfrm>
            <a:off x="6671087" y="2009304"/>
            <a:ext cx="332757" cy="281833"/>
            <a:chOff x="6671087" y="2009304"/>
            <a:chExt cx="332757" cy="281833"/>
          </a:xfrm>
        </p:grpSpPr>
        <p:sp>
          <p:nvSpPr>
            <p:cNvPr id="12585" name="Google Shape;12585;p74"/>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4"/>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7" name="Google Shape;12587;p74"/>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8" name="Google Shape;12588;p74"/>
          <p:cNvGrpSpPr/>
          <p:nvPr/>
        </p:nvGrpSpPr>
        <p:grpSpPr>
          <a:xfrm>
            <a:off x="2201806" y="1976585"/>
            <a:ext cx="349784" cy="349434"/>
            <a:chOff x="2201806" y="1976585"/>
            <a:chExt cx="349784" cy="349434"/>
          </a:xfrm>
        </p:grpSpPr>
        <p:sp>
          <p:nvSpPr>
            <p:cNvPr id="12589" name="Google Shape;12589;p74"/>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4"/>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4"/>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4"/>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74"/>
          <p:cNvGrpSpPr/>
          <p:nvPr/>
        </p:nvGrpSpPr>
        <p:grpSpPr>
          <a:xfrm>
            <a:off x="3094217" y="1976585"/>
            <a:ext cx="350198" cy="350548"/>
            <a:chOff x="3094217" y="1976585"/>
            <a:chExt cx="350198" cy="350548"/>
          </a:xfrm>
        </p:grpSpPr>
        <p:sp>
          <p:nvSpPr>
            <p:cNvPr id="12594" name="Google Shape;12594;p74"/>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4"/>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4"/>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4"/>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4"/>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4"/>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4"/>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4"/>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4"/>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4"/>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4"/>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4"/>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4"/>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74"/>
          <p:cNvGrpSpPr/>
          <p:nvPr/>
        </p:nvGrpSpPr>
        <p:grpSpPr>
          <a:xfrm>
            <a:off x="870939" y="1975821"/>
            <a:ext cx="332375" cy="350071"/>
            <a:chOff x="870939" y="1975821"/>
            <a:chExt cx="332375" cy="350071"/>
          </a:xfrm>
        </p:grpSpPr>
        <p:sp>
          <p:nvSpPr>
            <p:cNvPr id="12608" name="Google Shape;12608;p74"/>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4"/>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4"/>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4"/>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2" name="Google Shape;12612;p74"/>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74"/>
          <p:cNvGrpSpPr/>
          <p:nvPr/>
        </p:nvGrpSpPr>
        <p:grpSpPr>
          <a:xfrm>
            <a:off x="3979435" y="1976585"/>
            <a:ext cx="345265" cy="349848"/>
            <a:chOff x="3979435" y="1976585"/>
            <a:chExt cx="345265" cy="349848"/>
          </a:xfrm>
        </p:grpSpPr>
        <p:sp>
          <p:nvSpPr>
            <p:cNvPr id="12614" name="Google Shape;12614;p74"/>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4"/>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4"/>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4"/>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4"/>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4"/>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4"/>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4"/>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4"/>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4"/>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4"/>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4"/>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4"/>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4"/>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4"/>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4"/>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4"/>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4"/>
          <p:cNvGrpSpPr/>
          <p:nvPr/>
        </p:nvGrpSpPr>
        <p:grpSpPr>
          <a:xfrm>
            <a:off x="3576626" y="1975821"/>
            <a:ext cx="284251" cy="351694"/>
            <a:chOff x="3576626" y="1975821"/>
            <a:chExt cx="284251" cy="351694"/>
          </a:xfrm>
        </p:grpSpPr>
        <p:sp>
          <p:nvSpPr>
            <p:cNvPr id="12632" name="Google Shape;12632;p74"/>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4"/>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4"/>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74"/>
          <p:cNvGrpSpPr/>
          <p:nvPr/>
        </p:nvGrpSpPr>
        <p:grpSpPr>
          <a:xfrm>
            <a:off x="2722090" y="2890162"/>
            <a:ext cx="238770" cy="371841"/>
            <a:chOff x="2722090" y="2890162"/>
            <a:chExt cx="238770" cy="371841"/>
          </a:xfrm>
        </p:grpSpPr>
        <p:sp>
          <p:nvSpPr>
            <p:cNvPr id="12636" name="Google Shape;12636;p74"/>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4"/>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4"/>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9" name="Google Shape;12639;p74"/>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0" name="Google Shape;12640;p74"/>
          <p:cNvGrpSpPr/>
          <p:nvPr/>
        </p:nvGrpSpPr>
        <p:grpSpPr>
          <a:xfrm>
            <a:off x="6216367" y="1970156"/>
            <a:ext cx="361147" cy="361147"/>
            <a:chOff x="6216367" y="1970156"/>
            <a:chExt cx="361147" cy="361147"/>
          </a:xfrm>
        </p:grpSpPr>
        <p:sp>
          <p:nvSpPr>
            <p:cNvPr id="12641" name="Google Shape;12641;p74"/>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4"/>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4"/>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4"/>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4"/>
          <p:cNvGrpSpPr/>
          <p:nvPr/>
        </p:nvGrpSpPr>
        <p:grpSpPr>
          <a:xfrm>
            <a:off x="1289311" y="2926222"/>
            <a:ext cx="408156" cy="299783"/>
            <a:chOff x="1289311" y="2926222"/>
            <a:chExt cx="408156" cy="299783"/>
          </a:xfrm>
        </p:grpSpPr>
        <p:sp>
          <p:nvSpPr>
            <p:cNvPr id="12646" name="Google Shape;12646;p74"/>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4"/>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74"/>
          <p:cNvGrpSpPr/>
          <p:nvPr/>
        </p:nvGrpSpPr>
        <p:grpSpPr>
          <a:xfrm>
            <a:off x="7978465" y="1969392"/>
            <a:ext cx="361147" cy="360797"/>
            <a:chOff x="7978465" y="1969392"/>
            <a:chExt cx="361147" cy="360797"/>
          </a:xfrm>
        </p:grpSpPr>
        <p:sp>
          <p:nvSpPr>
            <p:cNvPr id="12649" name="Google Shape;12649;p74"/>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4"/>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4"/>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4"/>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4"/>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4"/>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4"/>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4"/>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4"/>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8" name="Google Shape;12658;p74"/>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9" name="Google Shape;12659;p74"/>
          <p:cNvGrpSpPr/>
          <p:nvPr/>
        </p:nvGrpSpPr>
        <p:grpSpPr>
          <a:xfrm>
            <a:off x="854261" y="2908813"/>
            <a:ext cx="377474" cy="335748"/>
            <a:chOff x="854261" y="2908813"/>
            <a:chExt cx="377474" cy="335748"/>
          </a:xfrm>
        </p:grpSpPr>
        <p:sp>
          <p:nvSpPr>
            <p:cNvPr id="12660" name="Google Shape;12660;p74"/>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4"/>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4"/>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4"/>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4"/>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74"/>
          <p:cNvGrpSpPr/>
          <p:nvPr/>
        </p:nvGrpSpPr>
        <p:grpSpPr>
          <a:xfrm>
            <a:off x="1749728" y="2894777"/>
            <a:ext cx="386927" cy="363438"/>
            <a:chOff x="1749728" y="2894777"/>
            <a:chExt cx="386927" cy="363438"/>
          </a:xfrm>
        </p:grpSpPr>
        <p:sp>
          <p:nvSpPr>
            <p:cNvPr id="12666" name="Google Shape;12666;p74"/>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4"/>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4"/>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4"/>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4"/>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4"/>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4"/>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4"/>
          <p:cNvGrpSpPr/>
          <p:nvPr/>
        </p:nvGrpSpPr>
        <p:grpSpPr>
          <a:xfrm>
            <a:off x="7098912" y="1969392"/>
            <a:ext cx="359651" cy="361560"/>
            <a:chOff x="7098912" y="1969392"/>
            <a:chExt cx="359651" cy="361560"/>
          </a:xfrm>
        </p:grpSpPr>
        <p:sp>
          <p:nvSpPr>
            <p:cNvPr id="12674" name="Google Shape;12674;p74"/>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4"/>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4"/>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4"/>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4"/>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4"/>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4"/>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4"/>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4"/>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4"/>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4"/>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4"/>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4"/>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7" name="Google Shape;12687;p74"/>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8" name="Google Shape;12688;p74"/>
          <p:cNvGrpSpPr/>
          <p:nvPr/>
        </p:nvGrpSpPr>
        <p:grpSpPr>
          <a:xfrm>
            <a:off x="5352728" y="1990239"/>
            <a:ext cx="327091" cy="322508"/>
            <a:chOff x="5352728" y="1990239"/>
            <a:chExt cx="327091" cy="322508"/>
          </a:xfrm>
        </p:grpSpPr>
        <p:sp>
          <p:nvSpPr>
            <p:cNvPr id="12689" name="Google Shape;12689;p74"/>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4"/>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4"/>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74"/>
          <p:cNvGrpSpPr/>
          <p:nvPr/>
        </p:nvGrpSpPr>
        <p:grpSpPr>
          <a:xfrm>
            <a:off x="7538896" y="1970156"/>
            <a:ext cx="361147" cy="361529"/>
            <a:chOff x="7538896" y="1970156"/>
            <a:chExt cx="361147" cy="361529"/>
          </a:xfrm>
        </p:grpSpPr>
        <p:sp>
          <p:nvSpPr>
            <p:cNvPr id="12693" name="Google Shape;12693;p74"/>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4"/>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4"/>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4"/>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4"/>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4"/>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74"/>
          <p:cNvGrpSpPr/>
          <p:nvPr/>
        </p:nvGrpSpPr>
        <p:grpSpPr>
          <a:xfrm>
            <a:off x="4896099" y="1970920"/>
            <a:ext cx="358155" cy="358123"/>
            <a:chOff x="4896099" y="1970920"/>
            <a:chExt cx="358155" cy="358123"/>
          </a:xfrm>
        </p:grpSpPr>
        <p:sp>
          <p:nvSpPr>
            <p:cNvPr id="12700" name="Google Shape;12700;p74"/>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4"/>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4"/>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74"/>
          <p:cNvGrpSpPr/>
          <p:nvPr/>
        </p:nvGrpSpPr>
        <p:grpSpPr>
          <a:xfrm>
            <a:off x="4048787" y="2977019"/>
            <a:ext cx="283488" cy="198604"/>
            <a:chOff x="4048787" y="2977019"/>
            <a:chExt cx="283488" cy="198604"/>
          </a:xfrm>
        </p:grpSpPr>
        <p:sp>
          <p:nvSpPr>
            <p:cNvPr id="12704" name="Google Shape;12704;p74"/>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4"/>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4"/>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4"/>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4"/>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4"/>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74"/>
          <p:cNvGrpSpPr/>
          <p:nvPr/>
        </p:nvGrpSpPr>
        <p:grpSpPr>
          <a:xfrm>
            <a:off x="4054103" y="2430191"/>
            <a:ext cx="218687" cy="349052"/>
            <a:chOff x="4054103" y="2430191"/>
            <a:chExt cx="218687" cy="349052"/>
          </a:xfrm>
        </p:grpSpPr>
        <p:sp>
          <p:nvSpPr>
            <p:cNvPr id="12711" name="Google Shape;12711;p74"/>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4"/>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74"/>
          <p:cNvGrpSpPr/>
          <p:nvPr/>
        </p:nvGrpSpPr>
        <p:grpSpPr>
          <a:xfrm>
            <a:off x="2185128" y="2427549"/>
            <a:ext cx="382758" cy="356595"/>
            <a:chOff x="2185128" y="2427549"/>
            <a:chExt cx="382758" cy="356595"/>
          </a:xfrm>
        </p:grpSpPr>
        <p:sp>
          <p:nvSpPr>
            <p:cNvPr id="12714" name="Google Shape;12714;p74"/>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4"/>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4"/>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4"/>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74"/>
          <p:cNvGrpSpPr/>
          <p:nvPr/>
        </p:nvGrpSpPr>
        <p:grpSpPr>
          <a:xfrm>
            <a:off x="3539102" y="2427549"/>
            <a:ext cx="355099" cy="355481"/>
            <a:chOff x="3539102" y="2427549"/>
            <a:chExt cx="355099" cy="355481"/>
          </a:xfrm>
        </p:grpSpPr>
        <p:sp>
          <p:nvSpPr>
            <p:cNvPr id="12719" name="Google Shape;12719;p74"/>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4"/>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74"/>
          <p:cNvGrpSpPr/>
          <p:nvPr/>
        </p:nvGrpSpPr>
        <p:grpSpPr>
          <a:xfrm>
            <a:off x="2656907" y="2439293"/>
            <a:ext cx="332757" cy="332343"/>
            <a:chOff x="2656907" y="2439293"/>
            <a:chExt cx="332757" cy="332343"/>
          </a:xfrm>
        </p:grpSpPr>
        <p:sp>
          <p:nvSpPr>
            <p:cNvPr id="12722" name="Google Shape;12722;p74"/>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4"/>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4"/>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4"/>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4"/>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4"/>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4"/>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74"/>
          <p:cNvGrpSpPr/>
          <p:nvPr/>
        </p:nvGrpSpPr>
        <p:grpSpPr>
          <a:xfrm>
            <a:off x="1731523" y="2422616"/>
            <a:ext cx="399435" cy="365698"/>
            <a:chOff x="1731523" y="2422616"/>
            <a:chExt cx="399435" cy="365698"/>
          </a:xfrm>
        </p:grpSpPr>
        <p:sp>
          <p:nvSpPr>
            <p:cNvPr id="12730" name="Google Shape;12730;p74"/>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4"/>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4"/>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3" name="Google Shape;12733;p74"/>
          <p:cNvGrpSpPr/>
          <p:nvPr/>
        </p:nvGrpSpPr>
        <p:grpSpPr>
          <a:xfrm>
            <a:off x="3097241" y="2433564"/>
            <a:ext cx="344883" cy="343387"/>
            <a:chOff x="3097241" y="2433564"/>
            <a:chExt cx="344883" cy="343387"/>
          </a:xfrm>
        </p:grpSpPr>
        <p:sp>
          <p:nvSpPr>
            <p:cNvPr id="12734" name="Google Shape;12734;p74"/>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4"/>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4"/>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4"/>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4"/>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4"/>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4"/>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4"/>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4"/>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74"/>
          <p:cNvGrpSpPr/>
          <p:nvPr/>
        </p:nvGrpSpPr>
        <p:grpSpPr>
          <a:xfrm>
            <a:off x="1278299" y="2439293"/>
            <a:ext cx="410829" cy="332343"/>
            <a:chOff x="1278299" y="2439293"/>
            <a:chExt cx="410829" cy="332343"/>
          </a:xfrm>
        </p:grpSpPr>
        <p:sp>
          <p:nvSpPr>
            <p:cNvPr id="12744" name="Google Shape;12744;p74"/>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4"/>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4"/>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4"/>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4"/>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4"/>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4"/>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4"/>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74"/>
          <p:cNvGrpSpPr/>
          <p:nvPr/>
        </p:nvGrpSpPr>
        <p:grpSpPr>
          <a:xfrm>
            <a:off x="870939" y="2439293"/>
            <a:ext cx="331993" cy="331993"/>
            <a:chOff x="870939" y="2439293"/>
            <a:chExt cx="331993" cy="331993"/>
          </a:xfrm>
        </p:grpSpPr>
        <p:sp>
          <p:nvSpPr>
            <p:cNvPr id="12753" name="Google Shape;12753;p74"/>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4"/>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4"/>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4"/>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4"/>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4"/>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4"/>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4"/>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4"/>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4"/>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4"/>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4"/>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4"/>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4"/>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4"/>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4"/>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74"/>
          <p:cNvGrpSpPr/>
          <p:nvPr/>
        </p:nvGrpSpPr>
        <p:grpSpPr>
          <a:xfrm>
            <a:off x="6644957" y="2456353"/>
            <a:ext cx="371395" cy="278904"/>
            <a:chOff x="6644957" y="2456353"/>
            <a:chExt cx="371395" cy="278904"/>
          </a:xfrm>
        </p:grpSpPr>
        <p:sp>
          <p:nvSpPr>
            <p:cNvPr id="12770" name="Google Shape;12770;p74"/>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4"/>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4"/>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4"/>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4"/>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74"/>
          <p:cNvGrpSpPr/>
          <p:nvPr/>
        </p:nvGrpSpPr>
        <p:grpSpPr>
          <a:xfrm>
            <a:off x="5388757" y="2414659"/>
            <a:ext cx="260349" cy="362292"/>
            <a:chOff x="5388757" y="2414659"/>
            <a:chExt cx="260349" cy="362292"/>
          </a:xfrm>
        </p:grpSpPr>
        <p:sp>
          <p:nvSpPr>
            <p:cNvPr id="12776" name="Google Shape;12776;p74"/>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4"/>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4"/>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4"/>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4"/>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4"/>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4"/>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4"/>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4"/>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4"/>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4"/>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4"/>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4"/>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4"/>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4"/>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4"/>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4"/>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4"/>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4"/>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4"/>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74"/>
          <p:cNvGrpSpPr/>
          <p:nvPr/>
        </p:nvGrpSpPr>
        <p:grpSpPr>
          <a:xfrm>
            <a:off x="3567142" y="2905757"/>
            <a:ext cx="348288" cy="340331"/>
            <a:chOff x="3567142" y="2905757"/>
            <a:chExt cx="348288" cy="340331"/>
          </a:xfrm>
        </p:grpSpPr>
        <p:sp>
          <p:nvSpPr>
            <p:cNvPr id="12797" name="Google Shape;12797;p74"/>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4"/>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4"/>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4"/>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4"/>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74"/>
          <p:cNvGrpSpPr/>
          <p:nvPr/>
        </p:nvGrpSpPr>
        <p:grpSpPr>
          <a:xfrm>
            <a:off x="7967103" y="2415041"/>
            <a:ext cx="355863" cy="361911"/>
            <a:chOff x="7967103" y="2415041"/>
            <a:chExt cx="355863" cy="361911"/>
          </a:xfrm>
        </p:grpSpPr>
        <p:sp>
          <p:nvSpPr>
            <p:cNvPr id="12803" name="Google Shape;12803;p74"/>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4"/>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4"/>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4"/>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4"/>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4"/>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4"/>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4"/>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4"/>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4"/>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4"/>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74"/>
          <p:cNvGrpSpPr/>
          <p:nvPr/>
        </p:nvGrpSpPr>
        <p:grpSpPr>
          <a:xfrm>
            <a:off x="7529411" y="2414659"/>
            <a:ext cx="355863" cy="362292"/>
            <a:chOff x="7529411" y="2414659"/>
            <a:chExt cx="355863" cy="362292"/>
          </a:xfrm>
        </p:grpSpPr>
        <p:sp>
          <p:nvSpPr>
            <p:cNvPr id="12815" name="Google Shape;12815;p74"/>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4"/>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4"/>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4"/>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4"/>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4"/>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4"/>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4"/>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4"/>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4"/>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4"/>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4"/>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74"/>
          <p:cNvGrpSpPr/>
          <p:nvPr/>
        </p:nvGrpSpPr>
        <p:grpSpPr>
          <a:xfrm>
            <a:off x="5733194" y="2431718"/>
            <a:ext cx="446826" cy="327059"/>
            <a:chOff x="5733194" y="2431718"/>
            <a:chExt cx="446826" cy="327059"/>
          </a:xfrm>
        </p:grpSpPr>
        <p:sp>
          <p:nvSpPr>
            <p:cNvPr id="12828" name="Google Shape;12828;p74"/>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4"/>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4"/>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74"/>
          <p:cNvGrpSpPr/>
          <p:nvPr/>
        </p:nvGrpSpPr>
        <p:grpSpPr>
          <a:xfrm>
            <a:off x="4876780" y="2418064"/>
            <a:ext cx="407774" cy="356627"/>
            <a:chOff x="4876780" y="2418064"/>
            <a:chExt cx="407774" cy="356627"/>
          </a:xfrm>
        </p:grpSpPr>
        <p:sp>
          <p:nvSpPr>
            <p:cNvPr id="12832" name="Google Shape;12832;p74"/>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4"/>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4"/>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4"/>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4"/>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4"/>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4"/>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4"/>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74"/>
          <p:cNvGrpSpPr/>
          <p:nvPr/>
        </p:nvGrpSpPr>
        <p:grpSpPr>
          <a:xfrm>
            <a:off x="7070872" y="2410871"/>
            <a:ext cx="398321" cy="371013"/>
            <a:chOff x="7070872" y="2410871"/>
            <a:chExt cx="398321" cy="371013"/>
          </a:xfrm>
        </p:grpSpPr>
        <p:sp>
          <p:nvSpPr>
            <p:cNvPr id="12841" name="Google Shape;12841;p74"/>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4"/>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4"/>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4"/>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5" name="Google Shape;12845;p74"/>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6" name="Google Shape;12846;p74"/>
          <p:cNvGrpSpPr/>
          <p:nvPr/>
        </p:nvGrpSpPr>
        <p:grpSpPr>
          <a:xfrm>
            <a:off x="5318259" y="2982111"/>
            <a:ext cx="371013" cy="220787"/>
            <a:chOff x="5318259" y="2982111"/>
            <a:chExt cx="371013" cy="220787"/>
          </a:xfrm>
        </p:grpSpPr>
        <p:sp>
          <p:nvSpPr>
            <p:cNvPr id="12847" name="Google Shape;12847;p74"/>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4"/>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4"/>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4"/>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4"/>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4"/>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4"/>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4"/>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74"/>
          <p:cNvGrpSpPr/>
          <p:nvPr/>
        </p:nvGrpSpPr>
        <p:grpSpPr>
          <a:xfrm>
            <a:off x="7073928" y="2905757"/>
            <a:ext cx="371395" cy="371809"/>
            <a:chOff x="7073928" y="2905757"/>
            <a:chExt cx="371395" cy="371809"/>
          </a:xfrm>
        </p:grpSpPr>
        <p:sp>
          <p:nvSpPr>
            <p:cNvPr id="12856" name="Google Shape;12856;p74"/>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4"/>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4"/>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74"/>
          <p:cNvGrpSpPr/>
          <p:nvPr/>
        </p:nvGrpSpPr>
        <p:grpSpPr>
          <a:xfrm>
            <a:off x="6188327" y="2955408"/>
            <a:ext cx="371395" cy="272857"/>
            <a:chOff x="6188327" y="2955408"/>
            <a:chExt cx="371395" cy="272857"/>
          </a:xfrm>
        </p:grpSpPr>
        <p:sp>
          <p:nvSpPr>
            <p:cNvPr id="12860" name="Google Shape;12860;p74"/>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4"/>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74"/>
          <p:cNvGrpSpPr/>
          <p:nvPr/>
        </p:nvGrpSpPr>
        <p:grpSpPr>
          <a:xfrm>
            <a:off x="7521454" y="2906139"/>
            <a:ext cx="359651" cy="371013"/>
            <a:chOff x="7521454" y="2906139"/>
            <a:chExt cx="359651" cy="371013"/>
          </a:xfrm>
        </p:grpSpPr>
        <p:sp>
          <p:nvSpPr>
            <p:cNvPr id="12863" name="Google Shape;12863;p74"/>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4"/>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4"/>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4"/>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4"/>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74"/>
          <p:cNvGrpSpPr/>
          <p:nvPr/>
        </p:nvGrpSpPr>
        <p:grpSpPr>
          <a:xfrm>
            <a:off x="5782845" y="2906521"/>
            <a:ext cx="301661" cy="371013"/>
            <a:chOff x="5782845" y="2906521"/>
            <a:chExt cx="301661" cy="371013"/>
          </a:xfrm>
        </p:grpSpPr>
        <p:sp>
          <p:nvSpPr>
            <p:cNvPr id="12869" name="Google Shape;12869;p74"/>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4"/>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4"/>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74"/>
          <p:cNvGrpSpPr/>
          <p:nvPr/>
        </p:nvGrpSpPr>
        <p:grpSpPr>
          <a:xfrm>
            <a:off x="6630539" y="2917502"/>
            <a:ext cx="371777" cy="349434"/>
            <a:chOff x="6630539" y="2917502"/>
            <a:chExt cx="371777" cy="349434"/>
          </a:xfrm>
        </p:grpSpPr>
        <p:sp>
          <p:nvSpPr>
            <p:cNvPr id="12873" name="Google Shape;12873;p74"/>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4"/>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4"/>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4"/>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4"/>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4"/>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4"/>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74"/>
          <p:cNvGrpSpPr/>
          <p:nvPr/>
        </p:nvGrpSpPr>
        <p:grpSpPr>
          <a:xfrm>
            <a:off x="2171474" y="3369229"/>
            <a:ext cx="408156" cy="343737"/>
            <a:chOff x="2171474" y="3369229"/>
            <a:chExt cx="408156" cy="343737"/>
          </a:xfrm>
        </p:grpSpPr>
        <p:sp>
          <p:nvSpPr>
            <p:cNvPr id="12881" name="Google Shape;12881;p74"/>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4"/>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4"/>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4"/>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74"/>
          <p:cNvGrpSpPr/>
          <p:nvPr/>
        </p:nvGrpSpPr>
        <p:grpSpPr>
          <a:xfrm>
            <a:off x="4891198" y="2925108"/>
            <a:ext cx="334634" cy="334634"/>
            <a:chOff x="4891198" y="2925108"/>
            <a:chExt cx="334634" cy="334634"/>
          </a:xfrm>
        </p:grpSpPr>
        <p:sp>
          <p:nvSpPr>
            <p:cNvPr id="12886" name="Google Shape;12886;p74"/>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4"/>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4"/>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4"/>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4"/>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4"/>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4"/>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4"/>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74"/>
          <p:cNvGrpSpPr/>
          <p:nvPr/>
        </p:nvGrpSpPr>
        <p:grpSpPr>
          <a:xfrm>
            <a:off x="7976174" y="2925108"/>
            <a:ext cx="334666" cy="334634"/>
            <a:chOff x="7976174" y="2925108"/>
            <a:chExt cx="334666" cy="334634"/>
          </a:xfrm>
        </p:grpSpPr>
        <p:sp>
          <p:nvSpPr>
            <p:cNvPr id="12895" name="Google Shape;12895;p74"/>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4"/>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4"/>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4"/>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4"/>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4"/>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4"/>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4"/>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4"/>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4" name="Google Shape;12904;p74"/>
          <p:cNvGrpSpPr/>
          <p:nvPr/>
        </p:nvGrpSpPr>
        <p:grpSpPr>
          <a:xfrm>
            <a:off x="3091957" y="3374131"/>
            <a:ext cx="354717" cy="332757"/>
            <a:chOff x="3091957" y="3374131"/>
            <a:chExt cx="354717" cy="332757"/>
          </a:xfrm>
        </p:grpSpPr>
        <p:sp>
          <p:nvSpPr>
            <p:cNvPr id="12905" name="Google Shape;12905;p74"/>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4"/>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4"/>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4"/>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4"/>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4"/>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4"/>
          <p:cNvGrpSpPr/>
          <p:nvPr/>
        </p:nvGrpSpPr>
        <p:grpSpPr>
          <a:xfrm>
            <a:off x="3988156" y="3380210"/>
            <a:ext cx="353954" cy="318880"/>
            <a:chOff x="3988156" y="3380210"/>
            <a:chExt cx="353954" cy="318880"/>
          </a:xfrm>
        </p:grpSpPr>
        <p:sp>
          <p:nvSpPr>
            <p:cNvPr id="12912" name="Google Shape;12912;p74"/>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4"/>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4"/>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4"/>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4"/>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74"/>
          <p:cNvGrpSpPr/>
          <p:nvPr/>
        </p:nvGrpSpPr>
        <p:grpSpPr>
          <a:xfrm>
            <a:off x="3541011" y="3367320"/>
            <a:ext cx="348257" cy="346188"/>
            <a:chOff x="3541011" y="3367320"/>
            <a:chExt cx="348257" cy="346188"/>
          </a:xfrm>
        </p:grpSpPr>
        <p:sp>
          <p:nvSpPr>
            <p:cNvPr id="12918" name="Google Shape;12918;p74"/>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4"/>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4"/>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4"/>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74"/>
          <p:cNvGrpSpPr/>
          <p:nvPr/>
        </p:nvGrpSpPr>
        <p:grpSpPr>
          <a:xfrm>
            <a:off x="850092" y="3352934"/>
            <a:ext cx="369517" cy="375660"/>
            <a:chOff x="850092" y="3352934"/>
            <a:chExt cx="369517" cy="375660"/>
          </a:xfrm>
        </p:grpSpPr>
        <p:sp>
          <p:nvSpPr>
            <p:cNvPr id="12923" name="Google Shape;12923;p74"/>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4"/>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4"/>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4"/>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4"/>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74"/>
          <p:cNvGrpSpPr/>
          <p:nvPr/>
        </p:nvGrpSpPr>
        <p:grpSpPr>
          <a:xfrm>
            <a:off x="1314678" y="3358217"/>
            <a:ext cx="334666" cy="365348"/>
            <a:chOff x="1314678" y="3358217"/>
            <a:chExt cx="334666" cy="365348"/>
          </a:xfrm>
        </p:grpSpPr>
        <p:sp>
          <p:nvSpPr>
            <p:cNvPr id="12929" name="Google Shape;12929;p74"/>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4"/>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4"/>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4"/>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4"/>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74"/>
          <p:cNvGrpSpPr/>
          <p:nvPr/>
        </p:nvGrpSpPr>
        <p:grpSpPr>
          <a:xfrm>
            <a:off x="1748582" y="3372635"/>
            <a:ext cx="359269" cy="335780"/>
            <a:chOff x="1748582" y="3372635"/>
            <a:chExt cx="359269" cy="335780"/>
          </a:xfrm>
        </p:grpSpPr>
        <p:sp>
          <p:nvSpPr>
            <p:cNvPr id="12935" name="Google Shape;12935;p74"/>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6" name="Google Shape;12936;p74"/>
            <p:cNvGrpSpPr/>
            <p:nvPr/>
          </p:nvGrpSpPr>
          <p:grpSpPr>
            <a:xfrm>
              <a:off x="1748582" y="3372635"/>
              <a:ext cx="333520" cy="335780"/>
              <a:chOff x="1748582" y="3372635"/>
              <a:chExt cx="333520" cy="335780"/>
            </a:xfrm>
          </p:grpSpPr>
          <p:sp>
            <p:nvSpPr>
              <p:cNvPr id="12937" name="Google Shape;12937;p74"/>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4"/>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4"/>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40" name="Google Shape;12940;p74"/>
          <p:cNvGrpSpPr/>
          <p:nvPr/>
        </p:nvGrpSpPr>
        <p:grpSpPr>
          <a:xfrm>
            <a:off x="2640993" y="3357835"/>
            <a:ext cx="365348" cy="364966"/>
            <a:chOff x="2640993" y="3357835"/>
            <a:chExt cx="365348" cy="364966"/>
          </a:xfrm>
        </p:grpSpPr>
        <p:sp>
          <p:nvSpPr>
            <p:cNvPr id="12941" name="Google Shape;12941;p74"/>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4"/>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4"/>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4"/>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4"/>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4"/>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4"/>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4"/>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4"/>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4"/>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74"/>
          <p:cNvGrpSpPr/>
          <p:nvPr/>
        </p:nvGrpSpPr>
        <p:grpSpPr>
          <a:xfrm>
            <a:off x="4886264" y="3366174"/>
            <a:ext cx="350548" cy="350198"/>
            <a:chOff x="4886264" y="3366174"/>
            <a:chExt cx="350548" cy="350198"/>
          </a:xfrm>
        </p:grpSpPr>
        <p:sp>
          <p:nvSpPr>
            <p:cNvPr id="12952" name="Google Shape;12952;p74"/>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4"/>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4"/>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4"/>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4"/>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4"/>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4"/>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4"/>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4"/>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4"/>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4"/>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4"/>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4"/>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74"/>
          <p:cNvGrpSpPr/>
          <p:nvPr/>
        </p:nvGrpSpPr>
        <p:grpSpPr>
          <a:xfrm>
            <a:off x="5331913" y="3413947"/>
            <a:ext cx="347143" cy="254684"/>
            <a:chOff x="5331913" y="3413947"/>
            <a:chExt cx="347143" cy="254684"/>
          </a:xfrm>
        </p:grpSpPr>
        <p:sp>
          <p:nvSpPr>
            <p:cNvPr id="12966" name="Google Shape;12966;p74"/>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4"/>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4"/>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4"/>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4"/>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4"/>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74"/>
          <p:cNvGrpSpPr/>
          <p:nvPr/>
        </p:nvGrpSpPr>
        <p:grpSpPr>
          <a:xfrm>
            <a:off x="5776798" y="3409778"/>
            <a:ext cx="346379" cy="264518"/>
            <a:chOff x="5776798" y="3409778"/>
            <a:chExt cx="346379" cy="264518"/>
          </a:xfrm>
        </p:grpSpPr>
        <p:sp>
          <p:nvSpPr>
            <p:cNvPr id="12973" name="Google Shape;12973;p74"/>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4"/>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4"/>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4"/>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4"/>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4"/>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74"/>
          <p:cNvGrpSpPr/>
          <p:nvPr/>
        </p:nvGrpSpPr>
        <p:grpSpPr>
          <a:xfrm>
            <a:off x="7108015" y="3396505"/>
            <a:ext cx="344883" cy="290299"/>
            <a:chOff x="7108015" y="3396505"/>
            <a:chExt cx="344883" cy="290299"/>
          </a:xfrm>
        </p:grpSpPr>
        <p:sp>
          <p:nvSpPr>
            <p:cNvPr id="12980" name="Google Shape;12980;p74"/>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4"/>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4"/>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4"/>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74"/>
          <p:cNvGrpSpPr/>
          <p:nvPr/>
        </p:nvGrpSpPr>
        <p:grpSpPr>
          <a:xfrm>
            <a:off x="7551754" y="3390808"/>
            <a:ext cx="344883" cy="301311"/>
            <a:chOff x="7551754" y="3390808"/>
            <a:chExt cx="344883" cy="301311"/>
          </a:xfrm>
        </p:grpSpPr>
        <p:sp>
          <p:nvSpPr>
            <p:cNvPr id="12985" name="Google Shape;12985;p74"/>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4"/>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4"/>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4"/>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4"/>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4"/>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4"/>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4"/>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4"/>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4"/>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4"/>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74"/>
          <p:cNvGrpSpPr/>
          <p:nvPr/>
        </p:nvGrpSpPr>
        <p:grpSpPr>
          <a:xfrm>
            <a:off x="6707084" y="3387403"/>
            <a:ext cx="261145" cy="308504"/>
            <a:chOff x="6707084" y="3387403"/>
            <a:chExt cx="261145" cy="308504"/>
          </a:xfrm>
        </p:grpSpPr>
        <p:sp>
          <p:nvSpPr>
            <p:cNvPr id="12997" name="Google Shape;12997;p74"/>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4"/>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4"/>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4"/>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74"/>
          <p:cNvGrpSpPr/>
          <p:nvPr/>
        </p:nvGrpSpPr>
        <p:grpSpPr>
          <a:xfrm>
            <a:off x="848978" y="4297637"/>
            <a:ext cx="377824" cy="324418"/>
            <a:chOff x="848978" y="4297637"/>
            <a:chExt cx="377824" cy="324418"/>
          </a:xfrm>
        </p:grpSpPr>
        <p:sp>
          <p:nvSpPr>
            <p:cNvPr id="13002" name="Google Shape;13002;p74"/>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4"/>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74"/>
          <p:cNvGrpSpPr/>
          <p:nvPr/>
        </p:nvGrpSpPr>
        <p:grpSpPr>
          <a:xfrm>
            <a:off x="1754279" y="4286593"/>
            <a:ext cx="351439" cy="345965"/>
            <a:chOff x="1754279" y="4286593"/>
            <a:chExt cx="351439" cy="345965"/>
          </a:xfrm>
        </p:grpSpPr>
        <p:sp>
          <p:nvSpPr>
            <p:cNvPr id="13005" name="Google Shape;13005;p74"/>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4"/>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4"/>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4"/>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4"/>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0" name="Google Shape;13010;p74"/>
          <p:cNvGrpSpPr/>
          <p:nvPr/>
        </p:nvGrpSpPr>
        <p:grpSpPr>
          <a:xfrm>
            <a:off x="3996113" y="4291176"/>
            <a:ext cx="336512" cy="335048"/>
            <a:chOff x="3996113" y="4291176"/>
            <a:chExt cx="336512" cy="335048"/>
          </a:xfrm>
        </p:grpSpPr>
        <p:sp>
          <p:nvSpPr>
            <p:cNvPr id="13011" name="Google Shape;13011;p74"/>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4"/>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4"/>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4" name="Google Shape;13014;p74"/>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5" name="Google Shape;13015;p74"/>
          <p:cNvGrpSpPr/>
          <p:nvPr/>
        </p:nvGrpSpPr>
        <p:grpSpPr>
          <a:xfrm>
            <a:off x="2179081" y="4285511"/>
            <a:ext cx="397525" cy="348670"/>
            <a:chOff x="2179081" y="4285511"/>
            <a:chExt cx="397525" cy="348670"/>
          </a:xfrm>
        </p:grpSpPr>
        <p:sp>
          <p:nvSpPr>
            <p:cNvPr id="13016" name="Google Shape;13016;p74"/>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4"/>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74"/>
          <p:cNvGrpSpPr/>
          <p:nvPr/>
        </p:nvGrpSpPr>
        <p:grpSpPr>
          <a:xfrm>
            <a:off x="3584201" y="4294996"/>
            <a:ext cx="267574" cy="329415"/>
            <a:chOff x="3584201" y="4294996"/>
            <a:chExt cx="267574" cy="329415"/>
          </a:xfrm>
        </p:grpSpPr>
        <p:sp>
          <p:nvSpPr>
            <p:cNvPr id="13019" name="Google Shape;13019;p74"/>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4"/>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4"/>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4"/>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3" name="Google Shape;13023;p74"/>
          <p:cNvGrpSpPr/>
          <p:nvPr/>
        </p:nvGrpSpPr>
        <p:grpSpPr>
          <a:xfrm>
            <a:off x="3082855" y="4295728"/>
            <a:ext cx="375946" cy="327823"/>
            <a:chOff x="3082855" y="4295728"/>
            <a:chExt cx="375946" cy="327823"/>
          </a:xfrm>
        </p:grpSpPr>
        <p:sp>
          <p:nvSpPr>
            <p:cNvPr id="13024" name="Google Shape;13024;p74"/>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4"/>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4"/>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4"/>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4"/>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4"/>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4"/>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4"/>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4"/>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4"/>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4"/>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74"/>
          <p:cNvGrpSpPr/>
          <p:nvPr/>
        </p:nvGrpSpPr>
        <p:grpSpPr>
          <a:xfrm>
            <a:off x="2749016" y="4291176"/>
            <a:ext cx="150831" cy="336926"/>
            <a:chOff x="2749016" y="4291176"/>
            <a:chExt cx="150831" cy="336926"/>
          </a:xfrm>
        </p:grpSpPr>
        <p:sp>
          <p:nvSpPr>
            <p:cNvPr id="13036" name="Google Shape;13036;p74"/>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4"/>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4"/>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4"/>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74"/>
          <p:cNvGrpSpPr/>
          <p:nvPr/>
        </p:nvGrpSpPr>
        <p:grpSpPr>
          <a:xfrm>
            <a:off x="7127716" y="4279432"/>
            <a:ext cx="248254" cy="361942"/>
            <a:chOff x="7127716" y="4279432"/>
            <a:chExt cx="248254" cy="361942"/>
          </a:xfrm>
        </p:grpSpPr>
        <p:sp>
          <p:nvSpPr>
            <p:cNvPr id="13041" name="Google Shape;13041;p74"/>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4"/>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4"/>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4"/>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4"/>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4"/>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4"/>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4"/>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4"/>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74"/>
          <p:cNvGrpSpPr/>
          <p:nvPr/>
        </p:nvGrpSpPr>
        <p:grpSpPr>
          <a:xfrm>
            <a:off x="7565408" y="4279432"/>
            <a:ext cx="248255" cy="361942"/>
            <a:chOff x="7565408" y="4279432"/>
            <a:chExt cx="248255" cy="361942"/>
          </a:xfrm>
        </p:grpSpPr>
        <p:sp>
          <p:nvSpPr>
            <p:cNvPr id="13051" name="Google Shape;13051;p74"/>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4"/>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4"/>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4"/>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4"/>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4"/>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4"/>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4"/>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74"/>
          <p:cNvGrpSpPr/>
          <p:nvPr/>
        </p:nvGrpSpPr>
        <p:grpSpPr>
          <a:xfrm>
            <a:off x="6264109" y="4279432"/>
            <a:ext cx="225498" cy="361560"/>
            <a:chOff x="6264109" y="4279432"/>
            <a:chExt cx="225498" cy="361560"/>
          </a:xfrm>
        </p:grpSpPr>
        <p:sp>
          <p:nvSpPr>
            <p:cNvPr id="13060" name="Google Shape;13060;p74"/>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4"/>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74"/>
          <p:cNvGrpSpPr/>
          <p:nvPr/>
        </p:nvGrpSpPr>
        <p:grpSpPr>
          <a:xfrm>
            <a:off x="7929578" y="4284365"/>
            <a:ext cx="395266" cy="351312"/>
            <a:chOff x="7929578" y="4284365"/>
            <a:chExt cx="395266" cy="351312"/>
          </a:xfrm>
        </p:grpSpPr>
        <p:sp>
          <p:nvSpPr>
            <p:cNvPr id="13063" name="Google Shape;13063;p74"/>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4"/>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4"/>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4"/>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74"/>
          <p:cNvGrpSpPr/>
          <p:nvPr/>
        </p:nvGrpSpPr>
        <p:grpSpPr>
          <a:xfrm>
            <a:off x="6595502" y="4323777"/>
            <a:ext cx="426315" cy="332826"/>
            <a:chOff x="6639652" y="4323777"/>
            <a:chExt cx="426315" cy="332826"/>
          </a:xfrm>
        </p:grpSpPr>
        <p:sp>
          <p:nvSpPr>
            <p:cNvPr id="13068" name="Google Shape;13068;p74"/>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4"/>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4"/>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4"/>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4"/>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4"/>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4"/>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4"/>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4"/>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4"/>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74"/>
          <p:cNvGrpSpPr/>
          <p:nvPr/>
        </p:nvGrpSpPr>
        <p:grpSpPr>
          <a:xfrm>
            <a:off x="5357662" y="4297637"/>
            <a:ext cx="287275" cy="326296"/>
            <a:chOff x="5357662" y="4297637"/>
            <a:chExt cx="287275" cy="326296"/>
          </a:xfrm>
        </p:grpSpPr>
        <p:sp>
          <p:nvSpPr>
            <p:cNvPr id="13079" name="Google Shape;13079;p74"/>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4"/>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4"/>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4"/>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4"/>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74"/>
          <p:cNvGrpSpPr/>
          <p:nvPr/>
        </p:nvGrpSpPr>
        <p:grpSpPr>
          <a:xfrm>
            <a:off x="5774124" y="4294550"/>
            <a:ext cx="331611" cy="331674"/>
            <a:chOff x="5774124" y="4294550"/>
            <a:chExt cx="331611" cy="331674"/>
          </a:xfrm>
        </p:grpSpPr>
        <p:sp>
          <p:nvSpPr>
            <p:cNvPr id="13085" name="Google Shape;13085;p74"/>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4"/>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74"/>
          <p:cNvGrpSpPr/>
          <p:nvPr/>
        </p:nvGrpSpPr>
        <p:grpSpPr>
          <a:xfrm>
            <a:off x="4890434" y="4287389"/>
            <a:ext cx="345997" cy="346029"/>
            <a:chOff x="4890434" y="4287389"/>
            <a:chExt cx="345997" cy="346029"/>
          </a:xfrm>
        </p:grpSpPr>
        <p:sp>
          <p:nvSpPr>
            <p:cNvPr id="13088" name="Google Shape;13088;p74"/>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4"/>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4"/>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4"/>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4"/>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4"/>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4"/>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74"/>
          <p:cNvGrpSpPr/>
          <p:nvPr/>
        </p:nvGrpSpPr>
        <p:grpSpPr>
          <a:xfrm>
            <a:off x="2165809" y="3811059"/>
            <a:ext cx="422542" cy="342973"/>
            <a:chOff x="2165809" y="3811059"/>
            <a:chExt cx="422542" cy="342973"/>
          </a:xfrm>
        </p:grpSpPr>
        <p:sp>
          <p:nvSpPr>
            <p:cNvPr id="13096" name="Google Shape;13096;p74"/>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4"/>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4"/>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4"/>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4"/>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4"/>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4"/>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4"/>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4"/>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4"/>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4"/>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4"/>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4"/>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4"/>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4"/>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4"/>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4"/>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4"/>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4" name="Google Shape;13114;p74"/>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5" name="Google Shape;13115;p74"/>
          <p:cNvGrpSpPr/>
          <p:nvPr/>
        </p:nvGrpSpPr>
        <p:grpSpPr>
          <a:xfrm>
            <a:off x="903530" y="3806125"/>
            <a:ext cx="264550" cy="353222"/>
            <a:chOff x="903530" y="3806125"/>
            <a:chExt cx="264550" cy="353222"/>
          </a:xfrm>
        </p:grpSpPr>
        <p:sp>
          <p:nvSpPr>
            <p:cNvPr id="13116" name="Google Shape;13116;p74"/>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4"/>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4"/>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4"/>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0" name="Google Shape;13120;p74"/>
          <p:cNvGrpSpPr/>
          <p:nvPr/>
        </p:nvGrpSpPr>
        <p:grpSpPr>
          <a:xfrm>
            <a:off x="2611458" y="3816374"/>
            <a:ext cx="426329" cy="332375"/>
            <a:chOff x="2611458" y="3816374"/>
            <a:chExt cx="426329" cy="332375"/>
          </a:xfrm>
        </p:grpSpPr>
        <p:sp>
          <p:nvSpPr>
            <p:cNvPr id="13121" name="Google Shape;13121;p74"/>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4"/>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4"/>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4"/>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4"/>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4"/>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4"/>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4"/>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4"/>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4"/>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1" name="Google Shape;13131;p74"/>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2" name="Google Shape;13132;p74"/>
          <p:cNvGrpSpPr/>
          <p:nvPr/>
        </p:nvGrpSpPr>
        <p:grpSpPr>
          <a:xfrm>
            <a:off x="4019984" y="3805393"/>
            <a:ext cx="293704" cy="353954"/>
            <a:chOff x="4019984" y="3805393"/>
            <a:chExt cx="293704" cy="353954"/>
          </a:xfrm>
        </p:grpSpPr>
        <p:sp>
          <p:nvSpPr>
            <p:cNvPr id="13133" name="Google Shape;13133;p74"/>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4"/>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74"/>
          <p:cNvGrpSpPr/>
          <p:nvPr/>
        </p:nvGrpSpPr>
        <p:grpSpPr>
          <a:xfrm>
            <a:off x="8006505" y="3390044"/>
            <a:ext cx="323654" cy="303189"/>
            <a:chOff x="8006505" y="3390044"/>
            <a:chExt cx="323654" cy="303189"/>
          </a:xfrm>
        </p:grpSpPr>
        <p:sp>
          <p:nvSpPr>
            <p:cNvPr id="13136" name="Google Shape;13136;p74"/>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4"/>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4"/>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4"/>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4"/>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4"/>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74"/>
          <p:cNvGrpSpPr/>
          <p:nvPr/>
        </p:nvGrpSpPr>
        <p:grpSpPr>
          <a:xfrm>
            <a:off x="1299146" y="3806507"/>
            <a:ext cx="367990" cy="351312"/>
            <a:chOff x="1299146" y="3806507"/>
            <a:chExt cx="367990" cy="351312"/>
          </a:xfrm>
        </p:grpSpPr>
        <p:sp>
          <p:nvSpPr>
            <p:cNvPr id="13143" name="Google Shape;13143;p74"/>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4"/>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5" name="Google Shape;13145;p74"/>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6" name="Google Shape;13146;p74"/>
          <p:cNvGrpSpPr/>
          <p:nvPr/>
        </p:nvGrpSpPr>
        <p:grpSpPr>
          <a:xfrm>
            <a:off x="3095745" y="3805393"/>
            <a:ext cx="352840" cy="354717"/>
            <a:chOff x="3095745" y="3805393"/>
            <a:chExt cx="352840" cy="354717"/>
          </a:xfrm>
        </p:grpSpPr>
        <p:sp>
          <p:nvSpPr>
            <p:cNvPr id="13147" name="Google Shape;13147;p74"/>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4"/>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4"/>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4"/>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4"/>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4"/>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74"/>
          <p:cNvGrpSpPr/>
          <p:nvPr/>
        </p:nvGrpSpPr>
        <p:grpSpPr>
          <a:xfrm>
            <a:off x="7550258" y="3832670"/>
            <a:ext cx="371395" cy="301279"/>
            <a:chOff x="7550258" y="3832670"/>
            <a:chExt cx="371395" cy="301279"/>
          </a:xfrm>
        </p:grpSpPr>
        <p:sp>
          <p:nvSpPr>
            <p:cNvPr id="13154" name="Google Shape;13154;p74"/>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4"/>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4"/>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4"/>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4"/>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4"/>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4"/>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4"/>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4"/>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4"/>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4"/>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4"/>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4"/>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4"/>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4"/>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4"/>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4"/>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4"/>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2" name="Google Shape;13172;p74"/>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3" name="Google Shape;13173;p74"/>
          <p:cNvGrpSpPr/>
          <p:nvPr/>
        </p:nvGrpSpPr>
        <p:grpSpPr>
          <a:xfrm>
            <a:off x="6659725" y="3808035"/>
            <a:ext cx="367608" cy="350548"/>
            <a:chOff x="6659725" y="3808035"/>
            <a:chExt cx="367608" cy="350548"/>
          </a:xfrm>
        </p:grpSpPr>
        <p:sp>
          <p:nvSpPr>
            <p:cNvPr id="13174" name="Google Shape;13174;p74"/>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4"/>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74"/>
          <p:cNvGrpSpPr/>
          <p:nvPr/>
        </p:nvGrpSpPr>
        <p:grpSpPr>
          <a:xfrm>
            <a:off x="6219391" y="3816756"/>
            <a:ext cx="356627" cy="334252"/>
            <a:chOff x="6219391" y="3816756"/>
            <a:chExt cx="356627" cy="334252"/>
          </a:xfrm>
        </p:grpSpPr>
        <p:sp>
          <p:nvSpPr>
            <p:cNvPr id="13177" name="Google Shape;13177;p74"/>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4"/>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4"/>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4"/>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74"/>
          <p:cNvGrpSpPr/>
          <p:nvPr/>
        </p:nvGrpSpPr>
        <p:grpSpPr>
          <a:xfrm>
            <a:off x="5778676" y="3826972"/>
            <a:ext cx="349052" cy="313055"/>
            <a:chOff x="5778676" y="3826972"/>
            <a:chExt cx="349052" cy="313055"/>
          </a:xfrm>
        </p:grpSpPr>
        <p:sp>
          <p:nvSpPr>
            <p:cNvPr id="13182" name="Google Shape;13182;p74"/>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4"/>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4"/>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4"/>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4"/>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74"/>
          <p:cNvGrpSpPr/>
          <p:nvPr/>
        </p:nvGrpSpPr>
        <p:grpSpPr>
          <a:xfrm>
            <a:off x="5355784" y="3834547"/>
            <a:ext cx="299019" cy="297905"/>
            <a:chOff x="5355784" y="3834547"/>
            <a:chExt cx="299019" cy="297905"/>
          </a:xfrm>
        </p:grpSpPr>
        <p:sp>
          <p:nvSpPr>
            <p:cNvPr id="13188" name="Google Shape;13188;p74"/>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4"/>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4"/>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4"/>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4"/>
          <p:cNvGrpSpPr/>
          <p:nvPr/>
        </p:nvGrpSpPr>
        <p:grpSpPr>
          <a:xfrm>
            <a:off x="8036455" y="3807271"/>
            <a:ext cx="292176" cy="353985"/>
            <a:chOff x="8036455" y="3807271"/>
            <a:chExt cx="292176" cy="353985"/>
          </a:xfrm>
        </p:grpSpPr>
        <p:sp>
          <p:nvSpPr>
            <p:cNvPr id="13193" name="Google Shape;13193;p74"/>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4"/>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74"/>
          <p:cNvGrpSpPr/>
          <p:nvPr/>
        </p:nvGrpSpPr>
        <p:grpSpPr>
          <a:xfrm>
            <a:off x="4874902" y="3808799"/>
            <a:ext cx="345615" cy="350835"/>
            <a:chOff x="4874902" y="3808799"/>
            <a:chExt cx="345615" cy="350835"/>
          </a:xfrm>
        </p:grpSpPr>
        <p:sp>
          <p:nvSpPr>
            <p:cNvPr id="13196" name="Google Shape;13196;p74"/>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4"/>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4"/>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4"/>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4"/>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4"/>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4"/>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4"/>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4"/>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4"/>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4"/>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4"/>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4"/>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4"/>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4"/>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4"/>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4"/>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16" name="Shape 13216"/>
        <p:cNvGrpSpPr/>
        <p:nvPr/>
      </p:nvGrpSpPr>
      <p:grpSpPr>
        <a:xfrm>
          <a:off x="0" y="0"/>
          <a:ext cx="0" cy="0"/>
          <a:chOff x="0" y="0"/>
          <a:chExt cx="0" cy="0"/>
        </a:xfrm>
      </p:grpSpPr>
      <p:sp>
        <p:nvSpPr>
          <p:cNvPr id="13217" name="Google Shape;13217;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8" name="Google Shape;13218;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19" name="Google Shape;13219;p75"/>
          <p:cNvGrpSpPr/>
          <p:nvPr/>
        </p:nvGrpSpPr>
        <p:grpSpPr>
          <a:xfrm>
            <a:off x="2704005" y="4258781"/>
            <a:ext cx="342144" cy="362704"/>
            <a:chOff x="2704005" y="4258781"/>
            <a:chExt cx="342144" cy="362704"/>
          </a:xfrm>
        </p:grpSpPr>
        <p:sp>
          <p:nvSpPr>
            <p:cNvPr id="13220" name="Google Shape;13220;p75"/>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5"/>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5"/>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5"/>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5"/>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5"/>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5"/>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75"/>
          <p:cNvGrpSpPr/>
          <p:nvPr/>
        </p:nvGrpSpPr>
        <p:grpSpPr>
          <a:xfrm>
            <a:off x="2157462" y="4258496"/>
            <a:ext cx="347435" cy="363370"/>
            <a:chOff x="2157462" y="4258496"/>
            <a:chExt cx="347435" cy="363370"/>
          </a:xfrm>
        </p:grpSpPr>
        <p:sp>
          <p:nvSpPr>
            <p:cNvPr id="13228" name="Google Shape;13228;p75"/>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5"/>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5"/>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1" name="Google Shape;13231;p75"/>
          <p:cNvGrpSpPr/>
          <p:nvPr/>
        </p:nvGrpSpPr>
        <p:grpSpPr>
          <a:xfrm>
            <a:off x="4010963" y="3763781"/>
            <a:ext cx="343665" cy="363211"/>
            <a:chOff x="4010963" y="3763781"/>
            <a:chExt cx="343665" cy="363211"/>
          </a:xfrm>
        </p:grpSpPr>
        <p:sp>
          <p:nvSpPr>
            <p:cNvPr id="13232" name="Google Shape;13232;p75"/>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5"/>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5"/>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5"/>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5"/>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75"/>
          <p:cNvGrpSpPr/>
          <p:nvPr/>
        </p:nvGrpSpPr>
        <p:grpSpPr>
          <a:xfrm>
            <a:off x="2214042" y="3810509"/>
            <a:ext cx="368153" cy="311193"/>
            <a:chOff x="2214042" y="3810509"/>
            <a:chExt cx="368153" cy="311193"/>
          </a:xfrm>
        </p:grpSpPr>
        <p:sp>
          <p:nvSpPr>
            <p:cNvPr id="13238" name="Google Shape;13238;p75"/>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5"/>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75"/>
          <p:cNvGrpSpPr/>
          <p:nvPr/>
        </p:nvGrpSpPr>
        <p:grpSpPr>
          <a:xfrm>
            <a:off x="1768938" y="3782219"/>
            <a:ext cx="367805" cy="367773"/>
            <a:chOff x="1768938" y="3782219"/>
            <a:chExt cx="367805" cy="367773"/>
          </a:xfrm>
        </p:grpSpPr>
        <p:sp>
          <p:nvSpPr>
            <p:cNvPr id="13241" name="Google Shape;13241;p75"/>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5"/>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5"/>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5"/>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5"/>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75"/>
          <p:cNvGrpSpPr/>
          <p:nvPr/>
        </p:nvGrpSpPr>
        <p:grpSpPr>
          <a:xfrm>
            <a:off x="2681385" y="3798439"/>
            <a:ext cx="325544" cy="327413"/>
            <a:chOff x="2681385" y="3798439"/>
            <a:chExt cx="325544" cy="327413"/>
          </a:xfrm>
        </p:grpSpPr>
        <p:sp>
          <p:nvSpPr>
            <p:cNvPr id="13247" name="Google Shape;13247;p75"/>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5"/>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5"/>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5"/>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5"/>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5"/>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5"/>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75"/>
          <p:cNvGrpSpPr/>
          <p:nvPr/>
        </p:nvGrpSpPr>
        <p:grpSpPr>
          <a:xfrm>
            <a:off x="6243928" y="4263502"/>
            <a:ext cx="274254" cy="350824"/>
            <a:chOff x="6243928" y="4263502"/>
            <a:chExt cx="274254" cy="350824"/>
          </a:xfrm>
        </p:grpSpPr>
        <p:sp>
          <p:nvSpPr>
            <p:cNvPr id="13255" name="Google Shape;13255;p75"/>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5"/>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5"/>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5"/>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5"/>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5"/>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5"/>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5"/>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75"/>
          <p:cNvGrpSpPr/>
          <p:nvPr/>
        </p:nvGrpSpPr>
        <p:grpSpPr>
          <a:xfrm>
            <a:off x="3560600" y="3763338"/>
            <a:ext cx="352345" cy="363655"/>
            <a:chOff x="3560600" y="3763338"/>
            <a:chExt cx="352345" cy="363655"/>
          </a:xfrm>
        </p:grpSpPr>
        <p:sp>
          <p:nvSpPr>
            <p:cNvPr id="13264" name="Google Shape;13264;p75"/>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5"/>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5"/>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75"/>
          <p:cNvGrpSpPr/>
          <p:nvPr/>
        </p:nvGrpSpPr>
        <p:grpSpPr>
          <a:xfrm>
            <a:off x="5790556" y="4261252"/>
            <a:ext cx="279513" cy="356083"/>
            <a:chOff x="5790556" y="4261252"/>
            <a:chExt cx="279513" cy="356083"/>
          </a:xfrm>
        </p:grpSpPr>
        <p:sp>
          <p:nvSpPr>
            <p:cNvPr id="13268" name="Google Shape;13268;p75"/>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5"/>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5"/>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5"/>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5"/>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5"/>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5"/>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75"/>
          <p:cNvGrpSpPr/>
          <p:nvPr/>
        </p:nvGrpSpPr>
        <p:grpSpPr>
          <a:xfrm>
            <a:off x="5341333" y="4261252"/>
            <a:ext cx="278752" cy="356463"/>
            <a:chOff x="5341333" y="4261252"/>
            <a:chExt cx="278752" cy="356463"/>
          </a:xfrm>
        </p:grpSpPr>
        <p:sp>
          <p:nvSpPr>
            <p:cNvPr id="13276" name="Google Shape;13276;p75"/>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5"/>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5"/>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5"/>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5"/>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5"/>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5"/>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3" name="Google Shape;13283;p75"/>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4" name="Google Shape;13284;p75"/>
          <p:cNvGrpSpPr/>
          <p:nvPr/>
        </p:nvGrpSpPr>
        <p:grpSpPr>
          <a:xfrm>
            <a:off x="3103646" y="3766076"/>
            <a:ext cx="360233" cy="362451"/>
            <a:chOff x="3107608" y="3763401"/>
            <a:chExt cx="360233" cy="362451"/>
          </a:xfrm>
        </p:grpSpPr>
        <p:sp>
          <p:nvSpPr>
            <p:cNvPr id="13285" name="Google Shape;13285;p75"/>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5"/>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5"/>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75"/>
          <p:cNvGrpSpPr/>
          <p:nvPr/>
        </p:nvGrpSpPr>
        <p:grpSpPr>
          <a:xfrm>
            <a:off x="889343" y="3801227"/>
            <a:ext cx="351585" cy="339705"/>
            <a:chOff x="889343" y="3801227"/>
            <a:chExt cx="351585" cy="339705"/>
          </a:xfrm>
        </p:grpSpPr>
        <p:sp>
          <p:nvSpPr>
            <p:cNvPr id="13289" name="Google Shape;13289;p75"/>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5"/>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5"/>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5"/>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5"/>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75"/>
          <p:cNvGrpSpPr/>
          <p:nvPr/>
        </p:nvGrpSpPr>
        <p:grpSpPr>
          <a:xfrm>
            <a:off x="4896609" y="4260872"/>
            <a:ext cx="278784" cy="355323"/>
            <a:chOff x="4896609" y="4260872"/>
            <a:chExt cx="278784" cy="355323"/>
          </a:xfrm>
        </p:grpSpPr>
        <p:sp>
          <p:nvSpPr>
            <p:cNvPr id="13295" name="Google Shape;13295;p75"/>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5"/>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5"/>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5"/>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5"/>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5"/>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75"/>
          <p:cNvGrpSpPr/>
          <p:nvPr/>
        </p:nvGrpSpPr>
        <p:grpSpPr>
          <a:xfrm>
            <a:off x="7598438" y="4266131"/>
            <a:ext cx="260283" cy="345914"/>
            <a:chOff x="7598438" y="4266131"/>
            <a:chExt cx="260283" cy="345914"/>
          </a:xfrm>
        </p:grpSpPr>
        <p:sp>
          <p:nvSpPr>
            <p:cNvPr id="13302" name="Google Shape;13302;p75"/>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5"/>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5"/>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5"/>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5"/>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5"/>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5"/>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75"/>
          <p:cNvGrpSpPr/>
          <p:nvPr/>
        </p:nvGrpSpPr>
        <p:grpSpPr>
          <a:xfrm>
            <a:off x="1767069" y="3360146"/>
            <a:ext cx="286324" cy="348163"/>
            <a:chOff x="1767069" y="3360146"/>
            <a:chExt cx="286324" cy="348163"/>
          </a:xfrm>
        </p:grpSpPr>
        <p:sp>
          <p:nvSpPr>
            <p:cNvPr id="13310" name="Google Shape;13310;p75"/>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5"/>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5"/>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5"/>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5"/>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5"/>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5"/>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75"/>
          <p:cNvGrpSpPr/>
          <p:nvPr/>
        </p:nvGrpSpPr>
        <p:grpSpPr>
          <a:xfrm>
            <a:off x="7149944" y="4266131"/>
            <a:ext cx="260283" cy="345914"/>
            <a:chOff x="7149944" y="4266131"/>
            <a:chExt cx="260283" cy="345914"/>
          </a:xfrm>
        </p:grpSpPr>
        <p:sp>
          <p:nvSpPr>
            <p:cNvPr id="13318" name="Google Shape;13318;p75"/>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5"/>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5"/>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5"/>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5"/>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5"/>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75"/>
          <p:cNvGrpSpPr/>
          <p:nvPr/>
        </p:nvGrpSpPr>
        <p:grpSpPr>
          <a:xfrm>
            <a:off x="6695051" y="4259351"/>
            <a:ext cx="270104" cy="360233"/>
            <a:chOff x="6695051" y="4259351"/>
            <a:chExt cx="270104" cy="360233"/>
          </a:xfrm>
        </p:grpSpPr>
        <p:sp>
          <p:nvSpPr>
            <p:cNvPr id="13325" name="Google Shape;13325;p75"/>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5"/>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5"/>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5"/>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75"/>
          <p:cNvGrpSpPr/>
          <p:nvPr/>
        </p:nvGrpSpPr>
        <p:grpSpPr>
          <a:xfrm>
            <a:off x="8047661" y="4257451"/>
            <a:ext cx="277263" cy="362514"/>
            <a:chOff x="8047661" y="4257451"/>
            <a:chExt cx="277263" cy="362514"/>
          </a:xfrm>
        </p:grpSpPr>
        <p:sp>
          <p:nvSpPr>
            <p:cNvPr id="13330" name="Google Shape;13330;p75"/>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5"/>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5"/>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5"/>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75"/>
          <p:cNvGrpSpPr/>
          <p:nvPr/>
        </p:nvGrpSpPr>
        <p:grpSpPr>
          <a:xfrm>
            <a:off x="6248078" y="3784468"/>
            <a:ext cx="277263" cy="356115"/>
            <a:chOff x="6248078" y="3784468"/>
            <a:chExt cx="277263" cy="356115"/>
          </a:xfrm>
        </p:grpSpPr>
        <p:sp>
          <p:nvSpPr>
            <p:cNvPr id="13335" name="Google Shape;13335;p75"/>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5"/>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5"/>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5"/>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5"/>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75"/>
          <p:cNvGrpSpPr/>
          <p:nvPr/>
        </p:nvGrpSpPr>
        <p:grpSpPr>
          <a:xfrm>
            <a:off x="5800725" y="3785989"/>
            <a:ext cx="277644" cy="354594"/>
            <a:chOff x="5800725" y="3785989"/>
            <a:chExt cx="277644" cy="354594"/>
          </a:xfrm>
        </p:grpSpPr>
        <p:sp>
          <p:nvSpPr>
            <p:cNvPr id="13341" name="Google Shape;13341;p75"/>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5"/>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5"/>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5"/>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5"/>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5"/>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5"/>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5"/>
          <p:cNvGrpSpPr/>
          <p:nvPr/>
        </p:nvGrpSpPr>
        <p:grpSpPr>
          <a:xfrm>
            <a:off x="2206122" y="3360748"/>
            <a:ext cx="308183" cy="347561"/>
            <a:chOff x="2206122" y="3360748"/>
            <a:chExt cx="308183" cy="347561"/>
          </a:xfrm>
        </p:grpSpPr>
        <p:sp>
          <p:nvSpPr>
            <p:cNvPr id="13349" name="Google Shape;13349;p75"/>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5"/>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5"/>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5"/>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5"/>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75"/>
          <p:cNvGrpSpPr/>
          <p:nvPr/>
        </p:nvGrpSpPr>
        <p:grpSpPr>
          <a:xfrm>
            <a:off x="5353403" y="3785609"/>
            <a:ext cx="277992" cy="354974"/>
            <a:chOff x="5353403" y="3785609"/>
            <a:chExt cx="277992" cy="354974"/>
          </a:xfrm>
        </p:grpSpPr>
        <p:sp>
          <p:nvSpPr>
            <p:cNvPr id="13355" name="Google Shape;13355;p75"/>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5"/>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5"/>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5"/>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5"/>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5"/>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75"/>
          <p:cNvGrpSpPr/>
          <p:nvPr/>
        </p:nvGrpSpPr>
        <p:grpSpPr>
          <a:xfrm>
            <a:off x="4896229" y="3785989"/>
            <a:ext cx="278784" cy="354594"/>
            <a:chOff x="4896229" y="3785989"/>
            <a:chExt cx="278784" cy="354594"/>
          </a:xfrm>
        </p:grpSpPr>
        <p:sp>
          <p:nvSpPr>
            <p:cNvPr id="13362" name="Google Shape;13362;p75"/>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5"/>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5"/>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5"/>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5"/>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5"/>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75"/>
          <p:cNvGrpSpPr/>
          <p:nvPr/>
        </p:nvGrpSpPr>
        <p:grpSpPr>
          <a:xfrm>
            <a:off x="7592387" y="3787858"/>
            <a:ext cx="273874" cy="351204"/>
            <a:chOff x="7592387" y="3787858"/>
            <a:chExt cx="273874" cy="351204"/>
          </a:xfrm>
        </p:grpSpPr>
        <p:sp>
          <p:nvSpPr>
            <p:cNvPr id="13369" name="Google Shape;13369;p75"/>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5"/>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5"/>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5"/>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75"/>
          <p:cNvGrpSpPr/>
          <p:nvPr/>
        </p:nvGrpSpPr>
        <p:grpSpPr>
          <a:xfrm>
            <a:off x="7145794" y="3787858"/>
            <a:ext cx="274254" cy="350444"/>
            <a:chOff x="7145794" y="3787858"/>
            <a:chExt cx="274254" cy="350444"/>
          </a:xfrm>
        </p:grpSpPr>
        <p:sp>
          <p:nvSpPr>
            <p:cNvPr id="13374" name="Google Shape;13374;p75"/>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5"/>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5"/>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5"/>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5"/>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5"/>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0" name="Google Shape;13380;p75"/>
          <p:cNvGrpSpPr/>
          <p:nvPr/>
        </p:nvGrpSpPr>
        <p:grpSpPr>
          <a:xfrm>
            <a:off x="8054060" y="3787098"/>
            <a:ext cx="266334" cy="353834"/>
            <a:chOff x="8054060" y="3787098"/>
            <a:chExt cx="266334" cy="353834"/>
          </a:xfrm>
        </p:grpSpPr>
        <p:sp>
          <p:nvSpPr>
            <p:cNvPr id="13381" name="Google Shape;13381;p75"/>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5"/>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5"/>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5"/>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5"/>
          <p:cNvGrpSpPr/>
          <p:nvPr/>
        </p:nvGrpSpPr>
        <p:grpSpPr>
          <a:xfrm>
            <a:off x="6702211" y="3782599"/>
            <a:ext cx="270104" cy="361754"/>
            <a:chOff x="6702211" y="3782599"/>
            <a:chExt cx="270104" cy="361754"/>
          </a:xfrm>
        </p:grpSpPr>
        <p:sp>
          <p:nvSpPr>
            <p:cNvPr id="13386" name="Google Shape;13386;p75"/>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5"/>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5"/>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5"/>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5"/>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75"/>
          <p:cNvGrpSpPr/>
          <p:nvPr/>
        </p:nvGrpSpPr>
        <p:grpSpPr>
          <a:xfrm>
            <a:off x="3516886" y="3438727"/>
            <a:ext cx="391854" cy="269922"/>
            <a:chOff x="3516850" y="3406526"/>
            <a:chExt cx="369674" cy="254644"/>
          </a:xfrm>
        </p:grpSpPr>
        <p:sp>
          <p:nvSpPr>
            <p:cNvPr id="13392" name="Google Shape;13392;p75"/>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5"/>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5"/>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5"/>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5"/>
          <p:cNvGrpSpPr/>
          <p:nvPr/>
        </p:nvGrpSpPr>
        <p:grpSpPr>
          <a:xfrm>
            <a:off x="1310655" y="3360527"/>
            <a:ext cx="306314" cy="347403"/>
            <a:chOff x="1310655" y="3360527"/>
            <a:chExt cx="306314" cy="347403"/>
          </a:xfrm>
        </p:grpSpPr>
        <p:sp>
          <p:nvSpPr>
            <p:cNvPr id="13397" name="Google Shape;13397;p75"/>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5"/>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5"/>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5"/>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5"/>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75"/>
          <p:cNvGrpSpPr/>
          <p:nvPr/>
        </p:nvGrpSpPr>
        <p:grpSpPr>
          <a:xfrm>
            <a:off x="3119678" y="3360146"/>
            <a:ext cx="269343" cy="348543"/>
            <a:chOff x="3119678" y="3360146"/>
            <a:chExt cx="269343" cy="348543"/>
          </a:xfrm>
        </p:grpSpPr>
        <p:sp>
          <p:nvSpPr>
            <p:cNvPr id="13403" name="Google Shape;13403;p75"/>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5"/>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5"/>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5"/>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5"/>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5"/>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5"/>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75"/>
          <p:cNvGrpSpPr/>
          <p:nvPr/>
        </p:nvGrpSpPr>
        <p:grpSpPr>
          <a:xfrm>
            <a:off x="3967213" y="3356947"/>
            <a:ext cx="368185" cy="354753"/>
            <a:chOff x="3967213" y="3356947"/>
            <a:chExt cx="368185" cy="354753"/>
          </a:xfrm>
        </p:grpSpPr>
        <p:sp>
          <p:nvSpPr>
            <p:cNvPr id="13411" name="Google Shape;13411;p75"/>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5"/>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5"/>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5"/>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5"/>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6" name="Google Shape;13416;p75"/>
          <p:cNvGrpSpPr/>
          <p:nvPr/>
        </p:nvGrpSpPr>
        <p:grpSpPr>
          <a:xfrm>
            <a:off x="871254" y="3360146"/>
            <a:ext cx="285183" cy="347023"/>
            <a:chOff x="871254" y="3360146"/>
            <a:chExt cx="285183" cy="347023"/>
          </a:xfrm>
        </p:grpSpPr>
        <p:sp>
          <p:nvSpPr>
            <p:cNvPr id="13417" name="Google Shape;13417;p75"/>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5"/>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5"/>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5"/>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75"/>
          <p:cNvGrpSpPr/>
          <p:nvPr/>
        </p:nvGrpSpPr>
        <p:grpSpPr>
          <a:xfrm>
            <a:off x="2665165" y="3360146"/>
            <a:ext cx="281794" cy="349684"/>
            <a:chOff x="2665165" y="3360146"/>
            <a:chExt cx="281794" cy="349684"/>
          </a:xfrm>
        </p:grpSpPr>
        <p:sp>
          <p:nvSpPr>
            <p:cNvPr id="13422" name="Google Shape;13422;p75"/>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5"/>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5"/>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5"/>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5"/>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75"/>
          <p:cNvGrpSpPr/>
          <p:nvPr/>
        </p:nvGrpSpPr>
        <p:grpSpPr>
          <a:xfrm>
            <a:off x="7156344" y="3347696"/>
            <a:ext cx="264465" cy="353074"/>
            <a:chOff x="7156344" y="3347696"/>
            <a:chExt cx="264465" cy="353074"/>
          </a:xfrm>
        </p:grpSpPr>
        <p:sp>
          <p:nvSpPr>
            <p:cNvPr id="13428" name="Google Shape;13428;p75"/>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5"/>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5"/>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5"/>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5"/>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75"/>
          <p:cNvGrpSpPr/>
          <p:nvPr/>
        </p:nvGrpSpPr>
        <p:grpSpPr>
          <a:xfrm>
            <a:off x="6703732" y="3346936"/>
            <a:ext cx="264813" cy="352693"/>
            <a:chOff x="6703732" y="3346936"/>
            <a:chExt cx="264813" cy="352693"/>
          </a:xfrm>
        </p:grpSpPr>
        <p:sp>
          <p:nvSpPr>
            <p:cNvPr id="13434" name="Google Shape;13434;p75"/>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5"/>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5"/>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5"/>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5"/>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75"/>
          <p:cNvGrpSpPr/>
          <p:nvPr/>
        </p:nvGrpSpPr>
        <p:grpSpPr>
          <a:xfrm>
            <a:off x="6252228" y="3346936"/>
            <a:ext cx="265193" cy="352693"/>
            <a:chOff x="6252228" y="3346936"/>
            <a:chExt cx="265193" cy="352693"/>
          </a:xfrm>
        </p:grpSpPr>
        <p:sp>
          <p:nvSpPr>
            <p:cNvPr id="13440" name="Google Shape;13440;p75"/>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5"/>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5"/>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3" name="Google Shape;13443;p75"/>
          <p:cNvGrpSpPr/>
          <p:nvPr/>
        </p:nvGrpSpPr>
        <p:grpSpPr>
          <a:xfrm>
            <a:off x="5801105" y="3347696"/>
            <a:ext cx="264813" cy="351933"/>
            <a:chOff x="5801105" y="3347696"/>
            <a:chExt cx="264813" cy="351933"/>
          </a:xfrm>
        </p:grpSpPr>
        <p:sp>
          <p:nvSpPr>
            <p:cNvPr id="13444" name="Google Shape;13444;p75"/>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5"/>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5"/>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5"/>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75"/>
          <p:cNvGrpSpPr/>
          <p:nvPr/>
        </p:nvGrpSpPr>
        <p:grpSpPr>
          <a:xfrm>
            <a:off x="5349253" y="3346936"/>
            <a:ext cx="265922" cy="352693"/>
            <a:chOff x="5349253" y="3346936"/>
            <a:chExt cx="265922" cy="352693"/>
          </a:xfrm>
        </p:grpSpPr>
        <p:sp>
          <p:nvSpPr>
            <p:cNvPr id="13449" name="Google Shape;13449;p75"/>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5"/>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5"/>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5"/>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5"/>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5"/>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75"/>
          <p:cNvGrpSpPr/>
          <p:nvPr/>
        </p:nvGrpSpPr>
        <p:grpSpPr>
          <a:xfrm>
            <a:off x="4907159" y="3346936"/>
            <a:ext cx="264845" cy="354214"/>
            <a:chOff x="4907159" y="3346936"/>
            <a:chExt cx="264845" cy="354214"/>
          </a:xfrm>
        </p:grpSpPr>
        <p:sp>
          <p:nvSpPr>
            <p:cNvPr id="13456" name="Google Shape;13456;p75"/>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5"/>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75"/>
          <p:cNvGrpSpPr/>
          <p:nvPr/>
        </p:nvGrpSpPr>
        <p:grpSpPr>
          <a:xfrm>
            <a:off x="8048421" y="3334486"/>
            <a:ext cx="276503" cy="369674"/>
            <a:chOff x="8048421" y="3334486"/>
            <a:chExt cx="276503" cy="369674"/>
          </a:xfrm>
        </p:grpSpPr>
        <p:sp>
          <p:nvSpPr>
            <p:cNvPr id="13459" name="Google Shape;13459;p75"/>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5"/>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5"/>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5"/>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5"/>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5"/>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5" name="Google Shape;13465;p75"/>
          <p:cNvGrpSpPr/>
          <p:nvPr/>
        </p:nvGrpSpPr>
        <p:grpSpPr>
          <a:xfrm>
            <a:off x="7575787" y="3329955"/>
            <a:ext cx="295384" cy="376834"/>
            <a:chOff x="7575787" y="3329955"/>
            <a:chExt cx="295384" cy="376834"/>
          </a:xfrm>
        </p:grpSpPr>
        <p:sp>
          <p:nvSpPr>
            <p:cNvPr id="13466" name="Google Shape;13466;p75"/>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5"/>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5"/>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5"/>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5"/>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5"/>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5"/>
          <p:cNvGrpSpPr/>
          <p:nvPr/>
        </p:nvGrpSpPr>
        <p:grpSpPr>
          <a:xfrm>
            <a:off x="864062" y="2884503"/>
            <a:ext cx="264084" cy="347783"/>
            <a:chOff x="864062" y="2884503"/>
            <a:chExt cx="264084" cy="347783"/>
          </a:xfrm>
        </p:grpSpPr>
        <p:sp>
          <p:nvSpPr>
            <p:cNvPr id="13473" name="Google Shape;13473;p75"/>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5"/>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5"/>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5"/>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5"/>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5"/>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5"/>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5"/>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5"/>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5"/>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3" name="Google Shape;13483;p75"/>
          <p:cNvGrpSpPr/>
          <p:nvPr/>
        </p:nvGrpSpPr>
        <p:grpSpPr>
          <a:xfrm>
            <a:off x="3978523" y="2884661"/>
            <a:ext cx="348955" cy="346516"/>
            <a:chOff x="3978523" y="2884661"/>
            <a:chExt cx="348955" cy="346516"/>
          </a:xfrm>
        </p:grpSpPr>
        <p:sp>
          <p:nvSpPr>
            <p:cNvPr id="13484" name="Google Shape;13484;p75"/>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5"/>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5"/>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5"/>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5"/>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5"/>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5"/>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5"/>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75"/>
          <p:cNvGrpSpPr/>
          <p:nvPr/>
        </p:nvGrpSpPr>
        <p:grpSpPr>
          <a:xfrm>
            <a:off x="3527780" y="2885263"/>
            <a:ext cx="347435" cy="345534"/>
            <a:chOff x="3527780" y="2885263"/>
            <a:chExt cx="347435" cy="345534"/>
          </a:xfrm>
        </p:grpSpPr>
        <p:sp>
          <p:nvSpPr>
            <p:cNvPr id="13493" name="Google Shape;13493;p75"/>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5"/>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5"/>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5"/>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5"/>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5"/>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5"/>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5"/>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5"/>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5"/>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5"/>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5"/>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5"/>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5"/>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5"/>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5"/>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5"/>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5"/>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5"/>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5"/>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5"/>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5"/>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5"/>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75"/>
          <p:cNvGrpSpPr/>
          <p:nvPr/>
        </p:nvGrpSpPr>
        <p:grpSpPr>
          <a:xfrm>
            <a:off x="2239671" y="2884503"/>
            <a:ext cx="218053" cy="348543"/>
            <a:chOff x="2239671" y="2884503"/>
            <a:chExt cx="218053" cy="348543"/>
          </a:xfrm>
        </p:grpSpPr>
        <p:sp>
          <p:nvSpPr>
            <p:cNvPr id="13517" name="Google Shape;13517;p75"/>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5"/>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5"/>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5"/>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5"/>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75"/>
          <p:cNvGrpSpPr/>
          <p:nvPr/>
        </p:nvGrpSpPr>
        <p:grpSpPr>
          <a:xfrm>
            <a:off x="2691555" y="2884503"/>
            <a:ext cx="215044" cy="348924"/>
            <a:chOff x="2691555" y="2884503"/>
            <a:chExt cx="215044" cy="348924"/>
          </a:xfrm>
        </p:grpSpPr>
        <p:sp>
          <p:nvSpPr>
            <p:cNvPr id="13523" name="Google Shape;13523;p75"/>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5"/>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5"/>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6" name="Google Shape;13526;p75"/>
          <p:cNvGrpSpPr/>
          <p:nvPr/>
        </p:nvGrpSpPr>
        <p:grpSpPr>
          <a:xfrm>
            <a:off x="1770459" y="2884503"/>
            <a:ext cx="254644" cy="348828"/>
            <a:chOff x="1770459" y="2884503"/>
            <a:chExt cx="254644" cy="348828"/>
          </a:xfrm>
        </p:grpSpPr>
        <p:sp>
          <p:nvSpPr>
            <p:cNvPr id="13527" name="Google Shape;13527;p75"/>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5"/>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5"/>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5"/>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5"/>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5"/>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5"/>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5"/>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75"/>
          <p:cNvGrpSpPr/>
          <p:nvPr/>
        </p:nvGrpSpPr>
        <p:grpSpPr>
          <a:xfrm>
            <a:off x="1317466" y="2884883"/>
            <a:ext cx="258382" cy="348543"/>
            <a:chOff x="1317466" y="2884883"/>
            <a:chExt cx="258382" cy="348543"/>
          </a:xfrm>
        </p:grpSpPr>
        <p:sp>
          <p:nvSpPr>
            <p:cNvPr id="13536" name="Google Shape;13536;p75"/>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5"/>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5"/>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5"/>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5"/>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5"/>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5"/>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5"/>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75"/>
          <p:cNvGrpSpPr/>
          <p:nvPr/>
        </p:nvGrpSpPr>
        <p:grpSpPr>
          <a:xfrm>
            <a:off x="3121167" y="2884883"/>
            <a:ext cx="258414" cy="348543"/>
            <a:chOff x="3121167" y="2884883"/>
            <a:chExt cx="258414" cy="348543"/>
          </a:xfrm>
        </p:grpSpPr>
        <p:sp>
          <p:nvSpPr>
            <p:cNvPr id="13545" name="Google Shape;13545;p75"/>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5"/>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5"/>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5"/>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5"/>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5"/>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5"/>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5"/>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3" name="Google Shape;13553;p75"/>
          <p:cNvGrpSpPr/>
          <p:nvPr/>
        </p:nvGrpSpPr>
        <p:grpSpPr>
          <a:xfrm>
            <a:off x="4899999" y="2882095"/>
            <a:ext cx="271244" cy="346801"/>
            <a:chOff x="4899999" y="2882095"/>
            <a:chExt cx="271244" cy="346801"/>
          </a:xfrm>
        </p:grpSpPr>
        <p:sp>
          <p:nvSpPr>
            <p:cNvPr id="13554" name="Google Shape;13554;p75"/>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5"/>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5"/>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5"/>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5"/>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5"/>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5"/>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5"/>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5"/>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5"/>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75"/>
          <p:cNvGrpSpPr/>
          <p:nvPr/>
        </p:nvGrpSpPr>
        <p:grpSpPr>
          <a:xfrm>
            <a:off x="7162775" y="2881113"/>
            <a:ext cx="259523" cy="346294"/>
            <a:chOff x="7162775" y="2881113"/>
            <a:chExt cx="259523" cy="346294"/>
          </a:xfrm>
        </p:grpSpPr>
        <p:sp>
          <p:nvSpPr>
            <p:cNvPr id="13565" name="Google Shape;13565;p75"/>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5"/>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5"/>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5"/>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5"/>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5"/>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75"/>
          <p:cNvGrpSpPr/>
          <p:nvPr/>
        </p:nvGrpSpPr>
        <p:grpSpPr>
          <a:xfrm>
            <a:off x="6709751" y="2881842"/>
            <a:ext cx="261075" cy="347815"/>
            <a:chOff x="6709751" y="2881842"/>
            <a:chExt cx="261075" cy="347815"/>
          </a:xfrm>
        </p:grpSpPr>
        <p:sp>
          <p:nvSpPr>
            <p:cNvPr id="13572" name="Google Shape;13572;p75"/>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5"/>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5"/>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5"/>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5"/>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5"/>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8" name="Google Shape;13578;p75"/>
          <p:cNvGrpSpPr/>
          <p:nvPr/>
        </p:nvGrpSpPr>
        <p:grpSpPr>
          <a:xfrm>
            <a:off x="5807156" y="2881113"/>
            <a:ext cx="261043" cy="348163"/>
            <a:chOff x="5807156" y="2881113"/>
            <a:chExt cx="261043" cy="348163"/>
          </a:xfrm>
        </p:grpSpPr>
        <p:sp>
          <p:nvSpPr>
            <p:cNvPr id="13579" name="Google Shape;13579;p75"/>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5"/>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5"/>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5"/>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5"/>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75"/>
          <p:cNvGrpSpPr/>
          <p:nvPr/>
        </p:nvGrpSpPr>
        <p:grpSpPr>
          <a:xfrm>
            <a:off x="5355653" y="2881493"/>
            <a:ext cx="262184" cy="346643"/>
            <a:chOff x="5355653" y="2881493"/>
            <a:chExt cx="262184" cy="346643"/>
          </a:xfrm>
        </p:grpSpPr>
        <p:sp>
          <p:nvSpPr>
            <p:cNvPr id="13585" name="Google Shape;13585;p75"/>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5"/>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5"/>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5"/>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5"/>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0" name="Google Shape;13590;p75"/>
          <p:cNvGrpSpPr/>
          <p:nvPr/>
        </p:nvGrpSpPr>
        <p:grpSpPr>
          <a:xfrm>
            <a:off x="8055961" y="2881842"/>
            <a:ext cx="260283" cy="345914"/>
            <a:chOff x="8055961" y="2881842"/>
            <a:chExt cx="260283" cy="345914"/>
          </a:xfrm>
        </p:grpSpPr>
        <p:sp>
          <p:nvSpPr>
            <p:cNvPr id="13591" name="Google Shape;13591;p75"/>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5"/>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5"/>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5"/>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75"/>
          <p:cNvGrpSpPr/>
          <p:nvPr/>
        </p:nvGrpSpPr>
        <p:grpSpPr>
          <a:xfrm>
            <a:off x="7609368" y="2893912"/>
            <a:ext cx="264813" cy="353105"/>
            <a:chOff x="7609368" y="2893912"/>
            <a:chExt cx="264813" cy="353105"/>
          </a:xfrm>
        </p:grpSpPr>
        <p:sp>
          <p:nvSpPr>
            <p:cNvPr id="13596" name="Google Shape;13596;p75"/>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5"/>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5"/>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5"/>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5"/>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5"/>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75"/>
          <p:cNvGrpSpPr/>
          <p:nvPr/>
        </p:nvGrpSpPr>
        <p:grpSpPr>
          <a:xfrm>
            <a:off x="6248458" y="2869772"/>
            <a:ext cx="270864" cy="360645"/>
            <a:chOff x="6248458" y="2869772"/>
            <a:chExt cx="270864" cy="360645"/>
          </a:xfrm>
        </p:grpSpPr>
        <p:sp>
          <p:nvSpPr>
            <p:cNvPr id="13603" name="Google Shape;13603;p75"/>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5"/>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5"/>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5"/>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5"/>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75"/>
          <p:cNvGrpSpPr/>
          <p:nvPr/>
        </p:nvGrpSpPr>
        <p:grpSpPr>
          <a:xfrm>
            <a:off x="3075928" y="2445798"/>
            <a:ext cx="363243" cy="300675"/>
            <a:chOff x="3075928" y="2445798"/>
            <a:chExt cx="363243" cy="300675"/>
          </a:xfrm>
        </p:grpSpPr>
        <p:sp>
          <p:nvSpPr>
            <p:cNvPr id="13609" name="Google Shape;13609;p75"/>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5"/>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5"/>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5"/>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5"/>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5"/>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5"/>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5"/>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5"/>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5"/>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5"/>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75"/>
          <p:cNvGrpSpPr/>
          <p:nvPr/>
        </p:nvGrpSpPr>
        <p:grpSpPr>
          <a:xfrm>
            <a:off x="2633105" y="2431859"/>
            <a:ext cx="363243" cy="328585"/>
            <a:chOff x="2633105" y="2431859"/>
            <a:chExt cx="363243" cy="328585"/>
          </a:xfrm>
        </p:grpSpPr>
        <p:sp>
          <p:nvSpPr>
            <p:cNvPr id="13621" name="Google Shape;13621;p75"/>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5"/>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5"/>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5"/>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5"/>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5"/>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5"/>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5"/>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75"/>
          <p:cNvGrpSpPr/>
          <p:nvPr/>
        </p:nvGrpSpPr>
        <p:grpSpPr>
          <a:xfrm>
            <a:off x="2189142" y="2421310"/>
            <a:ext cx="365904" cy="350064"/>
            <a:chOff x="2189142" y="2421310"/>
            <a:chExt cx="365904" cy="350064"/>
          </a:xfrm>
        </p:grpSpPr>
        <p:sp>
          <p:nvSpPr>
            <p:cNvPr id="13630" name="Google Shape;13630;p75"/>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5"/>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5"/>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5"/>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5"/>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5"/>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5"/>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5"/>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5"/>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9" name="Google Shape;13639;p75"/>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0" name="Google Shape;13640;p75"/>
          <p:cNvGrpSpPr/>
          <p:nvPr/>
        </p:nvGrpSpPr>
        <p:grpSpPr>
          <a:xfrm>
            <a:off x="3961923" y="2486317"/>
            <a:ext cx="364415" cy="220936"/>
            <a:chOff x="3961923" y="2486317"/>
            <a:chExt cx="364415" cy="220936"/>
          </a:xfrm>
        </p:grpSpPr>
        <p:sp>
          <p:nvSpPr>
            <p:cNvPr id="13641" name="Google Shape;13641;p75"/>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5"/>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5"/>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5"/>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5" name="Google Shape;13645;p75"/>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6" name="Google Shape;13646;p75"/>
          <p:cNvGrpSpPr/>
          <p:nvPr/>
        </p:nvGrpSpPr>
        <p:grpSpPr>
          <a:xfrm>
            <a:off x="1303876" y="2419377"/>
            <a:ext cx="363275" cy="354626"/>
            <a:chOff x="1303876" y="2419377"/>
            <a:chExt cx="363275" cy="354626"/>
          </a:xfrm>
        </p:grpSpPr>
        <p:sp>
          <p:nvSpPr>
            <p:cNvPr id="13647" name="Google Shape;13647;p75"/>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5"/>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5"/>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5"/>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5"/>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5"/>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5"/>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5"/>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5"/>
          <p:cNvGrpSpPr/>
          <p:nvPr/>
        </p:nvGrpSpPr>
        <p:grpSpPr>
          <a:xfrm>
            <a:off x="861053" y="2414910"/>
            <a:ext cx="362134" cy="363623"/>
            <a:chOff x="861053" y="2414910"/>
            <a:chExt cx="362134" cy="363623"/>
          </a:xfrm>
        </p:grpSpPr>
        <p:sp>
          <p:nvSpPr>
            <p:cNvPr id="13656" name="Google Shape;13656;p75"/>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5"/>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5"/>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5"/>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5"/>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75"/>
          <p:cNvGrpSpPr/>
          <p:nvPr/>
        </p:nvGrpSpPr>
        <p:grpSpPr>
          <a:xfrm>
            <a:off x="7594288" y="2415259"/>
            <a:ext cx="279513" cy="355735"/>
            <a:chOff x="7594288" y="2415259"/>
            <a:chExt cx="279513" cy="355735"/>
          </a:xfrm>
        </p:grpSpPr>
        <p:sp>
          <p:nvSpPr>
            <p:cNvPr id="13662" name="Google Shape;13662;p75"/>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5"/>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5"/>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5"/>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5"/>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5"/>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75"/>
          <p:cNvGrpSpPr/>
          <p:nvPr/>
        </p:nvGrpSpPr>
        <p:grpSpPr>
          <a:xfrm>
            <a:off x="7145794" y="2415639"/>
            <a:ext cx="278784" cy="355735"/>
            <a:chOff x="7145794" y="2415639"/>
            <a:chExt cx="278784" cy="355735"/>
          </a:xfrm>
        </p:grpSpPr>
        <p:sp>
          <p:nvSpPr>
            <p:cNvPr id="13669" name="Google Shape;13669;p75"/>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5"/>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5"/>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5"/>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5"/>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5"/>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5"/>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5"/>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5"/>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5"/>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75"/>
          <p:cNvGrpSpPr/>
          <p:nvPr/>
        </p:nvGrpSpPr>
        <p:grpSpPr>
          <a:xfrm>
            <a:off x="6698441" y="2414530"/>
            <a:ext cx="277644" cy="357984"/>
            <a:chOff x="6698441" y="2414530"/>
            <a:chExt cx="277644" cy="357984"/>
          </a:xfrm>
        </p:grpSpPr>
        <p:sp>
          <p:nvSpPr>
            <p:cNvPr id="13680" name="Google Shape;13680;p75"/>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5"/>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5"/>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5"/>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5"/>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5"/>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75"/>
          <p:cNvGrpSpPr/>
          <p:nvPr/>
        </p:nvGrpSpPr>
        <p:grpSpPr>
          <a:xfrm>
            <a:off x="4897750" y="2415639"/>
            <a:ext cx="279513" cy="357255"/>
            <a:chOff x="4897750" y="2415639"/>
            <a:chExt cx="279513" cy="357255"/>
          </a:xfrm>
        </p:grpSpPr>
        <p:sp>
          <p:nvSpPr>
            <p:cNvPr id="13687" name="Google Shape;13687;p75"/>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5"/>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5"/>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5"/>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5"/>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5"/>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5"/>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5"/>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75"/>
          <p:cNvGrpSpPr/>
          <p:nvPr/>
        </p:nvGrpSpPr>
        <p:grpSpPr>
          <a:xfrm>
            <a:off x="5812066" y="2416019"/>
            <a:ext cx="264813" cy="353454"/>
            <a:chOff x="5812066" y="2416019"/>
            <a:chExt cx="264813" cy="353454"/>
          </a:xfrm>
        </p:grpSpPr>
        <p:sp>
          <p:nvSpPr>
            <p:cNvPr id="13696" name="Google Shape;13696;p75"/>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5"/>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5"/>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5"/>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5"/>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5"/>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5"/>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5"/>
          <p:cNvGrpSpPr/>
          <p:nvPr/>
        </p:nvGrpSpPr>
        <p:grpSpPr>
          <a:xfrm>
            <a:off x="8054820" y="2416399"/>
            <a:ext cx="264433" cy="353454"/>
            <a:chOff x="8054820" y="2416399"/>
            <a:chExt cx="264433" cy="353454"/>
          </a:xfrm>
        </p:grpSpPr>
        <p:sp>
          <p:nvSpPr>
            <p:cNvPr id="13704" name="Google Shape;13704;p75"/>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5"/>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5"/>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5"/>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5"/>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5"/>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0" name="Google Shape;13710;p75"/>
          <p:cNvGrpSpPr/>
          <p:nvPr/>
        </p:nvGrpSpPr>
        <p:grpSpPr>
          <a:xfrm>
            <a:off x="5356413" y="2413390"/>
            <a:ext cx="271212" cy="361374"/>
            <a:chOff x="5356413" y="2413390"/>
            <a:chExt cx="271212" cy="361374"/>
          </a:xfrm>
        </p:grpSpPr>
        <p:sp>
          <p:nvSpPr>
            <p:cNvPr id="13711" name="Google Shape;13711;p75"/>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5"/>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5"/>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5"/>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5"/>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75"/>
          <p:cNvGrpSpPr/>
          <p:nvPr/>
        </p:nvGrpSpPr>
        <p:grpSpPr>
          <a:xfrm>
            <a:off x="6255238" y="2412249"/>
            <a:ext cx="271244" cy="360994"/>
            <a:chOff x="6255238" y="2412249"/>
            <a:chExt cx="271244" cy="360994"/>
          </a:xfrm>
        </p:grpSpPr>
        <p:sp>
          <p:nvSpPr>
            <p:cNvPr id="13717" name="Google Shape;13717;p75"/>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5"/>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5"/>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5"/>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5"/>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5"/>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75"/>
          <p:cNvGrpSpPr/>
          <p:nvPr/>
        </p:nvGrpSpPr>
        <p:grpSpPr>
          <a:xfrm>
            <a:off x="2185372" y="1957799"/>
            <a:ext cx="366664" cy="366981"/>
            <a:chOff x="2185372" y="1957799"/>
            <a:chExt cx="366664" cy="366981"/>
          </a:xfrm>
        </p:grpSpPr>
        <p:sp>
          <p:nvSpPr>
            <p:cNvPr id="13724" name="Google Shape;13724;p75"/>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5"/>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5"/>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5"/>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5"/>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5"/>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5"/>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5"/>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75"/>
          <p:cNvGrpSpPr/>
          <p:nvPr/>
        </p:nvGrpSpPr>
        <p:grpSpPr>
          <a:xfrm>
            <a:off x="1737258" y="1988371"/>
            <a:ext cx="370814" cy="307359"/>
            <a:chOff x="1737258" y="1988371"/>
            <a:chExt cx="370814" cy="307359"/>
          </a:xfrm>
        </p:grpSpPr>
        <p:sp>
          <p:nvSpPr>
            <p:cNvPr id="13733" name="Google Shape;13733;p75"/>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5"/>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5"/>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5"/>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75"/>
          <p:cNvGrpSpPr/>
          <p:nvPr/>
        </p:nvGrpSpPr>
        <p:grpSpPr>
          <a:xfrm>
            <a:off x="848983" y="1989511"/>
            <a:ext cx="369294" cy="304350"/>
            <a:chOff x="848983" y="1989511"/>
            <a:chExt cx="369294" cy="304350"/>
          </a:xfrm>
        </p:grpSpPr>
        <p:sp>
          <p:nvSpPr>
            <p:cNvPr id="13738" name="Google Shape;13738;p75"/>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5"/>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5"/>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5"/>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5"/>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75"/>
          <p:cNvGrpSpPr/>
          <p:nvPr/>
        </p:nvGrpSpPr>
        <p:grpSpPr>
          <a:xfrm>
            <a:off x="3074027" y="1983777"/>
            <a:ext cx="380604" cy="313854"/>
            <a:chOff x="3074027" y="1983777"/>
            <a:chExt cx="380604" cy="313854"/>
          </a:xfrm>
        </p:grpSpPr>
        <p:sp>
          <p:nvSpPr>
            <p:cNvPr id="13744" name="Google Shape;13744;p75"/>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5"/>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5"/>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5"/>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5"/>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75"/>
          <p:cNvGrpSpPr/>
          <p:nvPr/>
        </p:nvGrpSpPr>
        <p:grpSpPr>
          <a:xfrm>
            <a:off x="3522521" y="1975857"/>
            <a:ext cx="367013" cy="331278"/>
            <a:chOff x="3522521" y="1975857"/>
            <a:chExt cx="367013" cy="331278"/>
          </a:xfrm>
        </p:grpSpPr>
        <p:sp>
          <p:nvSpPr>
            <p:cNvPr id="13750" name="Google Shape;13750;p75"/>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5"/>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5"/>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5"/>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5"/>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5"/>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5"/>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75"/>
          <p:cNvGrpSpPr/>
          <p:nvPr/>
        </p:nvGrpSpPr>
        <p:grpSpPr>
          <a:xfrm>
            <a:off x="2630824" y="1976966"/>
            <a:ext cx="368185" cy="330454"/>
            <a:chOff x="2630824" y="1976966"/>
            <a:chExt cx="368185" cy="330454"/>
          </a:xfrm>
        </p:grpSpPr>
        <p:sp>
          <p:nvSpPr>
            <p:cNvPr id="13758" name="Google Shape;13758;p75"/>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5"/>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5"/>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5"/>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5"/>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5"/>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5"/>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5"/>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75"/>
          <p:cNvGrpSpPr/>
          <p:nvPr/>
        </p:nvGrpSpPr>
        <p:grpSpPr>
          <a:xfrm>
            <a:off x="1293706" y="1966416"/>
            <a:ext cx="369294" cy="350444"/>
            <a:chOff x="1293706" y="1966416"/>
            <a:chExt cx="369294" cy="350444"/>
          </a:xfrm>
        </p:grpSpPr>
        <p:sp>
          <p:nvSpPr>
            <p:cNvPr id="13767" name="Google Shape;13767;p75"/>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5"/>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5"/>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5"/>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5"/>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5"/>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5"/>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5"/>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75"/>
          <p:cNvGrpSpPr/>
          <p:nvPr/>
        </p:nvGrpSpPr>
        <p:grpSpPr>
          <a:xfrm>
            <a:off x="3967213" y="1975477"/>
            <a:ext cx="368185" cy="331816"/>
            <a:chOff x="3967213" y="1975477"/>
            <a:chExt cx="368185" cy="331816"/>
          </a:xfrm>
        </p:grpSpPr>
        <p:sp>
          <p:nvSpPr>
            <p:cNvPr id="13776" name="Google Shape;13776;p75"/>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5"/>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5"/>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75"/>
          <p:cNvGrpSpPr/>
          <p:nvPr/>
        </p:nvGrpSpPr>
        <p:grpSpPr>
          <a:xfrm>
            <a:off x="8047661" y="1969046"/>
            <a:ext cx="279132" cy="356875"/>
            <a:chOff x="8047661" y="1969046"/>
            <a:chExt cx="279132" cy="356875"/>
          </a:xfrm>
        </p:grpSpPr>
        <p:sp>
          <p:nvSpPr>
            <p:cNvPr id="13780" name="Google Shape;13780;p75"/>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5"/>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5"/>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5"/>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75"/>
          <p:cNvGrpSpPr/>
          <p:nvPr/>
        </p:nvGrpSpPr>
        <p:grpSpPr>
          <a:xfrm>
            <a:off x="7596157" y="1968159"/>
            <a:ext cx="279544" cy="358142"/>
            <a:chOff x="7596157" y="1968159"/>
            <a:chExt cx="279544" cy="358142"/>
          </a:xfrm>
        </p:grpSpPr>
        <p:sp>
          <p:nvSpPr>
            <p:cNvPr id="13785" name="Google Shape;13785;p75"/>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5"/>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5"/>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5"/>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5"/>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5"/>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75"/>
          <p:cNvGrpSpPr/>
          <p:nvPr/>
        </p:nvGrpSpPr>
        <p:grpSpPr>
          <a:xfrm>
            <a:off x="7147315" y="1969046"/>
            <a:ext cx="279513" cy="357636"/>
            <a:chOff x="7147315" y="1969046"/>
            <a:chExt cx="279513" cy="357636"/>
          </a:xfrm>
        </p:grpSpPr>
        <p:sp>
          <p:nvSpPr>
            <p:cNvPr id="13792" name="Google Shape;13792;p75"/>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5"/>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5"/>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5"/>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5"/>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5"/>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5"/>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75"/>
          <p:cNvGrpSpPr/>
          <p:nvPr/>
        </p:nvGrpSpPr>
        <p:grpSpPr>
          <a:xfrm>
            <a:off x="6697681" y="1968317"/>
            <a:ext cx="280305" cy="359093"/>
            <a:chOff x="6697681" y="1968317"/>
            <a:chExt cx="280305" cy="359093"/>
          </a:xfrm>
        </p:grpSpPr>
        <p:sp>
          <p:nvSpPr>
            <p:cNvPr id="13800" name="Google Shape;13800;p75"/>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5"/>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5"/>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5"/>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5"/>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5"/>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5"/>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7" name="Google Shape;13807;p75"/>
          <p:cNvGrpSpPr/>
          <p:nvPr/>
        </p:nvGrpSpPr>
        <p:grpSpPr>
          <a:xfrm>
            <a:off x="6248839" y="1967937"/>
            <a:ext cx="280273" cy="358744"/>
            <a:chOff x="6248839" y="1967937"/>
            <a:chExt cx="280273" cy="358744"/>
          </a:xfrm>
        </p:grpSpPr>
        <p:sp>
          <p:nvSpPr>
            <p:cNvPr id="13808" name="Google Shape;13808;p75"/>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5"/>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5"/>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5"/>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5"/>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5"/>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75"/>
          <p:cNvGrpSpPr/>
          <p:nvPr/>
        </p:nvGrpSpPr>
        <p:grpSpPr>
          <a:xfrm>
            <a:off x="5801485" y="1969046"/>
            <a:ext cx="279164" cy="357794"/>
            <a:chOff x="5801485" y="1969046"/>
            <a:chExt cx="279164" cy="357794"/>
          </a:xfrm>
        </p:grpSpPr>
        <p:sp>
          <p:nvSpPr>
            <p:cNvPr id="13815" name="Google Shape;13815;p75"/>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5"/>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5"/>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5"/>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5"/>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5"/>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5"/>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5"/>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5"/>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5"/>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5"/>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5"/>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5"/>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75"/>
          <p:cNvGrpSpPr/>
          <p:nvPr/>
        </p:nvGrpSpPr>
        <p:grpSpPr>
          <a:xfrm>
            <a:off x="5352643" y="1969046"/>
            <a:ext cx="278404" cy="358364"/>
            <a:chOff x="5352643" y="1969046"/>
            <a:chExt cx="278404" cy="358364"/>
          </a:xfrm>
        </p:grpSpPr>
        <p:sp>
          <p:nvSpPr>
            <p:cNvPr id="13829" name="Google Shape;13829;p75"/>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5"/>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5"/>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5"/>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3" name="Google Shape;13833;p75"/>
          <p:cNvGrpSpPr/>
          <p:nvPr/>
        </p:nvGrpSpPr>
        <p:grpSpPr>
          <a:xfrm>
            <a:off x="4897750" y="1968317"/>
            <a:ext cx="279132" cy="358364"/>
            <a:chOff x="4897750" y="1968317"/>
            <a:chExt cx="279132" cy="358364"/>
          </a:xfrm>
        </p:grpSpPr>
        <p:sp>
          <p:nvSpPr>
            <p:cNvPr id="13834" name="Google Shape;13834;p75"/>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5"/>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5"/>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5"/>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5"/>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5"/>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5"/>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5"/>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5"/>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5"/>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5"/>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5"/>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5"/>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7" name="Google Shape;13847;p75"/>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8" name="Google Shape;13848;p75"/>
          <p:cNvGrpSpPr/>
          <p:nvPr/>
        </p:nvGrpSpPr>
        <p:grpSpPr>
          <a:xfrm>
            <a:off x="1767449" y="1513044"/>
            <a:ext cx="324403" cy="347783"/>
            <a:chOff x="1767449" y="1513044"/>
            <a:chExt cx="324403" cy="347783"/>
          </a:xfrm>
        </p:grpSpPr>
        <p:sp>
          <p:nvSpPr>
            <p:cNvPr id="13849" name="Google Shape;13849;p75"/>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5"/>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5"/>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5"/>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5"/>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5"/>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5"/>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5"/>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5"/>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75"/>
          <p:cNvGrpSpPr/>
          <p:nvPr/>
        </p:nvGrpSpPr>
        <p:grpSpPr>
          <a:xfrm>
            <a:off x="4007193" y="1512727"/>
            <a:ext cx="320633" cy="348100"/>
            <a:chOff x="4007193" y="1512727"/>
            <a:chExt cx="320633" cy="348100"/>
          </a:xfrm>
        </p:grpSpPr>
        <p:sp>
          <p:nvSpPr>
            <p:cNvPr id="13859" name="Google Shape;13859;p75"/>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5"/>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5"/>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5"/>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5"/>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75"/>
          <p:cNvGrpSpPr/>
          <p:nvPr/>
        </p:nvGrpSpPr>
        <p:grpSpPr>
          <a:xfrm>
            <a:off x="3530425" y="1508747"/>
            <a:ext cx="368175" cy="344594"/>
            <a:chOff x="3530425" y="1508747"/>
            <a:chExt cx="368175" cy="344594"/>
          </a:xfrm>
        </p:grpSpPr>
        <p:sp>
          <p:nvSpPr>
            <p:cNvPr id="13865" name="Google Shape;13865;p75"/>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5"/>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5"/>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5"/>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75"/>
          <p:cNvGrpSpPr/>
          <p:nvPr/>
        </p:nvGrpSpPr>
        <p:grpSpPr>
          <a:xfrm>
            <a:off x="3127598" y="1513234"/>
            <a:ext cx="289714" cy="347593"/>
            <a:chOff x="3127598" y="1513234"/>
            <a:chExt cx="289714" cy="347593"/>
          </a:xfrm>
        </p:grpSpPr>
        <p:sp>
          <p:nvSpPr>
            <p:cNvPr id="13870" name="Google Shape;13870;p75"/>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5"/>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5"/>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5"/>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5"/>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75"/>
          <p:cNvGrpSpPr/>
          <p:nvPr/>
        </p:nvGrpSpPr>
        <p:grpSpPr>
          <a:xfrm>
            <a:off x="2662884" y="1513044"/>
            <a:ext cx="322914" cy="348543"/>
            <a:chOff x="2662884" y="1513044"/>
            <a:chExt cx="322914" cy="348543"/>
          </a:xfrm>
        </p:grpSpPr>
        <p:sp>
          <p:nvSpPr>
            <p:cNvPr id="13876" name="Google Shape;13876;p75"/>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5"/>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5"/>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5"/>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5"/>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5"/>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5"/>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5"/>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5"/>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5"/>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75"/>
          <p:cNvGrpSpPr/>
          <p:nvPr/>
        </p:nvGrpSpPr>
        <p:grpSpPr>
          <a:xfrm>
            <a:off x="2232511" y="1512759"/>
            <a:ext cx="299534" cy="348068"/>
            <a:chOff x="2232511" y="1512759"/>
            <a:chExt cx="299534" cy="348068"/>
          </a:xfrm>
        </p:grpSpPr>
        <p:sp>
          <p:nvSpPr>
            <p:cNvPr id="13887" name="Google Shape;13887;p75"/>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5"/>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5"/>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5"/>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5"/>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5"/>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5"/>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5"/>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5"/>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5"/>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5"/>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8" name="Google Shape;13898;p75"/>
          <p:cNvGrpSpPr/>
          <p:nvPr/>
        </p:nvGrpSpPr>
        <p:grpSpPr>
          <a:xfrm>
            <a:off x="1331406" y="1513361"/>
            <a:ext cx="301784" cy="348607"/>
            <a:chOff x="1331406" y="1513361"/>
            <a:chExt cx="301784" cy="348607"/>
          </a:xfrm>
        </p:grpSpPr>
        <p:sp>
          <p:nvSpPr>
            <p:cNvPr id="13899" name="Google Shape;13899;p75"/>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5"/>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5"/>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5"/>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75"/>
          <p:cNvGrpSpPr/>
          <p:nvPr/>
        </p:nvGrpSpPr>
        <p:grpSpPr>
          <a:xfrm>
            <a:off x="7144274" y="1500214"/>
            <a:ext cx="282174" cy="355735"/>
            <a:chOff x="7144274" y="1500214"/>
            <a:chExt cx="282174" cy="355735"/>
          </a:xfrm>
        </p:grpSpPr>
        <p:sp>
          <p:nvSpPr>
            <p:cNvPr id="13904" name="Google Shape;13904;p75"/>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5"/>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5"/>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5"/>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5"/>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5"/>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75"/>
          <p:cNvGrpSpPr/>
          <p:nvPr/>
        </p:nvGrpSpPr>
        <p:grpSpPr>
          <a:xfrm>
            <a:off x="6685262" y="1500214"/>
            <a:ext cx="289682" cy="354594"/>
            <a:chOff x="6685262" y="1500214"/>
            <a:chExt cx="289682" cy="354594"/>
          </a:xfrm>
        </p:grpSpPr>
        <p:sp>
          <p:nvSpPr>
            <p:cNvPr id="13911" name="Google Shape;13911;p75"/>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5"/>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5"/>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5"/>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75"/>
          <p:cNvGrpSpPr/>
          <p:nvPr/>
        </p:nvGrpSpPr>
        <p:grpSpPr>
          <a:xfrm>
            <a:off x="6200938" y="1500594"/>
            <a:ext cx="322154" cy="355355"/>
            <a:chOff x="6200938" y="1500594"/>
            <a:chExt cx="322154" cy="355355"/>
          </a:xfrm>
        </p:grpSpPr>
        <p:sp>
          <p:nvSpPr>
            <p:cNvPr id="13916" name="Google Shape;13916;p75"/>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5"/>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5"/>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5"/>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5"/>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1" name="Google Shape;13921;p75"/>
          <p:cNvGrpSpPr/>
          <p:nvPr/>
        </p:nvGrpSpPr>
        <p:grpSpPr>
          <a:xfrm>
            <a:off x="5289631" y="1500214"/>
            <a:ext cx="332355" cy="354974"/>
            <a:chOff x="5289631" y="1500214"/>
            <a:chExt cx="332355" cy="354974"/>
          </a:xfrm>
        </p:grpSpPr>
        <p:sp>
          <p:nvSpPr>
            <p:cNvPr id="13922" name="Google Shape;13922;p75"/>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5"/>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5"/>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5"/>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5"/>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5"/>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75"/>
          <p:cNvGrpSpPr/>
          <p:nvPr/>
        </p:nvGrpSpPr>
        <p:grpSpPr>
          <a:xfrm>
            <a:off x="5748295" y="1499833"/>
            <a:ext cx="323294" cy="356115"/>
            <a:chOff x="5748295" y="1499833"/>
            <a:chExt cx="323294" cy="356115"/>
          </a:xfrm>
        </p:grpSpPr>
        <p:sp>
          <p:nvSpPr>
            <p:cNvPr id="13929" name="Google Shape;13929;p75"/>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5"/>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5"/>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5"/>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5"/>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5"/>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5"/>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75"/>
          <p:cNvGrpSpPr/>
          <p:nvPr/>
        </p:nvGrpSpPr>
        <p:grpSpPr>
          <a:xfrm>
            <a:off x="8047661" y="1501037"/>
            <a:ext cx="278404" cy="355260"/>
            <a:chOff x="8047661" y="1501037"/>
            <a:chExt cx="278404" cy="355260"/>
          </a:xfrm>
        </p:grpSpPr>
        <p:sp>
          <p:nvSpPr>
            <p:cNvPr id="13937" name="Google Shape;13937;p75"/>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5"/>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5"/>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5"/>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1" name="Google Shape;13941;p75"/>
          <p:cNvGrpSpPr/>
          <p:nvPr/>
        </p:nvGrpSpPr>
        <p:grpSpPr>
          <a:xfrm>
            <a:off x="4903389" y="1500214"/>
            <a:ext cx="267854" cy="355735"/>
            <a:chOff x="4903389" y="1500214"/>
            <a:chExt cx="267854" cy="355735"/>
          </a:xfrm>
        </p:grpSpPr>
        <p:sp>
          <p:nvSpPr>
            <p:cNvPr id="13942" name="Google Shape;13942;p75"/>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5"/>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5"/>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5"/>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5"/>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75"/>
          <p:cNvGrpSpPr/>
          <p:nvPr/>
        </p:nvGrpSpPr>
        <p:grpSpPr>
          <a:xfrm>
            <a:off x="7613518" y="1501354"/>
            <a:ext cx="264433" cy="353074"/>
            <a:chOff x="7613518" y="1501354"/>
            <a:chExt cx="264433" cy="353074"/>
          </a:xfrm>
        </p:grpSpPr>
        <p:sp>
          <p:nvSpPr>
            <p:cNvPr id="13948" name="Google Shape;13948;p75"/>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5"/>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5"/>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5"/>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5"/>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5"/>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57" name="Shape 13957"/>
        <p:cNvGrpSpPr/>
        <p:nvPr/>
      </p:nvGrpSpPr>
      <p:grpSpPr>
        <a:xfrm>
          <a:off x="0" y="0"/>
          <a:ext cx="0" cy="0"/>
          <a:chOff x="0" y="0"/>
          <a:chExt cx="0" cy="0"/>
        </a:xfrm>
      </p:grpSpPr>
      <p:sp>
        <p:nvSpPr>
          <p:cNvPr id="13958" name="Google Shape;13958;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59" name="Google Shape;13959;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60" name="Google Shape;13960;p76"/>
          <p:cNvGrpSpPr/>
          <p:nvPr/>
        </p:nvGrpSpPr>
        <p:grpSpPr>
          <a:xfrm>
            <a:off x="1757085" y="1500675"/>
            <a:ext cx="371069" cy="359396"/>
            <a:chOff x="1757085" y="1500675"/>
            <a:chExt cx="371069" cy="359396"/>
          </a:xfrm>
        </p:grpSpPr>
        <p:sp>
          <p:nvSpPr>
            <p:cNvPr id="13961" name="Google Shape;13961;p76"/>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6"/>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6"/>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6"/>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6"/>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6"/>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6"/>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6"/>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6"/>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6"/>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6"/>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6"/>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6"/>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6"/>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6"/>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6"/>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6"/>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6"/>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6"/>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6"/>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6"/>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76"/>
          <p:cNvGrpSpPr/>
          <p:nvPr/>
        </p:nvGrpSpPr>
        <p:grpSpPr>
          <a:xfrm>
            <a:off x="2774209" y="1954691"/>
            <a:ext cx="116693" cy="374186"/>
            <a:chOff x="2774209" y="1954691"/>
            <a:chExt cx="116693" cy="374186"/>
          </a:xfrm>
        </p:grpSpPr>
        <p:sp>
          <p:nvSpPr>
            <p:cNvPr id="13991" name="Google Shape;13991;p76"/>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6"/>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76"/>
          <p:cNvGrpSpPr/>
          <p:nvPr/>
        </p:nvGrpSpPr>
        <p:grpSpPr>
          <a:xfrm>
            <a:off x="4017435" y="1499912"/>
            <a:ext cx="315092" cy="359397"/>
            <a:chOff x="4017435" y="1499912"/>
            <a:chExt cx="315092" cy="359397"/>
          </a:xfrm>
        </p:grpSpPr>
        <p:sp>
          <p:nvSpPr>
            <p:cNvPr id="13994" name="Google Shape;13994;p76"/>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6"/>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76"/>
          <p:cNvGrpSpPr/>
          <p:nvPr/>
        </p:nvGrpSpPr>
        <p:grpSpPr>
          <a:xfrm>
            <a:off x="3963652" y="1999759"/>
            <a:ext cx="374154" cy="284050"/>
            <a:chOff x="3963652" y="1999759"/>
            <a:chExt cx="374154" cy="284050"/>
          </a:xfrm>
        </p:grpSpPr>
        <p:sp>
          <p:nvSpPr>
            <p:cNvPr id="13997" name="Google Shape;13997;p76"/>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6"/>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6"/>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76"/>
          <p:cNvGrpSpPr/>
          <p:nvPr/>
        </p:nvGrpSpPr>
        <p:grpSpPr>
          <a:xfrm>
            <a:off x="1777536" y="2014866"/>
            <a:ext cx="376444" cy="253772"/>
            <a:chOff x="1777536" y="2014866"/>
            <a:chExt cx="376444" cy="253772"/>
          </a:xfrm>
        </p:grpSpPr>
        <p:sp>
          <p:nvSpPr>
            <p:cNvPr id="14001" name="Google Shape;14001;p76"/>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6"/>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6"/>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6"/>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6"/>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6" name="Google Shape;14006;p76"/>
          <p:cNvGrpSpPr/>
          <p:nvPr/>
        </p:nvGrpSpPr>
        <p:grpSpPr>
          <a:xfrm>
            <a:off x="1309875" y="2057326"/>
            <a:ext cx="374154" cy="169680"/>
            <a:chOff x="1309875" y="2057326"/>
            <a:chExt cx="374154" cy="169680"/>
          </a:xfrm>
        </p:grpSpPr>
        <p:sp>
          <p:nvSpPr>
            <p:cNvPr id="14007" name="Google Shape;14007;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6"/>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6"/>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6"/>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6"/>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6"/>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6"/>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6"/>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8" name="Google Shape;14018;p76"/>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9" name="Google Shape;14019;p76"/>
          <p:cNvGrpSpPr/>
          <p:nvPr/>
        </p:nvGrpSpPr>
        <p:grpSpPr>
          <a:xfrm>
            <a:off x="2347450" y="1954564"/>
            <a:ext cx="113639" cy="373168"/>
            <a:chOff x="2347450" y="1954564"/>
            <a:chExt cx="113639" cy="373168"/>
          </a:xfrm>
        </p:grpSpPr>
        <p:sp>
          <p:nvSpPr>
            <p:cNvPr id="14020" name="Google Shape;14020;p76"/>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6"/>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2" name="Google Shape;14022;p76"/>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3" name="Google Shape;14023;p76"/>
          <p:cNvGrpSpPr/>
          <p:nvPr/>
        </p:nvGrpSpPr>
        <p:grpSpPr>
          <a:xfrm>
            <a:off x="3110102" y="1499880"/>
            <a:ext cx="330613" cy="358379"/>
            <a:chOff x="3110102" y="1499880"/>
            <a:chExt cx="330613" cy="358379"/>
          </a:xfrm>
        </p:grpSpPr>
        <p:sp>
          <p:nvSpPr>
            <p:cNvPr id="14024" name="Google Shape;14024;p76"/>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6"/>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6"/>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6"/>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6"/>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6"/>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6"/>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1" name="Google Shape;14031;p76"/>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2" name="Google Shape;14032;p76"/>
          <p:cNvGrpSpPr/>
          <p:nvPr/>
        </p:nvGrpSpPr>
        <p:grpSpPr>
          <a:xfrm>
            <a:off x="3485575" y="1999759"/>
            <a:ext cx="373772" cy="284050"/>
            <a:chOff x="3531200" y="1999759"/>
            <a:chExt cx="373772" cy="284050"/>
          </a:xfrm>
        </p:grpSpPr>
        <p:sp>
          <p:nvSpPr>
            <p:cNvPr id="14033" name="Google Shape;14033;p76"/>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6"/>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6"/>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6"/>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76"/>
          <p:cNvGrpSpPr/>
          <p:nvPr/>
        </p:nvGrpSpPr>
        <p:grpSpPr>
          <a:xfrm>
            <a:off x="2667058" y="1500293"/>
            <a:ext cx="330231" cy="359015"/>
            <a:chOff x="2667058" y="1500293"/>
            <a:chExt cx="330231" cy="359015"/>
          </a:xfrm>
        </p:grpSpPr>
        <p:sp>
          <p:nvSpPr>
            <p:cNvPr id="14038" name="Google Shape;14038;p76"/>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6"/>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6"/>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6"/>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6"/>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6"/>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6"/>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6"/>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6"/>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6"/>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6"/>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6"/>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6"/>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6"/>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6" name="Google Shape;14056;p76"/>
          <p:cNvGrpSpPr/>
          <p:nvPr/>
        </p:nvGrpSpPr>
        <p:grpSpPr>
          <a:xfrm>
            <a:off x="3567553" y="1499912"/>
            <a:ext cx="320022" cy="359778"/>
            <a:chOff x="3567553" y="1499912"/>
            <a:chExt cx="320022" cy="359778"/>
          </a:xfrm>
        </p:grpSpPr>
        <p:sp>
          <p:nvSpPr>
            <p:cNvPr id="14057" name="Google Shape;14057;p76"/>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6"/>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6"/>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6"/>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6"/>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6"/>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76"/>
          <p:cNvGrpSpPr/>
          <p:nvPr/>
        </p:nvGrpSpPr>
        <p:grpSpPr>
          <a:xfrm>
            <a:off x="1309875" y="1499912"/>
            <a:ext cx="359015" cy="358633"/>
            <a:chOff x="1309875" y="1499912"/>
            <a:chExt cx="359015" cy="358633"/>
          </a:xfrm>
        </p:grpSpPr>
        <p:sp>
          <p:nvSpPr>
            <p:cNvPr id="14064" name="Google Shape;14064;p76"/>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6"/>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6"/>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6"/>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6"/>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6"/>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6"/>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6"/>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6"/>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76"/>
          <p:cNvGrpSpPr/>
          <p:nvPr/>
        </p:nvGrpSpPr>
        <p:grpSpPr>
          <a:xfrm>
            <a:off x="2219466" y="1500293"/>
            <a:ext cx="330613" cy="359015"/>
            <a:chOff x="2219466" y="1500293"/>
            <a:chExt cx="330613" cy="359015"/>
          </a:xfrm>
        </p:grpSpPr>
        <p:sp>
          <p:nvSpPr>
            <p:cNvPr id="14074" name="Google Shape;14074;p76"/>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6"/>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76"/>
          <p:cNvGrpSpPr/>
          <p:nvPr/>
        </p:nvGrpSpPr>
        <p:grpSpPr>
          <a:xfrm>
            <a:off x="5343544" y="1509358"/>
            <a:ext cx="244676" cy="351095"/>
            <a:chOff x="5343544" y="1509358"/>
            <a:chExt cx="244676" cy="351095"/>
          </a:xfrm>
        </p:grpSpPr>
        <p:sp>
          <p:nvSpPr>
            <p:cNvPr id="14077" name="Google Shape;14077;p76"/>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6"/>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6"/>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76"/>
          <p:cNvGrpSpPr/>
          <p:nvPr/>
        </p:nvGrpSpPr>
        <p:grpSpPr>
          <a:xfrm>
            <a:off x="4882340" y="1509358"/>
            <a:ext cx="246171" cy="351095"/>
            <a:chOff x="4882340" y="1509358"/>
            <a:chExt cx="246171" cy="351095"/>
          </a:xfrm>
        </p:grpSpPr>
        <p:sp>
          <p:nvSpPr>
            <p:cNvPr id="14081" name="Google Shape;14081;p76"/>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6"/>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6"/>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6"/>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6"/>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76"/>
          <p:cNvGrpSpPr/>
          <p:nvPr/>
        </p:nvGrpSpPr>
        <p:grpSpPr>
          <a:xfrm>
            <a:off x="6273204" y="1509008"/>
            <a:ext cx="236343" cy="351445"/>
            <a:chOff x="6273204" y="1509008"/>
            <a:chExt cx="236343" cy="351445"/>
          </a:xfrm>
        </p:grpSpPr>
        <p:sp>
          <p:nvSpPr>
            <p:cNvPr id="14087" name="Google Shape;14087;p76"/>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6"/>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9" name="Google Shape;14089;p76"/>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0" name="Google Shape;14090;p76"/>
          <p:cNvGrpSpPr/>
          <p:nvPr/>
        </p:nvGrpSpPr>
        <p:grpSpPr>
          <a:xfrm>
            <a:off x="7219530" y="1508244"/>
            <a:ext cx="191625" cy="352209"/>
            <a:chOff x="7219530" y="1508244"/>
            <a:chExt cx="191625" cy="352209"/>
          </a:xfrm>
        </p:grpSpPr>
        <p:sp>
          <p:nvSpPr>
            <p:cNvPr id="14091" name="Google Shape;14091;p76"/>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6"/>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76"/>
          <p:cNvGrpSpPr/>
          <p:nvPr/>
        </p:nvGrpSpPr>
        <p:grpSpPr>
          <a:xfrm>
            <a:off x="7699309" y="1508626"/>
            <a:ext cx="154922" cy="351827"/>
            <a:chOff x="7699309" y="1508626"/>
            <a:chExt cx="154922" cy="351827"/>
          </a:xfrm>
        </p:grpSpPr>
        <p:sp>
          <p:nvSpPr>
            <p:cNvPr id="14094" name="Google Shape;14094;p76"/>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6"/>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6"/>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6"/>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6"/>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6"/>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6"/>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76"/>
          <p:cNvGrpSpPr/>
          <p:nvPr/>
        </p:nvGrpSpPr>
        <p:grpSpPr>
          <a:xfrm>
            <a:off x="8161690" y="1509008"/>
            <a:ext cx="153396" cy="351064"/>
            <a:chOff x="8161690" y="1509008"/>
            <a:chExt cx="153396" cy="351064"/>
          </a:xfrm>
        </p:grpSpPr>
        <p:sp>
          <p:nvSpPr>
            <p:cNvPr id="14102" name="Google Shape;14102;p76"/>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6"/>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6"/>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6"/>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76"/>
          <p:cNvGrpSpPr/>
          <p:nvPr/>
        </p:nvGrpSpPr>
        <p:grpSpPr>
          <a:xfrm>
            <a:off x="6746940" y="1508881"/>
            <a:ext cx="213221" cy="352304"/>
            <a:chOff x="6746940" y="1508881"/>
            <a:chExt cx="213221" cy="352304"/>
          </a:xfrm>
        </p:grpSpPr>
        <p:sp>
          <p:nvSpPr>
            <p:cNvPr id="14107" name="Google Shape;14107;p76"/>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6"/>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6"/>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6"/>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76"/>
          <p:cNvGrpSpPr/>
          <p:nvPr/>
        </p:nvGrpSpPr>
        <p:grpSpPr>
          <a:xfrm>
            <a:off x="5770336" y="2007615"/>
            <a:ext cx="350682" cy="292097"/>
            <a:chOff x="5770336" y="2007615"/>
            <a:chExt cx="350682" cy="292097"/>
          </a:xfrm>
        </p:grpSpPr>
        <p:sp>
          <p:nvSpPr>
            <p:cNvPr id="14112" name="Google Shape;14112;p76"/>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6"/>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6"/>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6"/>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76"/>
          <p:cNvGrpSpPr/>
          <p:nvPr/>
        </p:nvGrpSpPr>
        <p:grpSpPr>
          <a:xfrm>
            <a:off x="5326878" y="1980358"/>
            <a:ext cx="350332" cy="346229"/>
            <a:chOff x="5326878" y="1980358"/>
            <a:chExt cx="350332" cy="346229"/>
          </a:xfrm>
        </p:grpSpPr>
        <p:sp>
          <p:nvSpPr>
            <p:cNvPr id="14117" name="Google Shape;14117;p76"/>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6"/>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6"/>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6"/>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1" name="Google Shape;14121;p76"/>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2" name="Google Shape;14122;p76"/>
          <p:cNvGrpSpPr/>
          <p:nvPr/>
        </p:nvGrpSpPr>
        <p:grpSpPr>
          <a:xfrm>
            <a:off x="4883835" y="1992571"/>
            <a:ext cx="350300" cy="323043"/>
            <a:chOff x="4883835" y="1992571"/>
            <a:chExt cx="350300" cy="323043"/>
          </a:xfrm>
        </p:grpSpPr>
        <p:sp>
          <p:nvSpPr>
            <p:cNvPr id="14123" name="Google Shape;14123;p76"/>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6"/>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6"/>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6"/>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6"/>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6"/>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9" name="Google Shape;14129;p76"/>
          <p:cNvGrpSpPr/>
          <p:nvPr/>
        </p:nvGrpSpPr>
        <p:grpSpPr>
          <a:xfrm>
            <a:off x="7548967" y="1978927"/>
            <a:ext cx="333285" cy="349950"/>
            <a:chOff x="7548967" y="1978927"/>
            <a:chExt cx="333285" cy="349950"/>
          </a:xfrm>
        </p:grpSpPr>
        <p:sp>
          <p:nvSpPr>
            <p:cNvPr id="14130" name="Google Shape;14130;p76"/>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6"/>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6"/>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6"/>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6"/>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6"/>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6"/>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76"/>
          <p:cNvGrpSpPr/>
          <p:nvPr/>
        </p:nvGrpSpPr>
        <p:grpSpPr>
          <a:xfrm>
            <a:off x="6214142" y="1978927"/>
            <a:ext cx="346515" cy="350300"/>
            <a:chOff x="6214142" y="1978927"/>
            <a:chExt cx="346515" cy="350300"/>
          </a:xfrm>
        </p:grpSpPr>
        <p:sp>
          <p:nvSpPr>
            <p:cNvPr id="14138" name="Google Shape;14138;p76"/>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6"/>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76"/>
          <p:cNvGrpSpPr/>
          <p:nvPr/>
        </p:nvGrpSpPr>
        <p:grpSpPr>
          <a:xfrm>
            <a:off x="7105923" y="1978545"/>
            <a:ext cx="333285" cy="350682"/>
            <a:chOff x="7105923" y="1978545"/>
            <a:chExt cx="333285" cy="350682"/>
          </a:xfrm>
        </p:grpSpPr>
        <p:sp>
          <p:nvSpPr>
            <p:cNvPr id="14141" name="Google Shape;14141;p76"/>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6"/>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6"/>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6"/>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6"/>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6"/>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6"/>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8" name="Google Shape;14148;p76"/>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6"/>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0" name="Google Shape;14150;p76"/>
          <p:cNvGrpSpPr/>
          <p:nvPr/>
        </p:nvGrpSpPr>
        <p:grpSpPr>
          <a:xfrm>
            <a:off x="3616406" y="2422352"/>
            <a:ext cx="203393" cy="351827"/>
            <a:chOff x="3616406" y="2422352"/>
            <a:chExt cx="203393" cy="351827"/>
          </a:xfrm>
        </p:grpSpPr>
        <p:sp>
          <p:nvSpPr>
            <p:cNvPr id="14151" name="Google Shape;14151;p76"/>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6"/>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6"/>
          <p:cNvGrpSpPr/>
          <p:nvPr/>
        </p:nvGrpSpPr>
        <p:grpSpPr>
          <a:xfrm>
            <a:off x="878187" y="2421970"/>
            <a:ext cx="272696" cy="351827"/>
            <a:chOff x="913012" y="2421970"/>
            <a:chExt cx="272696" cy="351827"/>
          </a:xfrm>
        </p:grpSpPr>
        <p:sp>
          <p:nvSpPr>
            <p:cNvPr id="14154" name="Google Shape;14154;p76"/>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6"/>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6"/>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6"/>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76"/>
          <p:cNvGrpSpPr/>
          <p:nvPr/>
        </p:nvGrpSpPr>
        <p:grpSpPr>
          <a:xfrm>
            <a:off x="2274743" y="2422352"/>
            <a:ext cx="255649" cy="351445"/>
            <a:chOff x="2274743" y="2422352"/>
            <a:chExt cx="255649" cy="351445"/>
          </a:xfrm>
        </p:grpSpPr>
        <p:sp>
          <p:nvSpPr>
            <p:cNvPr id="14159" name="Google Shape;14159;p76"/>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6"/>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6"/>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76"/>
          <p:cNvGrpSpPr/>
          <p:nvPr/>
        </p:nvGrpSpPr>
        <p:grpSpPr>
          <a:xfrm>
            <a:off x="2708723" y="2421239"/>
            <a:ext cx="246552" cy="352558"/>
            <a:chOff x="2708723" y="2421239"/>
            <a:chExt cx="246552" cy="352558"/>
          </a:xfrm>
        </p:grpSpPr>
        <p:sp>
          <p:nvSpPr>
            <p:cNvPr id="14163" name="Google Shape;14163;p76"/>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6"/>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76"/>
          <p:cNvGrpSpPr/>
          <p:nvPr/>
        </p:nvGrpSpPr>
        <p:grpSpPr>
          <a:xfrm>
            <a:off x="1835485" y="2422352"/>
            <a:ext cx="259433" cy="350714"/>
            <a:chOff x="1835485" y="2422352"/>
            <a:chExt cx="259433" cy="350714"/>
          </a:xfrm>
        </p:grpSpPr>
        <p:sp>
          <p:nvSpPr>
            <p:cNvPr id="14166" name="Google Shape;14166;p76"/>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6"/>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6"/>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6"/>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6"/>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6"/>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6"/>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76"/>
          <p:cNvGrpSpPr/>
          <p:nvPr/>
        </p:nvGrpSpPr>
        <p:grpSpPr>
          <a:xfrm>
            <a:off x="3150240" y="2422352"/>
            <a:ext cx="212489" cy="351445"/>
            <a:chOff x="3150240" y="2422352"/>
            <a:chExt cx="212489" cy="351445"/>
          </a:xfrm>
        </p:grpSpPr>
        <p:sp>
          <p:nvSpPr>
            <p:cNvPr id="14174" name="Google Shape;14174;p76"/>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6"/>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76"/>
          <p:cNvGrpSpPr/>
          <p:nvPr/>
        </p:nvGrpSpPr>
        <p:grpSpPr>
          <a:xfrm>
            <a:off x="1367060" y="2422129"/>
            <a:ext cx="269261" cy="352050"/>
            <a:chOff x="1367060" y="2422129"/>
            <a:chExt cx="269261" cy="352050"/>
          </a:xfrm>
        </p:grpSpPr>
        <p:sp>
          <p:nvSpPr>
            <p:cNvPr id="14177" name="Google Shape;14177;p76"/>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6"/>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6"/>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6"/>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6"/>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6"/>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6"/>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6"/>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6"/>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6"/>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6"/>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6"/>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6"/>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6"/>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1" name="Google Shape;14191;p76"/>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2" name="Google Shape;14192;p76"/>
          <p:cNvGrpSpPr/>
          <p:nvPr/>
        </p:nvGrpSpPr>
        <p:grpSpPr>
          <a:xfrm>
            <a:off x="4882690" y="2425405"/>
            <a:ext cx="274573" cy="350682"/>
            <a:chOff x="4882690" y="2425405"/>
            <a:chExt cx="274573" cy="350682"/>
          </a:xfrm>
        </p:grpSpPr>
        <p:sp>
          <p:nvSpPr>
            <p:cNvPr id="14193" name="Google Shape;14193;p76"/>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6"/>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76"/>
          <p:cNvGrpSpPr/>
          <p:nvPr/>
        </p:nvGrpSpPr>
        <p:grpSpPr>
          <a:xfrm>
            <a:off x="6627639" y="2443884"/>
            <a:ext cx="355993" cy="313247"/>
            <a:chOff x="6627639" y="2443884"/>
            <a:chExt cx="355993" cy="313247"/>
          </a:xfrm>
        </p:grpSpPr>
        <p:sp>
          <p:nvSpPr>
            <p:cNvPr id="14196" name="Google Shape;14196;p76"/>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6"/>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6"/>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9" name="Google Shape;14199;p76"/>
          <p:cNvGrpSpPr/>
          <p:nvPr/>
        </p:nvGrpSpPr>
        <p:grpSpPr>
          <a:xfrm>
            <a:off x="6183451" y="2462140"/>
            <a:ext cx="351445" cy="277976"/>
            <a:chOff x="6183451" y="2462140"/>
            <a:chExt cx="351445" cy="277976"/>
          </a:xfrm>
        </p:grpSpPr>
        <p:sp>
          <p:nvSpPr>
            <p:cNvPr id="14200" name="Google Shape;14200;p76"/>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6"/>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6"/>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6"/>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6"/>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6"/>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6"/>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7" name="Google Shape;14207;p76"/>
          <p:cNvGrpSpPr/>
          <p:nvPr/>
        </p:nvGrpSpPr>
        <p:grpSpPr>
          <a:xfrm>
            <a:off x="5735477" y="2429858"/>
            <a:ext cx="353354" cy="341299"/>
            <a:chOff x="5735477" y="2429858"/>
            <a:chExt cx="353354" cy="341299"/>
          </a:xfrm>
        </p:grpSpPr>
        <p:sp>
          <p:nvSpPr>
            <p:cNvPr id="14208" name="Google Shape;14208;p76"/>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6"/>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6"/>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6"/>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6"/>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6"/>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76"/>
          <p:cNvGrpSpPr/>
          <p:nvPr/>
        </p:nvGrpSpPr>
        <p:grpSpPr>
          <a:xfrm>
            <a:off x="5243735" y="2446973"/>
            <a:ext cx="405255" cy="275499"/>
            <a:chOff x="5283337" y="2478774"/>
            <a:chExt cx="358633" cy="243913"/>
          </a:xfrm>
        </p:grpSpPr>
        <p:sp>
          <p:nvSpPr>
            <p:cNvPr id="14215" name="Google Shape;14215;p76"/>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6"/>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6"/>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6"/>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6"/>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6"/>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6"/>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6"/>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6"/>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6"/>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6"/>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6"/>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6"/>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6"/>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6"/>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6"/>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6"/>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76"/>
          <p:cNvGrpSpPr/>
          <p:nvPr/>
        </p:nvGrpSpPr>
        <p:grpSpPr>
          <a:xfrm>
            <a:off x="7964753" y="2470823"/>
            <a:ext cx="362068" cy="258670"/>
            <a:chOff x="7964753" y="2470823"/>
            <a:chExt cx="362068" cy="258670"/>
          </a:xfrm>
        </p:grpSpPr>
        <p:sp>
          <p:nvSpPr>
            <p:cNvPr id="14233" name="Google Shape;14233;p76"/>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6"/>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6"/>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6"/>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6"/>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6"/>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6"/>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6"/>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6"/>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2" name="Google Shape;14242;p76"/>
          <p:cNvGrpSpPr/>
          <p:nvPr/>
        </p:nvGrpSpPr>
        <p:grpSpPr>
          <a:xfrm>
            <a:off x="7524349" y="2456447"/>
            <a:ext cx="350332" cy="288948"/>
            <a:chOff x="7524349" y="2456447"/>
            <a:chExt cx="350332" cy="288948"/>
          </a:xfrm>
        </p:grpSpPr>
        <p:sp>
          <p:nvSpPr>
            <p:cNvPr id="14243" name="Google Shape;14243;p76"/>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6"/>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6"/>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6"/>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6"/>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76"/>
          <p:cNvGrpSpPr/>
          <p:nvPr/>
        </p:nvGrpSpPr>
        <p:grpSpPr>
          <a:xfrm>
            <a:off x="3972749" y="2894211"/>
            <a:ext cx="355230" cy="356725"/>
            <a:chOff x="3972749" y="2894211"/>
            <a:chExt cx="355230" cy="356725"/>
          </a:xfrm>
        </p:grpSpPr>
        <p:sp>
          <p:nvSpPr>
            <p:cNvPr id="14249" name="Google Shape;14249;p76"/>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6"/>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6"/>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6"/>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6"/>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76"/>
          <p:cNvGrpSpPr/>
          <p:nvPr/>
        </p:nvGrpSpPr>
        <p:grpSpPr>
          <a:xfrm>
            <a:off x="3527797" y="2918796"/>
            <a:ext cx="355993" cy="307904"/>
            <a:chOff x="3527797" y="2918796"/>
            <a:chExt cx="355993" cy="307904"/>
          </a:xfrm>
        </p:grpSpPr>
        <p:sp>
          <p:nvSpPr>
            <p:cNvPr id="14255" name="Google Shape;14255;p76"/>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6"/>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6"/>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6"/>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6"/>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6"/>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6"/>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6"/>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6"/>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6"/>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76"/>
          <p:cNvGrpSpPr/>
          <p:nvPr/>
        </p:nvGrpSpPr>
        <p:grpSpPr>
          <a:xfrm>
            <a:off x="3082845" y="2920959"/>
            <a:ext cx="356375" cy="302338"/>
            <a:chOff x="3082845" y="2920959"/>
            <a:chExt cx="356375" cy="302338"/>
          </a:xfrm>
        </p:grpSpPr>
        <p:sp>
          <p:nvSpPr>
            <p:cNvPr id="14266" name="Google Shape;14266;p76"/>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6"/>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76"/>
          <p:cNvGrpSpPr/>
          <p:nvPr/>
        </p:nvGrpSpPr>
        <p:grpSpPr>
          <a:xfrm>
            <a:off x="2639038" y="2894942"/>
            <a:ext cx="355612" cy="355612"/>
            <a:chOff x="2639038" y="2894942"/>
            <a:chExt cx="355612" cy="355612"/>
          </a:xfrm>
        </p:grpSpPr>
        <p:sp>
          <p:nvSpPr>
            <p:cNvPr id="14269" name="Google Shape;14269;p76"/>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6"/>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1" name="Google Shape;14271;p76"/>
          <p:cNvGrpSpPr/>
          <p:nvPr/>
        </p:nvGrpSpPr>
        <p:grpSpPr>
          <a:xfrm>
            <a:off x="2194468" y="2938865"/>
            <a:ext cx="355993" cy="267766"/>
            <a:chOff x="2194468" y="2938865"/>
            <a:chExt cx="355993" cy="267766"/>
          </a:xfrm>
        </p:grpSpPr>
        <p:sp>
          <p:nvSpPr>
            <p:cNvPr id="14272" name="Google Shape;14272;p76"/>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6"/>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6"/>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6"/>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6"/>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6"/>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6"/>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6"/>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6"/>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6"/>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6"/>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6"/>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6"/>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6"/>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6"/>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6"/>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6"/>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6"/>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6"/>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6"/>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76"/>
          <p:cNvGrpSpPr/>
          <p:nvPr/>
        </p:nvGrpSpPr>
        <p:grpSpPr>
          <a:xfrm>
            <a:off x="1749897" y="2894561"/>
            <a:ext cx="355993" cy="355612"/>
            <a:chOff x="1749897" y="2894561"/>
            <a:chExt cx="355993" cy="355612"/>
          </a:xfrm>
        </p:grpSpPr>
        <p:sp>
          <p:nvSpPr>
            <p:cNvPr id="14293" name="Google Shape;14293;p76"/>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6"/>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6"/>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6"/>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6"/>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6"/>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6"/>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6"/>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6"/>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6"/>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6"/>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4" name="Google Shape;14304;p76"/>
          <p:cNvGrpSpPr/>
          <p:nvPr/>
        </p:nvGrpSpPr>
        <p:grpSpPr>
          <a:xfrm>
            <a:off x="1305327" y="2894211"/>
            <a:ext cx="357520" cy="357488"/>
            <a:chOff x="1305327" y="2894211"/>
            <a:chExt cx="357520" cy="357488"/>
          </a:xfrm>
        </p:grpSpPr>
        <p:sp>
          <p:nvSpPr>
            <p:cNvPr id="14305" name="Google Shape;14305;p76"/>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6"/>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6"/>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6"/>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6"/>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0" name="Google Shape;14310;p76"/>
          <p:cNvGrpSpPr/>
          <p:nvPr/>
        </p:nvGrpSpPr>
        <p:grpSpPr>
          <a:xfrm>
            <a:off x="853950" y="2894720"/>
            <a:ext cx="364104" cy="353290"/>
            <a:chOff x="853950" y="2894720"/>
            <a:chExt cx="364104" cy="353290"/>
          </a:xfrm>
        </p:grpSpPr>
        <p:sp>
          <p:nvSpPr>
            <p:cNvPr id="14311" name="Google Shape;14311;p76"/>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6"/>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6"/>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6"/>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6"/>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6"/>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6"/>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76"/>
          <p:cNvGrpSpPr/>
          <p:nvPr/>
        </p:nvGrpSpPr>
        <p:grpSpPr>
          <a:xfrm>
            <a:off x="7066548" y="2912594"/>
            <a:ext cx="352209" cy="334938"/>
            <a:chOff x="7066548" y="2912594"/>
            <a:chExt cx="352209" cy="334938"/>
          </a:xfrm>
        </p:grpSpPr>
        <p:sp>
          <p:nvSpPr>
            <p:cNvPr id="14319" name="Google Shape;14319;p76"/>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6"/>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6"/>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6"/>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6"/>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6"/>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5" name="Google Shape;14325;p76"/>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6"/>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7" name="Google Shape;14327;p76"/>
          <p:cNvGrpSpPr/>
          <p:nvPr/>
        </p:nvGrpSpPr>
        <p:grpSpPr>
          <a:xfrm>
            <a:off x="7541397" y="2904802"/>
            <a:ext cx="318495" cy="352209"/>
            <a:chOff x="7541397" y="2904802"/>
            <a:chExt cx="318495" cy="352209"/>
          </a:xfrm>
        </p:grpSpPr>
        <p:sp>
          <p:nvSpPr>
            <p:cNvPr id="14328" name="Google Shape;14328;p76"/>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6"/>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76"/>
          <p:cNvGrpSpPr/>
          <p:nvPr/>
        </p:nvGrpSpPr>
        <p:grpSpPr>
          <a:xfrm>
            <a:off x="8003015" y="2904039"/>
            <a:ext cx="306759" cy="351445"/>
            <a:chOff x="8003015" y="2904039"/>
            <a:chExt cx="306759" cy="351445"/>
          </a:xfrm>
        </p:grpSpPr>
        <p:sp>
          <p:nvSpPr>
            <p:cNvPr id="14331" name="Google Shape;14331;p76"/>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6"/>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6"/>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6"/>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6"/>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6"/>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76"/>
          <p:cNvGrpSpPr/>
          <p:nvPr/>
        </p:nvGrpSpPr>
        <p:grpSpPr>
          <a:xfrm>
            <a:off x="5687770" y="2885496"/>
            <a:ext cx="369638" cy="369606"/>
            <a:chOff x="5687770" y="2885496"/>
            <a:chExt cx="369638" cy="369606"/>
          </a:xfrm>
        </p:grpSpPr>
        <p:sp>
          <p:nvSpPr>
            <p:cNvPr id="14338" name="Google Shape;14338;p76"/>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6"/>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6"/>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6"/>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6"/>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6"/>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6"/>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6"/>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6"/>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6"/>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76"/>
          <p:cNvGrpSpPr/>
          <p:nvPr/>
        </p:nvGrpSpPr>
        <p:grpSpPr>
          <a:xfrm>
            <a:off x="4881958" y="2904802"/>
            <a:ext cx="156417" cy="349537"/>
            <a:chOff x="4881958" y="2904802"/>
            <a:chExt cx="156417" cy="349537"/>
          </a:xfrm>
        </p:grpSpPr>
        <p:sp>
          <p:nvSpPr>
            <p:cNvPr id="14349" name="Google Shape;14349;p76"/>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6"/>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6"/>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6"/>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6"/>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6"/>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6"/>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76"/>
          <p:cNvGrpSpPr/>
          <p:nvPr/>
        </p:nvGrpSpPr>
        <p:grpSpPr>
          <a:xfrm>
            <a:off x="5230318" y="2886514"/>
            <a:ext cx="371133" cy="367443"/>
            <a:chOff x="5230318" y="2886514"/>
            <a:chExt cx="371133" cy="367443"/>
          </a:xfrm>
        </p:grpSpPr>
        <p:sp>
          <p:nvSpPr>
            <p:cNvPr id="14357" name="Google Shape;14357;p76"/>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6"/>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6"/>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6"/>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6"/>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6"/>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6"/>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6"/>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6"/>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76"/>
          <p:cNvGrpSpPr/>
          <p:nvPr/>
        </p:nvGrpSpPr>
        <p:grpSpPr>
          <a:xfrm>
            <a:off x="5748358" y="3434578"/>
            <a:ext cx="352590" cy="182561"/>
            <a:chOff x="5748358" y="3434578"/>
            <a:chExt cx="352590" cy="182561"/>
          </a:xfrm>
        </p:grpSpPr>
        <p:sp>
          <p:nvSpPr>
            <p:cNvPr id="14367" name="Google Shape;14367;p76"/>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6"/>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6"/>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6"/>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6"/>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6"/>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3" name="Google Shape;14373;p76"/>
          <p:cNvGrpSpPr/>
          <p:nvPr/>
        </p:nvGrpSpPr>
        <p:grpSpPr>
          <a:xfrm>
            <a:off x="862283" y="4274771"/>
            <a:ext cx="341204" cy="359301"/>
            <a:chOff x="862283" y="4274771"/>
            <a:chExt cx="341204" cy="359301"/>
          </a:xfrm>
        </p:grpSpPr>
        <p:sp>
          <p:nvSpPr>
            <p:cNvPr id="14374" name="Google Shape;14374;p76"/>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6"/>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6"/>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6"/>
          <p:cNvGrpSpPr/>
          <p:nvPr/>
        </p:nvGrpSpPr>
        <p:grpSpPr>
          <a:xfrm>
            <a:off x="1396957" y="4287365"/>
            <a:ext cx="301861" cy="332871"/>
            <a:chOff x="1396957" y="4287365"/>
            <a:chExt cx="301861" cy="332871"/>
          </a:xfrm>
        </p:grpSpPr>
        <p:sp>
          <p:nvSpPr>
            <p:cNvPr id="14378" name="Google Shape;14378;p76"/>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6"/>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6"/>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6"/>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6"/>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6"/>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6"/>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6"/>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6"/>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6"/>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6"/>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6"/>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6"/>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6"/>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6"/>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76"/>
          <p:cNvGrpSpPr/>
          <p:nvPr/>
        </p:nvGrpSpPr>
        <p:grpSpPr>
          <a:xfrm>
            <a:off x="1865381" y="4277506"/>
            <a:ext cx="396131" cy="355612"/>
            <a:chOff x="1865381" y="4277506"/>
            <a:chExt cx="396131" cy="355612"/>
          </a:xfrm>
        </p:grpSpPr>
        <p:sp>
          <p:nvSpPr>
            <p:cNvPr id="14394" name="Google Shape;14394;p76"/>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6"/>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6"/>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6"/>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6"/>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6"/>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76"/>
          <p:cNvGrpSpPr/>
          <p:nvPr/>
        </p:nvGrpSpPr>
        <p:grpSpPr>
          <a:xfrm>
            <a:off x="2411823" y="4303999"/>
            <a:ext cx="334398" cy="299953"/>
            <a:chOff x="2411823" y="4303999"/>
            <a:chExt cx="334398" cy="299953"/>
          </a:xfrm>
        </p:grpSpPr>
        <p:sp>
          <p:nvSpPr>
            <p:cNvPr id="14401" name="Google Shape;14401;p76"/>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6"/>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6"/>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6"/>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6"/>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6"/>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6"/>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76"/>
          <p:cNvGrpSpPr/>
          <p:nvPr/>
        </p:nvGrpSpPr>
        <p:grpSpPr>
          <a:xfrm>
            <a:off x="2903337" y="4279032"/>
            <a:ext cx="382519" cy="350682"/>
            <a:chOff x="2903337" y="4279032"/>
            <a:chExt cx="382519" cy="350682"/>
          </a:xfrm>
        </p:grpSpPr>
        <p:sp>
          <p:nvSpPr>
            <p:cNvPr id="14409" name="Google Shape;14409;p76"/>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6"/>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6"/>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6"/>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6"/>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6"/>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6"/>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6"/>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6"/>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6"/>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6"/>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6"/>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6"/>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6"/>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6"/>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76"/>
          <p:cNvGrpSpPr/>
          <p:nvPr/>
        </p:nvGrpSpPr>
        <p:grpSpPr>
          <a:xfrm>
            <a:off x="3933342" y="4315767"/>
            <a:ext cx="383632" cy="276449"/>
            <a:chOff x="3933342" y="4315767"/>
            <a:chExt cx="383632" cy="276449"/>
          </a:xfrm>
        </p:grpSpPr>
        <p:sp>
          <p:nvSpPr>
            <p:cNvPr id="14425" name="Google Shape;14425;p76"/>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6"/>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6"/>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6"/>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6"/>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6"/>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76"/>
          <p:cNvGrpSpPr/>
          <p:nvPr/>
        </p:nvGrpSpPr>
        <p:grpSpPr>
          <a:xfrm>
            <a:off x="3441065" y="4302505"/>
            <a:ext cx="337069" cy="302593"/>
            <a:chOff x="3441065" y="4302505"/>
            <a:chExt cx="337069" cy="302593"/>
          </a:xfrm>
        </p:grpSpPr>
        <p:sp>
          <p:nvSpPr>
            <p:cNvPr id="14432" name="Google Shape;14432;p76"/>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6"/>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6"/>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6"/>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6"/>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6"/>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6"/>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6"/>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6"/>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6"/>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6"/>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6"/>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6"/>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76"/>
          <p:cNvGrpSpPr/>
          <p:nvPr/>
        </p:nvGrpSpPr>
        <p:grpSpPr>
          <a:xfrm>
            <a:off x="3532345" y="3362635"/>
            <a:ext cx="339328" cy="336274"/>
            <a:chOff x="3532345" y="3362635"/>
            <a:chExt cx="339328" cy="336274"/>
          </a:xfrm>
        </p:grpSpPr>
        <p:sp>
          <p:nvSpPr>
            <p:cNvPr id="14446" name="Google Shape;14446;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6"/>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6"/>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6"/>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6"/>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1" name="Google Shape;14451;p76"/>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2" name="Google Shape;14452;p76"/>
          <p:cNvGrpSpPr/>
          <p:nvPr/>
        </p:nvGrpSpPr>
        <p:grpSpPr>
          <a:xfrm>
            <a:off x="1883955" y="3808700"/>
            <a:ext cx="162873" cy="351445"/>
            <a:chOff x="1883955" y="3808700"/>
            <a:chExt cx="162873" cy="351445"/>
          </a:xfrm>
        </p:grpSpPr>
        <p:sp>
          <p:nvSpPr>
            <p:cNvPr id="14453" name="Google Shape;14453;p76"/>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6"/>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76"/>
          <p:cNvGrpSpPr/>
          <p:nvPr/>
        </p:nvGrpSpPr>
        <p:grpSpPr>
          <a:xfrm>
            <a:off x="939156" y="3809209"/>
            <a:ext cx="192007" cy="351318"/>
            <a:chOff x="939156" y="3809209"/>
            <a:chExt cx="192007" cy="351318"/>
          </a:xfrm>
        </p:grpSpPr>
        <p:sp>
          <p:nvSpPr>
            <p:cNvPr id="14456" name="Google Shape;14456;p76"/>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6"/>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76"/>
          <p:cNvGrpSpPr/>
          <p:nvPr/>
        </p:nvGrpSpPr>
        <p:grpSpPr>
          <a:xfrm>
            <a:off x="2306167" y="3809845"/>
            <a:ext cx="193915" cy="349155"/>
            <a:chOff x="2306167" y="3809845"/>
            <a:chExt cx="193915" cy="349155"/>
          </a:xfrm>
        </p:grpSpPr>
        <p:sp>
          <p:nvSpPr>
            <p:cNvPr id="14459" name="Google Shape;14459;p76"/>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6"/>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6"/>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6"/>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6"/>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6"/>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6"/>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76"/>
          <p:cNvGrpSpPr/>
          <p:nvPr/>
        </p:nvGrpSpPr>
        <p:grpSpPr>
          <a:xfrm>
            <a:off x="1323901" y="3807173"/>
            <a:ext cx="356343" cy="356757"/>
            <a:chOff x="1323901" y="3807173"/>
            <a:chExt cx="356343" cy="356757"/>
          </a:xfrm>
        </p:grpSpPr>
        <p:sp>
          <p:nvSpPr>
            <p:cNvPr id="14467" name="Google Shape;14467;p76"/>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6"/>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6"/>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6"/>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6"/>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6"/>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6"/>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6"/>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6"/>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6"/>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6"/>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6"/>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6"/>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6"/>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6"/>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6"/>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6"/>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6"/>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6"/>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6"/>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6"/>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6"/>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6"/>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6"/>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1" name="Google Shape;14491;p76"/>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2" name="Google Shape;14492;p76"/>
          <p:cNvGrpSpPr/>
          <p:nvPr/>
        </p:nvGrpSpPr>
        <p:grpSpPr>
          <a:xfrm>
            <a:off x="859262" y="3353920"/>
            <a:ext cx="306759" cy="351445"/>
            <a:chOff x="859262" y="3353920"/>
            <a:chExt cx="306759" cy="351445"/>
          </a:xfrm>
        </p:grpSpPr>
        <p:sp>
          <p:nvSpPr>
            <p:cNvPr id="14493" name="Google Shape;14493;p76"/>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6"/>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6"/>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6"/>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6"/>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8" name="Google Shape;14498;p76"/>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9" name="Google Shape;14499;p76"/>
          <p:cNvGrpSpPr/>
          <p:nvPr/>
        </p:nvGrpSpPr>
        <p:grpSpPr>
          <a:xfrm>
            <a:off x="3967437" y="3837102"/>
            <a:ext cx="364708" cy="295405"/>
            <a:chOff x="3967437" y="3837102"/>
            <a:chExt cx="364708" cy="295405"/>
          </a:xfrm>
        </p:grpSpPr>
        <p:sp>
          <p:nvSpPr>
            <p:cNvPr id="14500" name="Google Shape;14500;p76"/>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6"/>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6"/>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6"/>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6"/>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5" name="Google Shape;14505;p76"/>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6"/>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6"/>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8" name="Google Shape;14508;p76"/>
          <p:cNvGrpSpPr/>
          <p:nvPr/>
        </p:nvGrpSpPr>
        <p:grpSpPr>
          <a:xfrm>
            <a:off x="5811827" y="3806451"/>
            <a:ext cx="283743" cy="308444"/>
            <a:chOff x="5964227" y="3858701"/>
            <a:chExt cx="283743" cy="308444"/>
          </a:xfrm>
        </p:grpSpPr>
        <p:sp>
          <p:nvSpPr>
            <p:cNvPr id="14509" name="Google Shape;14509;p76"/>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6"/>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6"/>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6"/>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76"/>
          <p:cNvGrpSpPr/>
          <p:nvPr/>
        </p:nvGrpSpPr>
        <p:grpSpPr>
          <a:xfrm>
            <a:off x="6243508" y="3873073"/>
            <a:ext cx="320372" cy="213602"/>
            <a:chOff x="6395908" y="3873073"/>
            <a:chExt cx="320372" cy="213602"/>
          </a:xfrm>
        </p:grpSpPr>
        <p:sp>
          <p:nvSpPr>
            <p:cNvPr id="14514" name="Google Shape;14514;p76"/>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6"/>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6"/>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6"/>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6"/>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6"/>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6"/>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6"/>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6"/>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6"/>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76"/>
          <p:cNvGrpSpPr/>
          <p:nvPr/>
        </p:nvGrpSpPr>
        <p:grpSpPr>
          <a:xfrm>
            <a:off x="7262890" y="3802816"/>
            <a:ext cx="357138" cy="352018"/>
            <a:chOff x="7415290" y="3802816"/>
            <a:chExt cx="357138" cy="352018"/>
          </a:xfrm>
        </p:grpSpPr>
        <p:sp>
          <p:nvSpPr>
            <p:cNvPr id="14525" name="Google Shape;14525;p76"/>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6"/>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6"/>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6"/>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6"/>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6"/>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6"/>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6"/>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76"/>
          <p:cNvGrpSpPr/>
          <p:nvPr/>
        </p:nvGrpSpPr>
        <p:grpSpPr>
          <a:xfrm>
            <a:off x="6737312" y="3833413"/>
            <a:ext cx="355230" cy="293401"/>
            <a:chOff x="6889712" y="3833413"/>
            <a:chExt cx="355230" cy="293401"/>
          </a:xfrm>
        </p:grpSpPr>
        <p:sp>
          <p:nvSpPr>
            <p:cNvPr id="14534" name="Google Shape;14534;p76"/>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6"/>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6"/>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6"/>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6"/>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76"/>
          <p:cNvGrpSpPr/>
          <p:nvPr/>
        </p:nvGrpSpPr>
        <p:grpSpPr>
          <a:xfrm>
            <a:off x="7707152" y="3835870"/>
            <a:ext cx="282318" cy="337168"/>
            <a:chOff x="1635875" y="237775"/>
            <a:chExt cx="4370250" cy="5219325"/>
          </a:xfrm>
        </p:grpSpPr>
        <p:sp>
          <p:nvSpPr>
            <p:cNvPr id="14540" name="Google Shape;14540;p76"/>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6"/>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76"/>
          <p:cNvGrpSpPr/>
          <p:nvPr/>
        </p:nvGrpSpPr>
        <p:grpSpPr>
          <a:xfrm>
            <a:off x="3103963" y="3361140"/>
            <a:ext cx="297886" cy="337578"/>
            <a:chOff x="3103963" y="3361140"/>
            <a:chExt cx="297886" cy="337578"/>
          </a:xfrm>
        </p:grpSpPr>
        <p:sp>
          <p:nvSpPr>
            <p:cNvPr id="14543" name="Google Shape;14543;p76"/>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6"/>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6"/>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6"/>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6"/>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6"/>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6"/>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6"/>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6"/>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6"/>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6"/>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6"/>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6"/>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6"/>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6"/>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6"/>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6"/>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76"/>
          <p:cNvGrpSpPr/>
          <p:nvPr/>
        </p:nvGrpSpPr>
        <p:grpSpPr>
          <a:xfrm>
            <a:off x="2667821" y="3361108"/>
            <a:ext cx="273046" cy="337801"/>
            <a:chOff x="2667821" y="3361108"/>
            <a:chExt cx="273046" cy="337801"/>
          </a:xfrm>
        </p:grpSpPr>
        <p:sp>
          <p:nvSpPr>
            <p:cNvPr id="14568" name="Google Shape;14568;p76"/>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6"/>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6"/>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6"/>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6"/>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6"/>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6"/>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6"/>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6"/>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6"/>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6"/>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6"/>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6"/>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6"/>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6"/>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6"/>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6"/>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6"/>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6"/>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76"/>
          <p:cNvGrpSpPr/>
          <p:nvPr/>
        </p:nvGrpSpPr>
        <p:grpSpPr>
          <a:xfrm>
            <a:off x="2212469" y="3360313"/>
            <a:ext cx="282715" cy="338660"/>
            <a:chOff x="2212469" y="3360313"/>
            <a:chExt cx="282715" cy="338660"/>
          </a:xfrm>
        </p:grpSpPr>
        <p:sp>
          <p:nvSpPr>
            <p:cNvPr id="14588" name="Google Shape;14588;p76"/>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6"/>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6"/>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76"/>
          <p:cNvGrpSpPr/>
          <p:nvPr/>
        </p:nvGrpSpPr>
        <p:grpSpPr>
          <a:xfrm>
            <a:off x="1768821" y="3361108"/>
            <a:ext cx="278739" cy="339073"/>
            <a:chOff x="1768821" y="3361108"/>
            <a:chExt cx="278739" cy="339073"/>
          </a:xfrm>
        </p:grpSpPr>
        <p:sp>
          <p:nvSpPr>
            <p:cNvPr id="14592" name="Google Shape;14592;p76"/>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6"/>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6"/>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6"/>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6"/>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6"/>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6"/>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6"/>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6"/>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6"/>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6"/>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76"/>
          <p:cNvGrpSpPr/>
          <p:nvPr/>
        </p:nvGrpSpPr>
        <p:grpSpPr>
          <a:xfrm>
            <a:off x="5337883" y="3336873"/>
            <a:ext cx="307141" cy="376826"/>
            <a:chOff x="5337883" y="3336873"/>
            <a:chExt cx="307141" cy="376826"/>
          </a:xfrm>
        </p:grpSpPr>
        <p:sp>
          <p:nvSpPr>
            <p:cNvPr id="14604" name="Google Shape;14604;p76"/>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6"/>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76"/>
          <p:cNvGrpSpPr/>
          <p:nvPr/>
        </p:nvGrpSpPr>
        <p:grpSpPr>
          <a:xfrm>
            <a:off x="4883835" y="3337255"/>
            <a:ext cx="323425" cy="377557"/>
            <a:chOff x="4883835" y="3337255"/>
            <a:chExt cx="323425" cy="377557"/>
          </a:xfrm>
        </p:grpSpPr>
        <p:sp>
          <p:nvSpPr>
            <p:cNvPr id="14607" name="Google Shape;14607;p76"/>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6"/>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6"/>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76"/>
          <p:cNvGrpSpPr/>
          <p:nvPr/>
        </p:nvGrpSpPr>
        <p:grpSpPr>
          <a:xfrm>
            <a:off x="6193310" y="3407289"/>
            <a:ext cx="352590" cy="237488"/>
            <a:chOff x="6193310" y="3407289"/>
            <a:chExt cx="352590" cy="237488"/>
          </a:xfrm>
        </p:grpSpPr>
        <p:sp>
          <p:nvSpPr>
            <p:cNvPr id="14611" name="Google Shape;14611;p76"/>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6"/>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6"/>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6"/>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6"/>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76"/>
          <p:cNvGrpSpPr/>
          <p:nvPr/>
        </p:nvGrpSpPr>
        <p:grpSpPr>
          <a:xfrm>
            <a:off x="6637117" y="3397843"/>
            <a:ext cx="353735" cy="254504"/>
            <a:chOff x="6637117" y="3397843"/>
            <a:chExt cx="353735" cy="254504"/>
          </a:xfrm>
        </p:grpSpPr>
        <p:sp>
          <p:nvSpPr>
            <p:cNvPr id="14617" name="Google Shape;14617;p76"/>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6"/>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6"/>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6"/>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6"/>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6"/>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6"/>
          <p:cNvGrpSpPr/>
          <p:nvPr/>
        </p:nvGrpSpPr>
        <p:grpSpPr>
          <a:xfrm>
            <a:off x="7075994" y="3349531"/>
            <a:ext cx="360637" cy="352336"/>
            <a:chOff x="7075994" y="3349531"/>
            <a:chExt cx="360637" cy="352336"/>
          </a:xfrm>
        </p:grpSpPr>
        <p:sp>
          <p:nvSpPr>
            <p:cNvPr id="14624" name="Google Shape;14624;p76"/>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6"/>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6"/>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6"/>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6"/>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6"/>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6"/>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6"/>
          <p:cNvGrpSpPr/>
          <p:nvPr/>
        </p:nvGrpSpPr>
        <p:grpSpPr>
          <a:xfrm>
            <a:off x="7651983" y="3349181"/>
            <a:ext cx="107183" cy="352399"/>
            <a:chOff x="7651983" y="3349181"/>
            <a:chExt cx="107183" cy="352399"/>
          </a:xfrm>
        </p:grpSpPr>
        <p:sp>
          <p:nvSpPr>
            <p:cNvPr id="14632" name="Google Shape;14632;p76"/>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6"/>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76"/>
          <p:cNvGrpSpPr/>
          <p:nvPr/>
        </p:nvGrpSpPr>
        <p:grpSpPr>
          <a:xfrm>
            <a:off x="7973468" y="3382322"/>
            <a:ext cx="352590" cy="287072"/>
            <a:chOff x="7973468" y="3382322"/>
            <a:chExt cx="352590" cy="287072"/>
          </a:xfrm>
        </p:grpSpPr>
        <p:sp>
          <p:nvSpPr>
            <p:cNvPr id="14635" name="Google Shape;14635;p76"/>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6"/>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6"/>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6"/>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6"/>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6"/>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6"/>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6"/>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6"/>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6"/>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6"/>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6"/>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50" name="Shape 14650"/>
        <p:cNvGrpSpPr/>
        <p:nvPr/>
      </p:nvGrpSpPr>
      <p:grpSpPr>
        <a:xfrm>
          <a:off x="0" y="0"/>
          <a:ext cx="0" cy="0"/>
          <a:chOff x="0" y="0"/>
          <a:chExt cx="0" cy="0"/>
        </a:xfrm>
      </p:grpSpPr>
      <p:sp>
        <p:nvSpPr>
          <p:cNvPr id="14651" name="Google Shape;14651;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652" name="Google Shape;14652;p77"/>
          <p:cNvGrpSpPr/>
          <p:nvPr/>
        </p:nvGrpSpPr>
        <p:grpSpPr>
          <a:xfrm>
            <a:off x="849677" y="1500658"/>
            <a:ext cx="347872" cy="347488"/>
            <a:chOff x="849677" y="1500658"/>
            <a:chExt cx="347872" cy="347488"/>
          </a:xfrm>
        </p:grpSpPr>
        <p:sp>
          <p:nvSpPr>
            <p:cNvPr id="14653" name="Google Shape;14653;p77"/>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7"/>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7"/>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7"/>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7"/>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7"/>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77"/>
          <p:cNvGrpSpPr/>
          <p:nvPr/>
        </p:nvGrpSpPr>
        <p:grpSpPr>
          <a:xfrm>
            <a:off x="1415853" y="1500658"/>
            <a:ext cx="315872" cy="347488"/>
            <a:chOff x="1415853" y="1500658"/>
            <a:chExt cx="315872" cy="347488"/>
          </a:xfrm>
        </p:grpSpPr>
        <p:sp>
          <p:nvSpPr>
            <p:cNvPr id="14660" name="Google Shape;14660;p77"/>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7"/>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7"/>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7"/>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77"/>
          <p:cNvGrpSpPr/>
          <p:nvPr/>
        </p:nvGrpSpPr>
        <p:grpSpPr>
          <a:xfrm>
            <a:off x="4697389" y="1500658"/>
            <a:ext cx="347520" cy="347104"/>
            <a:chOff x="4697389" y="1500658"/>
            <a:chExt cx="347520" cy="347104"/>
          </a:xfrm>
        </p:grpSpPr>
        <p:sp>
          <p:nvSpPr>
            <p:cNvPr id="14665" name="Google Shape;14665;p77"/>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7"/>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7"/>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77"/>
          <p:cNvGrpSpPr/>
          <p:nvPr/>
        </p:nvGrpSpPr>
        <p:grpSpPr>
          <a:xfrm>
            <a:off x="3603533" y="1964946"/>
            <a:ext cx="347520" cy="353760"/>
            <a:chOff x="3603533" y="1964946"/>
            <a:chExt cx="347520" cy="353760"/>
          </a:xfrm>
        </p:grpSpPr>
        <p:sp>
          <p:nvSpPr>
            <p:cNvPr id="14669" name="Google Shape;14669;p77"/>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7"/>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7"/>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77"/>
          <p:cNvGrpSpPr/>
          <p:nvPr/>
        </p:nvGrpSpPr>
        <p:grpSpPr>
          <a:xfrm>
            <a:off x="1950765" y="1964338"/>
            <a:ext cx="357792" cy="352448"/>
            <a:chOff x="1950765" y="1964338"/>
            <a:chExt cx="357792" cy="352448"/>
          </a:xfrm>
        </p:grpSpPr>
        <p:sp>
          <p:nvSpPr>
            <p:cNvPr id="14673" name="Google Shape;14673;p77"/>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7"/>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7"/>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7"/>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77"/>
          <p:cNvGrpSpPr/>
          <p:nvPr/>
        </p:nvGrpSpPr>
        <p:grpSpPr>
          <a:xfrm>
            <a:off x="7435629" y="1964690"/>
            <a:ext cx="367712" cy="353248"/>
            <a:chOff x="7435629" y="1964690"/>
            <a:chExt cx="367712" cy="353248"/>
          </a:xfrm>
        </p:grpSpPr>
        <p:sp>
          <p:nvSpPr>
            <p:cNvPr id="14678" name="Google Shape;14678;p77"/>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7"/>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7"/>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7"/>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77"/>
          <p:cNvGrpSpPr/>
          <p:nvPr/>
        </p:nvGrpSpPr>
        <p:grpSpPr>
          <a:xfrm>
            <a:off x="2512749" y="1965042"/>
            <a:ext cx="333024" cy="352896"/>
            <a:chOff x="2512749" y="1965042"/>
            <a:chExt cx="333024" cy="352896"/>
          </a:xfrm>
        </p:grpSpPr>
        <p:sp>
          <p:nvSpPr>
            <p:cNvPr id="14683" name="Google Shape;14683;p77"/>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7"/>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7"/>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7"/>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7"/>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8" name="Google Shape;14688;p77"/>
          <p:cNvGrpSpPr/>
          <p:nvPr/>
        </p:nvGrpSpPr>
        <p:grpSpPr>
          <a:xfrm>
            <a:off x="1398317" y="1981778"/>
            <a:ext cx="365792" cy="335392"/>
            <a:chOff x="1398317" y="1981778"/>
            <a:chExt cx="365792" cy="335392"/>
          </a:xfrm>
        </p:grpSpPr>
        <p:sp>
          <p:nvSpPr>
            <p:cNvPr id="14689" name="Google Shape;14689;p77"/>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7"/>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7"/>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7"/>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7"/>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7"/>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77"/>
          <p:cNvGrpSpPr/>
          <p:nvPr/>
        </p:nvGrpSpPr>
        <p:grpSpPr>
          <a:xfrm>
            <a:off x="3052237" y="2003570"/>
            <a:ext cx="353600" cy="314752"/>
            <a:chOff x="3052237" y="2003570"/>
            <a:chExt cx="353600" cy="314752"/>
          </a:xfrm>
        </p:grpSpPr>
        <p:sp>
          <p:nvSpPr>
            <p:cNvPr id="14696" name="Google Shape;14696;p77"/>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7"/>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7"/>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77"/>
          <p:cNvGrpSpPr/>
          <p:nvPr/>
        </p:nvGrpSpPr>
        <p:grpSpPr>
          <a:xfrm>
            <a:off x="1404013" y="2958066"/>
            <a:ext cx="368096" cy="223968"/>
            <a:chOff x="1404013" y="2958066"/>
            <a:chExt cx="368096" cy="223968"/>
          </a:xfrm>
        </p:grpSpPr>
        <p:sp>
          <p:nvSpPr>
            <p:cNvPr id="14700" name="Google Shape;14700;p77"/>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7"/>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2" name="Google Shape;14702;p77"/>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7"/>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4" name="Google Shape;14704;p77"/>
          <p:cNvGrpSpPr/>
          <p:nvPr/>
        </p:nvGrpSpPr>
        <p:grpSpPr>
          <a:xfrm>
            <a:off x="1951149" y="2885202"/>
            <a:ext cx="370368" cy="367328"/>
            <a:chOff x="1951149" y="2885202"/>
            <a:chExt cx="370368" cy="367328"/>
          </a:xfrm>
        </p:grpSpPr>
        <p:sp>
          <p:nvSpPr>
            <p:cNvPr id="14705" name="Google Shape;14705;p77"/>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7"/>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7"/>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77"/>
          <p:cNvGrpSpPr/>
          <p:nvPr/>
        </p:nvGrpSpPr>
        <p:grpSpPr>
          <a:xfrm>
            <a:off x="2501677" y="2906162"/>
            <a:ext cx="367328" cy="327296"/>
            <a:chOff x="2501677" y="2906162"/>
            <a:chExt cx="367328" cy="327296"/>
          </a:xfrm>
        </p:grpSpPr>
        <p:sp>
          <p:nvSpPr>
            <p:cNvPr id="14709" name="Google Shape;14709;p77"/>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7"/>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7"/>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2" name="Google Shape;14712;p77"/>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3" name="Google Shape;14713;p77"/>
          <p:cNvGrpSpPr/>
          <p:nvPr/>
        </p:nvGrpSpPr>
        <p:grpSpPr>
          <a:xfrm>
            <a:off x="3050317" y="2893714"/>
            <a:ext cx="367712" cy="354240"/>
            <a:chOff x="3050317" y="2893714"/>
            <a:chExt cx="367712" cy="354240"/>
          </a:xfrm>
        </p:grpSpPr>
        <p:sp>
          <p:nvSpPr>
            <p:cNvPr id="14714" name="Google Shape;14714;p77"/>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7"/>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6" name="Google Shape;14716;p77"/>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7"/>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8" name="Google Shape;14718;p77"/>
          <p:cNvGrpSpPr/>
          <p:nvPr/>
        </p:nvGrpSpPr>
        <p:grpSpPr>
          <a:xfrm>
            <a:off x="7531277" y="2886354"/>
            <a:ext cx="185184" cy="367296"/>
            <a:chOff x="7531277" y="2886354"/>
            <a:chExt cx="185184" cy="367296"/>
          </a:xfrm>
        </p:grpSpPr>
        <p:sp>
          <p:nvSpPr>
            <p:cNvPr id="14719" name="Google Shape;14719;p77"/>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7"/>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7"/>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7"/>
          <p:cNvGrpSpPr/>
          <p:nvPr/>
        </p:nvGrpSpPr>
        <p:grpSpPr>
          <a:xfrm>
            <a:off x="6926637" y="2886738"/>
            <a:ext cx="297184" cy="367296"/>
            <a:chOff x="6926637" y="2886738"/>
            <a:chExt cx="297184" cy="367296"/>
          </a:xfrm>
        </p:grpSpPr>
        <p:sp>
          <p:nvSpPr>
            <p:cNvPr id="14723" name="Google Shape;14723;p77"/>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7"/>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7"/>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6" name="Google Shape;14726;p77"/>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7"/>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8" name="Google Shape;14728;p77"/>
          <p:cNvGrpSpPr/>
          <p:nvPr/>
        </p:nvGrpSpPr>
        <p:grpSpPr>
          <a:xfrm>
            <a:off x="6340653" y="2886354"/>
            <a:ext cx="370368" cy="368064"/>
            <a:chOff x="6340653" y="2886354"/>
            <a:chExt cx="370368" cy="368064"/>
          </a:xfrm>
        </p:grpSpPr>
        <p:sp>
          <p:nvSpPr>
            <p:cNvPr id="14729" name="Google Shape;14729;p77"/>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7"/>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7"/>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7"/>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7"/>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7"/>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77"/>
          <p:cNvGrpSpPr/>
          <p:nvPr/>
        </p:nvGrpSpPr>
        <p:grpSpPr>
          <a:xfrm>
            <a:off x="5246797" y="1981426"/>
            <a:ext cx="354752" cy="336512"/>
            <a:chOff x="5246797" y="1981426"/>
            <a:chExt cx="354752" cy="336512"/>
          </a:xfrm>
        </p:grpSpPr>
        <p:sp>
          <p:nvSpPr>
            <p:cNvPr id="14736" name="Google Shape;14736;p77"/>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7"/>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7"/>
          <p:cNvGrpSpPr/>
          <p:nvPr/>
        </p:nvGrpSpPr>
        <p:grpSpPr>
          <a:xfrm>
            <a:off x="4148749" y="2102066"/>
            <a:ext cx="355136" cy="216256"/>
            <a:chOff x="4148749" y="2102066"/>
            <a:chExt cx="355136" cy="216256"/>
          </a:xfrm>
        </p:grpSpPr>
        <p:sp>
          <p:nvSpPr>
            <p:cNvPr id="14739" name="Google Shape;14739;p77"/>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7"/>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7"/>
          <p:cNvGrpSpPr/>
          <p:nvPr/>
        </p:nvGrpSpPr>
        <p:grpSpPr>
          <a:xfrm>
            <a:off x="5794669" y="2001426"/>
            <a:ext cx="354752" cy="315360"/>
            <a:chOff x="5794669" y="2001426"/>
            <a:chExt cx="354752" cy="315360"/>
          </a:xfrm>
        </p:grpSpPr>
        <p:sp>
          <p:nvSpPr>
            <p:cNvPr id="14742" name="Google Shape;14742;p77"/>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7"/>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77"/>
          <p:cNvGrpSpPr/>
          <p:nvPr/>
        </p:nvGrpSpPr>
        <p:grpSpPr>
          <a:xfrm>
            <a:off x="6345229" y="2029842"/>
            <a:ext cx="352832" cy="289216"/>
            <a:chOff x="6345229" y="2029842"/>
            <a:chExt cx="352832" cy="289216"/>
          </a:xfrm>
        </p:grpSpPr>
        <p:sp>
          <p:nvSpPr>
            <p:cNvPr id="14745" name="Google Shape;14745;p77"/>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7"/>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77"/>
          <p:cNvGrpSpPr/>
          <p:nvPr/>
        </p:nvGrpSpPr>
        <p:grpSpPr>
          <a:xfrm>
            <a:off x="4697389" y="2036338"/>
            <a:ext cx="354752" cy="281984"/>
            <a:chOff x="4697389" y="2036338"/>
            <a:chExt cx="354752" cy="281984"/>
          </a:xfrm>
        </p:grpSpPr>
        <p:sp>
          <p:nvSpPr>
            <p:cNvPr id="14748" name="Google Shape;14748;p77"/>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7"/>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77"/>
          <p:cNvGrpSpPr/>
          <p:nvPr/>
        </p:nvGrpSpPr>
        <p:grpSpPr>
          <a:xfrm>
            <a:off x="1404013" y="2424754"/>
            <a:ext cx="353600" cy="354944"/>
            <a:chOff x="1404013" y="2424754"/>
            <a:chExt cx="353600" cy="354944"/>
          </a:xfrm>
        </p:grpSpPr>
        <p:sp>
          <p:nvSpPr>
            <p:cNvPr id="14751" name="Google Shape;14751;p77"/>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7"/>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7"/>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7"/>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7"/>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77"/>
          <p:cNvGrpSpPr/>
          <p:nvPr/>
        </p:nvGrpSpPr>
        <p:grpSpPr>
          <a:xfrm>
            <a:off x="854253" y="2428274"/>
            <a:ext cx="355104" cy="351040"/>
            <a:chOff x="854253" y="2428274"/>
            <a:chExt cx="355104" cy="351040"/>
          </a:xfrm>
        </p:grpSpPr>
        <p:sp>
          <p:nvSpPr>
            <p:cNvPr id="14757" name="Google Shape;14757;p77"/>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7"/>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77"/>
          <p:cNvGrpSpPr/>
          <p:nvPr/>
        </p:nvGrpSpPr>
        <p:grpSpPr>
          <a:xfrm>
            <a:off x="6896909" y="2440946"/>
            <a:ext cx="354752" cy="275904"/>
            <a:chOff x="6896909" y="2440946"/>
            <a:chExt cx="354752" cy="275904"/>
          </a:xfrm>
        </p:grpSpPr>
        <p:sp>
          <p:nvSpPr>
            <p:cNvPr id="14760" name="Google Shape;14760;p77"/>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7"/>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2" name="Google Shape;14762;p77"/>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3" name="Google Shape;14763;p77"/>
          <p:cNvGrpSpPr/>
          <p:nvPr/>
        </p:nvGrpSpPr>
        <p:grpSpPr>
          <a:xfrm>
            <a:off x="5265069" y="2424754"/>
            <a:ext cx="321984" cy="354560"/>
            <a:chOff x="5265069" y="2424754"/>
            <a:chExt cx="321984" cy="354560"/>
          </a:xfrm>
        </p:grpSpPr>
        <p:sp>
          <p:nvSpPr>
            <p:cNvPr id="14764" name="Google Shape;14764;p77"/>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7"/>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7"/>
          <p:cNvGrpSpPr/>
          <p:nvPr/>
        </p:nvGrpSpPr>
        <p:grpSpPr>
          <a:xfrm>
            <a:off x="4150669" y="2466770"/>
            <a:ext cx="355104" cy="259584"/>
            <a:chOff x="4150669" y="2466770"/>
            <a:chExt cx="355104" cy="259584"/>
          </a:xfrm>
        </p:grpSpPr>
        <p:sp>
          <p:nvSpPr>
            <p:cNvPr id="14767" name="Google Shape;14767;p77"/>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7"/>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7"/>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7"/>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77"/>
          <p:cNvGrpSpPr/>
          <p:nvPr/>
        </p:nvGrpSpPr>
        <p:grpSpPr>
          <a:xfrm>
            <a:off x="4699693" y="2424946"/>
            <a:ext cx="354336" cy="353984"/>
            <a:chOff x="4699693" y="2424946"/>
            <a:chExt cx="354336" cy="353984"/>
          </a:xfrm>
        </p:grpSpPr>
        <p:sp>
          <p:nvSpPr>
            <p:cNvPr id="14772" name="Google Shape;14772;p77"/>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7"/>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4" name="Google Shape;14774;p77"/>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7"/>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6" name="Google Shape;14776;p77"/>
          <p:cNvGrpSpPr/>
          <p:nvPr/>
        </p:nvGrpSpPr>
        <p:grpSpPr>
          <a:xfrm>
            <a:off x="1953037" y="2552242"/>
            <a:ext cx="355136" cy="227072"/>
            <a:chOff x="1953037" y="2552242"/>
            <a:chExt cx="355136" cy="227072"/>
          </a:xfrm>
        </p:grpSpPr>
        <p:sp>
          <p:nvSpPr>
            <p:cNvPr id="14777" name="Google Shape;14777;p77"/>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7"/>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9" name="Google Shape;14779;p77"/>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0" name="Google Shape;14780;p77"/>
          <p:cNvGrpSpPr/>
          <p:nvPr/>
        </p:nvGrpSpPr>
        <p:grpSpPr>
          <a:xfrm>
            <a:off x="2500941" y="2527218"/>
            <a:ext cx="355104" cy="250944"/>
            <a:chOff x="2500941" y="2527218"/>
            <a:chExt cx="355104" cy="250944"/>
          </a:xfrm>
        </p:grpSpPr>
        <p:sp>
          <p:nvSpPr>
            <p:cNvPr id="14781" name="Google Shape;14781;p77"/>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7"/>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7"/>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7"/>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7"/>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6" name="Google Shape;14786;p77"/>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7" name="Google Shape;14787;p77"/>
          <p:cNvGrpSpPr/>
          <p:nvPr/>
        </p:nvGrpSpPr>
        <p:grpSpPr>
          <a:xfrm>
            <a:off x="7993805" y="2427122"/>
            <a:ext cx="356256" cy="351808"/>
            <a:chOff x="7993805" y="2427122"/>
            <a:chExt cx="356256" cy="351808"/>
          </a:xfrm>
        </p:grpSpPr>
        <p:sp>
          <p:nvSpPr>
            <p:cNvPr id="14788" name="Google Shape;14788;p77"/>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7"/>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7"/>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77"/>
          <p:cNvGrpSpPr/>
          <p:nvPr/>
        </p:nvGrpSpPr>
        <p:grpSpPr>
          <a:xfrm>
            <a:off x="878637" y="1965010"/>
            <a:ext cx="308640" cy="353312"/>
            <a:chOff x="878637" y="1965010"/>
            <a:chExt cx="308640" cy="353312"/>
          </a:xfrm>
        </p:grpSpPr>
        <p:sp>
          <p:nvSpPr>
            <p:cNvPr id="14792" name="Google Shape;14792;p77"/>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7"/>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7"/>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5" name="Google Shape;14795;p77"/>
          <p:cNvGrpSpPr/>
          <p:nvPr/>
        </p:nvGrpSpPr>
        <p:grpSpPr>
          <a:xfrm>
            <a:off x="6896141" y="1964722"/>
            <a:ext cx="348256" cy="352448"/>
            <a:chOff x="6896141" y="1964722"/>
            <a:chExt cx="348256" cy="352448"/>
          </a:xfrm>
        </p:grpSpPr>
        <p:sp>
          <p:nvSpPr>
            <p:cNvPr id="14796" name="Google Shape;14796;p77"/>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7"/>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7"/>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77"/>
          <p:cNvGrpSpPr/>
          <p:nvPr/>
        </p:nvGrpSpPr>
        <p:grpSpPr>
          <a:xfrm>
            <a:off x="7989997" y="2015378"/>
            <a:ext cx="355136" cy="303328"/>
            <a:chOff x="7989997" y="2015378"/>
            <a:chExt cx="355136" cy="303328"/>
          </a:xfrm>
        </p:grpSpPr>
        <p:sp>
          <p:nvSpPr>
            <p:cNvPr id="14800" name="Google Shape;14800;p77"/>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7"/>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7"/>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77"/>
          <p:cNvGrpSpPr/>
          <p:nvPr/>
        </p:nvGrpSpPr>
        <p:grpSpPr>
          <a:xfrm>
            <a:off x="3598221" y="1509362"/>
            <a:ext cx="348640" cy="330784"/>
            <a:chOff x="3598221" y="1509362"/>
            <a:chExt cx="348640" cy="330784"/>
          </a:xfrm>
        </p:grpSpPr>
        <p:sp>
          <p:nvSpPr>
            <p:cNvPr id="14804" name="Google Shape;14804;p77"/>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7"/>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7"/>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7"/>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77"/>
          <p:cNvGrpSpPr/>
          <p:nvPr/>
        </p:nvGrpSpPr>
        <p:grpSpPr>
          <a:xfrm>
            <a:off x="5246797" y="1500658"/>
            <a:ext cx="347872" cy="347488"/>
            <a:chOff x="5246797" y="1500658"/>
            <a:chExt cx="347872" cy="347488"/>
          </a:xfrm>
        </p:grpSpPr>
        <p:sp>
          <p:nvSpPr>
            <p:cNvPr id="14809" name="Google Shape;14809;p77"/>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7"/>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7"/>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7"/>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77"/>
          <p:cNvGrpSpPr/>
          <p:nvPr/>
        </p:nvGrpSpPr>
        <p:grpSpPr>
          <a:xfrm>
            <a:off x="5796589" y="1500658"/>
            <a:ext cx="349024" cy="346752"/>
            <a:chOff x="5796589" y="1500658"/>
            <a:chExt cx="349024" cy="346752"/>
          </a:xfrm>
        </p:grpSpPr>
        <p:sp>
          <p:nvSpPr>
            <p:cNvPr id="14814" name="Google Shape;14814;p77"/>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5" name="Google Shape;14815;p77"/>
            <p:cNvGrpSpPr/>
            <p:nvPr/>
          </p:nvGrpSpPr>
          <p:grpSpPr>
            <a:xfrm>
              <a:off x="5796589" y="1500658"/>
              <a:ext cx="349024" cy="346752"/>
              <a:chOff x="5796589" y="1500658"/>
              <a:chExt cx="349024" cy="346752"/>
            </a:xfrm>
          </p:grpSpPr>
          <p:sp>
            <p:nvSpPr>
              <p:cNvPr id="14816" name="Google Shape;14816;p77"/>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7"/>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7"/>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7"/>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20" name="Google Shape;14820;p77"/>
          <p:cNvGrpSpPr/>
          <p:nvPr/>
        </p:nvGrpSpPr>
        <p:grpSpPr>
          <a:xfrm>
            <a:off x="6895373" y="1502578"/>
            <a:ext cx="348640" cy="343296"/>
            <a:chOff x="6895373" y="1502578"/>
            <a:chExt cx="348640" cy="343296"/>
          </a:xfrm>
        </p:grpSpPr>
        <p:sp>
          <p:nvSpPr>
            <p:cNvPr id="14821" name="Google Shape;14821;p77"/>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7"/>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7"/>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77"/>
          <p:cNvGrpSpPr/>
          <p:nvPr/>
        </p:nvGrpSpPr>
        <p:grpSpPr>
          <a:xfrm>
            <a:off x="4147597" y="1505458"/>
            <a:ext cx="347904" cy="336992"/>
            <a:chOff x="4147597" y="1505458"/>
            <a:chExt cx="347904" cy="336992"/>
          </a:xfrm>
        </p:grpSpPr>
        <p:sp>
          <p:nvSpPr>
            <p:cNvPr id="14825" name="Google Shape;14825;p77"/>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7"/>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7"/>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7"/>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7"/>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7"/>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7"/>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77"/>
          <p:cNvGrpSpPr/>
          <p:nvPr/>
        </p:nvGrpSpPr>
        <p:grpSpPr>
          <a:xfrm>
            <a:off x="2499405" y="1499890"/>
            <a:ext cx="347488" cy="348256"/>
            <a:chOff x="2499405" y="1499890"/>
            <a:chExt cx="347488" cy="348256"/>
          </a:xfrm>
        </p:grpSpPr>
        <p:sp>
          <p:nvSpPr>
            <p:cNvPr id="14833" name="Google Shape;14833;p77"/>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7"/>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7"/>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7"/>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7"/>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77"/>
          <p:cNvGrpSpPr/>
          <p:nvPr/>
        </p:nvGrpSpPr>
        <p:grpSpPr>
          <a:xfrm>
            <a:off x="1956845" y="1500498"/>
            <a:ext cx="331520" cy="348032"/>
            <a:chOff x="1956845" y="1500498"/>
            <a:chExt cx="331520" cy="348032"/>
          </a:xfrm>
        </p:grpSpPr>
        <p:sp>
          <p:nvSpPr>
            <p:cNvPr id="14839" name="Google Shape;14839;p77"/>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7"/>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7"/>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7"/>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7"/>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7"/>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7"/>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7"/>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7"/>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7"/>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7"/>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7"/>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77"/>
          <p:cNvGrpSpPr/>
          <p:nvPr/>
        </p:nvGrpSpPr>
        <p:grpSpPr>
          <a:xfrm>
            <a:off x="6345613" y="1549874"/>
            <a:ext cx="348640" cy="250656"/>
            <a:chOff x="6345613" y="1549874"/>
            <a:chExt cx="348640" cy="250656"/>
          </a:xfrm>
        </p:grpSpPr>
        <p:sp>
          <p:nvSpPr>
            <p:cNvPr id="14852" name="Google Shape;14852;p77"/>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7"/>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7"/>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7"/>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7"/>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7"/>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7"/>
          <p:cNvGrpSpPr/>
          <p:nvPr/>
        </p:nvGrpSpPr>
        <p:grpSpPr>
          <a:xfrm>
            <a:off x="7444781" y="1507026"/>
            <a:ext cx="348640" cy="334272"/>
            <a:chOff x="7444781" y="1507026"/>
            <a:chExt cx="348640" cy="334272"/>
          </a:xfrm>
        </p:grpSpPr>
        <p:sp>
          <p:nvSpPr>
            <p:cNvPr id="14859" name="Google Shape;14859;p77"/>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7"/>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7"/>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7"/>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7"/>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77"/>
          <p:cNvGrpSpPr/>
          <p:nvPr/>
        </p:nvGrpSpPr>
        <p:grpSpPr>
          <a:xfrm>
            <a:off x="7995341" y="1506738"/>
            <a:ext cx="347872" cy="334944"/>
            <a:chOff x="7995341" y="1506738"/>
            <a:chExt cx="347872" cy="334944"/>
          </a:xfrm>
        </p:grpSpPr>
        <p:sp>
          <p:nvSpPr>
            <p:cNvPr id="14865" name="Google Shape;14865;p77"/>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7"/>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7"/>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7"/>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7"/>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7"/>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77"/>
          <p:cNvGrpSpPr/>
          <p:nvPr/>
        </p:nvGrpSpPr>
        <p:grpSpPr>
          <a:xfrm>
            <a:off x="3048045" y="1522930"/>
            <a:ext cx="347872" cy="303904"/>
            <a:chOff x="3048045" y="1522930"/>
            <a:chExt cx="347872" cy="303904"/>
          </a:xfrm>
        </p:grpSpPr>
        <p:sp>
          <p:nvSpPr>
            <p:cNvPr id="14872" name="Google Shape;14872;p7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3" name="Google Shape;14873;p77"/>
            <p:cNvGrpSpPr/>
            <p:nvPr/>
          </p:nvGrpSpPr>
          <p:grpSpPr>
            <a:xfrm>
              <a:off x="3048045" y="1522930"/>
              <a:ext cx="347872" cy="303904"/>
              <a:chOff x="3048045" y="1522930"/>
              <a:chExt cx="347872" cy="303904"/>
            </a:xfrm>
          </p:grpSpPr>
          <p:sp>
            <p:nvSpPr>
              <p:cNvPr id="14874" name="Google Shape;14874;p77"/>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7"/>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76" name="Google Shape;14876;p77"/>
          <p:cNvGrpSpPr/>
          <p:nvPr/>
        </p:nvGrpSpPr>
        <p:grpSpPr>
          <a:xfrm>
            <a:off x="1133133" y="3351922"/>
            <a:ext cx="313984" cy="358560"/>
            <a:chOff x="1133133" y="3351922"/>
            <a:chExt cx="313984" cy="358560"/>
          </a:xfrm>
        </p:grpSpPr>
        <p:sp>
          <p:nvSpPr>
            <p:cNvPr id="14877" name="Google Shape;14877;p77"/>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7"/>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7"/>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7"/>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7"/>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7"/>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7"/>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7"/>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7"/>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7"/>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7"/>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7"/>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7"/>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7"/>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7"/>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7"/>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3" name="Google Shape;14893;p77"/>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4" name="Google Shape;14894;p77"/>
          <p:cNvGrpSpPr/>
          <p:nvPr/>
        </p:nvGrpSpPr>
        <p:grpSpPr>
          <a:xfrm>
            <a:off x="2795053" y="3352594"/>
            <a:ext cx="288448" cy="357120"/>
            <a:chOff x="2795053" y="3352594"/>
            <a:chExt cx="288448" cy="357120"/>
          </a:xfrm>
        </p:grpSpPr>
        <p:sp>
          <p:nvSpPr>
            <p:cNvPr id="14895" name="Google Shape;14895;p77"/>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7"/>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7"/>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7"/>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7"/>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7"/>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7"/>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7"/>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7"/>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77"/>
          <p:cNvGrpSpPr/>
          <p:nvPr/>
        </p:nvGrpSpPr>
        <p:grpSpPr>
          <a:xfrm>
            <a:off x="2236525" y="3353202"/>
            <a:ext cx="304832" cy="356512"/>
            <a:chOff x="2236525" y="3353202"/>
            <a:chExt cx="304832" cy="356512"/>
          </a:xfrm>
        </p:grpSpPr>
        <p:sp>
          <p:nvSpPr>
            <p:cNvPr id="14905" name="Google Shape;14905;p77"/>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7"/>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7"/>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77"/>
          <p:cNvGrpSpPr/>
          <p:nvPr/>
        </p:nvGrpSpPr>
        <p:grpSpPr>
          <a:xfrm>
            <a:off x="3910637" y="3352690"/>
            <a:ext cx="256800" cy="357024"/>
            <a:chOff x="3910637" y="3352690"/>
            <a:chExt cx="256800" cy="357024"/>
          </a:xfrm>
        </p:grpSpPr>
        <p:sp>
          <p:nvSpPr>
            <p:cNvPr id="14909" name="Google Shape;14909;p77"/>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7"/>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7"/>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77"/>
          <p:cNvGrpSpPr/>
          <p:nvPr/>
        </p:nvGrpSpPr>
        <p:grpSpPr>
          <a:xfrm>
            <a:off x="6056429" y="3351922"/>
            <a:ext cx="360064" cy="360096"/>
            <a:chOff x="6056429" y="3351922"/>
            <a:chExt cx="360064" cy="360096"/>
          </a:xfrm>
        </p:grpSpPr>
        <p:sp>
          <p:nvSpPr>
            <p:cNvPr id="14913" name="Google Shape;14913;p77"/>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7"/>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7"/>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77"/>
          <p:cNvGrpSpPr/>
          <p:nvPr/>
        </p:nvGrpSpPr>
        <p:grpSpPr>
          <a:xfrm>
            <a:off x="6608877" y="3353074"/>
            <a:ext cx="357408" cy="357408"/>
            <a:chOff x="6608877" y="3353074"/>
            <a:chExt cx="357408" cy="357408"/>
          </a:xfrm>
        </p:grpSpPr>
        <p:sp>
          <p:nvSpPr>
            <p:cNvPr id="14917" name="Google Shape;14917;p77"/>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7"/>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7"/>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7"/>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7"/>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7"/>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7"/>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4" name="Google Shape;14924;p77"/>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5" name="Google Shape;14925;p77"/>
          <p:cNvGrpSpPr/>
          <p:nvPr/>
        </p:nvGrpSpPr>
        <p:grpSpPr>
          <a:xfrm>
            <a:off x="3316269" y="3352402"/>
            <a:ext cx="344832" cy="356544"/>
            <a:chOff x="3316269" y="3352402"/>
            <a:chExt cx="344832" cy="356544"/>
          </a:xfrm>
        </p:grpSpPr>
        <p:sp>
          <p:nvSpPr>
            <p:cNvPr id="14926" name="Google Shape;14926;p77"/>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7"/>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7"/>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9" name="Google Shape;14929;p77"/>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0" name="Google Shape;14930;p77"/>
          <p:cNvGrpSpPr/>
          <p:nvPr/>
        </p:nvGrpSpPr>
        <p:grpSpPr>
          <a:xfrm>
            <a:off x="4959533" y="3370226"/>
            <a:ext cx="357408" cy="323488"/>
            <a:chOff x="4959533" y="3370226"/>
            <a:chExt cx="357408" cy="323488"/>
          </a:xfrm>
        </p:grpSpPr>
        <p:sp>
          <p:nvSpPr>
            <p:cNvPr id="14931" name="Google Shape;14931;p77"/>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7"/>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77"/>
          <p:cNvGrpSpPr/>
          <p:nvPr/>
        </p:nvGrpSpPr>
        <p:grpSpPr>
          <a:xfrm>
            <a:off x="7158637" y="3353074"/>
            <a:ext cx="357056" cy="357408"/>
            <a:chOff x="7158637" y="3353074"/>
            <a:chExt cx="357056" cy="357408"/>
          </a:xfrm>
        </p:grpSpPr>
        <p:sp>
          <p:nvSpPr>
            <p:cNvPr id="14934" name="Google Shape;14934;p77"/>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7"/>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7"/>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7"/>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8" name="Google Shape;14938;p77"/>
          <p:cNvGrpSpPr/>
          <p:nvPr/>
        </p:nvGrpSpPr>
        <p:grpSpPr>
          <a:xfrm>
            <a:off x="5508909" y="3371506"/>
            <a:ext cx="358560" cy="319552"/>
            <a:chOff x="5508909" y="3371506"/>
            <a:chExt cx="358560" cy="319552"/>
          </a:xfrm>
        </p:grpSpPr>
        <p:sp>
          <p:nvSpPr>
            <p:cNvPr id="14939" name="Google Shape;14939;p77"/>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7"/>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7"/>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7"/>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7"/>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7"/>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7"/>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7"/>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7"/>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7"/>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52" name="Shape 14952"/>
        <p:cNvGrpSpPr/>
        <p:nvPr/>
      </p:nvGrpSpPr>
      <p:grpSpPr>
        <a:xfrm>
          <a:off x="0" y="0"/>
          <a:ext cx="0" cy="0"/>
          <a:chOff x="0" y="0"/>
          <a:chExt cx="0" cy="0"/>
        </a:xfrm>
      </p:grpSpPr>
      <p:sp>
        <p:nvSpPr>
          <p:cNvPr id="14953" name="Google Shape;14953;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954" name="Google Shape;14954;p78"/>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5" name="Google Shape;14955;p78"/>
          <p:cNvGrpSpPr/>
          <p:nvPr/>
        </p:nvGrpSpPr>
        <p:grpSpPr>
          <a:xfrm>
            <a:off x="3303268" y="3817349"/>
            <a:ext cx="346056" cy="345674"/>
            <a:chOff x="3303268" y="3817349"/>
            <a:chExt cx="346056" cy="345674"/>
          </a:xfrm>
        </p:grpSpPr>
        <p:sp>
          <p:nvSpPr>
            <p:cNvPr id="14956" name="Google Shape;14956;p78"/>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8"/>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8"/>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8"/>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0" name="Google Shape;14960;p78"/>
          <p:cNvGrpSpPr/>
          <p:nvPr/>
        </p:nvGrpSpPr>
        <p:grpSpPr>
          <a:xfrm>
            <a:off x="3752358" y="3817349"/>
            <a:ext cx="346056" cy="345674"/>
            <a:chOff x="3752358" y="3817349"/>
            <a:chExt cx="346056" cy="345674"/>
          </a:xfrm>
        </p:grpSpPr>
        <p:sp>
          <p:nvSpPr>
            <p:cNvPr id="14961" name="Google Shape;14961;p78"/>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8"/>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8"/>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8"/>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8"/>
          <p:cNvGrpSpPr/>
          <p:nvPr/>
        </p:nvGrpSpPr>
        <p:grpSpPr>
          <a:xfrm>
            <a:off x="5100008" y="3817349"/>
            <a:ext cx="346024" cy="345674"/>
            <a:chOff x="5100008" y="3817349"/>
            <a:chExt cx="346024" cy="345674"/>
          </a:xfrm>
        </p:grpSpPr>
        <p:sp>
          <p:nvSpPr>
            <p:cNvPr id="14966" name="Google Shape;14966;p78"/>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8"/>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8"/>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78"/>
          <p:cNvGrpSpPr/>
          <p:nvPr/>
        </p:nvGrpSpPr>
        <p:grpSpPr>
          <a:xfrm>
            <a:off x="5998919" y="3817349"/>
            <a:ext cx="345674" cy="345674"/>
            <a:chOff x="5998919" y="3817349"/>
            <a:chExt cx="345674" cy="345674"/>
          </a:xfrm>
        </p:grpSpPr>
        <p:sp>
          <p:nvSpPr>
            <p:cNvPr id="14970" name="Google Shape;14970;p78"/>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8"/>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8"/>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78"/>
          <p:cNvGrpSpPr/>
          <p:nvPr/>
        </p:nvGrpSpPr>
        <p:grpSpPr>
          <a:xfrm>
            <a:off x="4201447" y="3817349"/>
            <a:ext cx="346024" cy="345674"/>
            <a:chOff x="4201447" y="3817349"/>
            <a:chExt cx="346024" cy="345674"/>
          </a:xfrm>
        </p:grpSpPr>
        <p:sp>
          <p:nvSpPr>
            <p:cNvPr id="14974" name="Google Shape;14974;p78"/>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8"/>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6" name="Google Shape;14976;p78"/>
          <p:cNvGrpSpPr/>
          <p:nvPr/>
        </p:nvGrpSpPr>
        <p:grpSpPr>
          <a:xfrm>
            <a:off x="4650919" y="3817349"/>
            <a:ext cx="346024" cy="345674"/>
            <a:chOff x="4650919" y="3817349"/>
            <a:chExt cx="346024" cy="345674"/>
          </a:xfrm>
        </p:grpSpPr>
        <p:sp>
          <p:nvSpPr>
            <p:cNvPr id="14977" name="Google Shape;14977;p78"/>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8"/>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8"/>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78"/>
          <p:cNvGrpSpPr/>
          <p:nvPr/>
        </p:nvGrpSpPr>
        <p:grpSpPr>
          <a:xfrm>
            <a:off x="5549861" y="3817349"/>
            <a:ext cx="345642" cy="345674"/>
            <a:chOff x="5549861" y="3817349"/>
            <a:chExt cx="345642" cy="345674"/>
          </a:xfrm>
        </p:grpSpPr>
        <p:sp>
          <p:nvSpPr>
            <p:cNvPr id="14981" name="Google Shape;14981;p78"/>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8"/>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8"/>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78"/>
          <p:cNvGrpSpPr/>
          <p:nvPr/>
        </p:nvGrpSpPr>
        <p:grpSpPr>
          <a:xfrm>
            <a:off x="1306445" y="3397829"/>
            <a:ext cx="367255" cy="269855"/>
            <a:chOff x="1306445" y="3397829"/>
            <a:chExt cx="367255" cy="269855"/>
          </a:xfrm>
        </p:grpSpPr>
        <p:sp>
          <p:nvSpPr>
            <p:cNvPr id="14985" name="Google Shape;14985;p78"/>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8"/>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8"/>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8"/>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8"/>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8"/>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78"/>
          <p:cNvGrpSpPr/>
          <p:nvPr/>
        </p:nvGrpSpPr>
        <p:grpSpPr>
          <a:xfrm>
            <a:off x="1781317" y="3391400"/>
            <a:ext cx="367255" cy="282364"/>
            <a:chOff x="1781317" y="3391400"/>
            <a:chExt cx="367255" cy="282364"/>
          </a:xfrm>
        </p:grpSpPr>
        <p:sp>
          <p:nvSpPr>
            <p:cNvPr id="14992" name="Google Shape;14992;p78"/>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8"/>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8"/>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8"/>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8"/>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8"/>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78"/>
          <p:cNvGrpSpPr/>
          <p:nvPr/>
        </p:nvGrpSpPr>
        <p:grpSpPr>
          <a:xfrm>
            <a:off x="3678830" y="3370933"/>
            <a:ext cx="369164" cy="323297"/>
            <a:chOff x="3678830" y="3370933"/>
            <a:chExt cx="369164" cy="323297"/>
          </a:xfrm>
        </p:grpSpPr>
        <p:sp>
          <p:nvSpPr>
            <p:cNvPr id="14999" name="Google Shape;14999;p78"/>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8"/>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8"/>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8"/>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8"/>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8"/>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8"/>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8"/>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8"/>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8"/>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8"/>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78"/>
          <p:cNvGrpSpPr/>
          <p:nvPr/>
        </p:nvGrpSpPr>
        <p:grpSpPr>
          <a:xfrm>
            <a:off x="859265" y="3348175"/>
            <a:ext cx="312316" cy="368400"/>
            <a:chOff x="859265" y="3348175"/>
            <a:chExt cx="312316" cy="368400"/>
          </a:xfrm>
        </p:grpSpPr>
        <p:sp>
          <p:nvSpPr>
            <p:cNvPr id="15011" name="Google Shape;15011;p78"/>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8"/>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8"/>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8"/>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8"/>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6" name="Google Shape;15016;p78"/>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7" name="Google Shape;15017;p78"/>
          <p:cNvGrpSpPr/>
          <p:nvPr/>
        </p:nvGrpSpPr>
        <p:grpSpPr>
          <a:xfrm>
            <a:off x="2766374" y="3361013"/>
            <a:ext cx="330110" cy="308908"/>
            <a:chOff x="2766264" y="3394042"/>
            <a:chExt cx="294873" cy="275934"/>
          </a:xfrm>
        </p:grpSpPr>
        <p:sp>
          <p:nvSpPr>
            <p:cNvPr id="15018" name="Google Shape;15018;p78"/>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8"/>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8"/>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8"/>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78"/>
          <p:cNvGrpSpPr/>
          <p:nvPr/>
        </p:nvGrpSpPr>
        <p:grpSpPr>
          <a:xfrm>
            <a:off x="3214972" y="3359188"/>
            <a:ext cx="346406" cy="347552"/>
            <a:chOff x="3214972" y="3359188"/>
            <a:chExt cx="346406" cy="347552"/>
          </a:xfrm>
        </p:grpSpPr>
        <p:sp>
          <p:nvSpPr>
            <p:cNvPr id="15023" name="Google Shape;15023;p78"/>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8"/>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8"/>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8"/>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8"/>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8"/>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8"/>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8"/>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8"/>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8"/>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8"/>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8"/>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8"/>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8"/>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78"/>
          <p:cNvGrpSpPr/>
          <p:nvPr/>
        </p:nvGrpSpPr>
        <p:grpSpPr>
          <a:xfrm>
            <a:off x="4629306" y="3409193"/>
            <a:ext cx="367255" cy="244486"/>
            <a:chOff x="4629306" y="3409193"/>
            <a:chExt cx="367255" cy="244486"/>
          </a:xfrm>
        </p:grpSpPr>
        <p:sp>
          <p:nvSpPr>
            <p:cNvPr id="15038" name="Google Shape;15038;p78"/>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8"/>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8"/>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8"/>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8"/>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8"/>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8"/>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8"/>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8"/>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8"/>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78"/>
          <p:cNvGrpSpPr/>
          <p:nvPr/>
        </p:nvGrpSpPr>
        <p:grpSpPr>
          <a:xfrm>
            <a:off x="4193490" y="3350084"/>
            <a:ext cx="289939" cy="334661"/>
            <a:chOff x="4193490" y="3350084"/>
            <a:chExt cx="289939" cy="334661"/>
          </a:xfrm>
        </p:grpSpPr>
        <p:sp>
          <p:nvSpPr>
            <p:cNvPr id="15049" name="Google Shape;15049;p78"/>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8"/>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8"/>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8"/>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8"/>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8"/>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8"/>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8"/>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8"/>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8"/>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8"/>
          <p:cNvGrpSpPr/>
          <p:nvPr/>
        </p:nvGrpSpPr>
        <p:grpSpPr>
          <a:xfrm>
            <a:off x="6533281" y="3351230"/>
            <a:ext cx="357037" cy="357005"/>
            <a:chOff x="6533281" y="3351230"/>
            <a:chExt cx="357037" cy="357005"/>
          </a:xfrm>
        </p:grpSpPr>
        <p:sp>
          <p:nvSpPr>
            <p:cNvPr id="15060" name="Google Shape;15060;p78"/>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8"/>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8"/>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78"/>
          <p:cNvGrpSpPr/>
          <p:nvPr/>
        </p:nvGrpSpPr>
        <p:grpSpPr>
          <a:xfrm>
            <a:off x="6058441" y="3351230"/>
            <a:ext cx="357387" cy="357005"/>
            <a:chOff x="6058441" y="3351230"/>
            <a:chExt cx="357387" cy="357005"/>
          </a:xfrm>
        </p:grpSpPr>
        <p:sp>
          <p:nvSpPr>
            <p:cNvPr id="15064" name="Google Shape;15064;p78"/>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8"/>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6" name="Google Shape;15066;p78"/>
          <p:cNvGrpSpPr/>
          <p:nvPr/>
        </p:nvGrpSpPr>
        <p:grpSpPr>
          <a:xfrm>
            <a:off x="7957483" y="3350848"/>
            <a:ext cx="357387" cy="357387"/>
            <a:chOff x="7957483" y="3350848"/>
            <a:chExt cx="357387" cy="357387"/>
          </a:xfrm>
        </p:grpSpPr>
        <p:sp>
          <p:nvSpPr>
            <p:cNvPr id="15067" name="Google Shape;15067;p78"/>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8"/>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8"/>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0" name="Google Shape;15070;p78"/>
          <p:cNvGrpSpPr/>
          <p:nvPr/>
        </p:nvGrpSpPr>
        <p:grpSpPr>
          <a:xfrm>
            <a:off x="7007771" y="3351230"/>
            <a:ext cx="357387" cy="357005"/>
            <a:chOff x="7007771" y="3351230"/>
            <a:chExt cx="357387" cy="357005"/>
          </a:xfrm>
        </p:grpSpPr>
        <p:sp>
          <p:nvSpPr>
            <p:cNvPr id="15071" name="Google Shape;15071;p78"/>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8"/>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8"/>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8"/>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8"/>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6" name="Google Shape;15076;p78"/>
          <p:cNvGrpSpPr/>
          <p:nvPr/>
        </p:nvGrpSpPr>
        <p:grpSpPr>
          <a:xfrm>
            <a:off x="5108729" y="3351230"/>
            <a:ext cx="357005" cy="357005"/>
            <a:chOff x="5108729" y="3351230"/>
            <a:chExt cx="357005" cy="357005"/>
          </a:xfrm>
        </p:grpSpPr>
        <p:sp>
          <p:nvSpPr>
            <p:cNvPr id="15077" name="Google Shape;15077;p78"/>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8"/>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78"/>
          <p:cNvGrpSpPr/>
          <p:nvPr/>
        </p:nvGrpSpPr>
        <p:grpSpPr>
          <a:xfrm>
            <a:off x="5583569" y="3351230"/>
            <a:ext cx="357419" cy="357005"/>
            <a:chOff x="5583569" y="3351230"/>
            <a:chExt cx="357419" cy="357005"/>
          </a:xfrm>
        </p:grpSpPr>
        <p:sp>
          <p:nvSpPr>
            <p:cNvPr id="15080" name="Google Shape;15080;p78"/>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8"/>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78"/>
          <p:cNvGrpSpPr/>
          <p:nvPr/>
        </p:nvGrpSpPr>
        <p:grpSpPr>
          <a:xfrm>
            <a:off x="7482229" y="3351230"/>
            <a:ext cx="357419" cy="357005"/>
            <a:chOff x="7482229" y="3351230"/>
            <a:chExt cx="357419" cy="357005"/>
          </a:xfrm>
        </p:grpSpPr>
        <p:sp>
          <p:nvSpPr>
            <p:cNvPr id="15083" name="Google Shape;15083;p78"/>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8"/>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8"/>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8"/>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8"/>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78"/>
          <p:cNvGrpSpPr/>
          <p:nvPr/>
        </p:nvGrpSpPr>
        <p:grpSpPr>
          <a:xfrm>
            <a:off x="3764485" y="2890682"/>
            <a:ext cx="222874" cy="345737"/>
            <a:chOff x="3764485" y="2890682"/>
            <a:chExt cx="222874" cy="345737"/>
          </a:xfrm>
        </p:grpSpPr>
        <p:sp>
          <p:nvSpPr>
            <p:cNvPr id="15089" name="Google Shape;15089;p78"/>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8"/>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8"/>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78"/>
          <p:cNvGrpSpPr/>
          <p:nvPr/>
        </p:nvGrpSpPr>
        <p:grpSpPr>
          <a:xfrm>
            <a:off x="2238616" y="2908131"/>
            <a:ext cx="422596" cy="310382"/>
            <a:chOff x="2278533" y="2937377"/>
            <a:chExt cx="346788" cy="254704"/>
          </a:xfrm>
        </p:grpSpPr>
        <p:sp>
          <p:nvSpPr>
            <p:cNvPr id="15093" name="Google Shape;15093;p78"/>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8"/>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5" name="Google Shape;15095;p78"/>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6" name="Google Shape;15096;p78"/>
          <p:cNvGrpSpPr/>
          <p:nvPr/>
        </p:nvGrpSpPr>
        <p:grpSpPr>
          <a:xfrm>
            <a:off x="1836637" y="2891510"/>
            <a:ext cx="286152" cy="346438"/>
            <a:chOff x="1836637" y="2891510"/>
            <a:chExt cx="286152" cy="346438"/>
          </a:xfrm>
        </p:grpSpPr>
        <p:sp>
          <p:nvSpPr>
            <p:cNvPr id="15097" name="Google Shape;15097;p78"/>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8"/>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8"/>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0" name="Google Shape;15100;p78"/>
          <p:cNvGrpSpPr/>
          <p:nvPr/>
        </p:nvGrpSpPr>
        <p:grpSpPr>
          <a:xfrm>
            <a:off x="5585861" y="2905929"/>
            <a:ext cx="379764" cy="337684"/>
            <a:chOff x="5585861" y="2905929"/>
            <a:chExt cx="379764" cy="337684"/>
          </a:xfrm>
        </p:grpSpPr>
        <p:sp>
          <p:nvSpPr>
            <p:cNvPr id="15101" name="Google Shape;15101;p78"/>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8"/>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8"/>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8"/>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5" name="Google Shape;15105;p78"/>
          <p:cNvGrpSpPr/>
          <p:nvPr/>
        </p:nvGrpSpPr>
        <p:grpSpPr>
          <a:xfrm>
            <a:off x="1327676" y="2910480"/>
            <a:ext cx="347934" cy="310024"/>
            <a:chOff x="1327676" y="2910480"/>
            <a:chExt cx="347934" cy="310024"/>
          </a:xfrm>
        </p:grpSpPr>
        <p:sp>
          <p:nvSpPr>
            <p:cNvPr id="15106" name="Google Shape;15106;p78"/>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8"/>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8"/>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8"/>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8"/>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11" name="Google Shape;15111;p78"/>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2" name="Google Shape;15112;p78"/>
          <p:cNvGrpSpPr/>
          <p:nvPr/>
        </p:nvGrpSpPr>
        <p:grpSpPr>
          <a:xfrm>
            <a:off x="2753401" y="2869564"/>
            <a:ext cx="382828" cy="358601"/>
            <a:chOff x="2753373" y="2902523"/>
            <a:chExt cx="347552" cy="325557"/>
          </a:xfrm>
        </p:grpSpPr>
        <p:sp>
          <p:nvSpPr>
            <p:cNvPr id="15113" name="Google Shape;15113;p78"/>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8"/>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8"/>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8"/>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8"/>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8"/>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78"/>
          <p:cNvGrpSpPr/>
          <p:nvPr/>
        </p:nvGrpSpPr>
        <p:grpSpPr>
          <a:xfrm>
            <a:off x="849016" y="2903255"/>
            <a:ext cx="356655" cy="335425"/>
            <a:chOff x="849016" y="2903255"/>
            <a:chExt cx="356655" cy="335425"/>
          </a:xfrm>
        </p:grpSpPr>
        <p:sp>
          <p:nvSpPr>
            <p:cNvPr id="15120" name="Google Shape;15120;p7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78"/>
          <p:cNvGrpSpPr/>
          <p:nvPr/>
        </p:nvGrpSpPr>
        <p:grpSpPr>
          <a:xfrm>
            <a:off x="4210933" y="2926777"/>
            <a:ext cx="280072" cy="275520"/>
            <a:chOff x="4210933" y="2926777"/>
            <a:chExt cx="280072" cy="275520"/>
          </a:xfrm>
        </p:grpSpPr>
        <p:sp>
          <p:nvSpPr>
            <p:cNvPr id="15132" name="Google Shape;15132;p78"/>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8"/>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8"/>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8"/>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8"/>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8"/>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8"/>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8"/>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8"/>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8"/>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8"/>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8"/>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8"/>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5" name="Google Shape;15145;p78"/>
          <p:cNvGrpSpPr/>
          <p:nvPr/>
        </p:nvGrpSpPr>
        <p:grpSpPr>
          <a:xfrm>
            <a:off x="4667216" y="2915382"/>
            <a:ext cx="320273" cy="318395"/>
            <a:chOff x="4667216" y="2915382"/>
            <a:chExt cx="320273" cy="318395"/>
          </a:xfrm>
        </p:grpSpPr>
        <p:sp>
          <p:nvSpPr>
            <p:cNvPr id="15146" name="Google Shape;15146;p78"/>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8"/>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8"/>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8"/>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0" name="Google Shape;15150;p78"/>
          <p:cNvGrpSpPr/>
          <p:nvPr/>
        </p:nvGrpSpPr>
        <p:grpSpPr>
          <a:xfrm>
            <a:off x="5170480" y="2934639"/>
            <a:ext cx="261929" cy="280550"/>
            <a:chOff x="5170480" y="2934639"/>
            <a:chExt cx="261929" cy="280550"/>
          </a:xfrm>
        </p:grpSpPr>
        <p:sp>
          <p:nvSpPr>
            <p:cNvPr id="15151" name="Google Shape;15151;p78"/>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8"/>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8"/>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8"/>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8"/>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8"/>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8"/>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8" name="Google Shape;15158;p78"/>
          <p:cNvGrpSpPr/>
          <p:nvPr/>
        </p:nvGrpSpPr>
        <p:grpSpPr>
          <a:xfrm>
            <a:off x="6069423" y="2891892"/>
            <a:ext cx="362321" cy="364231"/>
            <a:chOff x="6069423" y="2891892"/>
            <a:chExt cx="362321" cy="364231"/>
          </a:xfrm>
        </p:grpSpPr>
        <p:sp>
          <p:nvSpPr>
            <p:cNvPr id="15159" name="Google Shape;15159;p78"/>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8"/>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8"/>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8"/>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8"/>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8"/>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78"/>
          <p:cNvGrpSpPr/>
          <p:nvPr/>
        </p:nvGrpSpPr>
        <p:grpSpPr>
          <a:xfrm>
            <a:off x="6571955" y="2919170"/>
            <a:ext cx="308878" cy="311170"/>
            <a:chOff x="6571955" y="2919170"/>
            <a:chExt cx="308878" cy="311170"/>
          </a:xfrm>
        </p:grpSpPr>
        <p:sp>
          <p:nvSpPr>
            <p:cNvPr id="15166" name="Google Shape;15166;p78"/>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8"/>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8"/>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8"/>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8"/>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8"/>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8"/>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8"/>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8"/>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8"/>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8"/>
          <p:cNvGrpSpPr/>
          <p:nvPr/>
        </p:nvGrpSpPr>
        <p:grpSpPr>
          <a:xfrm>
            <a:off x="7500054" y="2934735"/>
            <a:ext cx="350576" cy="280454"/>
            <a:chOff x="7500054" y="2934735"/>
            <a:chExt cx="350576" cy="280454"/>
          </a:xfrm>
        </p:grpSpPr>
        <p:sp>
          <p:nvSpPr>
            <p:cNvPr id="15177" name="Google Shape;15177;p78"/>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8"/>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8"/>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8"/>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8"/>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8"/>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8"/>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8"/>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78"/>
          <p:cNvGrpSpPr/>
          <p:nvPr/>
        </p:nvGrpSpPr>
        <p:grpSpPr>
          <a:xfrm>
            <a:off x="7024430" y="2874662"/>
            <a:ext cx="332012" cy="355454"/>
            <a:chOff x="7055134" y="2919170"/>
            <a:chExt cx="290321" cy="310820"/>
          </a:xfrm>
        </p:grpSpPr>
        <p:sp>
          <p:nvSpPr>
            <p:cNvPr id="15186" name="Google Shape;15186;p78"/>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8"/>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8"/>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8"/>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8"/>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8"/>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8"/>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8"/>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8"/>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8"/>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8"/>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8"/>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8"/>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8"/>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78"/>
          <p:cNvGrpSpPr/>
          <p:nvPr/>
        </p:nvGrpSpPr>
        <p:grpSpPr>
          <a:xfrm>
            <a:off x="7985143" y="2900613"/>
            <a:ext cx="330109" cy="347552"/>
            <a:chOff x="7985143" y="2900613"/>
            <a:chExt cx="330109" cy="347552"/>
          </a:xfrm>
        </p:grpSpPr>
        <p:sp>
          <p:nvSpPr>
            <p:cNvPr id="15201" name="Google Shape;15201;p78"/>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8"/>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8"/>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8"/>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8"/>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8"/>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8"/>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8"/>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78"/>
          <p:cNvGrpSpPr/>
          <p:nvPr/>
        </p:nvGrpSpPr>
        <p:grpSpPr>
          <a:xfrm>
            <a:off x="7990840" y="2435226"/>
            <a:ext cx="354363" cy="353631"/>
            <a:chOff x="7990840" y="2435226"/>
            <a:chExt cx="354363" cy="353631"/>
          </a:xfrm>
        </p:grpSpPr>
        <p:sp>
          <p:nvSpPr>
            <p:cNvPr id="15210" name="Google Shape;15210;p78"/>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8"/>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8"/>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78"/>
          <p:cNvGrpSpPr/>
          <p:nvPr/>
        </p:nvGrpSpPr>
        <p:grpSpPr>
          <a:xfrm>
            <a:off x="1817317" y="2480330"/>
            <a:ext cx="350958" cy="263043"/>
            <a:chOff x="1817317" y="2480330"/>
            <a:chExt cx="350958" cy="263043"/>
          </a:xfrm>
        </p:grpSpPr>
        <p:sp>
          <p:nvSpPr>
            <p:cNvPr id="15214" name="Google Shape;15214;p78"/>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8"/>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8"/>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8"/>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8"/>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9" name="Google Shape;15219;p78"/>
          <p:cNvGrpSpPr/>
          <p:nvPr/>
        </p:nvGrpSpPr>
        <p:grpSpPr>
          <a:xfrm>
            <a:off x="1341727" y="2483349"/>
            <a:ext cx="419913" cy="308109"/>
            <a:chOff x="1341727" y="2483349"/>
            <a:chExt cx="419913" cy="308109"/>
          </a:xfrm>
        </p:grpSpPr>
        <p:sp>
          <p:nvSpPr>
            <p:cNvPr id="15220" name="Google Shape;15220;p78"/>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8"/>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8"/>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8"/>
          <p:cNvGrpSpPr/>
          <p:nvPr/>
        </p:nvGrpSpPr>
        <p:grpSpPr>
          <a:xfrm>
            <a:off x="854332" y="2447736"/>
            <a:ext cx="376358" cy="330109"/>
            <a:chOff x="854332" y="2447736"/>
            <a:chExt cx="376358" cy="330109"/>
          </a:xfrm>
        </p:grpSpPr>
        <p:sp>
          <p:nvSpPr>
            <p:cNvPr id="15224" name="Google Shape;15224;p78"/>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8"/>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8"/>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8"/>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8"/>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8"/>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8"/>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8"/>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78"/>
          <p:cNvGrpSpPr/>
          <p:nvPr/>
        </p:nvGrpSpPr>
        <p:grpSpPr>
          <a:xfrm>
            <a:off x="4206763" y="2450951"/>
            <a:ext cx="322151" cy="322374"/>
            <a:chOff x="4206763" y="2450951"/>
            <a:chExt cx="322151" cy="322374"/>
          </a:xfrm>
        </p:grpSpPr>
        <p:sp>
          <p:nvSpPr>
            <p:cNvPr id="15233" name="Google Shape;15233;p78"/>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8"/>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78"/>
          <p:cNvGrpSpPr/>
          <p:nvPr/>
        </p:nvGrpSpPr>
        <p:grpSpPr>
          <a:xfrm>
            <a:off x="7528096" y="2450059"/>
            <a:ext cx="327976" cy="324316"/>
            <a:chOff x="7528096" y="2450059"/>
            <a:chExt cx="327976" cy="324316"/>
          </a:xfrm>
        </p:grpSpPr>
        <p:sp>
          <p:nvSpPr>
            <p:cNvPr id="15236" name="Google Shape;15236;p78"/>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8"/>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8"/>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8"/>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8"/>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78"/>
          <p:cNvGrpSpPr/>
          <p:nvPr/>
        </p:nvGrpSpPr>
        <p:grpSpPr>
          <a:xfrm>
            <a:off x="7077129" y="2512542"/>
            <a:ext cx="282364" cy="198619"/>
            <a:chOff x="7077129" y="2512542"/>
            <a:chExt cx="282364" cy="198619"/>
          </a:xfrm>
        </p:grpSpPr>
        <p:sp>
          <p:nvSpPr>
            <p:cNvPr id="15242" name="Google Shape;15242;p78"/>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8"/>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8"/>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8"/>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8"/>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8"/>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78"/>
          <p:cNvGrpSpPr/>
          <p:nvPr/>
        </p:nvGrpSpPr>
        <p:grpSpPr>
          <a:xfrm>
            <a:off x="3725461" y="2444712"/>
            <a:ext cx="334279" cy="334661"/>
            <a:chOff x="3725461" y="2444712"/>
            <a:chExt cx="334279" cy="334661"/>
          </a:xfrm>
        </p:grpSpPr>
        <p:sp>
          <p:nvSpPr>
            <p:cNvPr id="15249" name="Google Shape;15249;p78"/>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8"/>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8"/>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8"/>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8"/>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8"/>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8"/>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78"/>
          <p:cNvGrpSpPr/>
          <p:nvPr/>
        </p:nvGrpSpPr>
        <p:grpSpPr>
          <a:xfrm>
            <a:off x="6577238" y="2457221"/>
            <a:ext cx="332019" cy="310788"/>
            <a:chOff x="6577238" y="2457221"/>
            <a:chExt cx="332019" cy="310788"/>
          </a:xfrm>
        </p:grpSpPr>
        <p:sp>
          <p:nvSpPr>
            <p:cNvPr id="15257" name="Google Shape;15257;p78"/>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8"/>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8"/>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8"/>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8"/>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8"/>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3" name="Google Shape;15263;p78"/>
          <p:cNvGrpSpPr/>
          <p:nvPr/>
        </p:nvGrpSpPr>
        <p:grpSpPr>
          <a:xfrm>
            <a:off x="2818561" y="2439778"/>
            <a:ext cx="247892" cy="346024"/>
            <a:chOff x="2818561" y="2439778"/>
            <a:chExt cx="247892" cy="346024"/>
          </a:xfrm>
        </p:grpSpPr>
        <p:sp>
          <p:nvSpPr>
            <p:cNvPr id="15264" name="Google Shape;15264;p78"/>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8"/>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8"/>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8"/>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8"/>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8"/>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8"/>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8"/>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8"/>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8"/>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8"/>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8"/>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78"/>
          <p:cNvGrpSpPr/>
          <p:nvPr/>
        </p:nvGrpSpPr>
        <p:grpSpPr>
          <a:xfrm>
            <a:off x="3207778" y="2474632"/>
            <a:ext cx="419933" cy="275170"/>
            <a:chOff x="3207778" y="2474632"/>
            <a:chExt cx="419933" cy="275170"/>
          </a:xfrm>
        </p:grpSpPr>
        <p:sp>
          <p:nvSpPr>
            <p:cNvPr id="15277" name="Google Shape;15277;p78"/>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8"/>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8"/>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8"/>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8"/>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8"/>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8"/>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8"/>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8"/>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8"/>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8"/>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8"/>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8"/>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8"/>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1" name="Google Shape;15291;p78"/>
          <p:cNvGrpSpPr/>
          <p:nvPr/>
        </p:nvGrpSpPr>
        <p:grpSpPr>
          <a:xfrm>
            <a:off x="6099375" y="2456075"/>
            <a:ext cx="337684" cy="314194"/>
            <a:chOff x="6099375" y="2456075"/>
            <a:chExt cx="337684" cy="314194"/>
          </a:xfrm>
        </p:grpSpPr>
        <p:sp>
          <p:nvSpPr>
            <p:cNvPr id="15292" name="Google Shape;15292;p78"/>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8"/>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78"/>
          <p:cNvGrpSpPr/>
          <p:nvPr/>
        </p:nvGrpSpPr>
        <p:grpSpPr>
          <a:xfrm>
            <a:off x="2312623" y="2468584"/>
            <a:ext cx="312698" cy="286534"/>
            <a:chOff x="2312623" y="2468584"/>
            <a:chExt cx="312698" cy="286534"/>
          </a:xfrm>
        </p:grpSpPr>
        <p:sp>
          <p:nvSpPr>
            <p:cNvPr id="15295" name="Google Shape;15295;p78"/>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8"/>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8"/>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78"/>
          <p:cNvGrpSpPr/>
          <p:nvPr/>
        </p:nvGrpSpPr>
        <p:grpSpPr>
          <a:xfrm>
            <a:off x="5618805" y="2440924"/>
            <a:ext cx="345292" cy="342618"/>
            <a:chOff x="5618805" y="2440924"/>
            <a:chExt cx="345292" cy="342618"/>
          </a:xfrm>
        </p:grpSpPr>
        <p:sp>
          <p:nvSpPr>
            <p:cNvPr id="15299" name="Google Shape;15299;p78"/>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8"/>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8"/>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8"/>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8"/>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8"/>
          <p:cNvGrpSpPr/>
          <p:nvPr/>
        </p:nvGrpSpPr>
        <p:grpSpPr>
          <a:xfrm>
            <a:off x="4653179" y="2446590"/>
            <a:ext cx="377886" cy="331255"/>
            <a:chOff x="4653179" y="2446590"/>
            <a:chExt cx="377886" cy="331255"/>
          </a:xfrm>
        </p:grpSpPr>
        <p:sp>
          <p:nvSpPr>
            <p:cNvPr id="15305" name="Google Shape;15305;p78"/>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8"/>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8"/>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8"/>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9" name="Google Shape;15309;p78"/>
          <p:cNvGrpSpPr/>
          <p:nvPr/>
        </p:nvGrpSpPr>
        <p:grpSpPr>
          <a:xfrm>
            <a:off x="5184517" y="2459481"/>
            <a:ext cx="252062" cy="305122"/>
            <a:chOff x="5184517" y="2459481"/>
            <a:chExt cx="252062" cy="305122"/>
          </a:xfrm>
        </p:grpSpPr>
        <p:sp>
          <p:nvSpPr>
            <p:cNvPr id="15310" name="Google Shape;15310;p78"/>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8"/>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8"/>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8"/>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8"/>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8"/>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16" name="Google Shape;15316;p78"/>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7" name="Google Shape;15317;p78"/>
          <p:cNvGrpSpPr/>
          <p:nvPr/>
        </p:nvGrpSpPr>
        <p:grpSpPr>
          <a:xfrm>
            <a:off x="6155459" y="1969108"/>
            <a:ext cx="249770" cy="363849"/>
            <a:chOff x="6155459" y="1969108"/>
            <a:chExt cx="249770" cy="363849"/>
          </a:xfrm>
        </p:grpSpPr>
        <p:sp>
          <p:nvSpPr>
            <p:cNvPr id="15318" name="Google Shape;15318;p78"/>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8"/>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8"/>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8"/>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8"/>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8"/>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8"/>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8"/>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8"/>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78"/>
          <p:cNvGrpSpPr/>
          <p:nvPr/>
        </p:nvGrpSpPr>
        <p:grpSpPr>
          <a:xfrm>
            <a:off x="2280029" y="1970604"/>
            <a:ext cx="353631" cy="354395"/>
            <a:chOff x="2280029" y="1970604"/>
            <a:chExt cx="353631" cy="354395"/>
          </a:xfrm>
        </p:grpSpPr>
        <p:sp>
          <p:nvSpPr>
            <p:cNvPr id="15328" name="Google Shape;15328;p78"/>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8"/>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8"/>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8"/>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2" name="Google Shape;15332;p78"/>
          <p:cNvGrpSpPr/>
          <p:nvPr/>
        </p:nvGrpSpPr>
        <p:grpSpPr>
          <a:xfrm>
            <a:off x="8065100" y="2000174"/>
            <a:ext cx="255086" cy="301685"/>
            <a:chOff x="8065100" y="2000174"/>
            <a:chExt cx="255086" cy="301685"/>
          </a:xfrm>
        </p:grpSpPr>
        <p:sp>
          <p:nvSpPr>
            <p:cNvPr id="15333" name="Google Shape;15333;p78"/>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8"/>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8"/>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8"/>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78"/>
          <p:cNvGrpSpPr/>
          <p:nvPr/>
        </p:nvGrpSpPr>
        <p:grpSpPr>
          <a:xfrm>
            <a:off x="6633705" y="1969108"/>
            <a:ext cx="249420" cy="363849"/>
            <a:chOff x="6633705" y="1969108"/>
            <a:chExt cx="249420" cy="363849"/>
          </a:xfrm>
        </p:grpSpPr>
        <p:sp>
          <p:nvSpPr>
            <p:cNvPr id="15338" name="Google Shape;15338;p78"/>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8"/>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8"/>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8"/>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8"/>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8"/>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8"/>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8"/>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6" name="Google Shape;15346;p78"/>
          <p:cNvGrpSpPr/>
          <p:nvPr/>
        </p:nvGrpSpPr>
        <p:grpSpPr>
          <a:xfrm>
            <a:off x="5211031" y="1969108"/>
            <a:ext cx="226661" cy="363467"/>
            <a:chOff x="5211031" y="1969108"/>
            <a:chExt cx="226661" cy="363467"/>
          </a:xfrm>
        </p:grpSpPr>
        <p:sp>
          <p:nvSpPr>
            <p:cNvPr id="15347" name="Google Shape;15347;p78"/>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8"/>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9" name="Google Shape;15349;p78"/>
          <p:cNvGrpSpPr/>
          <p:nvPr/>
        </p:nvGrpSpPr>
        <p:grpSpPr>
          <a:xfrm>
            <a:off x="3712952" y="1970604"/>
            <a:ext cx="354363" cy="354395"/>
            <a:chOff x="3712952" y="1970604"/>
            <a:chExt cx="354363" cy="354395"/>
          </a:xfrm>
        </p:grpSpPr>
        <p:sp>
          <p:nvSpPr>
            <p:cNvPr id="15350" name="Google Shape;15350;p78"/>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8"/>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8"/>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8"/>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8"/>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8"/>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8"/>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8"/>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8"/>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78"/>
          <p:cNvGrpSpPr/>
          <p:nvPr/>
        </p:nvGrpSpPr>
        <p:grpSpPr>
          <a:xfrm>
            <a:off x="3235438" y="1970604"/>
            <a:ext cx="354363" cy="354745"/>
            <a:chOff x="3235438" y="1970604"/>
            <a:chExt cx="354363" cy="354745"/>
          </a:xfrm>
        </p:grpSpPr>
        <p:sp>
          <p:nvSpPr>
            <p:cNvPr id="15360" name="Google Shape;15360;p78"/>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8"/>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8"/>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8"/>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8"/>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8"/>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8"/>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8"/>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8"/>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8"/>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8"/>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8"/>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8"/>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78"/>
          <p:cNvGrpSpPr/>
          <p:nvPr/>
        </p:nvGrpSpPr>
        <p:grpSpPr>
          <a:xfrm>
            <a:off x="1329585" y="1989925"/>
            <a:ext cx="341472" cy="335074"/>
            <a:chOff x="1329585" y="1989925"/>
            <a:chExt cx="341472" cy="335074"/>
          </a:xfrm>
        </p:grpSpPr>
        <p:sp>
          <p:nvSpPr>
            <p:cNvPr id="15374" name="Google Shape;15374;p78"/>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8"/>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8"/>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7" name="Google Shape;15377;p78"/>
          <p:cNvGrpSpPr/>
          <p:nvPr/>
        </p:nvGrpSpPr>
        <p:grpSpPr>
          <a:xfrm>
            <a:off x="5591871" y="1989906"/>
            <a:ext cx="416649" cy="325597"/>
            <a:chOff x="5626763" y="2013829"/>
            <a:chExt cx="351722" cy="274788"/>
          </a:xfrm>
        </p:grpSpPr>
        <p:sp>
          <p:nvSpPr>
            <p:cNvPr id="15378" name="Google Shape;15378;p78"/>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8"/>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8"/>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8"/>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8"/>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8"/>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8"/>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8"/>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8"/>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8"/>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8" name="Google Shape;15388;p78"/>
          <p:cNvGrpSpPr/>
          <p:nvPr/>
        </p:nvGrpSpPr>
        <p:grpSpPr>
          <a:xfrm>
            <a:off x="7576605" y="1983877"/>
            <a:ext cx="276698" cy="333133"/>
            <a:chOff x="7576605" y="1983877"/>
            <a:chExt cx="276698" cy="333133"/>
          </a:xfrm>
        </p:grpSpPr>
        <p:sp>
          <p:nvSpPr>
            <p:cNvPr id="15389" name="Google Shape;15389;p78"/>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8"/>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78"/>
          <p:cNvGrpSpPr/>
          <p:nvPr/>
        </p:nvGrpSpPr>
        <p:grpSpPr>
          <a:xfrm>
            <a:off x="853568" y="1975538"/>
            <a:ext cx="337334" cy="353599"/>
            <a:chOff x="853568" y="1975538"/>
            <a:chExt cx="337334" cy="353599"/>
          </a:xfrm>
        </p:grpSpPr>
        <p:sp>
          <p:nvSpPr>
            <p:cNvPr id="15392" name="Google Shape;15392;p78"/>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8"/>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8"/>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8"/>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6" name="Google Shape;15396;p78"/>
          <p:cNvGrpSpPr/>
          <p:nvPr/>
        </p:nvGrpSpPr>
        <p:grpSpPr>
          <a:xfrm>
            <a:off x="2770052" y="2009628"/>
            <a:ext cx="327085" cy="277080"/>
            <a:chOff x="2770052" y="2009628"/>
            <a:chExt cx="327085" cy="277080"/>
          </a:xfrm>
        </p:grpSpPr>
        <p:sp>
          <p:nvSpPr>
            <p:cNvPr id="15397" name="Google Shape;15397;p78"/>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8"/>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9" name="Google Shape;15399;p78"/>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0" name="Google Shape;15400;p78"/>
          <p:cNvGrpSpPr/>
          <p:nvPr/>
        </p:nvGrpSpPr>
        <p:grpSpPr>
          <a:xfrm>
            <a:off x="4195399" y="1970604"/>
            <a:ext cx="344878" cy="343573"/>
            <a:chOff x="4195399" y="1970604"/>
            <a:chExt cx="344878" cy="343573"/>
          </a:xfrm>
        </p:grpSpPr>
        <p:sp>
          <p:nvSpPr>
            <p:cNvPr id="15401" name="Google Shape;15401;p78"/>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8"/>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8"/>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8"/>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8"/>
          <p:cNvGrpSpPr/>
          <p:nvPr/>
        </p:nvGrpSpPr>
        <p:grpSpPr>
          <a:xfrm>
            <a:off x="4674791" y="1977447"/>
            <a:ext cx="344528" cy="344114"/>
            <a:chOff x="4674791" y="1977447"/>
            <a:chExt cx="344528" cy="344114"/>
          </a:xfrm>
        </p:grpSpPr>
        <p:sp>
          <p:nvSpPr>
            <p:cNvPr id="15406" name="Google Shape;15406;p78"/>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8"/>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8"/>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8"/>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8"/>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8"/>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8"/>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8"/>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8"/>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8"/>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8"/>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8"/>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8"/>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8"/>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8"/>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8"/>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8"/>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8"/>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8"/>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8"/>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8"/>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8"/>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8"/>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8"/>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8"/>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8"/>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78"/>
          <p:cNvGrpSpPr/>
          <p:nvPr/>
        </p:nvGrpSpPr>
        <p:grpSpPr>
          <a:xfrm>
            <a:off x="6083810" y="1547297"/>
            <a:ext cx="382819" cy="310788"/>
            <a:chOff x="6083810" y="1547297"/>
            <a:chExt cx="382819" cy="310788"/>
          </a:xfrm>
        </p:grpSpPr>
        <p:sp>
          <p:nvSpPr>
            <p:cNvPr id="15433" name="Google Shape;15433;p78"/>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8"/>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8"/>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8"/>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8"/>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8"/>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8"/>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8"/>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8"/>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8"/>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8"/>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8"/>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8"/>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8"/>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8"/>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8"/>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8"/>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8"/>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1" name="Google Shape;15451;p78"/>
          <p:cNvGrpSpPr/>
          <p:nvPr/>
        </p:nvGrpSpPr>
        <p:grpSpPr>
          <a:xfrm>
            <a:off x="6558300" y="1538193"/>
            <a:ext cx="382788" cy="328613"/>
            <a:chOff x="6558300" y="1538193"/>
            <a:chExt cx="382788" cy="328613"/>
          </a:xfrm>
        </p:grpSpPr>
        <p:sp>
          <p:nvSpPr>
            <p:cNvPr id="15452" name="Google Shape;15452;p78"/>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8"/>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78"/>
          <p:cNvGrpSpPr/>
          <p:nvPr/>
        </p:nvGrpSpPr>
        <p:grpSpPr>
          <a:xfrm>
            <a:off x="5194002" y="1511297"/>
            <a:ext cx="259605" cy="346024"/>
            <a:chOff x="5194002" y="1511297"/>
            <a:chExt cx="259605" cy="346024"/>
          </a:xfrm>
        </p:grpSpPr>
        <p:sp>
          <p:nvSpPr>
            <p:cNvPr id="15455" name="Google Shape;15455;p78"/>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8"/>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8"/>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8"/>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78"/>
          <p:cNvGrpSpPr/>
          <p:nvPr/>
        </p:nvGrpSpPr>
        <p:grpSpPr>
          <a:xfrm>
            <a:off x="1394741" y="1512061"/>
            <a:ext cx="252444" cy="351722"/>
            <a:chOff x="1394741" y="1512061"/>
            <a:chExt cx="252444" cy="351722"/>
          </a:xfrm>
        </p:grpSpPr>
        <p:sp>
          <p:nvSpPr>
            <p:cNvPr id="15460" name="Google Shape;15460;p78"/>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8"/>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8"/>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8"/>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8"/>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8"/>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8"/>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8"/>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8"/>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8"/>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8"/>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8"/>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8"/>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8"/>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8"/>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8"/>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8"/>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8"/>
          <p:cNvGrpSpPr/>
          <p:nvPr/>
        </p:nvGrpSpPr>
        <p:grpSpPr>
          <a:xfrm>
            <a:off x="855096" y="1504485"/>
            <a:ext cx="380910" cy="339594"/>
            <a:chOff x="855096" y="1504485"/>
            <a:chExt cx="380910" cy="339594"/>
          </a:xfrm>
        </p:grpSpPr>
        <p:sp>
          <p:nvSpPr>
            <p:cNvPr id="15478" name="Google Shape;15478;p78"/>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8"/>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8"/>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8"/>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8"/>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78"/>
          <p:cNvGrpSpPr/>
          <p:nvPr/>
        </p:nvGrpSpPr>
        <p:grpSpPr>
          <a:xfrm>
            <a:off x="1819576" y="1511679"/>
            <a:ext cx="352103" cy="352103"/>
            <a:chOff x="1819576" y="1511679"/>
            <a:chExt cx="352103" cy="352103"/>
          </a:xfrm>
        </p:grpSpPr>
        <p:sp>
          <p:nvSpPr>
            <p:cNvPr id="15484" name="Google Shape;15484;p78"/>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8"/>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8"/>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8"/>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78"/>
          <p:cNvGrpSpPr/>
          <p:nvPr/>
        </p:nvGrpSpPr>
        <p:grpSpPr>
          <a:xfrm>
            <a:off x="5621097" y="1500761"/>
            <a:ext cx="371424" cy="355446"/>
            <a:chOff x="5621097" y="1500761"/>
            <a:chExt cx="371424" cy="355446"/>
          </a:xfrm>
        </p:grpSpPr>
        <p:sp>
          <p:nvSpPr>
            <p:cNvPr id="15489" name="Google Shape;15489;p78"/>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8"/>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78"/>
          <p:cNvGrpSpPr/>
          <p:nvPr/>
        </p:nvGrpSpPr>
        <p:grpSpPr>
          <a:xfrm>
            <a:off x="4670239" y="1541599"/>
            <a:ext cx="359679" cy="321833"/>
            <a:chOff x="4670239" y="1541599"/>
            <a:chExt cx="359679" cy="321833"/>
          </a:xfrm>
        </p:grpSpPr>
        <p:sp>
          <p:nvSpPr>
            <p:cNvPr id="15492" name="Google Shape;15492;p78"/>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8"/>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8"/>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8"/>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8"/>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78"/>
          <p:cNvGrpSpPr/>
          <p:nvPr/>
        </p:nvGrpSpPr>
        <p:grpSpPr>
          <a:xfrm>
            <a:off x="4212429" y="1502385"/>
            <a:ext cx="321037" cy="353822"/>
            <a:chOff x="4212429" y="1502385"/>
            <a:chExt cx="321037" cy="353822"/>
          </a:xfrm>
        </p:grpSpPr>
        <p:sp>
          <p:nvSpPr>
            <p:cNvPr id="15498" name="Google Shape;15498;p78"/>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8"/>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8"/>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8"/>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2" name="Google Shape;15502;p78"/>
          <p:cNvGrpSpPr/>
          <p:nvPr/>
        </p:nvGrpSpPr>
        <p:grpSpPr>
          <a:xfrm>
            <a:off x="2302788" y="1505981"/>
            <a:ext cx="336188" cy="335425"/>
            <a:chOff x="2302788" y="1505981"/>
            <a:chExt cx="336188" cy="335425"/>
          </a:xfrm>
        </p:grpSpPr>
        <p:sp>
          <p:nvSpPr>
            <p:cNvPr id="15503" name="Google Shape;15503;p78"/>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8"/>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8"/>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8"/>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8"/>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8"/>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8"/>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8"/>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8"/>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8"/>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8"/>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8"/>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8"/>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8"/>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8"/>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8"/>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8"/>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78"/>
          <p:cNvGrpSpPr/>
          <p:nvPr/>
        </p:nvGrpSpPr>
        <p:grpSpPr>
          <a:xfrm>
            <a:off x="2780301" y="1521896"/>
            <a:ext cx="333133" cy="321037"/>
            <a:chOff x="2780301" y="1521896"/>
            <a:chExt cx="333133" cy="321037"/>
          </a:xfrm>
        </p:grpSpPr>
        <p:sp>
          <p:nvSpPr>
            <p:cNvPr id="15521" name="Google Shape;15521;p78"/>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8"/>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8"/>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8"/>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8"/>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8"/>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8"/>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8"/>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8"/>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8"/>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8"/>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8"/>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8"/>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8"/>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8"/>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8"/>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8"/>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8"/>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8"/>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8"/>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1" name="Google Shape;15541;p78"/>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8"/>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8"/>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4" name="Google Shape;15544;p78"/>
          <p:cNvGrpSpPr/>
          <p:nvPr/>
        </p:nvGrpSpPr>
        <p:grpSpPr>
          <a:xfrm>
            <a:off x="3316159" y="1515085"/>
            <a:ext cx="211892" cy="339594"/>
            <a:chOff x="3316159" y="1515085"/>
            <a:chExt cx="211892" cy="339594"/>
          </a:xfrm>
        </p:grpSpPr>
        <p:sp>
          <p:nvSpPr>
            <p:cNvPr id="15545" name="Google Shape;15545;p78"/>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8"/>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8"/>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8"/>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8"/>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8"/>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78"/>
          <p:cNvGrpSpPr/>
          <p:nvPr/>
        </p:nvGrpSpPr>
        <p:grpSpPr>
          <a:xfrm>
            <a:off x="3716358" y="1544655"/>
            <a:ext cx="361971" cy="314958"/>
            <a:chOff x="3716358" y="1544655"/>
            <a:chExt cx="361971" cy="314958"/>
          </a:xfrm>
        </p:grpSpPr>
        <p:sp>
          <p:nvSpPr>
            <p:cNvPr id="15552" name="Google Shape;15552;p78"/>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8"/>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8"/>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8"/>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8"/>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57" name="Google Shape;15557;p78"/>
            <p:cNvGrpSpPr/>
            <p:nvPr/>
          </p:nvGrpSpPr>
          <p:grpSpPr>
            <a:xfrm>
              <a:off x="3716358" y="1544655"/>
              <a:ext cx="361971" cy="314958"/>
              <a:chOff x="3716358" y="1544655"/>
              <a:chExt cx="361971" cy="314958"/>
            </a:xfrm>
          </p:grpSpPr>
          <p:sp>
            <p:nvSpPr>
              <p:cNvPr id="15558" name="Google Shape;15558;p78"/>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8"/>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8"/>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8"/>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8"/>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63" name="Google Shape;15563;p78"/>
          <p:cNvGrpSpPr/>
          <p:nvPr/>
        </p:nvGrpSpPr>
        <p:grpSpPr>
          <a:xfrm>
            <a:off x="7011924" y="1557552"/>
            <a:ext cx="499533" cy="305136"/>
            <a:chOff x="7009649" y="1541981"/>
            <a:chExt cx="524940" cy="320655"/>
          </a:xfrm>
        </p:grpSpPr>
        <p:sp>
          <p:nvSpPr>
            <p:cNvPr id="15564" name="Google Shape;15564;p78"/>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8"/>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8"/>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8"/>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8"/>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8"/>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8"/>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8"/>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78"/>
          <p:cNvGrpSpPr/>
          <p:nvPr/>
        </p:nvGrpSpPr>
        <p:grpSpPr>
          <a:xfrm>
            <a:off x="8034034" y="1518109"/>
            <a:ext cx="282746" cy="340358"/>
            <a:chOff x="8034034" y="1518109"/>
            <a:chExt cx="282746" cy="340358"/>
          </a:xfrm>
        </p:grpSpPr>
        <p:sp>
          <p:nvSpPr>
            <p:cNvPr id="15573" name="Google Shape;15573;p78"/>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8"/>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8"/>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8"/>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7" name="Google Shape;15577;p78"/>
          <p:cNvGrpSpPr/>
          <p:nvPr/>
        </p:nvGrpSpPr>
        <p:grpSpPr>
          <a:xfrm>
            <a:off x="7582302" y="1499934"/>
            <a:ext cx="369133" cy="360411"/>
            <a:chOff x="7582302" y="1499934"/>
            <a:chExt cx="369133" cy="360411"/>
          </a:xfrm>
        </p:grpSpPr>
        <p:sp>
          <p:nvSpPr>
            <p:cNvPr id="15578" name="Google Shape;15578;p78"/>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8"/>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8"/>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8"/>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8"/>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86" name="Shape 15586"/>
        <p:cNvGrpSpPr/>
        <p:nvPr/>
      </p:nvGrpSpPr>
      <p:grpSpPr>
        <a:xfrm>
          <a:off x="0" y="0"/>
          <a:ext cx="0" cy="0"/>
          <a:chOff x="0" y="0"/>
          <a:chExt cx="0" cy="0"/>
        </a:xfrm>
      </p:grpSpPr>
      <p:pic>
        <p:nvPicPr>
          <p:cNvPr id="15587" name="Google Shape;15587;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1" name="Shape 2741"/>
        <p:cNvGrpSpPr/>
        <p:nvPr/>
      </p:nvGrpSpPr>
      <p:grpSpPr>
        <a:xfrm>
          <a:off x="0" y="0"/>
          <a:ext cx="0" cy="0"/>
          <a:chOff x="0" y="0"/>
          <a:chExt cx="0" cy="0"/>
        </a:xfrm>
      </p:grpSpPr>
      <p:sp>
        <p:nvSpPr>
          <p:cNvPr id="2742" name="Google Shape;2742;p36"/>
          <p:cNvSpPr txBox="1"/>
          <p:nvPr>
            <p:ph type="title"/>
          </p:nvPr>
        </p:nvSpPr>
        <p:spPr>
          <a:xfrm>
            <a:off x="2620950" y="539500"/>
            <a:ext cx="39021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743" name="Google Shape;2743;p36"/>
          <p:cNvSpPr txBox="1"/>
          <p:nvPr>
            <p:ph idx="1" type="subTitle"/>
          </p:nvPr>
        </p:nvSpPr>
        <p:spPr>
          <a:xfrm>
            <a:off x="2261250" y="2010450"/>
            <a:ext cx="4621500" cy="142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2744" name="Google Shape;2744;p36"/>
          <p:cNvGrpSpPr/>
          <p:nvPr/>
        </p:nvGrpSpPr>
        <p:grpSpPr>
          <a:xfrm flipH="1">
            <a:off x="8313866" y="368344"/>
            <a:ext cx="545422" cy="666492"/>
            <a:chOff x="2859835" y="2776139"/>
            <a:chExt cx="634581" cy="775442"/>
          </a:xfrm>
        </p:grpSpPr>
        <p:sp>
          <p:nvSpPr>
            <p:cNvPr id="2745" name="Google Shape;2745;p36"/>
            <p:cNvSpPr/>
            <p:nvPr/>
          </p:nvSpPr>
          <p:spPr>
            <a:xfrm>
              <a:off x="2859835" y="2847066"/>
              <a:ext cx="634581" cy="704515"/>
            </a:xfrm>
            <a:custGeom>
              <a:rect b="b" l="l" r="r" t="t"/>
              <a:pathLst>
                <a:path extrusionOk="0" fill="none" h="19211" w="17304">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6"/>
            <p:cNvSpPr/>
            <p:nvPr/>
          </p:nvSpPr>
          <p:spPr>
            <a:xfrm>
              <a:off x="3005759" y="3252785"/>
              <a:ext cx="342778" cy="6051"/>
            </a:xfrm>
            <a:custGeom>
              <a:rect b="b" l="l" r="r" t="t"/>
              <a:pathLst>
                <a:path extrusionOk="0" fill="none" h="165" w="9347">
                  <a:moveTo>
                    <a:pt x="0" y="164"/>
                  </a:moveTo>
                  <a:lnTo>
                    <a:pt x="9346"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6"/>
            <p:cNvSpPr/>
            <p:nvPr/>
          </p:nvSpPr>
          <p:spPr>
            <a:xfrm>
              <a:off x="3062712" y="2776139"/>
              <a:ext cx="229863" cy="64984"/>
            </a:xfrm>
            <a:custGeom>
              <a:rect b="b" l="l" r="r" t="t"/>
              <a:pathLst>
                <a:path extrusionOk="0" fill="none" h="1772" w="6268">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36"/>
          <p:cNvGrpSpPr/>
          <p:nvPr/>
        </p:nvGrpSpPr>
        <p:grpSpPr>
          <a:xfrm flipH="1">
            <a:off x="7945527" y="883912"/>
            <a:ext cx="158924" cy="202737"/>
            <a:chOff x="2947570" y="-1075969"/>
            <a:chExt cx="184903" cy="235878"/>
          </a:xfrm>
        </p:grpSpPr>
        <p:sp>
          <p:nvSpPr>
            <p:cNvPr id="2749" name="Google Shape;2749;p36"/>
            <p:cNvSpPr/>
            <p:nvPr/>
          </p:nvSpPr>
          <p:spPr>
            <a:xfrm>
              <a:off x="2947570" y="-1075969"/>
              <a:ext cx="184903" cy="235878"/>
            </a:xfrm>
            <a:custGeom>
              <a:rect b="b" l="l" r="r" t="t"/>
              <a:pathLst>
                <a:path extrusionOk="0" fill="none" h="6432" w="5042">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6"/>
            <p:cNvSpPr/>
            <p:nvPr/>
          </p:nvSpPr>
          <p:spPr>
            <a:xfrm>
              <a:off x="2956555" y="-994040"/>
              <a:ext cx="63003" cy="65020"/>
            </a:xfrm>
            <a:custGeom>
              <a:rect b="b" l="l" r="r" t="t"/>
              <a:pathLst>
                <a:path extrusionOk="0" fill="none" h="1773" w="1718">
                  <a:moveTo>
                    <a:pt x="1" y="1772"/>
                  </a:moveTo>
                  <a:lnTo>
                    <a:pt x="1717"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6"/>
            <p:cNvSpPr/>
            <p:nvPr/>
          </p:nvSpPr>
          <p:spPr>
            <a:xfrm>
              <a:off x="3038520" y="-991033"/>
              <a:ext cx="78956" cy="79983"/>
            </a:xfrm>
            <a:custGeom>
              <a:rect b="b" l="l" r="r" t="t"/>
              <a:pathLst>
                <a:path extrusionOk="0" fill="none" h="2181" w="2153">
                  <a:moveTo>
                    <a:pt x="2153" y="1"/>
                  </a:moveTo>
                  <a:lnTo>
                    <a:pt x="0" y="218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2" name="Google Shape;2752;p36"/>
          <p:cNvGrpSpPr/>
          <p:nvPr/>
        </p:nvGrpSpPr>
        <p:grpSpPr>
          <a:xfrm>
            <a:off x="7437194" y="2374827"/>
            <a:ext cx="166649" cy="167500"/>
            <a:chOff x="3407917" y="-1400250"/>
            <a:chExt cx="193891" cy="194881"/>
          </a:xfrm>
        </p:grpSpPr>
        <p:sp>
          <p:nvSpPr>
            <p:cNvPr id="2753" name="Google Shape;2753;p36"/>
            <p:cNvSpPr/>
            <p:nvPr/>
          </p:nvSpPr>
          <p:spPr>
            <a:xfrm>
              <a:off x="3504845" y="-1400250"/>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6"/>
            <p:cNvSpPr/>
            <p:nvPr/>
          </p:nvSpPr>
          <p:spPr>
            <a:xfrm>
              <a:off x="3504845" y="-1279337"/>
              <a:ext cx="37" cy="73968"/>
            </a:xfrm>
            <a:custGeom>
              <a:rect b="b" l="l" r="r" t="t"/>
              <a:pathLst>
                <a:path extrusionOk="0" fill="none" h="2017" w="1">
                  <a:moveTo>
                    <a:pt x="1" y="0"/>
                  </a:moveTo>
                  <a:lnTo>
                    <a:pt x="1" y="2017"/>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6"/>
            <p:cNvSpPr/>
            <p:nvPr/>
          </p:nvSpPr>
          <p:spPr>
            <a:xfrm>
              <a:off x="3407917" y="-1302331"/>
              <a:ext cx="72978" cy="1027"/>
            </a:xfrm>
            <a:custGeom>
              <a:rect b="b" l="l" r="r" t="t"/>
              <a:pathLst>
                <a:path extrusionOk="0" fill="none" h="28" w="1990">
                  <a:moveTo>
                    <a:pt x="1" y="28"/>
                  </a:moveTo>
                  <a:lnTo>
                    <a:pt x="1990"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6"/>
            <p:cNvSpPr/>
            <p:nvPr/>
          </p:nvSpPr>
          <p:spPr>
            <a:xfrm>
              <a:off x="3528830" y="-1304312"/>
              <a:ext cx="72978" cy="1027"/>
            </a:xfrm>
            <a:custGeom>
              <a:rect b="b" l="l" r="r" t="t"/>
              <a:pathLst>
                <a:path extrusionOk="0" fill="none" h="28" w="1990">
                  <a:moveTo>
                    <a:pt x="1" y="27"/>
                  </a:moveTo>
                  <a:lnTo>
                    <a:pt x="1990"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6"/>
            <p:cNvSpPr/>
            <p:nvPr/>
          </p:nvSpPr>
          <p:spPr>
            <a:xfrm>
              <a:off x="3436889" y="-1370287"/>
              <a:ext cx="51011" cy="51011"/>
            </a:xfrm>
            <a:custGeom>
              <a:rect b="b" l="l" r="r" t="t"/>
              <a:pathLst>
                <a:path extrusionOk="0" fill="none" h="1391" w="1391">
                  <a:moveTo>
                    <a:pt x="1" y="1"/>
                  </a:moveTo>
                  <a:lnTo>
                    <a:pt x="1391"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6"/>
            <p:cNvSpPr/>
            <p:nvPr/>
          </p:nvSpPr>
          <p:spPr>
            <a:xfrm>
              <a:off x="3521825" y="-1286342"/>
              <a:ext cx="52002" cy="51011"/>
            </a:xfrm>
            <a:custGeom>
              <a:rect b="b" l="l" r="r" t="t"/>
              <a:pathLst>
                <a:path extrusionOk="0" fill="none" h="1391" w="1418">
                  <a:moveTo>
                    <a:pt x="1" y="1"/>
                  </a:moveTo>
                  <a:lnTo>
                    <a:pt x="1418" y="139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6"/>
            <p:cNvSpPr/>
            <p:nvPr/>
          </p:nvSpPr>
          <p:spPr>
            <a:xfrm>
              <a:off x="3436889" y="-1285352"/>
              <a:ext cx="51011" cy="52992"/>
            </a:xfrm>
            <a:custGeom>
              <a:rect b="b" l="l" r="r" t="t"/>
              <a:pathLst>
                <a:path extrusionOk="0" fill="none" h="1445" w="1391">
                  <a:moveTo>
                    <a:pt x="1" y="1445"/>
                  </a:moveTo>
                  <a:lnTo>
                    <a:pt x="1391" y="1"/>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6"/>
            <p:cNvSpPr/>
            <p:nvPr/>
          </p:nvSpPr>
          <p:spPr>
            <a:xfrm>
              <a:off x="3521825" y="-1372268"/>
              <a:ext cx="52002" cy="52002"/>
            </a:xfrm>
            <a:custGeom>
              <a:rect b="b" l="l" r="r" t="t"/>
              <a:pathLst>
                <a:path extrusionOk="0" fill="none" h="1418" w="1418">
                  <a:moveTo>
                    <a:pt x="1" y="1417"/>
                  </a:moveTo>
                  <a:lnTo>
                    <a:pt x="1418" y="0"/>
                  </a:lnTo>
                </a:path>
              </a:pathLst>
            </a:custGeom>
            <a:no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4" name="Shape 2764"/>
        <p:cNvGrpSpPr/>
        <p:nvPr/>
      </p:nvGrpSpPr>
      <p:grpSpPr>
        <a:xfrm>
          <a:off x="0" y="0"/>
          <a:ext cx="0" cy="0"/>
          <a:chOff x="0" y="0"/>
          <a:chExt cx="0" cy="0"/>
        </a:xfrm>
      </p:grpSpPr>
      <p:sp>
        <p:nvSpPr>
          <p:cNvPr id="2765" name="Google Shape;2765;p37"/>
          <p:cNvSpPr txBox="1"/>
          <p:nvPr>
            <p:ph type="title"/>
          </p:nvPr>
        </p:nvSpPr>
        <p:spPr>
          <a:xfrm>
            <a:off x="2357100" y="3323481"/>
            <a:ext cx="4429800" cy="32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2766" name="Google Shape;2766;p37"/>
          <p:cNvSpPr txBox="1"/>
          <p:nvPr>
            <p:ph idx="4294967295" type="subTitle"/>
          </p:nvPr>
        </p:nvSpPr>
        <p:spPr>
          <a:xfrm>
            <a:off x="713225" y="539500"/>
            <a:ext cx="1195500" cy="129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7" name="Google Shape;2767;p37"/>
          <p:cNvSpPr txBox="1"/>
          <p:nvPr>
            <p:ph idx="4294967295" type="subTitle"/>
          </p:nvPr>
        </p:nvSpPr>
        <p:spPr>
          <a:xfrm>
            <a:off x="7235275" y="2571750"/>
            <a:ext cx="1195500" cy="129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8" name="Google Shape;2768;p37"/>
          <p:cNvSpPr txBox="1"/>
          <p:nvPr>
            <p:ph idx="1" type="subTitle"/>
          </p:nvPr>
        </p:nvSpPr>
        <p:spPr>
          <a:xfrm>
            <a:off x="2357100" y="1493619"/>
            <a:ext cx="4429800" cy="1679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2" name="Shape 2772"/>
        <p:cNvGrpSpPr/>
        <p:nvPr/>
      </p:nvGrpSpPr>
      <p:grpSpPr>
        <a:xfrm>
          <a:off x="0" y="0"/>
          <a:ext cx="0" cy="0"/>
          <a:chOff x="0" y="0"/>
          <a:chExt cx="0" cy="0"/>
        </a:xfrm>
      </p:grpSpPr>
      <p:sp>
        <p:nvSpPr>
          <p:cNvPr id="2773" name="Google Shape;2773;p38"/>
          <p:cNvSpPr txBox="1"/>
          <p:nvPr>
            <p:ph type="title"/>
          </p:nvPr>
        </p:nvSpPr>
        <p:spPr>
          <a:xfrm>
            <a:off x="1592450" y="806075"/>
            <a:ext cx="3129600" cy="162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a:t>
            </a:r>
            <a:r>
              <a:rPr lang="en"/>
              <a:t>hat Is This Topic About?</a:t>
            </a:r>
            <a:endParaRPr/>
          </a:p>
        </p:txBody>
      </p:sp>
      <p:pic>
        <p:nvPicPr>
          <p:cNvPr id="2774" name="Google Shape;2774;p38"/>
          <p:cNvPicPr preferRelativeResize="0"/>
          <p:nvPr/>
        </p:nvPicPr>
        <p:blipFill rotWithShape="1">
          <a:blip r:embed="rId3">
            <a:alphaModFix/>
          </a:blip>
          <a:srcRect b="6943" l="38265" r="13163" t="20196"/>
          <a:stretch/>
        </p:blipFill>
        <p:spPr>
          <a:xfrm>
            <a:off x="4961050" y="1276500"/>
            <a:ext cx="2590500" cy="2590500"/>
          </a:xfrm>
          <a:prstGeom prst="ellipse">
            <a:avLst/>
          </a:prstGeom>
          <a:noFill/>
          <a:ln>
            <a:noFill/>
          </a:ln>
        </p:spPr>
      </p:pic>
      <p:sp>
        <p:nvSpPr>
          <p:cNvPr id="2775" name="Google Shape;2775;p38"/>
          <p:cNvSpPr/>
          <p:nvPr/>
        </p:nvSpPr>
        <p:spPr>
          <a:xfrm>
            <a:off x="4961050" y="1276500"/>
            <a:ext cx="2590500" cy="2590500"/>
          </a:xfrm>
          <a:prstGeom prst="ellipse">
            <a:avLst/>
          </a:prstGeom>
          <a:solidFill>
            <a:srgbClr val="E6BA6D">
              <a:alpha val="29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8"/>
          <p:cNvSpPr txBox="1"/>
          <p:nvPr>
            <p:ph idx="1" type="subTitle"/>
          </p:nvPr>
        </p:nvSpPr>
        <p:spPr>
          <a:xfrm>
            <a:off x="1592450" y="2712925"/>
            <a:ext cx="2891400" cy="162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give a brief description of the topic. For example, if you are going to mention Mercury, you could say that it’s the innermost planet in the Solar System</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80" name="Shape 2780"/>
        <p:cNvGrpSpPr/>
        <p:nvPr/>
      </p:nvGrpSpPr>
      <p:grpSpPr>
        <a:xfrm>
          <a:off x="0" y="0"/>
          <a:ext cx="0" cy="0"/>
          <a:chOff x="0" y="0"/>
          <a:chExt cx="0" cy="0"/>
        </a:xfrm>
      </p:grpSpPr>
      <p:sp>
        <p:nvSpPr>
          <p:cNvPr id="2781" name="Google Shape;2781;p39"/>
          <p:cNvSpPr txBox="1"/>
          <p:nvPr>
            <p:ph type="title"/>
          </p:nvPr>
        </p:nvSpPr>
        <p:spPr>
          <a:xfrm rot="122813">
            <a:off x="2994340" y="1933203"/>
            <a:ext cx="2494592" cy="1859693"/>
          </a:xfrm>
          <a:prstGeom prst="rect">
            <a:avLst/>
          </a:prstGeom>
        </p:spPr>
        <p:txBody>
          <a:bodyPr anchorCtr="0" anchor="ctr" bIns="91425" lIns="91425" spcFirstLastPara="1" rIns="18287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5" name="Shape 2785"/>
        <p:cNvGrpSpPr/>
        <p:nvPr/>
      </p:nvGrpSpPr>
      <p:grpSpPr>
        <a:xfrm>
          <a:off x="0" y="0"/>
          <a:ext cx="0" cy="0"/>
          <a:chOff x="0" y="0"/>
          <a:chExt cx="0" cy="0"/>
        </a:xfrm>
      </p:grpSpPr>
      <p:sp>
        <p:nvSpPr>
          <p:cNvPr id="2786" name="Google Shape;2786;p40"/>
          <p:cNvSpPr txBox="1"/>
          <p:nvPr>
            <p:ph type="title"/>
          </p:nvPr>
        </p:nvSpPr>
        <p:spPr>
          <a:xfrm>
            <a:off x="1268550" y="539500"/>
            <a:ext cx="6606900" cy="50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efinition of Concepts</a:t>
            </a:r>
            <a:endParaRPr/>
          </a:p>
        </p:txBody>
      </p:sp>
      <p:sp>
        <p:nvSpPr>
          <p:cNvPr id="2787" name="Google Shape;2787;p40"/>
          <p:cNvSpPr txBox="1"/>
          <p:nvPr>
            <p:ph idx="1" type="subTitle"/>
          </p:nvPr>
        </p:nvSpPr>
        <p:spPr>
          <a:xfrm>
            <a:off x="955775"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788" name="Google Shape;2788;p40"/>
          <p:cNvSpPr txBox="1"/>
          <p:nvPr>
            <p:ph idx="2" type="subTitle"/>
          </p:nvPr>
        </p:nvSpPr>
        <p:spPr>
          <a:xfrm>
            <a:off x="955775"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789" name="Google Shape;2789;p40"/>
          <p:cNvSpPr txBox="1"/>
          <p:nvPr>
            <p:ph idx="3" type="subTitle"/>
          </p:nvPr>
        </p:nvSpPr>
        <p:spPr>
          <a:xfrm>
            <a:off x="3650250"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790" name="Google Shape;2790;p40"/>
          <p:cNvSpPr txBox="1"/>
          <p:nvPr>
            <p:ph idx="4" type="subTitle"/>
          </p:nvPr>
        </p:nvSpPr>
        <p:spPr>
          <a:xfrm>
            <a:off x="3650250"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791" name="Google Shape;2791;p40"/>
          <p:cNvSpPr txBox="1"/>
          <p:nvPr>
            <p:ph idx="5" type="subTitle"/>
          </p:nvPr>
        </p:nvSpPr>
        <p:spPr>
          <a:xfrm>
            <a:off x="6344725" y="2832131"/>
            <a:ext cx="1843500" cy="8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792" name="Google Shape;2792;p40"/>
          <p:cNvSpPr txBox="1"/>
          <p:nvPr>
            <p:ph idx="6" type="subTitle"/>
          </p:nvPr>
        </p:nvSpPr>
        <p:spPr>
          <a:xfrm>
            <a:off x="6344725" y="2494525"/>
            <a:ext cx="18435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793" name="Google Shape;2793;p40"/>
          <p:cNvSpPr/>
          <p:nvPr/>
        </p:nvSpPr>
        <p:spPr>
          <a:xfrm>
            <a:off x="1703515" y="1951669"/>
            <a:ext cx="348019" cy="468185"/>
          </a:xfrm>
          <a:custGeom>
            <a:rect b="b" l="l" r="r" t="t"/>
            <a:pathLst>
              <a:path extrusionOk="0" h="55836" w="41505">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4" name="Google Shape;2794;p40"/>
          <p:cNvGrpSpPr/>
          <p:nvPr/>
        </p:nvGrpSpPr>
        <p:grpSpPr>
          <a:xfrm>
            <a:off x="4391121" y="1951669"/>
            <a:ext cx="374898" cy="466353"/>
            <a:chOff x="4663359" y="1884267"/>
            <a:chExt cx="315624" cy="402410"/>
          </a:xfrm>
        </p:grpSpPr>
        <p:sp>
          <p:nvSpPr>
            <p:cNvPr id="2795" name="Google Shape;2795;p40"/>
            <p:cNvSpPr/>
            <p:nvPr/>
          </p:nvSpPr>
          <p:spPr>
            <a:xfrm>
              <a:off x="4663359" y="1884267"/>
              <a:ext cx="315624" cy="402410"/>
            </a:xfrm>
            <a:custGeom>
              <a:rect b="b" l="l" r="r" t="t"/>
              <a:pathLst>
                <a:path extrusionOk="0" h="54974" w="43118">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0"/>
            <p:cNvSpPr/>
            <p:nvPr/>
          </p:nvSpPr>
          <p:spPr>
            <a:xfrm>
              <a:off x="4723486" y="1926005"/>
              <a:ext cx="102443" cy="103981"/>
            </a:xfrm>
            <a:custGeom>
              <a:rect b="b" l="l" r="r" t="t"/>
              <a:pathLst>
                <a:path extrusionOk="0" h="14205" w="13995">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 name="Google Shape;2797;p40"/>
          <p:cNvGrpSpPr/>
          <p:nvPr/>
        </p:nvGrpSpPr>
        <p:grpSpPr>
          <a:xfrm>
            <a:off x="7083241" y="1951669"/>
            <a:ext cx="366467" cy="469915"/>
            <a:chOff x="5015817" y="1930712"/>
            <a:chExt cx="319891" cy="410191"/>
          </a:xfrm>
        </p:grpSpPr>
        <p:sp>
          <p:nvSpPr>
            <p:cNvPr id="2798" name="Google Shape;2798;p40"/>
            <p:cNvSpPr/>
            <p:nvPr/>
          </p:nvSpPr>
          <p:spPr>
            <a:xfrm>
              <a:off x="5015817" y="1930712"/>
              <a:ext cx="319891" cy="410191"/>
            </a:xfrm>
            <a:custGeom>
              <a:rect b="b" l="l" r="r" t="t"/>
              <a:pathLst>
                <a:path extrusionOk="0" h="56037" w="43701">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0"/>
            <p:cNvSpPr/>
            <p:nvPr/>
          </p:nvSpPr>
          <p:spPr>
            <a:xfrm>
              <a:off x="5074853" y="2099592"/>
              <a:ext cx="201600" cy="187612"/>
            </a:xfrm>
            <a:custGeom>
              <a:rect b="b" l="l" r="r" t="t"/>
              <a:pathLst>
                <a:path extrusionOk="0" h="25630" w="27541">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Research Methods Lesson by Slidesgo">
  <a:themeElements>
    <a:clrScheme name="Simple Light">
      <a:dk1>
        <a:srgbClr val="47666D"/>
      </a:dk1>
      <a:lt1>
        <a:srgbClr val="FEEADA"/>
      </a:lt1>
      <a:dk2>
        <a:srgbClr val="88B29A"/>
      </a:dk2>
      <a:lt2>
        <a:srgbClr val="E49D36"/>
      </a:lt2>
      <a:accent1>
        <a:srgbClr val="FEEADA"/>
      </a:accent1>
      <a:accent2>
        <a:srgbClr val="47666D"/>
      </a:accent2>
      <a:accent3>
        <a:srgbClr val="88B29A"/>
      </a:accent3>
      <a:accent4>
        <a:srgbClr val="E49D36"/>
      </a:accent4>
      <a:accent5>
        <a:srgbClr val="E6BA6D"/>
      </a:accent5>
      <a:accent6>
        <a:srgbClr val="E75F6B"/>
      </a:accent6>
      <a:hlink>
        <a:srgbClr val="4766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