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9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20"/>
  </p:notesMasterIdLst>
  <p:sldIdLst>
    <p:sldId id="320" r:id="rId11"/>
    <p:sldId id="293" r:id="rId12"/>
    <p:sldId id="298" r:id="rId13"/>
    <p:sldId id="313" r:id="rId14"/>
    <p:sldId id="321" r:id="rId15"/>
    <p:sldId id="314" r:id="rId16"/>
    <p:sldId id="319" r:id="rId17"/>
    <p:sldId id="316" r:id="rId18"/>
    <p:sldId id="31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34F"/>
    <a:srgbClr val="EF4753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5" autoAdjust="0"/>
    <p:restoredTop sz="86111" autoAdjust="0"/>
  </p:normalViewPr>
  <p:slideViewPr>
    <p:cSldViewPr snapToGrid="0">
      <p:cViewPr varScale="1">
        <p:scale>
          <a:sx n="58" d="100"/>
          <a:sy n="58" d="100"/>
        </p:scale>
        <p:origin x="116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2022/8/16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44" r:id="rId12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45" r:id="rId4"/>
    <p:sldLayoutId id="2147483746" r:id="rId5"/>
    <p:sldLayoutId id="2147483747" r:id="rId6"/>
    <p:sldLayoutId id="2147483748" r:id="rId7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wm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8621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2926"/>
            <a:ext cx="7518400" cy="51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085219" y="3257551"/>
            <a:ext cx="8186057" cy="196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47: LÀM QUEN VỚI CHỮ SỐ LA MÃ (TIẾT 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3050"/>
            <a:ext cx="8592457" cy="14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638" y="5447780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58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4955"/>
            <a:ext cx="870958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8131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4682" y="-81642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58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98172" y="7409543"/>
            <a:ext cx="8432800" cy="24384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>
                <a:latin typeface="iCiel Cadena" pitchFamily="50" charset="0"/>
                <a:cs typeface="Arial" pitchFamily="34" charset="0"/>
              </a:rPr>
              <a:t>LUYỆN TẬP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75" y="1800344"/>
            <a:ext cx="10092985" cy="473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605200" y="111473"/>
            <a:ext cx="6255239" cy="992290"/>
            <a:chOff x="4539228" y="172432"/>
            <a:chExt cx="6149694" cy="992290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7606" y="1933971"/>
            <a:ext cx="5153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760" y="2602722"/>
            <a:ext cx="1889760" cy="5976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93692" y="2602722"/>
            <a:ext cx="1889760" cy="5976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73480" y="2608683"/>
            <a:ext cx="1889760" cy="5976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4043" y="3391950"/>
            <a:ext cx="4608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333" y="4016791"/>
            <a:ext cx="7852477" cy="212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3605200" y="233393"/>
            <a:ext cx="6255239" cy="992290"/>
            <a:chOff x="4539228" y="172432"/>
            <a:chExt cx="6149694" cy="992290"/>
          </a:xfrm>
        </p:grpSpPr>
        <p:grpSp>
          <p:nvGrpSpPr>
            <p:cNvPr id="17" name="Group 16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215054" y="113284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1063882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11" grpId="0" animBg="1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91" y="524145"/>
            <a:ext cx="10762488" cy="6023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9808" y="842153"/>
            <a:ext cx="3334513" cy="1531990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1424763" y="227536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53639" y="2355606"/>
            <a:ext cx="3525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36" y="3086052"/>
            <a:ext cx="7886523" cy="16993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28801" y="5044440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49641" y="5067300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94121" y="5067300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84321" y="5067300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05200" y="111473"/>
            <a:ext cx="6255239" cy="992290"/>
            <a:chOff x="4539228" y="172432"/>
            <a:chExt cx="6149694" cy="992290"/>
          </a:xfrm>
        </p:grpSpPr>
        <p:grpSp>
          <p:nvGrpSpPr>
            <p:cNvPr id="12" name="Group 11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446997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14" name="Flowchart: Connector 13"/>
          <p:cNvSpPr/>
          <p:nvPr/>
        </p:nvSpPr>
        <p:spPr>
          <a:xfrm>
            <a:off x="944703" y="125889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7380" y="1403837"/>
            <a:ext cx="4551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0" y="1754791"/>
            <a:ext cx="5608320" cy="391448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31052" y="2286000"/>
            <a:ext cx="523314" cy="89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131052" y="2286000"/>
            <a:ext cx="523314" cy="89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131052" y="4236720"/>
            <a:ext cx="523314" cy="96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131052" y="4236720"/>
            <a:ext cx="523314" cy="822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605200" y="111473"/>
            <a:ext cx="6255239" cy="992290"/>
            <a:chOff x="4539228" y="172432"/>
            <a:chExt cx="6149694" cy="992290"/>
          </a:xfrm>
        </p:grpSpPr>
        <p:grpSp>
          <p:nvGrpSpPr>
            <p:cNvPr id="13" name="Group 1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2)</a:t>
            </a:r>
          </a:p>
        </p:txBody>
      </p:sp>
    </p:spTree>
    <p:extLst>
      <p:ext uri="{BB962C8B-B14F-4D97-AF65-F5344CB8AC3E}">
        <p14:creationId xmlns:p14="http://schemas.microsoft.com/office/powerpoint/2010/main" val="3068628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85322" y="1729064"/>
            <a:ext cx="68213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</a:p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 AI ĐÚNG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43323" y="3878954"/>
            <a:ext cx="2225040" cy="8686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43323" y="3878954"/>
            <a:ext cx="2225040" cy="8686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02:00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605200" y="111473"/>
            <a:ext cx="6255239" cy="992290"/>
            <a:chOff x="4539228" y="172432"/>
            <a:chExt cx="6149694" cy="992290"/>
          </a:xfrm>
        </p:grpSpPr>
        <p:grpSp>
          <p:nvGrpSpPr>
            <p:cNvPr id="11" name="Group 10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2695656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14" name="Flowchart: Connector 13"/>
          <p:cNvSpPr/>
          <p:nvPr/>
        </p:nvSpPr>
        <p:spPr>
          <a:xfrm>
            <a:off x="738963" y="139605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1640" y="1601957"/>
            <a:ext cx="4551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0" y="2074831"/>
            <a:ext cx="5608320" cy="391448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31052" y="2286000"/>
            <a:ext cx="523314" cy="89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131052" y="2286000"/>
            <a:ext cx="523314" cy="89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131052" y="4236720"/>
            <a:ext cx="523314" cy="96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131052" y="4236720"/>
            <a:ext cx="523314" cy="822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605200" y="111473"/>
            <a:ext cx="6255239" cy="992290"/>
            <a:chOff x="4539228" y="172432"/>
            <a:chExt cx="6149694" cy="992290"/>
          </a:xfrm>
        </p:grpSpPr>
        <p:grpSp>
          <p:nvGrpSpPr>
            <p:cNvPr id="13" name="Group 1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1087004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460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76" y="583569"/>
            <a:ext cx="10762488" cy="60237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48840" y="1517407"/>
            <a:ext cx="6263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VI; V; VIII; II; XI; IX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952323" y="136557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37360" y="1517407"/>
            <a:ext cx="8183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58517" y="2109363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30980" y="2118747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58517" y="2856235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79820" y="2109363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79820" y="2868015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30980" y="2856235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37360" y="3494484"/>
            <a:ext cx="77028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I; II; III; IV; V; VI; VII; VIII; IX; X; XI; XII; XIII; XIV; XV</a:t>
            </a:r>
          </a:p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605200" y="111473"/>
            <a:ext cx="6255239" cy="992290"/>
            <a:chOff x="4539228" y="172432"/>
            <a:chExt cx="6149694" cy="992290"/>
          </a:xfrm>
        </p:grpSpPr>
        <p:grpSp>
          <p:nvGrpSpPr>
            <p:cNvPr id="16" name="Group 1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4172060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7" grpId="0" animBg="1"/>
      <p:bldP spid="19" grpId="0"/>
      <p:bldP spid="1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1866</TotalTime>
  <Words>392</Words>
  <Application>Microsoft Office PowerPoint</Application>
  <PresentationFormat>Widescreen</PresentationFormat>
  <Paragraphs>66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9</vt:i4>
      </vt:variant>
    </vt:vector>
  </HeadingPairs>
  <TitlesOfParts>
    <vt:vector size="27" baseType="lpstr">
      <vt:lpstr>等线</vt:lpstr>
      <vt:lpstr>宋体</vt:lpstr>
      <vt:lpstr>Arial</vt:lpstr>
      <vt:lpstr>Calibri</vt:lpstr>
      <vt:lpstr>iCiel Cadena</vt:lpstr>
      <vt:lpstr>Open Sans Extrabold</vt:lpstr>
      <vt:lpstr>Times New Roman</vt:lpstr>
      <vt:lpstr>印品黑体</vt:lpstr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Administrator</cp:lastModifiedBy>
  <cp:revision>77</cp:revision>
  <dcterms:created xsi:type="dcterms:W3CDTF">2021-07-11T03:43:43Z</dcterms:created>
  <dcterms:modified xsi:type="dcterms:W3CDTF">2022-08-16T03:06:02Z</dcterms:modified>
</cp:coreProperties>
</file>