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88" r:id="rId8"/>
    <p:sldId id="283" r:id="rId9"/>
    <p:sldId id="284" r:id="rId10"/>
    <p:sldId id="285" r:id="rId11"/>
    <p:sldId id="286" r:id="rId12"/>
    <p:sldId id="287" r:id="rId13"/>
    <p:sldId id="289" r:id="rId14"/>
    <p:sldId id="290" r:id="rId15"/>
    <p:sldId id="263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7" autoAdjust="0"/>
    <p:restoredTop sz="84946" autoAdjust="0"/>
  </p:normalViewPr>
  <p:slideViewPr>
    <p:cSldViewPr snapToGrid="0">
      <p:cViewPr varScale="1">
        <p:scale>
          <a:sx n="99" d="100"/>
          <a:sy n="99" d="100"/>
        </p:scale>
        <p:origin x="-131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9/30/2021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89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1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40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64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41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45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23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84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34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xem bài giảng, vui lòng ấn biểu tượng [PLAY].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chuyển slide, vui lòng ấn nút [TẾP THEO].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Để tải file nguồn bài giảng,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trình chiếu powerPoint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quý thầy cô chọn vào mục [Tài nguyên</a:t>
            </a:r>
            <a:r>
              <a:rPr lang="en-US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/…/ Tệp/Tải xuống</a:t>
            </a:r>
            <a:r>
              <a:rPr lang="vi-VN" sz="1800" kern="12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3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26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9/30/2021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image" Target="../media/image9.wmf"/><Relationship Id="rId10" Type="http://schemas.openxmlformats.org/officeDocument/2006/relationships/image" Target="../media/image7.wmf"/><Relationship Id="rId4" Type="http://schemas.openxmlformats.org/officeDocument/2006/relationships/image" Target="../media/image10.jpeg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2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wmf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10" Type="http://schemas.openxmlformats.org/officeDocument/2006/relationships/image" Target="../media/image15.png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8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0.w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TẬP HỢP CÁC SỐ TỰ NHIÊN</a:t>
            </a:r>
            <a:endParaRPr lang="en-US" sz="50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:……………………………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xmlns="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§ 2 </a:t>
            </a:r>
            <a:r>
              <a:rPr lang="en-US" sz="48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C1 - T3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881" y="1999280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  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558720" imgH="368280" progId="Equation.DSMT4">
                  <p:embed/>
                </p:oleObj>
              </mc:Choice>
              <mc:Fallback>
                <p:oleObj name="Equation" r:id="rId4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1002960" imgH="393480" progId="Equation.DSMT4">
                  <p:embed/>
                </p:oleObj>
              </mc:Choice>
              <mc:Fallback>
                <p:oleObj name="Equation" r:id="rId6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511300" imgH="241300" progId="Equation.DSMT4">
                  <p:embed/>
                </p:oleObj>
              </mc:Choice>
              <mc:Fallback>
                <p:oleObj name="Equation" r:id="rId8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xmlns="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xmlns="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xmlns="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xmlns="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978568" y="1246864"/>
            <a:ext cx="10056226" cy="13421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vi-VN" sz="3200" dirty="0">
                <a:solidFill>
                  <a:schemeClr val="accent3">
                    <a:lumMod val="50000"/>
                  </a:schemeClr>
                </a:solidFill>
              </a:rPr>
              <a:t>Trình bày phần sưu tầm về dân số và diện tích của một số tỉnh thành của nước ta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xmlns="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34817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78025" y="2561059"/>
            <a:ext cx="10058399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Từ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bảng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liệu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nhóm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biết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dân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lớn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+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Tỉnh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có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diện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tích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nhỏ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nhất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411" y="4572000"/>
            <a:ext cx="10321870" cy="954107"/>
          </a:xfrm>
          <a:prstGeom prst="rect">
            <a:avLst/>
          </a:prstGeom>
          <a:solidFill>
            <a:srgbClr val="FFD347"/>
          </a:solidFill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Arial" pitchFamily="34" charset="0"/>
                <a:cs typeface="Arial" pitchFamily="34" charset="0"/>
              </a:rPr>
              <a:t>Các con 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ố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hôm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nay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xmlns="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046988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 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                           .</a:t>
            </a:r>
          </a:p>
          <a:p>
            <a:pPr algn="just"/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37937" y="41709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86302" y="967708"/>
          <a:ext cx="409824" cy="27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304560" imgH="317160" progId="Equation.DSMT4">
                  <p:embed/>
                </p:oleObj>
              </mc:Choice>
              <mc:Fallback>
                <p:oleObj name="Equation" r:id="rId5" imgW="304560" imgH="317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302" y="967708"/>
                        <a:ext cx="409824" cy="27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55269" y="929857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7" imgW="380880" imgH="342720" progId="Equation.DSMT4">
                  <p:embed/>
                </p:oleObj>
              </mc:Choice>
              <mc:Fallback>
                <p:oleObj name="Equation" r:id="rId7" imgW="3808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5269" y="929857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8196512" y="2035175"/>
          <a:ext cx="4095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9" imgW="304560" imgH="317160" progId="Equation.DSMT4">
                  <p:embed/>
                </p:oleObj>
              </mc:Choice>
              <mc:Fallback>
                <p:oleObj name="Equation" r:id="rId9" imgW="304560" imgH="3171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6512" y="2035175"/>
                        <a:ext cx="4095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191552" y="2464886"/>
          <a:ext cx="343058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1" imgW="2552400" imgH="457200" progId="Equation.DSMT4">
                  <p:embed/>
                </p:oleObj>
              </mc:Choice>
              <mc:Fallback>
                <p:oleObj name="Equation" r:id="rId11" imgW="2552400" imgH="457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552" y="2464886"/>
                        <a:ext cx="343058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9393990" y="2943560"/>
          <a:ext cx="38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3" imgW="380880" imgH="342720" progId="Equation.DSMT4">
                  <p:embed/>
                </p:oleObj>
              </mc:Choice>
              <mc:Fallback>
                <p:oleObj name="Equation" r:id="rId13" imgW="38088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3990" y="2943560"/>
                        <a:ext cx="38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1366838" y="3387725"/>
          <a:ext cx="31924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2374560" imgH="457200" progId="Equation.DSMT4">
                  <p:embed/>
                </p:oleObj>
              </mc:Choice>
              <mc:Fallback>
                <p:oleObj name="Equation" r:id="rId14" imgW="23745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3387725"/>
                        <a:ext cx="31924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96123" y="1377869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825480" imgH="317160" progId="Equation.DSMT4">
                  <p:embed/>
                </p:oleObj>
              </mc:Choice>
              <mc:Fallback>
                <p:oleObj name="Equation" r:id="rId4" imgW="825480" imgH="317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6123" y="1377869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52871" y="134967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901440" imgH="342720" progId="Equation.DSMT4">
                  <p:embed/>
                </p:oleObj>
              </mc:Choice>
              <mc:Fallback>
                <p:oleObj name="Equation" r:id="rId6" imgW="9014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71" y="134967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2170893" y="1749748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901440" imgH="342720" progId="Equation.DSMT4">
                  <p:embed/>
                </p:oleObj>
              </mc:Choice>
              <mc:Fallback>
                <p:oleObj name="Equation" r:id="rId8" imgW="9014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893" y="1749748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8"/>
          <p:cNvGraphicFramePr>
            <a:graphicFrameLocks noChangeAspect="1"/>
          </p:cNvGraphicFramePr>
          <p:nvPr/>
        </p:nvGraphicFramePr>
        <p:xfrm>
          <a:off x="3572279" y="1778322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825480" imgH="317160" progId="Equation.DSMT4">
                  <p:embed/>
                </p:oleObj>
              </mc:Choice>
              <mc:Fallback>
                <p:oleObj name="Equation" r:id="rId9" imgW="825480" imgH="3171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279" y="1778322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62752" y="3022169"/>
            <a:ext cx="7981627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đúng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:  b)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        .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637041" y="3100981"/>
          <a:ext cx="901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901440" imgH="342720" progId="Equation.DSMT4">
                  <p:embed/>
                </p:oleObj>
              </mc:Choice>
              <mc:Fallback>
                <p:oleObj name="Equation" r:id="rId11" imgW="901440" imgH="3427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7041" y="3100981"/>
                        <a:ext cx="901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23494" y="3129178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3" imgW="825480" imgH="317160" progId="Equation.DSMT4">
                  <p:embed/>
                </p:oleObj>
              </mc:Choice>
              <mc:Fallback>
                <p:oleObj name="Equation" r:id="rId13" imgW="825480" imgH="31716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494" y="3129178"/>
                        <a:ext cx="825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71 219 367; 1 153 692 305.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77906" y="3729972"/>
          <a:ext cx="9949876" cy="2019883"/>
        </p:xfrm>
        <a:graphic>
          <a:graphicData uri="http://schemas.openxmlformats.org/drawingml/2006/table">
            <a:tbl>
              <a:tblPr/>
              <a:tblGrid>
                <a:gridCol w="24874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75322" y="3727388"/>
          <a:ext cx="9952460" cy="2019883"/>
        </p:xfrm>
        <a:graphic>
          <a:graphicData uri="http://schemas.openxmlformats.org/drawingml/2006/table">
            <a:tbl>
              <a:tblPr/>
              <a:tblGrid>
                <a:gridCol w="2488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3533614" y="4215533"/>
          <a:ext cx="5362413" cy="168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713756" imgH="495085" progId="Equation.DSMT4">
                  <p:embed/>
                </p:oleObj>
              </mc:Choice>
              <mc:Fallback>
                <p:oleObj name="Equation" r:id="rId4" imgW="1713756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614" y="4215533"/>
                        <a:ext cx="5362413" cy="1686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xmlns="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:a16="http://schemas.microsoft.com/office/drawing/2014/main" xmlns="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5" imgW="914400" imgH="336960" progId="Equation.DSMT4">
                  <p:embed/>
                </p:oleObj>
              </mc:Choice>
              <mc:Fallback>
                <p:oleObj name="Equation" r:id="rId5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7" imgW="3327120" imgH="469800" progId="Equation.DSMT4">
                  <p:embed/>
                </p:oleObj>
              </mc:Choice>
              <mc:Fallback>
                <p:oleObj name="Equation" r:id="rId7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28651" y="2410768"/>
          <a:ext cx="10034184" cy="70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9" imgW="5854680" imgH="482400" progId="Equation.DSMT4">
                  <p:embed/>
                </p:oleObj>
              </mc:Choice>
              <mc:Fallback>
                <p:oleObj name="Equation" r:id="rId9" imgW="5854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" y="2410768"/>
                        <a:ext cx="10034184" cy="70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542440" y="3208148"/>
          <a:ext cx="8307091" cy="80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1" imgW="2298600" imgH="241200" progId="Equation.DSMT4">
                  <p:embed/>
                </p:oleObj>
              </mc:Choice>
              <mc:Fallback>
                <p:oleObj name="Equation" r:id="rId11" imgW="22986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0" y="3208148"/>
                        <a:ext cx="8307091" cy="80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696939" y="4076053"/>
          <a:ext cx="8974003" cy="71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3" imgW="3022560" imgH="241200" progId="Equation.DSMT4">
                  <p:embed/>
                </p:oleObj>
              </mc:Choice>
              <mc:Fallback>
                <p:oleObj name="Equation" r:id="rId13" imgW="3022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39" y="4076053"/>
                        <a:ext cx="8974003" cy="71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3438" y="2371239"/>
            <a:ext cx="1060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C1- B2- T1"/>
  <p:tag name="ISPRING_PLAYERS_CUSTOMIZATION_2" val="UEsDBBQAAgAIAIxeVlE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CZSBVTWm0EwuIGAACrFwAAHQAAAHVuaXZlcnNhbC9jb21tb25fbWVzc2FnZXMubG5nrVjfa9tWFH4v9H+4CAIbdGk7WNlD4iLJN7GILLnSdX5sDKHISnyJfri25MZvK3sYYw9d2cMoYyxd6Lp2HXS0MGZT+qDS/0P7S3bulezYmTNZbh+aWrbOd8899zvfOeeu3Tz2PdR3uz0aBuvC9dVrAnIDJ2zR4HBdaJKNjz4VUC+yg5bthYG7LgShgG5WLl9a8+zgMLYPXfh8+RJCa77b68Fjr8Kezp4Rba0LDckSZRmbpiKp2BKbVUW3NNEwRKLomqWKElaFihi3aIgCu9u1I3Bm7WqOUAzYUMU9bFimjAGUQevEMpuNhm4QXBUqpO2iHvVjj+Mi2kNBGKFe3OmE3chtIRqgCF6xHQdWoPvUo9EA+WHLLeGCuaVoFizP95d/ragK2bPqehULFRzY+x644XRdN0Bd12653XdZQ9ONuqjm4FXae0/oDQObWCMQzEZNJ7pQaXTdnhtEANdph1FYBk9VquCnpW9Yst7UiFAxPdpy0cqtJjb5uWvNuoSNFRQeoBWiE9jO+CdzpcRC27DOHDptw2LL0WlHhADURWMri4lsYPiiau0opCZUZIguI80dGrURNTtdSBTk9m0vztiVp1LRcpIob1lEt8RGw5KahJz5LdnOUZG1rNcborZnqfqmbknKJrgV+h07GCA1PAw/+PjGjePrn9z4sBSMCXxSZ4EQR/rk2gJAGjF01QI0rFoa3oXTJjQdvu6wzArLmetNoioa0Dr/UM4aGLwtVG7F9gB56fAhLbRuGgYwPqerYnLxYIFRMRcPCUAC5KTDxwGkQDo8pagdJidMMuBvG725n46+QlG+2XT0yClasarXRaAVZBoxFJlRVqjsggZ56egHegVFydMA+TQd3Q3Qfjr6Fh3C5x9hVeZIMfaOpupilfOqDoQWNyGQJER96t4Bl0H7OllGZ2zlLO6zTLmCWuGdwAvtFjoAFUFUN5Hd6XjUyVUzp3rDsweFXhjijqJtAr911QTFqo6/ESpbEKeIxW7ooH46fFUSyhBNbEC4khf2EpYWZzgzhpMaPorYsZ6Ww6kpmzUV/hHmBkleooAdVDmMBoYTl5JhVGSWK7Fomju6AVysp8M/InQETHgSAwvT4V8O8pPCHSiarAPJZTIFZdoU+cvCgVciJ26eNbA3IJ5FeN5nCTMvVaK3z98+BApFyUMHRd23z4HXDqxPUTcd/USZJ6N7FH6BzgIFyclgtcgVVWxqcs2SyEQ9VTsOnPaCdpCFc/NkOivinjvD/UKfcjRL0ndBS4RKLR09HrBMvlfGUt8SKm++S0ffw7LJqzKWe9gsY6qJ28pmVjhB/MaixJRPhuP4Bh27fnYi5YBMDLVcI4rIEo5BQBmAP+noCRPJP4vAQMVlXGUpc6upfGZtiIrKK/B/eHbUTl4ySrXPqzDqJ8/Gv86w0El+AbZzpqWjn3O2reTyr1Xx7spqSe9mKsY8J2eqh5ec+Gg/Oblw+byk9Fl+nEbodmwv4xBL9fnevLmfnM6GhHsTdUMWyPfsz6QnLzzCWalgpXvpU5kZBP73ZObJlA+q3mEEuSAQ0yxb1qkypzMnFkt6krf2GPoPSEvs29Rb3KrGlpcUULR0+Bt3jiceDUqsrGgbMzOFEhyEi1treg6wla3tJC9Y+X1AUSsu1qczHLMGMec7Ie3kqT+9ldUSm+Fzx/Ru+MSxuP0OlkyFQNnZcfd7NCqc1XhqX1hwM42ZJQ5/gMrzYFr0yjesU53qTKUhClExqzWsWQV4XtAhkLxrbWdewX+vF8Bv1vE4MlkJmbdDOG4/Tkf3g1mh5xVq8sXvuYQ57E0KRn/DA08q9l6mNTffxaNs04QmT2Mey7tFYJPEL9UsTavQnF6pRJNkYtGAZkcWNZl1SFk/EiXPIBosav6C9pB9LCwqMce9Vp6GHAoK8PDRoEQ65qjZ0FbFGyIg50EhZ76hBTIyRzrvHB80bscQ2SU2m4GxBhHUGk9AP9fCyO19URqE7WuMMb27qZpbiNmUOPVMS9/YgNn44KDIgojSrPebwB4HJq9FDPPZe2xa55nmLaIWRIHMuWi4bYNUfB3kJY3PATDdwgnxBO0D5fkLoCVsRuuzz1l+78NLYNZNnmXtSjHrebByeomEiHKtDqlssvhDsxMcxgOYs8uAjDkq600DRslcB+Qw7sKEQGjkuQgf237Hc8ugsmsmqAV8MBQq2wtMxNPW/HhLHOyU6eSWpdTRntmfL+pkUkSnzrUQELZNlIYlVqv8Egri6VHnCCoXslstZCMnv43ywsNwUTC5JmpQoc7huS0alQU0MJ7cLrFbFX6DoYY2uxz/58tfi+yzi8lc70E+s+c8o7QwmzBnQSZPPX6tvnZ16pb9X1BLAwQUAAIACACZSBVTFR5gG6MAAAB/AQAALgAAAHVuaXZlcnNhbC9wbGF5YmFja19hbmRfbmF2aWdhdGlvbl9zZXR0aW5ncy54bWx1kEEKgzAQRfeewhsIXYdA16VFqBcYcZRAkgmZUfD2TURtadNl3vs/w4xiFDF+Yl3VtYJZ6CkQRUucUTXvd7YMC169cSCGfMKCvOdKJjcsUWgjMnrZlB7Bcsr/8GN4a2E9P+IjXjDlQmcc6kupsJlc8rCYaWPdGlCPEdOAL5hz6KG3eMO1J4jD4wzsG//VuZs2mx3eaUAdIrkgqvlAVbrXcfQXUEsDBBQAAgAIAJlIFVOcX82u9gUAAMsfAAAnAAAAdW5pdmVyc2FsL2ZsYXNoX3B1Ymxpc2hpbmdfc2V0dGluZ3MueG1s5VlLb9tGEL77VyxY5BjJbyeG5MCWqVqIXpWYxEFRGCtyLW5NLhlyaUc9Neip6CENegqKonaDNG2aQ4rkUglFDgzyP9hf0iEp06L18Cqxg7Q5+MHVfDPfzu68xNy1u6aB9onjUovlpbnMrIQIUy2NsnZeuqEUL1+RkMsx07BhMZKXmCWha2szOdtrGdTVm4RzEHURqGHuqs3zks65vZrNHhwcZKhrO+GnluFx0O9mVMvM2g5xCePEydoG7sAf3rGJK/U1CCiAH9NifdjazAxCuVhTxdI8gyCqAXNGw01ho2hgV5eysVgLq3ttx/KYVrAMy0FOu5WXPimsFBeKS8cysapNahIW+sRdg8Vwma9iTaMhC2w06VcE6YS2daA7N78ooQOqcT0vLczOh3pAPjusJ9Iebx6HegoWeIHxvgGTcKxhjuPH2KJDdokDx0HcNe54BJSm1gYkObnLk4V4SeswbFJVgU9Q6Ku8tKnsNOSi3JCrBXnnRqMcUxVGKCWlLAthmuXSprxTrSlyc2dLqZSnBinytjIFaFpmwurrDbkpVxW5sbNRqk2JECd1gpEr66XylJhb8kazpExrqbpemRZS36pVxTCFWqW+Xr09FbWt23W5US5Vr+8otVpZKdVPUNG9H7jhuWw6WHIQVJbnDIYE1z2zxTA1IEGdiguXcEhxBnbaRLGKFCJ4FxsukdCXNml/5mGD8g5E9Sxkwj1C7HXXJipvhBGbl8IolE7UxQqBGIRxkg+WribpYOVKauvZ2PrJtkayzCUJsq5b3HrP7OdmlxL6Vxcn0x9DNAcJ2sasU7ba75390nLCfn55eTL9UTRz+1QjVhU7TpSih+mf6b6BajC3cBaFMdZymHOs6lA6+HHmH1w5lqKh77HK6T7UJXKK665nGE3Pti2HnxSPwcWExBg1uV2LpWInfEYty9CSUyNmi2hVbJKBgtvco6wIknMS2oUoN+A8azZhqIkZFHnK4YzVRIHrtVxOeVTci33pdYdiA4E+6EIIqjSHzlzVseOmwjo5n7CwqmufVy1O3C9id8dL40QV/5mJ9mjQfWUi7lisDb8xa4tArwMI8pfud1W0H3T/FsFs+F0uRuslYkHvHhMR3vZfYFE5xIPuY47UoPtIBCKbkJxEBG+Rlks5EfJB0D1iSPVfINMLeg8Y4qH7bWDWe6yiu8QcWPgjPg6khpIUQH/Bw+sH/qNIbk/3X7L2tSmMBt0nDOmWf8jCgztkOuLRQyvoPQTtv3hID3r3KZgIet+kiIkbieilbLT8Qzp4u9CluA0pVTfl7Ut9Y/tvnge9Rxzd8XBm2h3ZOpwnRYZ/aMbGgt7P524q9jbs6bRr0L7/7PjT1L4HHDqG0BTm+3tMH96b52+OQk7+kQrqw239qAIVipyg9xOF/yLjsWHmH3be0Z4JYWmHOqOTHDL3VnaGrwuE6BEdeXCDXj/HrZyjqVHXYMR+3vaGp/S+XZAWYNPfxmlGNNNvh8I6saK7/3to6k8R2Ozc/MLi0vLKlaurmew/X/96eSKo3xTXDUzZcVdcmDh+CSNPjXpn4MaMVGKoU4PVGaCx45UwblqaE0YtYeSIqUYYe3rsEgYODV9nICeMYBeGnDDCDWGLlmNCT0u0oTs0+hsAAXgpdNR6QSndLCm3RyiIwm+4ecxlw8Z2dJ8bzRwfapsbN6B3PMiMUAGTPlaod+3X8hAFSa37uBO2mw8p0jyxlFi1UDS7iMhWoibBEE3Qn0I9VaGrFpGFkbEDmqG+CHXV/VKhi/F+/X3Q+wG85Au19ltB70knbCTvn79uhfpPvaje3RNTTkESWq+oQwErwOo7aMSicgp/Xr236vUutUQoD5xzGbqw9PzfSHfvPNbH+fJi0t3gqJ7JZC7sDn8clekiT+p/7PYP+4uvj+ErKUX3n4ZNS9zAUCaYCoLub2wQJbblQ4pY2+v4T4V2fVPQ5ecWH+kL3pQrpY1aefMjqAUfqAfjp+QtVeq1VPK6JP3uN/zEpIya4FYDOurkhfHa0uJsLjv6o5kZ0JZ+Ab828y9QSwMEFAACAAgAmUgVUz4Np9iEAwAApwwAACEAAAB1bml2ZXJzYWwvZmxhc2hfc2tpbl9zZXR0aW5ncy54bWyVV9tu4jAQfe9XROx7YdntTUqRuErVdrvVtuq7kwxg1bEj26HL3+/4EuJA0tCiSnjmnPHcLWL1Tnm0A6mo4PeD8WByEUVxWkoJXL9CXjCiIUqIgieSw/1gQ4mIMgo80lsapVzrwdBRBBPyBbSmfKOMpJJFNLsfJKXWgl+mgmu0e8mFzAkbTL6t7F88tMg+lkA3kXO9mi7G33s4a5JCfc35FH/HanU3vl10EVKRF4TvH8VGXCYkfd9IUfKsN5ztvgDJKH9H5O10NJp2XsCo0g8a8qZPt4tlt/EmpZCgFBiX5jerH6urXhYjCbDzMnzECa6aj67OcNDRdlRRbWmr0Wg2GnXRCrKBZpI/jwgLg9a/UBVH0PBP94aAw7AH2TQ+nS0Xq85cFaIoiy95I8XGJPSYs1xMf/ZymCAZjh8SFnfm00swAZmLkDG7nk+XN10MxWiGZRAysw0yvluMF7MusM/l+Np8ApD/Gi6J2My2FOzZFOFoe5gOSRhMtCwhHlYnp1Nb8fGn1DhMMFkTphAQimrQM0b4TEpVmWnKatxf+KA8C0BeUCPeBCtzmDt/A2BTXuPn85ndK6F/B1ngoISdFwYe1sIa+YRpPUEGwhr5Yqr1h7P9CfxY4zhVP8yIL+bn2UctcILHKl/VqdKamx7NlKvgai+oMLnIYGLb6pXmYKoWD63MuTQ88SnmZEc3ROM79dvgkr0NRsXDI4XvtPa+ijXVDNraLRWlVOgMqt98tL5yLRpHcQ+HmupHWGsfalNW18Q8FmE2zLG/z721Q9bcOdL4ktwPciLfQb4KwdQg8jycPjTj3uRThtnV+JKCfOBrEXBsoF0kLjSoc8HCTeC5cKI1Sbc5+tQVwiGjrq7t5Yv9tW115WWegFxiO1Co+rEpc7gt3WwZ/us3Ch+QNQkdSsfUWzTHCT20eyDwDQBEptuq/O7gNHnJNGWwg2qlBAIbcFdkscLmb4vXdJfvvmDzfKEf/QKqG6W5mAJ5C/4NvWolOEV/x2uSKBtWY5tUi7023Fj11YY0nRouR3v2bdQwjPq29GGhGrkkpRYvmshquOuzD53sYMppbpcPKoLrWzSOw4QofFassqrSibx2wTxYB2OqIrRouihmxU7GbRSrOd6vrzibk7UECHerFV4E2/8X7BNBZPZ0gDSegxa1Y2OM+GDaVY1LPi90PAxErjiHMuB3/IEy+Q9QSwMEFAACAAgAmUgVU/h2gbzxBQAAVR8AACYAAAB1bml2ZXJzYWwvaHRtbF9wdWJsaXNoaW5nX3NldHRpbmdzLnhtbN1ZS2/bRhC++1csWOQYyY/YTgzJgS1TtRC9KjGJg6IwVuRa3JpcMuTSjnpq0FPRQxr0FBRF7QZp2jSHFMmlEoocGOR/sL+kQ1KWRb28SmQHycGWuZpv5tvZnZeZuX7PNNABcVxqsay0kJqXEGGqpVHWzEo3lfzlqxJyOWYaNixGshKzJHR9fS5jew2DunqdcA6iLgI1zF2zeVbSObfX0unDw8MUdW0n/NYyPA763ZRqmWnbIS5hnDhp28At+OAtm7hSV4OAAvgxLdaFrc/NIZSJNZUszTMIohowZzTcFDa2uWlI6ViqgdX9pmN5TMtZhuUgp9nISp/lVvNL+eUTmVjTFjUJC13irsNiuMzXsKbRkAQ26vQbgnRCmzqwXVi8IqFDqnE9Ky3NL4Z6QD49rCfSHu8dh3pyFjiB8a4Bk3CsYY7jx9iiQ/aIA6dB3HXueASUJtb6JDm5x3sL8ZLWYtikqgLfoNBVWWlL2a3Jebkml3Py7s1aMaYqjFAKSlEWwtSLhS15t1xR5PrutlIqTg1S5B1lCtC0zITVV2tyXS4rcm13s1CZEiFO6hQjlzYKxSkxt+XNekGZ1lJ5ozQtpLpdKYthcpVSdaN8Zypq23eqcq1YKN/YVSqVolKonqKie993wzPpZLBkIKgsz+kPCa57ZoNhakB+GogLl3DIcAZ2mkSx8hQieA8bLpHQ1zZpfuFhg/IWRPU8JMJ9QuwN1yYqr4URm5XCKJRO1cUKgRiEcS8fLF/rpYPVq4mtp2Prp9sayTLTy49V3eLWBbNfmF/u0b92ZTL9MUQzkJ9tzFpFq3nh7JdXeuwXV1Ym0x9FM3NANWKVseNEKXqY/pnu66sGC0tnURhjLYM5x6oOpYOfZP7+lRMpGvoeq5weQF0iA1z3PMOoe7ZtOfy0ePQv9kiMUZPZs1gidsJn1LAMrXdqxGwQrYxNiOBqnkloD8LagAOs2IShOmZQ1CmHQ1V7CNdruJzyqJjnu9IbDsUGgoINXQdBpfrQIas6dtxEHPcOJKyk6vqXZYsT96vYv/HSOFHFf26ifRq0X5uIOxZrwm/MmiLQGwCChKX7bRUdBO1/RTCbfpuL0XqFWNC5z0SEd/yXWFQO8aD9hCM1aD8WgcgmZCMRwduk4VJOhHwQtI8ZUv2XyPSCzkOGeOh+G5h1nqjoHjH7Fv6KjwOpoSQF0D/w8Oah/ziS29f9V6x5fQqjQfspQ7rlH7Hw4I6Yjnj00Ag6j0D7bx7Sg84DCiaCzncJYuJGInoJGw3/iPbfLnQp7jsK5S1551LX2MHbF0HnMUd3PZyadke2DudJkeEfmbGxoPPrzE3F3oY9DboGHfjPT75N7LvPoWMITWG+u8fk4b198fY45OQfq6A+3NbPKlChyAk6v1D4KzIeG2b+Ues97ZkQlnaoMzrJIXPvZGf4ukCIHtORB9fv9RluZYamRl2DEft51xue0PtuQZqDTX8fpxnRTL8TCuvEiu7+n6Gpv0Vg8wuLS1eWV1avXltLpf/79vfLE0HdLrhqYMpO2uDcxHlLGDkw252BGzNDiaEGJqkzQGPnKWHctDQnzFbCyBFjjDB2cM4SBg5NW2cgJ8xc54acMLMNYfOWY0ITS7ShOzR65BeAF0JHbeSUwq2CcmeEgij8hpvHTDrsZEc3ttGQMdDXNj5cYxu3nHc9yIVQ83qdq1C32q3eIQrSWPtJK2wwH1GkeWJJsGyhaDwRkS1FbYEhmpI/hwqqQh8tIgtTYQs0Q0UR6qO7xUEX4/3mx6DzE3jJF2rmt4PO01bYOj6YvW6F+s+8qMLdF1NOQRKaragnASvA6gdovaICCh+vL6xevU/1EIr8GReec0vIH0eCGzm504kZLs6J55Pg+sfxVCp1brf2I64+H+5wPmFPjwwDd1SlR3Vi0hB0oSX/0/4vk6L7z8KuJO5QKBOM/KD9B+tHiW35iCLW9Fr+M6Fd3xJ0+cxiI3m563KpsFkpbp3rLadi1/yjSC2zdV/81HvNlHiv1HvfkXx5OwfryVfh63P/A1BLAwQUAAIACACZSBVTgsKerr0BAABlBgAAHwAAAHVuaXZlcnNhbC9odG1sX3NraW5fc2V0dGluZ3MuanONlE1vozAQhu/9FZF7rSKWtmnSGwlBWqmHStvbag+GTAmK8Vi2k21a9b8vhqaxyZCNfcEvD+98IM/H1ahZrGCjx9FH+9yen8Nzq4HTrN7CTaiLAb12OjOiWsFLVYOoJLAesjt8+i1/HgnKmMnWNN//crbG82Po3rxyYXxcERaa0Ayh7QjtL6G9UYHfg8q+quoq8tqcb61FOS5QWpB2LFHXvGXYddYuv8AejDvQHTrJkjT+QaCvvIDA9Dx5dMyyWTxNfa7AWnG5f8ISxzkvNqXGrVwNpbreK9DND990wDSJoiSwE5WxPy3UJ4Gn6TK0CkmlwRj4irt4yG6zexIWPAdxtkU9NDReRPcDWXT0rjKVPdBZFM2jyKcVL+GkS6fZNg1tvP7fzY6z8GaH0lOC70GfWCXzZZoFVStUW3VJSI2l6wiBLtPkjkQF8lUly45LZ26TnEvW2XbgfLJIlg8+2E6McY56dfh78SyN07nPHJsRT9xmwTXD3jVbE7e2HhouF0wGS15u04v6RM0FcWFYJDR1bkgFqdj+nHHn303RXG9AvyCKZnSOGLeWF+u6mSZN7n/8qUClWVxaTy+nq89/UEsDBBQAAgAIAJlIFVPMbukwcQAAAHwAAAAcAAAAdW5pdmVyc2FsL2xvY2FsX3NldHRpbmdzLnhtbA3MMQ7CMAxA0b2nsLwX6MbQtBsbLJQDWIkplhK7aqwKbk+2Pzz9cf6WDAfvVUwDDqcLAmu0JLoGfC23/opQnTRRNuWAagjz1I3ZIuUnuzdYYcv0433h0sL5QaXJVcggCSv4RyCqO/Rwb+e3cMLz1P0BUEsDBBQAAgAIAJlIFVPhosldFD4AAPdkAAAXAAAAdW5pdmVyc2FsL3VuaXZlcnNhbC5wbmftvXlcU1fXP0pHn0eptk9RpCpUKmgYa3ACJOkgKrPMhClFCFTGGgRFSGIHQUGhAklEhlQFImOYkhiGpJUikgOkghBCgBQhUggBCZCYhCQ3waHE5+297/u57/39Pr/79g8/npyzz1rfNey119p7n83lE+7H3lv/0XodHZ33nI4f8dLRebtdR+et9//xrvqO2eStfer/3kj0OvaFTm3v9mn1j7ejPnf7XEenPmfDStg76t///OY4LFFHZ4uJ5t8bTl67nuroRFxxOvK5z7lQoWKURJ5CGT2T7sJ8rvyu+41vS972fvrp95TDLm9dTzzx9jeexnG7bd445CQ03t+969MrCxdKfH45d/LT2mulhpcuiN59uyhg/b5Kt5jYg0lH2nRjN3wyXH/b7l2Qz8Mj10DX9OBHakQtZFKGfoJyMGkeL6eLh2Mw9J/XpQrJc9TlBlIUaT5xNEb1202AOqYYG9/AS1l8KiC1occJ6MX9auQ6d/0DqdgSc5Q/4RhiKKFNOYpErN5m9aWSg/PDMM8GufzvNHe+2diHCckPI2Hm25BvaG4c2j39C3rPlLvfwTfVv362ddok/pKgHKQC2zSPfy8qXSe/OZN+E3P2O3fFs7k8Zf3bmpdsprzTfdmJicDUDk0r3T3tdywJZ9WXF2y+MURsld8pwWh+pLoa3D89sLhJwzjH1i13WJSyTvP6W8xPo1df/T17hWmEmXqakdCGenbfft7wyBHwlgjXB0MnrhrE9JbryiejeBidSu7dAv7iRjWRdehpHiP5nCJ1PoT+zpYPpB8bbAMf9QnvvAS+8pz23bdIdEUvnxv6wbUc0/Aj+5Ov7GnPftatmuhp341RNG2geGAeX90wEEelpI2pBZy7cOlBYGV9eIQEPHsQ/ay4fQNc8TRJqoSvkMYcVhp5MvE4ATOz3D6lfJSaAZdDW1Ges63P2GOy3xr8RcrTIVRdQGkO+gWZmlm33Zscmp2Sooi1pR+Or3c5RX3O4GdwjoN4yNMYCalA3y9EPOdlcdHL/PqNNFWhalxiZUU9CbronlmHOJ1sMm/EdotKR6hAdyu5Xr2WWeVpmNvhI0PWKn9e254PEw/Tgi0TzZ9rbqOFd9ve+COTaV6KKwcBtQ4ezCECmOV+aful9M2HQDiv7/aDzskQpEnFxHCDbkxnvmCRbL0IkRMYvr2/MpcBeR8+Utgc23hKsMwF6MaOIw2TTJmw6cGBLCtc50G7bPMgyLzaVme/KghPSHecXElMYNY9qEirmWSyrRWX229/Z0r0LP/ZCYQVRcFcQ7rkneRjBjiu1z6U0gOt8gzDIhJRjLQWSOPvyKBJpH0PmHv8jaF4gC8+Z0Fl6wdwElogIlThe7i4iJa41Lhttyfu4l6YGOeZfvnwyEgV2ALhv74kuJft11s6BNviCWLK5lelmdjXVW5djeP7MlwLyZsVyUG/DMS7vHEuNlXRAKvtkTHBUgg+iONbY2OXHQN7IYQB4vqD9p42s3ZwHqixHWkLD4Ll3TJtLPYaXJIlvdARsLDcmRcey/emz2fdiUxBMUaTbeGf5HxeaEANJllThk9PItd3+F3hN3e/C7DLGTW8UO5ZuZKJY9mrO86OgKMGpqJvEknMuuNv5N8rx568dsu0zJ0xcrUVExyEDQPNge1riu9vRf3SZFFYiThJGw2Ot5nMjrOXgS1E58j9xtwkGJGgGAiy/1PzL0Cbt4tSvgIle/1jmU1t2I23CaoMoeMkOTFAQRioffh0E7J6syvQUGGAPQFiDM828BVARY5iHT+qmK4LTGCNq1UjpPxMYX7XgwM5PfsEOROBLxC//wHMRd1BXM3bh6e+X268ZezonlkysgVomHUeg9YW4sI4KiShIAnbULHDg1npd5IvR9z0DeElHMR7f82Xj7CD4xF+8TESKBvBE+Z3PpgYwJ92k4e/5caV/HGoFiFtfUtHZ+SND66RNb7ZBI711zg3UGcwDP82lhe1he2rOvHZoMDDsjhSq+klcOx3+WGKWNKBqip4JMgkwL5jYWjqe2H0v7Uqqhwi9A1hjg7tBbEaZq+6nx659yIGGBvHVNzP/gCxlfzCp44cGfS6uuOTKO907Muo9fvGS5eqyz6yP5of9khbIS+D2QX7j40bcNGzWz3TPV+Y5LMjEZYDQ3tv6d7Wjh9HDI7GaQsszQ8jno+VeKrSNHd3vri7DHyqJnP9yEsy6me/R1x+iUP9qMjipXy6agB5Ji8BqHl90/BCCqaGhjvuOefJQMSQ6jGgCbc6B/3a2Ns/eC5EcItuVa1aGRf2Mz/9gPPJS25frUdcvzR77SXNTy+CXY+Ij68KrQH2hYGpcWrpSzCuN3XzBE8u6oceOqxY6s/YXXLu8dOh8JyQB3x9eNoC8p9qBatb7XY2MPXvMie1Is+JOVGbcqDKZ7ffrM695brruQ3UTbz3tE8GhKpHsyykoIJYYpZFCvcquvxKTFB+WEM3YM1IO/ekIMov6tsdiyOJrJB4J0PkqmrV4/fPesxPnYYt6nYT0hos7tZ+QjAyfaWJ8hPpDrOtS30u+o0/V3oJDoBbXA2T17xYl4HvfjNVKZ2CLrE/puK+c3vtaZ5GmKdL/R54/sCgKCVcVOe9hnTxWRF+x+K34tTeN+1NCZ+bbjq4RpVDKaaOj6phX3VGqCyluvX5SOmVBr0zSOVawXt3gwpKUGJOlrdeFXLGqumxOcGb0mqJoYEvwpwbiu4V3HLt3b2WpsLdubz7TZd6dZyIfIA+1vib1xlycFJ5oPt02kwF0Wqwh4KNkNhoveHqbt8Nj23Ngn3FiRIXh3/dxY/m6AVZFih8LRN9OQnODd1oAN5+hsk/RVxj2xZol0Vd/mdn92+wcHz0x5cLOajjGGhjDGmTiFVf9tMiLYKYt8ZPZpfykLsdPXzfFFryfdeXV+W7gGYq4yaHgsBVVYGR1hD87NxakxRHekHKgodjTAdu6B0H5dTmbU8k1xSNXYfF3UZEAhPD6vbNEu9a3FoOTbknn1Qa7WOQ9Y6Afg88nZS33V6sXGK22PUk7pK0qXT30VBrLdfiEemCSO8L6X4zxiidMTD9PaitUlGqE2NL6Q4RRNV1CdfacTQE/CGIOOPb0T3m5V6WP3x7xanCR9iImgsQp8QWtOAKTje4aRF3ijzZY/VDAyPtAsq8TMys3yRn0YPmZja9Wd11quS1tl3d3sbeT5cIHPJZ8ESNXfbIFC7/2wHwWUub5YjCtW6+aHP7H84L+ayd3NQtQ/XbzeUyxsj1zp0mIZFXyn6wu+i9W86JQbZovdEYZUDhZ4zzTKWzNeGdB50hHhadBGNroFcJ5NlE/VacuhaJ1Db5o3G3sk+dpWecMf/c2+m1I2Zk8tDidYSf2te6jbmCff3ee/7FMlnrPaOTFOLbkYruImenM5VdUVjfTjofHuuaghXGJVWWxeLXWig+18Dd16DR9KKHO9++TO34uQXBA6gHrhSHPJZTDDGw/MeWmQqcYt0KoK18N68hn4uuJiZukZDRAY0wnZHRox1XKLM2jo/rjfvguSMHtCCZ8F18mfsKBh6pljvk1/PPDaBaAMbwuepLrk6m3LK1PtwSgfPyZUaYDqGK3vHjDxlteHClvsXZ/WZ1dte/UX2S7/7JiHknpFFQyySGE51kLrnc8rXEuNvtr36KAYmCcxnigNHOonfP69uKrwOUtf157gDx3Efjg11wevVc+EjH9E8DUeTi/gmUmVYjCFFtCEN1/5qBRA4OzfoQyzXMtHqffLv8Y0Wi2dci/71V8uvQLZ/adEZWjPLh1MPstQ5wlqC3rxNyXBWsrIxArsdY/D4Ez23NMoieKllrmH25m7pJzjcSb9SfmSUd6l0Jf6Mzclz6Gkv7q9sL68+4G82iZyH3q7ebT4LtPShua4J/sl3XVJSvoxskQbAdOZvYfnKw2wLjhAxd62L9ThBqNOzREeW/JlDuEImFRDgUld5RDa6WAcXK3EnIWjW47wZdxTm6JRpBj0MJLKwxqRnq0sisi+bZQBtnd661o33NdvMcEcxfslMK/Cj9TfXQoq4MRgQ9GapU8PCdYvprbeXBNWklQxWmRhBC/8dV3u+zS//h4rT/k07Iz5jB6qYMraiyhIRDjkM7Ewf6P8Z7fcdf+rWAiDGUu+RKFvQeyX/Uapnbr1vV90RP3bzjYZLH97P89plF2Mmz1/ITBvZ2aUtmfXtTHwt0uTEPVf5zc9epH68VxBdgk9g2dV6/Wub0qF3Peq3rnSo3izcm9Ow3t31PNBRbWfWgmXgmOmp/4b83NLWpx3W4zSo+lxW0YWHBnRBqrFtkDn9o/uS73D22JTPnFCZditcC7ZhaH7U1KlmYvYZ6037b3rTsoWrG+pS87Wo5ieJj/+wFrWUy/WQIlBlUPIz/bg+3eTpjfOotxfxM+1NSYVFo4GiGt9XTOa2g0u+WeaPy58uFJenX+z/21h1d2veAvKkdHg91DIosQjwJqPV446w+8cST63iJSQRjre8Si8Mxvyw02zQ0pEUifbnNmd0fbysuSRkVUnMtuG6e2Lh5Kdu0yvuzxSEmWku79p3u8y3O1/IKEFTb95DC9qeNiu5nzdPiHM7tXVWR98pa87R1kOx1xNKlqFzWWmWBKVSDjC373c7vM7LQqLCeQkQ4JQ+w5HbirZH2DXAtwTzW/1TZ7WT7KJeReU79WuOcr7LhpPOd7i0u1/KT5m7pBTH3TgYgXWmbgNxqO0fwikkXSis3QHt95ovojUOIAyJT4k5/dJJybcJ1J1Zk9c6jQaJHvLDSBpiM1AoLx+LPD094ra/M9wXVRu4i7hE3dnnlxiXB413EWv0QmmtcYXamNlot+bxxQQHWe7OcEzFQP38T2uEjdtJu2f8+KXU4LPKrqxBdlU+/O60bVGSrdHCnub6xW64V3aC0mdm6KvRWJcoVw+S7QX+GdgyDen601wo3EnPQhcrviKityi8tU5BMvi/kZyhb+vuKrZYc8OHuOw8Q/N6Fpk1PE7r/UYj/TyeUH15zWGu5yw8M1xI+EpGzFoxxw7G1GeD/izz2fxVb8eeh58YvttuwDieeW1no3KQp/i+qs1aRaHCRlchyOHtOk8MxWgojVCyoaqWDn4Z6fHm3oYN+Smho2kJHFjcw9Px02SbLxsNKMpctEgHW8NZ3RUMW/RSOYJFpTgqeJTUrpokE+iFKovtavt+Xvu0yfa3BxMSxdHsQznqqqMWqXXRdIseoc3KjzeFO5p2Bqwn4/OJhX1gLypIDX383diLA4IDzelJrbeXk0JyovmStYLPrOo5kXu1+8yMTG5RX5j4p3cPc1Ys+iWTmx9oPJwEny2vy+mrgRA9ugvmMTBGZKoV0liBu9RyKvjgG5hwLKvcY3LF5n21tdcuIByBaODW8UFtDQPl3cnOX5W+acbfumP9DHGtOleQkYUJKrwD1UdtodI9aD89kC1oCrY2nBIOYlVPjwWuNpvjpkt2B74kmZUcLd+qBnEUoeHLpna7luILufQCYk9xiBSw19ohQTFy3MVMoHSbcKOgrG90Co0AH04wUaO97EW0PxPLwWDZfAI6Td+ZOzEjy5IN4W1rbjhgcgEbShDFNaGarBdQso6FYWd9Vn81sJHMTq21LcMG1oes47tlUj+zEpQCElMz2wXXtLYpZG0uM8j8GGsIL9LahTudaAHmIgry+GFv7PYIlEyay2KJQkN3j5ULL4wY11CCmc+/dGSUgduYXwFA3H+0WbDc/13CVf56GATXljmRs98fA5ShSDWFiZt4fezgZVmsCEF2Z4UWAUI7T4KFZdhra0pXPgpBQHCknGfOJwBLfJbkmZ+MAPlrOOSrG1K717Rk1qnwDkLWs6YvSMkbRpDi2hdXwTWBtnkXO7necKdgvQB3+DHdciKE/Q9nwA5Pvd0LtfBQIEB59KselkDOAd+D4B0XFKUYGM+vNfAtwSY2jfAh3oj45tW89LRhTfeFw8ixquJosHoosjqUSvsXHLXG74mzvJ7ppuScMDnB8gaa+cg/6PHAFUX+N65255GTQB/fH7kRJc0kFDvkTQPUdvm6lRcvhWrRil4B47hTfBb5xGWYYROAfCGpoo6i2hwdZNd4dRueRl4/J3X/J5+I6i5Pk3u55sURhlFCM2z71x5mO8E66a0lhslFlUiX7y+yFYG8tF4p12oms3uUMBqJg1UtEqQlwcqISMYRkcCIzsX6hyza0hh40lONnfjsQ5+iaWZGcOX5nKUiNoFotV9fpqYDAcWyBr/DcrRBCtdqfJZKqsp5/VJUUBhPkj3ZzT0lQQvGuznxji862NHQQLmeqPqLAr5IsFMPohsOxza/ppPTQZUT9o1yvSFj8pJy+C7ZlGyD6pEukSIIRrWMDP+/LLA2e8+ABELkiIggID8Ud5Pgx6dEctW0EeeEBOC/bObTU7xzCSLF3d4wgqniEpBR7foCLUNB/7WbrXY7jxVCJK9HUqb3MONS37Ia0w3l8JCeSMpAJpMEdzioSixE5DmNTWhnQOqedueDd7xwlWX+OTF2fp7dV2lw0nc+XB5N1gSQQComC39nFOcZgWXDnd7NJ2DCnIEw+RVhGURz40Iob3cnNLN9FjZKqlfHQinplkMW24LF6o+Xwmfmg1N6GmthUadH2lrbNP6Bg2FtmnWTXwRBICYwyin8Awcl7F4fEIQ6hMDSt13Zttif/xiu7dOUUzukycpZSuAvhlJu7izsLFOCSXQfi/HuQW7hxfXMY+GzpM6f6ftZ1phD0LS7Hl4zOfRxtK58zO8W1Fz+rHkX3L5Eu8l3rceKRDjBoIrvm7EbtpL5Gl2sDimggIKRNCLCggvBwMBc8W2nik3mTH1uT6BaJK16srivVKhZmYemIA16R35f9OBztN1Tf5K3bSDAlfhBJYSflGs8WRbmQJ9FzMPeSL7RqRbck2YjfKeJCjxl+WHkj49N2l2zi/5zx8b/ANtYzXT14husfmRznD7EwWkSol1expDr+J64RALja2HgqbyaqFVauxbuqXGaQgNPiePmSxZ/x4m5XKjOhdXGOzw1Zs5ygwfDYdB6E4ecwEs/J2+bhdOHmtUsRq1qKl5WI+jXrB0Hz6HmRkHTpwfjJF+sazwGMO5h8s/5/8+Xpfkk+Q9TJs10ZD0owoi/0tqz74NqVdww+BB/wCb//0XOtjEw68K0VcvZGzaIRQP3Z2NhoV/iX9y+9MnKH25g3XSa2xyekOh6B3LjywStvyCxsJeq9nFT9n5gO/o9ma89rFQ/HZEwRMMqnj7w9Ql4lxE5de8kTQP2T6/zDWlVclJeZg3QyD/FGEhPZvb5+cS3t5JKUJwVRzIZpyIN6QOGh9cS2w9uYZNaJzmt9em8DHj+pp021MncaQov3+mE0woGjVWynRMKsRg+ynczv1baUzBauHQgP9+u7tK103Mer03FkRQugmZ0+bTGw975vv34YG+Yh1kYwveHWWEWZ3f27zjjHIV92nla11GsD5N6xJft0bo2pyKyrqt69+Bq+W3vcLdWk93Rm1v3Yr1XdlVRk3jqkebMTbHbvC3eteeKUcrPMx4+8doT7wMz/8plFItbYYvLMf8jwKKFqS9hO7Unew96bHU9HV2TvDaz1/uFikfvaoWvR1VevQyPl8dqgv3x21+mDLUg7bfF9PfWIuJmtCV/+xyAn4h5Ma/kNy8fRsyiwMrz1Pdvita45VVC5J9PbJekK9S9QLxz4C1Hvqwsy71DG0b/Q0q6DoF//SklA0oa9fwHj4ZTdxet/oYeAJ5V/+ewOEvuF619A2Q4E7jT9C5scNdh88i90G27Zuf6vYJ7G+vwblO6GXdElGKUUMJmDWLc+/SLlyukBi38XlP5xc05tHv39vNfccjqrTP5H86l/J5vnAZFe+26a/qCet+vfdVqSOkdr+Lp5E3IWqdKaSInS1KbtH3oc9sS5ES06i8LxcsJaFaTleU2rq14rF6J3frjvD8Uefwfk/xTbqR/1Q8+NP51tZIWidxO1Uv14UZ+L9Q7D1Nn6DR6HF34dryCW2K0u8+HhaCnycn/3YCf+X+YSBlMzlzFOZoe2nCsKTeFjgSDIjSm1IR/vzdd2ioOnEAG534F4RN1UdaDPKGOF7O6kIgIf+mJjOewsa/q507Y5rD3Mun4XrbemgTqcny6C4pNLAt0X7Ud4mP/QMLLIgmJOh2BQLkEQL9NlfiAujorYxvFz4cIzKyiuDFZR+vWJGCr5SvZufOHI4FwQoVsZWPL4+sRcFhWNceKGciPpVkAduoCPcpN1VthZ0UK013YybyAMcJPNI7jSESfPPIHXVjLHW+25kx0VF2mWJl6YG2GDPcKaycuU0PXllJpgAl/2rz3yrNjGGm5kpeNgFbPu4UKToKE4tmWUCgEem8O2RCjCsXER0uTtMCuqBDE0jOqxE1K+ziG/tnzihQ0DRcm89rzjpi4wvf6YPMOESOmbHThHIz/3dXIaIGRfB1CnsQqEAlIT4FIZHmpfUl2Y5OV+NVfOwXXp1lb3G8UweLEMa2bu9ih4+tW5GENWLIkAGhRzoIPa60Zn8/wslr2eLL3jvj8IxCYLCtG0/BMgnIhsnTqslC0bs8kR9rBaD4awUjfIvkSsCPS6Rza26hzDn3Fi8IJDDaMYBLJ82JpLhMa/turm5GthmYcsNyMGnuoX4AHdKj0XUH4gLbH642jq7k4xG1eRnSI8NyyJmfbAVkeil+U9fP7pSCPb7Agh/UlMEMUDA+eLtYovU9/6JldmAWI6LzcGprfDJTK97H3gQKX3W/gKMVv/yMBe0g4P+Bc1ZcVmtMP7901LCgGg30r+XYyQHvkE5l4VHCmlnXxd+kJcmBSC8MTYIQj8ZVBloAFWSPb+oEpdyAqyKskTNHcDXLjbTt/NvmrDFYQrpvLJfep6tusPeqR09jb0SXCvYiv2IrLtdZVe9cJ6O0U6IkZHDGkjOEBSszUzH1LzexdbKa78LHDOmr2M8Bs8JSCDT505zAa1N7RVByneuBDMy+UjdWkJHDi9/BmTj1NrlkkKZscnSI5RtGdz8x6bXvReaiwAx1SF8NZXQNTVcXKeiFjDOHx1YWhhFqtEW+SU8c0kSXHbkIt/J6l/s/3/jG28qES0bb41VZrsf2TydtdWT62yGC6dmN8+hp6XPy/6jt9P1yr76MSVJSod9WywhdeSJjc3Rt7dqlVTnvP4Z9Gb/5svR5448EltYtn4Jt75qadXzzLOju8sH5U8qzlIT32mRh8C8WMvnFUNWO+AiKWEwyuPolQr4wkrIoLDytAGzMwvD1Dx6Lmz6PGnl0mKeOnW0+g/a2rQL6W97DG05ClLiVLcvZq2kkP/5tllD1VBw67zd5Qzu1VLjnsDHEKL9P+ssPVDMYsN4mvhTjv9HJI7Vx77Q1M9V3wuvo+Zedqomuhkdl5dvPmqpl4ZlIy1VKdF5HeXVBkyyrr/4f1DDXAqb2CiM+XEq5KcOZDH8q0ybA+FGFWZYZ7tIexMpr/0A+5B6VeKmb2xyPMRvrIT8gLeSr3o9KTS+4UTxaquKO9FMIsrl27ioJ+ecMgewbx0GSGBp5rj8iee5aiEVYjx9oDIft+c3ZLCl74qn7oqocMh2VAV1iMfsSncHXvY4/m75/6BGGpkQVI1KyAb1TnnPf7+RW/Uj8oSoyIVFb3M2qH8fRuh5cTo2MpZhgJuCFkUqW8NE2tVbAuuuJE0I2biGWJAX7DymLHiwhf6Y2FJQGee3O15t0jFh4FurmYzAHgG6x+aciZoFpusy3KQjKj5LGYktC3e7PwUs7neLKV2xgitrkR5aQosUGO0MYGuGHZ8mC9IlPOkV41orfyn15JSLWH0ZlQpv1KglBmtUPWBqZgkeVKEX4jqHFIFWu1bJyMNxN02rOBQ+feHVSuLOfFZbUh1Im/Pg6b9sXeFxpNebJikZXb/aocT4MLiIgOSuDdwVflhBSk4xUjy0YDFfsYCIe2PhZdK76gGzy50GjF+m+raTWi9Gw9L9yXupwhC0VI+ELMxQ1OH3vp9BkHhgAGwBbcniRPp0lLLi6KQR9DilP6VJ1TeuaWtT0jGfiasG/nOBe/gIkyH6pEV1u1eP5ZdysyHK0DXYoh2kRy/6/trvomZTsgiKLsxS18rut8ExFw7RRLbtq0hl5OkEOS+1Ggjs05MxsKEel3dWwD21zCcv1NLLdYT8LYoZIfK/1iwpOJJUgib2iSQocSOIYuPs6xDx84rmrxNoMpj8D1AcdXxivzS97ehev3h6Zb9hPIhZGwye0rVA20Lfvx903JQoC1bNEOli75W5Ic6OTfwk/wLPA+oMQBsUwn+uT9FYsMKLg7QTQu+HWCW+e0jB5fpxnCBZZqVSQA0ppqFTPXX7IAsez+Gy+ipristNpPWs1QRsLlgR+eyXRe96CyLarSfX9KNiPU1abxBt2FxYOVJM0SQC6UQhTjgbz4eiLSAQRsfBQ6LxRbtyvvWKk5O6wEa43k32Vul63It/ySIeNTUA6pYut1vmpjaZAFUlfLclxV7AGFImW4QmuFLfyorPAhxBAfeHGDW6TmjKgXc5oEkS9+9A7gEbnD0NDvuFFsIS7/obcLKeCEVLgz0M9LW5q5oP283bbslIDKD4eDA/DFYPGlzCI2OgKEtGTwz1ZPlhPyyXl9y/65F/K5FVOSpMh/m1HmTTTW6gEXLzH6m4vbziFCACLDf3xDChlRD8LcRsFCTAk+cIFA6kElWvjWfwzdTPxY2WPYr+/gi66/ir0VBUlYa6YOTPh04va+EMsTpAboHDtglbMZVXo/GkBs2J7hYKpothc2VukBUpskAhGTeOFvJ3iPJeQVfOlITHD+cMUqdDxrOmJnax8z3rrmT6ZdOPllj+aGmnOiIAyyAOkp8BJwG4U7jp6E/QeWsZU6vb+StGr5R2oLKb4u9P3ZTXYITR6/mq+EG3Sy9MCclEqG2kzLAnBIoSwoaThK+9WxxpxxGgorD5a21K59/N5PEVNx6JXNf5Bmy9648Pzvy5D6mn7tj5MWyK0w+pVjvVBwlIHEAHEuLFw9APmVY5i1hphssz85+KSPl6bn4ViTuEDY9QAzDz1dnkmaaceEdPvaWjR7yH5U49CguOSQSv4yJA5eFONdPDkFIQEXu1OevYsxBN7ngagzfG3eqtrCqGq+g8oddKZbIQm+TwiJwwRcVFTjOFwxCcC3O4BQhBneyullBUc7IcxDLdnz0i9nSClyY0/o73TOZlll3IHHymLKhQZqwIjdtiKfwZ/jQ/WjQFwMJExEgr8qzdThNaurfSz2kWLDjPPZxgjy1YUjD+TFY+ZfPURGD04tTKYd8czetTGDk0dLzfPSJlwXHnOheguoMbOYbm9V4TPKfW/cq67YiKRf8mV4ZhdIKllIqWmYqfvpzpxTj7i/wqMm7HmnCswDbgujxKvu/6m1CXdZ0MukN/hLoZd5KlT7ZRsov23hw8UOC0oYfg+snvqI1Fc6QMSyzdsQ/0WfIOKIk4JT3q1yF8uDgWIrk+fZ/LFTpbhtf/WciQ+kW8FLnn7qo6IZrM5iaxRnufP7/wVnZyRzw7NWDY4dWfjFa+WVcgp6XbITL+vAXbK4Rpldip6LSLP/MpByYddYYKZBBwigEGQkYORfPvvTAdhe0X8rpZT0L/BNAqnpo+dzYeKqwauWK/1qUyNFVrnep//Xrg4A/QzbQzmYol4H5I3Me9MXi+e0QaZeHoVIGVwlyDstnGzPgigF4W/BJh1WlzdXIvdL5PbIpiIQGzFOcnC9Umb5zDyo7pvrj1tsup55SVWIe/a77JMTknbmclQc529HPMjB3l25DZbfxLtmr4ez3Mbsy8Oy8SsGA0z/P6Y6gzWxbrpoE4ErRQ7BFZ/2IP/NuMJ4E85+km/DjQtulKc71XDwN1CUa7o0DnWffekGjoyAsJa/kIF89fOy2aafcuIpFWpb5Y/XeUoB+5CTY46qjjl4f6SzV2YYNQcEofs/MngvtXq8LbFsoYpJdx7qpuWbAPhokd2SMbtR2k2VxXS9ILZAFbz0peA6oQxvFFU9SOj8G22AWrJUdWYQqz4JCtsA3MgP0ipTL5abDF/c6+o6VUg+KQI0NrmNNUdLWhyzd2mC8AVwauDnaEgZJWOHGXhc/wdAIaT3JDQyLfvw/qQ7vXivoEtiRusjBCNtV/5MMgtSjRoGX1XJXxqCEMIF9DApsSMskHmip6vmmIhdcNTrIrMbx0chUjAWMJJw4oEZm7w+i5VZZEF+qBGzxTr9o6V53UzRhYYBZredvmbI4hnk3YBAqTodQyQWhqA9wS/Ku6WyOR2QqWUiOGxNvPRJJRBkGFHICTEjLFv2M7Ko9r6SrGqsj+kR3eDuXo4/69TlX4br77MTp9J7fmQdkMLgTgxBrDUw250cBrA0tPXsvdbuH5qRctdrwO26lm3yvuif+8JYXklVg1ZLJ+vWCRO+2oe6gxh5JEv7AExaxpa0zWRUQmuVFfwpbDbNhhNVgEUMT7r004hjIwX5HxdQ8WS5EHqQ64gQJ8KOr/aAtKRoREAm3jKptOjhjWdMd3WUHwAJBtMAKsmt8TBclcJw84iF+SHhyHfnT5reptumxt605XtfL3nbFUS/HFrTSRcNxZewHd95fjVHfJBQHGuCMq60LctN4+hGgYlkuiLpMnaIg9g40tFqa+BTuoIx41Lrs/JHvncmPWd84eaDzx8cWiC+DoPIEgVXCh5xPQF8t3ogXyQABlNRRpXfyRS/xNm933wvqfjxkUSAw5Z6y+SVXL7ZmJXDMFGyTYim+GGBFffPu89E21UUdpFCBO5Or/+GyGqZGgtSxhhb/33CtDhkMSSrj7DMZm4GWFl8q8hY1FhMW/vz8ACTe0z52buJqe4JiMCGk2/CNXhc0ZdGG/uf2yg5DdaT7P6vMnfVNb5Mr5o3oYrF9Bi91saYdz3s2N+5CYvxzxFtq0MtCossXG1FYbS2cn29r16cv3h9P/JnTxUpG32f/yWDotq6czUNVpX34XlHGyhXSn7sX6o8ZRPptLaK+ftOvLeXdXiBwrbS/m/75bUf5dVi64l6UEl5Em0mZOlzz57t7W3TlTw4yugpkj4gQX8h8EZG8VoOxjgbiuuq1uyfCzZl1GQjLNYrcGuSZ7mARs9YOQ5ng2TCtVdr7fvlhm7QBUm7ppgYMrlVr/WbEUHvD2r22V2r2tBvi/ob0N6T/MiTsOu/0NhkdI41Ece+5EKTxKYpI5HbbkhlKcY02iINW7XTRk/ENqoUWf6vrEBUmZerpRVWPBLKLPSW4yiRKJPBQzBHxQzEHXps27bFdlXIo+vRho+H7jynbeFPvvSbSQVC712TaAkY6Np6l+iXV3yope8tnB4tMkjx/3cw2Wrz5ZiwCN+TGrOMvLEmSUlanOXRqndRCxfukK/KoVvRQ4iNbSmzkFfLJmceiqnmMoussZM+PYwxL3rEg1QbM+Gi7vmpSYk1Jqe/lUwxBg13sY4iA+PnB1On5tuVfRPNw5QmD5JTDbvs/qbEroZAobWm8WoCtrH+2wjsv/16hn/MQ95qmuGmRQw2PDNRcMSgrqAxycUDd8uS7gfScNAIfaQssc0/VNvRmDGKWr2YZm7/D67DLAluUBa+vpdREM4yGx8rQ24CCSNgBwaSo4wCP19lB5+HDaV2utKpAbbtp6tQK0X6ZgU/cNn28dVSxY2ZFdT8dc0YhB6I4/GV9akhYsVLkaLCsD0n7aOK2yIyQRRliNQxlzpyrDUwPyYcfi+e2a1seGW3TjgOaCkL1iW6hJbeuIxpiGcEJcWoyt/uNrNlX/UIRtGRZOAlOsaS2KivVqhJQUfXFQP9RSZ22xxadNxiclGXBfFSinixAv8yzPnh+yE7BzwLHLtDCjczaM2GRLgMLwURd7mLTgzJt50b0g2fNE0KLyoes+9MiOI9lORZ5uXc2O0pjSQAj1ADo32BkUJ0nnJIpkdm2QNNyYhA8NGRkMDIa0dJRXTNzDuKVHtJ7ImvT6BTj6VyHKyU5qAVtrd0RmHHMuiwD3xBbH+wXPUjOjJrFopKvdyznDEGIBWjxtlWCP+zm4aqvOUqRXGSLiJPmdOsBYitJ0mk5EoPHdeYBQkoWy6QlWPVYrn412Toes/x9khwhfq3rjpTrTij/Dkx/Q/qfAelkssF9qeyZSg7PZ9lPnXqtWNZLKPp28drrWaxy+SzPjPfZW1M7oRNriM96prctj6VGZvxSwPz3pM4lVDWWmkFqlY6KevZ9A+VH2UG5/n8u150kqbNQrW9J/9tSVk3+JyOp7KLcS/8i90uSumatUjrkuWqPPMhrSnQivGaMUo/XjNpH1LbEp9Pe2ha9vvSaGVxlr5nTFPWaW/wN478XxiaabqqQzN5ozVgR8c8KaL0i67alPn6ZHKtFKJiq67JzabaRZVhyfqZig2a2ehzrH0prXT7ntZGcZMy9K2gKb46W8dmDqNn6TivrUZIWdr4pYsiGdXjxa5yPFfH9bSYIzkQOFH1uoUPf2rlUs4PksSBk6gBiaNhiLyLg+WSoG0gzwnnktTrfzEeUnHt8GZiH3MiP0Ky3XNRDWIIeanYXZQm875LftGRT+bdDCBH3YZmVSnEar4/C3m4v1guJK6AolPQnYnRyUHaLJQFAGVAOl1R1l7ZUaYOjIAIyCeSCMND3YBsLx0dgELYkTdR1rLEDScN6gLLBixa8Y+Zkr+OOtS7XcHES6rJgErlLSo9jjPphw2x70bTkEdoIbt6aKmez0gRA3WEIqHeYUokqcdbOTArBFjZFXrOlkzCX9bfzPUBXvZBkUeVmf8s4sU8uAu+UQilC4OKa7pl15nlVllnXeDmX3YmeThDkIbzSLfutefBeetD4YB+zTrx12ZbvvadKi3o/2MLEg1lJf9Ds3BCaedvvQNkeJj8tLjDMF3vU99sB/a9pNdBytPRhHNDECQP9NnzqqkKk4KNVlsKhxmBDogXXfuB1mwVEJpXtmYmCheyGMbCOoHRZQTCqwbXw88Hck9G2MebEj8U27dmbQwHUMnWHi3kj+JMaOJ1RZBwrZe+Vg2NTWolFr3tRjGMAk6jn4Fbr4em7OYIGQXi54E4R7Z4gVQXhsNrNXxV8Tik6jY1Q1TxiNnD8Ctuw35l19ucCNU2Bc+bcWmZdbOOOL7noFoKvAQ4lIcY/oaD9gjRHRHAFRlne2qNKbVB62QnnfzY9inT3JSySg3df9IH/oyxAkDCfdVvvpFAWu7tLqNZALKn7txlqMaCorgmeYwf1/uGM4yYQ1g0mxNBGY6ssGUUgHEIu9xQu+ryeJF+gF8H/18cF5pYXq5xSPt6aIf9Gs+VtAxKqDa4wP0zd27r5ZUaTmtMVWkVM8xwrhuYIA/yHiCGF8+uKQrw7pO6Qypu5VdiwBc1W2nwEzZJnDdQF4xssAr/V3i+oTghLdVPV3dxwc6DT+jq/eM2e2tVduI/l7NBU4ZeIADpG89EZFkGrft++5jWvIjqV6wr61QUPv9S6XcQ5aU1/9riDv4tH5U7u05aiQJ2cA931aVe7db3Ti/20dA1u0RUk5PVrmzw+MJ2/yAjEIQIgJxhlaur7iUeZ0+Wv12MlaNn0MaK9KcoAt4nFms6hWRlReHh1n2iIj89a8XW26XA317IjzcnAdKrw74Hmbxj/DTDUadZEGmohC96aVu74/EyWOwXqXO5w0d8bkP5m+zfbv9n+zfb/N2yDWzSPLxQ+g2KWB0RtTy69OlRLw6J71//j8VvPuXX9a81Hbodgr44f05yO5fL8rC/kbfCskYrrvwkqh6Jnn3oTFIsZhGdLBNvVzYST/EOJrbZz2zFJDDUBSyPVbevt6CcHMbOPJXcZCwCGsuKQ0yLxh0qJ1iW3n2k2l4lorZUrtcp6lmryttBXPqH8mhVe0l9I3/Thq/O/5L+y0ZLHRi3RP7VYI1doRgOKt3R+37cyill24c8ji+h6+IHEZlP+FApD+uV0Svzidn+W4qUChhEByqjaj4bmCkdyZpRv6HzzUb6xhOsWeUmxlLCym085ZJSSXTWFfnGQGVIIng1Gg7oUd+aMdHTOzq9u9Dh7aC6n6CN/B+onA8mHoAOJUOPn2qQlG/i9FynxTVLp6NxNdb/WqopHVkaQd/R6LI/kvDqT7efiIdmm0yNLORGHNl7oj4gcUuAxGZVTyaXDG6eI5+eOvTLGV81tqvePUVBYaO74IR13PHhW6Z1+2lWL1hkb5fudvsrj6RM6h0KYdXIPg/t7/wTkmR43S1CIqZsYC+2a/Q3beKAE0sqwdwK8mg2XTGOe3u9IVnaoZKMbGCsHGfKbXE4vVDVFgp6vXiRjrCCLGxIg5zdqDlZMOjeukj9cZuNaZg7gKtmOg6gFEmP561SFwBiILE4OmvNnzPniAQiyyHZOKbMU2m6o7IJUoiTb1/087ZU+imF+ml1RIv/g1Ql3X4I2oxehK2PjiapfUo9lXSrLj4RFpaCcs/VOgkwbajTHMJLXH6i1YvkbCg73pox46/Fl+UeFtCt6CN/P9wXOVXID7MTND5o5R7mhuC4IMijb3hFWy1J0ofECkiU+DiHnxOOm2Vyv5cW7GdG8tuhiBx/5nK9g9ubwwZ8r/mNEW0RJ+8yjQDbf1IIFAjvu5IyoqGxlmiRfIawob3M8FYn9+j6gq4GwfYHxZ7gP6tVKELo8tMhDaNwbzRkhiW+4XsaxWcNI6Q0Ekpcfxq0Qj1YN2uIwzzqMrPGMzGieDtHZIFlVHG4gPoueOLYRI/BXBads8/d3kHzysmMNbaz1DiY/LmuuwXPsUf+8d6Cyj+iAGVi8bnBeemPqFvbr2/yj1KvbU0Ms2MIcG7icK5Pj7lk4soeRtwUUH8VhK4VmD2mGNUaI34R5epU1elenUgOD8yV5PpTsjuXqhXkKt/3uExeSzufl4YJrcbR5r0dpT/iEFjFDH2ZdyY2foOeHdc6p4PJHBOVvcarRBBVen0TgKlODuxa3QBUFqjutqHIDqPkav18ExxZUjVEuzijjbpp9ZlZQ0+/eta1rlsCfNaF4YiEoWlOaYZVxTNOIL/XhtjYrdbW03z+ktjneZYAVnqeKQy0HwWkrFarPRUAYefbGqr32d2abVNTmrF4j4mVblypRbxVVWgJ1fid3afa1Xl2fcaUd9O75oCs9QcyFXWzQpyKCh6XmFFHvsyHpCs3eVqOU3vMg8lEJQ4XalRMXeiwIetQNMCybTOJPfQLdbUnjDSCpnlq6r3yztI9QkuwauWQBbKB4v0AelR92m91Bw4dJjYYS6Eom32Nl/DFSjiDDrRj5fEowIUnGPT9ATx2w64yA2uJKmxVDy57CFv+aRlc0qE14ymCA/ob7gB8i4H4v5CDIBqdy6t9N9RWMXFQXyyBIoG3TcnVpi1X7MIPbmdspGFKoVhhSoj4rLhQqPD36eOlB7EFYKA+5HhGwZBLW0IGa930VzI4YUL6v1IFFG1WHjg5GpJ+AfDJjRvRE2oCKcY1ztaKCsLaHSP/Ro43i5rvTURqdz9Uy65T4wZXHMMsPbVENHuj6arRTlXg0yArjit4rVGU0MWpQPLqfuutWJgUOW/c4ZYf5KGsqxO99U0kxa5cZm6vQPsCVJuNdXZj7Tf1PZJxIBWZ4knd7ZCyHDYIhR303XKzmihu3S3JCjNQF78mmHu5dAbjaQf9h6DrpWXIIm0kSK5LmMNzkJO5eDhxAEiz9UVe7f1PRyUnTQdodwSud/K/bzZaBH+CE+9RdIdlrI7nzQNmJQluswMuVDG5QbL4f7H4KO/V1HO1hHJbMdoyfB1rEH3Xxg3mZ1O1wFS3cdjCYSglO1EcEjB1vmtQfiC54EoB7J1DdFRizfXsAvoyEXXWw0jbajFHhCvh8/0HzVWNtQQTAI0aXoHrDmHQfx0D5pix6WrSqvl/fxNdpwCjIxf7+13Khh6eLZ+72Fmv2qEdQOb+Z33vDW9ZdJ26dXAgYG+zjqShpLoaNaL+wFgfiSXFX9zLF1ZobzzpFoLBwfMyzZRZiciuOC7NqPFy+MvejHDXKxqjsXCs758orXw0/t3S5nzOvkB+blR03320GisAdNfnnQfzUznc8DSfShFk39dwGJggCuYFfJy6oJe6UMOkDUMOwOHCnvu1cLGN0kPHuIsr856PAfk48Q1jjC80R4hkr/7KVIeJs46CMUj6+UfkovXz4bAItLSE/OXWZ7KVx234W+FLrG0zU1UIl6TQ54YJ3EhdsYfIloVDPQXGgst9czuUm1eyalrDXV9CbHohFCfD4LPQTr/gExyDoJ8SQs7PQq/ENhK9pXeH7kHCg7oCAhD0uPN3D+EV4Np/SVoqq/tI8G6dKP0YZLWGUxlEVyr4+ykACI85a3it0Wk+qZrTCaz4VUvsHbcXNBtPwiS4/0rUZmtEHLzORC9OVhE7citqzx5YYx00VhT+UrVox8k8RvLus7x60vHdLE+2b4wwGnQmlNwaSNqM+OIHVUQiFzX7uSwAVbEIlC3A4oMnrk1PvuJoHZW/+10GOR9N27pxbCHU1x6CO9G4ZXuxzvh3q0qKqOTyDj2OTC87HpSomhmrt/ex8SfjyMl5U6ntUwbDrAj1fQAIkQkmp8i4OCPaHBsUtpbKTfFiqV531XVd/xWGKD6NUjExV4u3hQZX8W8NnSYFEg7LRUFTN6ggV7Lv/k7nrmrFihoIIUBWEgt6otQk9gErx3OzoS3u4/hpaKk7wg5+YfCZCBdHL4OXYnSCbwJvXvMpH6Wf6FU0+koUDtUHpccu2p7HJqiqeTeCwwqisBh5HOr+SOiAoOzUd9bGV5CEFYzFgt3d4/sbKSNO/DpxC/B7n+29Aq3t0Y2Ss9jvxOa+rN3GzlMdb+a65yDI5VhygcRGy414k18CyANXfh9/gZj4i+64S+8FtcPXmICelAyAZuFJCUYzkJMMrJ76Obybg1OHu1rBGt14OaEsAbJHji5snIyqFfGQflNLmCRrog64DUE3CqWUc4PIcqGVkgN/ajtGSzpBAFWPjKlmWEXQlSrWMWdxJs1LHVR0jXzV4+NhR1cRoDKPo6tjIqmL33bbACxjPI9vgEmNIfDGAbmj/3qqLDN/SdSkYYEVPb/iuKtrEh9LPshJAGaAypxa6IhX3uCKEreyJNnHK/mRa1RMjPwUcMZ9omE+GHrUZGU4mtRBw9EuceyjL9uHFYWiGS1zqQCKmet9HWC9LRWLd4Sd+8dlo/2gVbAjK8IeR+kKhTqEY4aNuS581YTz5HVCz13nFEG9laNwfKukbBxgquZGoSzXO3qia9lDo6wN7Or4KWV4cQnu6VMJ9Um0v/oTYF8JY9Z4+Ffj6EpU8z2U7awb5Xt+lHBjaqUci7PEip60aZwCUqGAYdNVzGjubVBHHRftNvmy6FwH7V1OBfxwHHelmvmf4CskiDxMu4/SiLj9MsIaNUR4p25rn0IH5YdC7KuHp2Jyg1FkZuCLOumtZIZFK7lqygZgKE1JWdX9ojqXa0NZnve+Sw2PwXMgwGAYdlsQVVP2Rs3/agzfyxdqE1Vw5XgWHrsxjRESr9SRP+uL9bfpABKfaO27Ds29npvYOb8uaHLKOlSKqFV540m1VWfVqEmXKKKIo/KhGLZBV+9VWWv8q8wH85O8e8g1Co33ge8p+uDuni+++P+NSgwtmM69Ewuh8HiU5JPMypU2c4JwL1NyNBvZJJUR+QFffJK93sll+yjMd9Y2KG84hmrV75S7nnIZ6Vzek7SCjKEudJ3YkhiYMxNRj4izg33fV86rMpNI/JPXJhPhbazL0us0Y6RRm/Gki4dk6/LG6EozoMsEhbWWKp1r3R+E86a2oP7bxVlyljcgd6jxnSVVYMKlfvyIabPK2DxxU4hs0xovaxdguTjA875SEet79jxkWIir5L5OdKzwF5m7pz3dwQXm3jGXq8RJs4fUFGZGzOYFGt7SxW95LpaJ2cAcf+EoaM7zN2uNvYQzxrES4zzKwDGzvx7XNiLDobZ2h+kLxzH67PtbH3awet9CzMX/2I+QUYiikcg4+P582TbV2x7TGo58QlR4ZGEUZQXH8ss7ULVkKLXtmqr7LOn9AdU7cte07deCt4VX9mVT2+lpu+BUXzdHErGgAHBsDWjfM8E3FvmPAW0wY/fpovy9Z+KuvUjHCRFm3H6WcCzVsWBvN3xX98kx6pQ5BFx0j7QiVjSaEPuAj6E9p+ptUk/oq0bH1bx/SH2ABST7QnLbWigentitUj3dLIaqglAEVp3YtjO3m93KjpauhMx+oe7C1yHjXYKQZ74h5UG5h7/oYZLUmPWxch9jaubbrHXjKkC8QDqUpeIoWIEO8LoWPQS8+5WHGVZKdtFrWQdUoexNUOqFayGC+dWj3CySpd9YwNly1lrd1uxjHuuD8MJcUVDR23SAsKHbKrpemG8NidRckT5Wu9Ztvd6uYOaGQaqMI2A/7gZVncGkiQq3rnzS6Zsi6hB67YcyX5dP5PxBDtoemwFe4WvXKZwbvkmem+HaaWrp6pWDES6xOOaf+okx8a+BUrkbHH1BWRj4lOiHnKgl4wTP1AHeWzTnBSf6/fVXj4jdXdBQ86YwR1OweMqUg7YKyE6O0xpq8OXI2AbNIyIdas5cXoLJ7HdZdA6wncRGFnGQyK1NdkbqpK1Jr1bu+LOHx16vgt6ByVcr003DMYjh+k3AgL6khnuymozMIap+DallIXbAPlRBF3flyz1FGmWqiUTUwnqdqJ4VAWgVdDTDi8BYdHf+8/pYq3vhdaLwoBQtdmIZ6x2ctXpu6q9a55ugf/DzlyMvje9QFfez9dQ6sbwYwRVAlSdXTEZWhuO2hkuA3JRbPty7c7wDDDgh8uG/q/D6j94mEy8LwP+Qv2iGt5vcfmjM1mSatLJzdmMCQKICzoWvOC1KX/hSJhuzopjx3Gpa1SV7AkKgOp0klGJVop+pjgryYRzu0HwzsuaejQ1n9+BLLAE7LVr/MEtmGJG7U0G+ebz+v+RMVm3jnJan4+Z+PHNmoH/7F/fTo7oBEIdhCLPtpyiB+MaxPJYEryO0YMVx1MEPjSujjtUDcgJ2Ozkjw+r02v87hu1eknSrxgEjamilfCf1+In4RovtVzMHVTwF0fod4aaZ9dJ5+tTqro3Pu09VJKZ3DW1cngHQMrxg1TxNuav4cxgX5LoehTahx+wTcmr+ioUHHv7r6Rzfc+75X/DauWBkU8Cz1NXcuJP6oNKftac8ltUr9aB9rbo1ETbcFGmLDuqoSGInPltmh1v5vvqDtL6vdhDy0onpDeumdLEzf0qymvZOj+5HaL7767v8CUEsDBBQAAgAIAJlIFVMCQJkdTQAAAGoAAAAbAAAAdW5pdmVyc2FsL3VuaXZlcnNhbC5wbmcueG1ss7GvyM1RKEstKs7Mz7NVMtQzULK34+WyKShKLctMLVeoAIoZ6RlAgJJCpa2SCRK3PDOlJMNWydLQHCGWkZqZnlFiq2RmYQEX1AcaCQBQSwECAAAUAAIACACMXlZRNmFYAkcDAADhCQAAFAAAAAAAAAABAAAAAAAAAAAAdW5pdmVyc2FsL3BsYXllci54bWxQSwECAAAUAAIACACZSBVTWm0EwuIGAACrFwAAHQAAAAAAAAABAAAAAAB5AwAAdW5pdmVyc2FsL2NvbW1vbl9tZXNzYWdlcy5sbmdQSwECAAAUAAIACACZSBVTFR5gG6MAAAB/AQAALgAAAAAAAAABAAAAAACWCgAAdW5pdmVyc2FsL3BsYXliYWNrX2FuZF9uYXZpZ2F0aW9uX3NldHRpbmdzLnhtbFBLAQIAABQAAgAIAJlIFVOcX82u9gUAAMsfAAAnAAAAAAAAAAEAAAAAAIULAAB1bml2ZXJzYWwvZmxhc2hfcHVibGlzaGluZ19zZXR0aW5ncy54bWxQSwECAAAUAAIACACZSBVTPg2n2IQDAACnDAAAIQAAAAAAAAABAAAAAADAEQAAdW5pdmVyc2FsL2ZsYXNoX3NraW5fc2V0dGluZ3MueG1sUEsBAgAAFAACAAgAmUgVU/h2gbzxBQAAVR8AACYAAAAAAAAAAQAAAAAAgxUAAHVuaXZlcnNhbC9odG1sX3B1Ymxpc2hpbmdfc2V0dGluZ3MueG1sUEsBAgAAFAACAAgAmUgVU4LCnq69AQAAZQYAAB8AAAAAAAAAAQAAAAAAuBsAAHVuaXZlcnNhbC9odG1sX3NraW5fc2V0dGluZ3MuanNQSwECAAAUAAIACACZSBVTzG7pMHEAAAB8AAAAHAAAAAAAAAABAAAAAACyHQAAdW5pdmVyc2FsL2xvY2FsX3NldHRpbmdzLnhtbFBLAQIAABQAAgAIAJlIFVPhosldFD4AAPdkAAAXAAAAAAAAAAAAAAAAAF0eAAB1bml2ZXJzYWwvdW5pdmVyc2FsLnBuZ1BLAQIAABQAAgAIAJlIFVMCQJkdTQAAAGoAAAAbAAAAAAAAAAEAAAAAAKZcAAB1bml2ZXJzYWwvdW5pdmVyc2FsLnBuZy54bWxQSwUGAAAAAAoACgAGAwAALF0AAAAA"/>
  <p:tag name="ISPRING_CURRENT_PLAYER_ID" val="universal"/>
  <p:tag name="ISPRING_UUID" val="{8A0DAA99-DC3A-47B2-B8DE-AEB613BDF517}"/>
  <p:tag name="ISPRING_RESOURCE_FOLDER" val="D:\Day hoc\Soan bai\lop 6\PPT CD6 gop kho tai lieu\C1- B2- Tap hop cac so tu nhien\C1- B2- T1\"/>
  <p:tag name="ISPRING_PRESENTATION_PATH" val="D:\Day hoc\Soan bai\lop 6\PPT CD6 gop kho tai lieu\C1- B2- Tap hop cac so tu nhien\C1- B2- T1.pptx"/>
  <p:tag name="ISPRING_PROJECT_VERSION" val="9.3"/>
  <p:tag name="ISPRING_PROJECT_FOLDER_UPDATED" val="1"/>
  <p:tag name="ISPRING_SCREEN_RECS_UPDATED" val="D:\Day hoc\Soan bai\lop 6\PPT CD6 gop kho tai lieu\C1- B2- Tap hop cac so tu nhien\C1- B2- T1\"/>
  <p:tag name="ISPRING_DEFAULT_PRESENTE_ID" val="{CDB8DE71-3A76-47CA-A842-C6633EC2234F}"/>
  <p:tag name="ISPRING_PRESENTERDATA_0" val="xq/GoW0gbeG6p20gdHJpIHRo4bupYw==|VGjGsCB2aeG7h24gxJHhu4EgdGhpLCDEkcOhcCDDoW4sIGLDoGkgZ2nhuqNuZyBtw7RuIFRvw6Fu&#10;|YWRtaW5AdW9tbWFtLnZu|aHR0cHM6Ly91b21tYW0udm4v|e0NEQjhERTcxLTNBNzYtNDdDQS1BODQyLUM2NjMzRUMyMjM0Rn0=|xq/GoW0gbeG6p20gdHJpIHRo4bupYyAtIHVvbW1hbS52bg==|SVNQUklOR19QUkVTRU5URVJfUEhPVE9fMA==|MA==|||MDkzNjE5MjExNw=="/>
  <p:tag name="ISPRING_PRESENTER_PHOTO_1" val="jpg|/9j/4TIeRXhpZgAATU0AKgAAAAgABwESAAMAAAABAAEAAAEaAAUAAAABAAAAYgEbAAUAAAABAAAA&#10;agEoAAMAAAABAAIAAAExAAIAAAAfAAAAcgEyAAIAAAAUAAAAkYdpAAQAAAABAAAAqAAAANQACvyA&#10;AAAnEAAK/IAAACcQQWRvYmUgUGhvdG9zaG9wIDIxLjAgKFdpbmRvd3MpADIwMjE6MDc6MjggMjE6&#10;NTU6NDIAAAAAAAOgAQADAAAAAQABAACgAgAEAAAAAQAAArygAwAEAAAAAQAAArwAAAAAAAAABgED&#10;AAMAAAABAAYAAAEaAAUAAAABAAABIgEbAAUAAAABAAABKgEoAAMAAAABAAIAAAIBAAQAAAABAAAB&#10;MgICAAQAAAABAAAw5AAAAAAAAABIAAAAAQAAAEgAAAAB/9j/7QAMQWRvYmVfQ00AAf/uAA5BZG9i&#10;ZQBkgAAAAAH/2wCEAAwICAgJCAwJCQwRCwoLERUPDAwPFRgTExUTExgRDAwMDAwMEQwMDAwMDAwM&#10;DAwMDAwMDAwMDAwMDAwMDAwMDAwBDQsLDQ4NEA4OEBQODg4UFA4ODg4UEQwMDAwMEREMDAwMDAwR&#10;DAwMDAwMDAwMDAwMDAwMDAwMDAwMDAwMDAwMDP/AABEIAKAAoAMBIgACEQEDEQH/3QAEAAr/xAE/&#10;AAABBQEBAQEBAQAAAAAAAAADAAECBAUGBwgJCgsBAAEFAQEBAQEBAAAAAAAAAAEAAgMEBQYHCAkK&#10;CxAAAQQBAwIEAgUHBggFAwwzAQACEQMEIRIxBUFRYRMicYEyBhSRobFCIyQVUsFiMzRygtFDByWS&#10;U/Dh8WNzNRaisoMmRJNUZEXCo3Q2F9JV4mXys4TD03Xj80YnlKSFtJXE1OT0pbXF1eX1VmZ2hpam&#10;tsbW5vY3R1dnd4eXp7fH1+f3EQACAgECBAQDBAUGBwcGBTUBAAIRAyExEgRBUWFxIhMFMoGRFKGx&#10;QiPBUtHwMyRi4XKCkkNTFWNzNPElBhaisoMHJjXC0kSTVKMXZEVVNnRl4vKzhMPTdePzRpSkhbSV&#10;xNTk9KW1xdXl9VZmdoaWprbG1ub2JzdHV2d3h5ent8f/2gAMAwEAAhEDEQA/APVUkkklKSUXWVtM&#10;OcAfAmE3rVfvt+8I0eyLHdmkoetV++37wpoUm1JJgQRI1B7pSJidT2SUukkmSUukm51CRc0TJAgS&#10;fIJKXSTFzRMkCBJ8gkSAJOgHJSUukkoetV++37wlSrZpKHrVfvt+8J22VuMNcCfAGUaPZFjuySSS&#10;QS//0PVVGxxaxzhyASPkpKF380/+qfyIjcIOxfNvq79XbfrDbdk5NxZWwg22kb7LLH+8gF/+c97l&#10;sv8AqH0WtxbZ1BzHDlrvSBH3tS+ob3V9F6hY0w5jtzT4EVNK4z6fvf73v9z3u1JJ1c5zj9Lcuj/p&#10;GbmM8IZzhx4TGMYxjGXzRcQnBiwYpSxe7PLxSJlIjYvV9W+olOJ0+3Mw8g3GhhsdXY1sOY0bn7Hs&#10;2+7Z/nrU+pwdn/Vm7EyLHmsutx2uB9za3Nb7WP8A5HqO9P8AcVP6t2Pd9S+qMc4ltQyGVg/mtNLb&#10;Nrf5O+x7lY+pOPXlfVrKxrZFd9ttb9pg7XsYx213zVTmZ5Tgywyz4zhzwEcnD6q78LZwRx+9jljj&#10;wDLikZQvRsdNf+w8vB6DhUWZeHkNfcc0vBAMuNmxjGel6dX6Pf8AQ/n2f4T6cM+gH68dPuOPc7bj&#10;vPrtfFY2+oN23b/N1ersvb6rN78jG/6++P8AVbpeDXR1Lp7rsy3Arsfj1i1u25xFjmsljNjPc/Z+&#10;g9Ov/SstQ8fpmF9ZG4/Veo+pi5l+O+sY9doAdX+kY2+tpb62xzbt23+b/wBNXZ/hIuLFxzyiRMTC&#10;eHLkr9ZLNl9z1e17n7n/AFNmqfDGFC+KOTHG/QMcOHTj4G91Hr2di5ppxum2ZeOMd17cljvY4gF2&#10;1rtpr26e79J6/v8A0VFn+EyOo/WDM6l0+zDt6ZayvJwXZJeyxswDIsbp/RtG7t36f/ustXK6Zi4H&#10;1bu6NjNsyi2iwsoDw254Li97mbAPo2P/ADKv+C9Nc70zoNmTnYuPl9Oy8aizCNdt5scA153/AKbU&#10;ba930fsFn7/6TG/fdy0eW4Dk4QPaPpnZE8gx+sZeD3oer+otzyz8QgCT7g9Ua9MOP08HF7b0HTcm&#10;/p31Qx8jHxLbraqWuZjE7nmXfSlrXfo9rvWaxtf8z7Fjt6W/rnXMh2bhZmC3Nw6zZZu9rHD0jt+h&#10;ssrf6bf1a337/Ustx67P6Pr4GVZ0vqbPq/XjkdOxcf1ftttgLtv0nW2aNZ6fq7qtv/olbZysYSTc&#10;wAM9U+4aMP8Ahef5v+WoTnnhnklCHqz8WSGUSPF7eWXHD0xlL935ZsgxxyRhGUtMVQlCvTxwHDP5&#10;nkOu/Vbp2B07NyqHZORa3HrrNXqA7WNLG+vd7d9lDPQ3+i79D7LPRZT+j+z2vrBU0/Uyuj0bd1NW&#10;OXUF4NlQAbBy9P0jK9v6T9F/23/g8zr3Trr+qdWup6bl3C6mv0r63ksc79D+ka1rHfaKvbX+qtdd&#10;s9HfsZ6m/GqZXSck/bTX0fNbux8drCbC/aR6e7hh+1t0Z+g/S/Z/T/msf/tNdxRM44JZM3FKE45v&#10;UYdRh/V/z36PF+61Zy4TlEMdCUTj0Ev9Z6v5t3frPZdjfVDEqrFmOHiim2t5mwM2bnU22CNzv0e2&#10;399Z/SfqJTl9PqzMvINJvYLG11tbDWOG5m979252z/MVz621+n9UsCv03UbHUN9F7tzmRU8em9/5&#10;7mfR3of1kse36l9LY1xDbRjssA/OaKXWbXfyd9bEzBPKMOOGGftnNnnGU64tB/jJzRxnLknkjxjF&#10;ijKMLpTPqH0WxwZX1Bz3HhrfSJP3NWN9Yvq7Z9XrKcnGuL63kmq0DZZXYz3jVn+cx7Vi/Q97PY9n&#10;uY9uhBGrXNcPouauz+vj3WdF6fY4y57tzj4k1Eq1/SMPMYISznNjzGUZRlGMfli1wcGXBllHF7U8&#10;XDIGMidy9jW4uY1x5IBPzUlCr+aZ/VH5FNc4dy7Y2D//0fVVC7+af/VP5FNJIKLwn1E6t0/EpyMT&#10;MtZQbi2yt9hDWOG3Y9m93s3N2/21Ys+rf1Lc9zmdUFTSZFbMiktb/Jb6jbH7f7a0b/qJ0O219jfW&#10;pDzPp1vAYJ/ca9j9rf5KH/43/RP9Jkf57f8A0mtifN8scs8sM2bCctccYxBFxc2PL5xjjjnixZRC&#10;+GUj3Y5mZ9XOkfVzIwcHIrtNtdlbGV2NtsfZa0s9S3Yf89/0GM/63WofUminI+reVjX/AMzdbbXZ&#10;rHtcxjH+7832lO/6kfVyu2uh+Tcy66fSrNrA5+0bn+mw17n7G/SWrj4fTWdAtxelMZmYrqrWtrZb&#10;Iuc4OD2OyWu+la/2Os3fo1FlzYRhMMcss55cscksuQcP14mTHiynKJzjCEccDCMIHiR4vTOnYn1c&#10;vw+nTnY1lVxAFrZtLw4OYL69tVe/+a3M+guZ+ruC9mf0nMd0+xlDKLHvzDaTWP5z9O78yhvuf+rf&#10;8P6n+BRem29Ww8LH6GelsNebVkOuptu2W26Oa/b7t2N7dvs2e/8AM9L9ItbpeBez6mvxLcEi59Vo&#10;OI55a6xzi7Vzv8C676Wz8xSyMsMcolMZPfycPFxjiljye7illIhl/wDQP+4aKyyxkRMPahfDw6cc&#10;eCfB6oN89K6Td1Ov6xi0ufXUQ2xrwadu17fVn/i7H/4T0lT6l17rFGTccHAbldPZinIryw/2OIG7&#10;1PUB9NzGf9x2/p7P51nsWIzI6pR0tnQbemVtx3YNl1ldl2yyQ5z35L9zx6P6T9J9n/8ABf0dnp73&#10;Rem42d9UcbByKfSpvq9zGP3HVxtF7bBO11j/ANY9P/BfzKinijiqeYjPASGHGCYz4eX9XDP9Vk+f&#10;0/J8i+OQ5LhivFIx9yRA4by/u+uHyvNdQozeoXX9UyOkPi/p4tda20ioODW/rW6dvsrb/QP5xAs6&#10;Xa2i649ItZV+z2OFpvJYHDa77Rv+hZ7Wtd9h/wCC/m/eus6103GwfqlkYOPT6tNFXtY9+06OFpvd&#10;YfpOrf8ArPp/4X+ZWC7I6pf0t/Qqum1ux24Nd1ddd++2S5r68lm159X9J+l+zf8Agv6Sv1LeDmTO&#10;AMAIwhk9v1Tlj4cEOD18Ms/zf1P+e1suAQlUyTOUOPSMZ/rZcXp/mm5X1vrvTenuqp6T6WJh4tbq&#10;rLHl7Ro3c51oO2/2n+Zq/So2X9ZfrJj15Vr+kiquiut7bHulgLo9SXtIbkfS+hR76/8ACK16HSMj&#10;6v19J6lZXhehRU7Ix/WaH0RsNbnvefb79v8AOKnb9mzX5XQc9tWN0Tp9NDsfKbe0PaPYzGc+x73N&#10;/TN9T6df/n6pV4nDORMsETwyvIfX6sXFj9eP9b+syT/c/r/485GSIAGWWsagPT89S9MvR6YxZfXd&#10;9tn1cxn31+jc+6o2VSHbHFlhfXvb7X7He3epYeZ9Xer/AFcx8DOyK6TVXXW9lljarGWVNDPVq3n/&#10;ADH/AEHs/wCuVrWzcLox6M3DzHMr6bWytjHvs2hobtbQ5t7nfS+hsfvWNf8AUr6t49Xr5OVbTTp+&#10;kstY1uv0fe9gb7kzDlwHDHHI5Mc4ZZTxSxx/D+8nLjyjLKcRCcZwEZxmWvX9W/qW17XP6oLWgya3&#10;5FIa7+S7021v2/21X+vnVun5dOPiYdrLzUXWWPrIcxo27GM3t9m527+wtDI+pX1axa/Vycq2iskN&#10;D7LWMbJ+i3c9gRD9TvqzgOryMu5wrDwA3Ita2tzvzGO9te//AIvd71NDmcAywyzy58xhxe3Ew04v&#10;0qYpYM3tyxxx4sQnXHIS6PSU/wA0z+qPyKaSSxi6Yf/S9VSSSSU4/Wep9Rw+odNx8Sul9WZaa7ja&#10;4NdA2n9EN7P8H6jt2233+nV/ha94s7r1/wC0em09MONlYmZa6q60WNcQW7TY2va9v81V+k/wv5lX&#10;/GXup9F6f1J9N2VQ2+3F3GkOJDTMfo7Q32vqc5jPpseuIr6VlYtvTaczpmJVbbkXTXbdBe2G7a7f&#10;0l36vV/gH/rH83V+j/S/rWlymPl8sI3XuY4zEoy4f1hkMs+P1ZY8ft+hp8xPNCRr5ZSjRF+n5I8P&#10;yfpO31nFp6v1jp2Xj41XUOntDq8rKZaCwNBO5tmx+39X3euz/SP/AEa1el4uDgdGsb0Ety2xZZUf&#10;UDxZbGjXXTs+k1la5foWblUY2D09tOIMHqN17csG2XOYPZdP6T9Fsobsq993r/o/5v8AwnV9Fq6L&#10;h9MJ6XYw4QLrH2h+8SP5x9lr3H6LWo85GWPHHFcpQgeHHEerHkjGeT+e9fpycXycCOXMZyOQACUh&#10;cztKBMY/zfp+V5m23rOR1npuVl9NoHVBRca63Xenu9P1DSXUmx/pvr3/AKNn6X1vVs/SV+n+rb+N&#10;1bqJ6WG5VdFfXbKrLKMAvDS/bv8ASPpF7n+5rP8ASf8AXK/8HLIw+ndR29dwGV5mdRU8YTw8+m57&#10;Q/0mvDXNr9lj3/S+hvUemdLdluxesdYxW1dYqa5nscYiXtqe+pr7KvV9Kx351n85/wBtNy5cU8cT&#10;OAh7Xp4P8pHL+snHEITy/wC5v84ux45xlKpGXHrxfo8Hpjx8UYfzrzHUa8/Mz23dS6bQMt/T7LLG&#10;Ov8AT+huDMh7N7vTsqb9Cr/wf9F+r9V9VGhv1dwgKxVLC7a128Hc5zvU3S73Wz6r2f4J7/TQ+u/V&#10;/Dy2ZGdXiMyuo+ia6mWOLWOMezcNzWeqzd+is/8ABFU6APrBguwsG/Dqx+msoJufvlwsJe+XEv8A&#10;bdZYf0lTW21/pP5//Bp2bNDPygETGHtkSMJS4PkjPTFGeWfF83o9CzFjlizkyBlxiuMDi+aUfnMY&#10;RbWfX1LqPUrukZeG09EtqBOUHFr9422Mc1zX/SZe3+a9L/hd/wDg1ndK6dj4P1xtx8bFrZTRiN2W&#10;erL9QxpuNe536S136K32fmV3f4b9Nf6hm/Wlubkt6di03Ybad2PaXCXWe3d+f73/AE/0Lm1V/wDd&#10;hVuk4HVj9ZD1LPwKqTZitFt7H7othjXbG73fpXbfTtZs9OtlX9Is/wAOMcjHBP144wlhoY8eT5sv&#10;o9c8fufzso/P/wCk0zAOSFRlKQyfPKPyw9XpjPh+RH9YujdLyD1C3BqZl9asYwvxhb72Ca2nJZRu&#10;b+k9P0/+M/65+lIfqp9Xq8D7V1GluA6yqoX/AKaGUvAbu9Kx7tu5z/Zv9/qf21LrTum9Nu6h1Tpv&#10;oHrbKmm5lln0a3Gtr7Ps+9jfVdW2r9z1P0X+l/TXs1vT87oNVnXTVXU9ldtr22QxthAM0XNd++79&#10;Htf70hmzRx4QMmUYzKMSQT7/AMmP0Y8fHw+1/mk+3iM8hMIGYBNf5P5peqU6+f8AfaLen3dVfd0f&#10;Nw219CxmVnp2RVYdxDA1lO23e/1N1O//AAf6P/hf5xZnVz1PqNOb0Snp9V1HTbKW4rarf0jGAGtj&#10;nN9T9N6lHsf/ADP2ff8A4WxW87qvXulYuS7Ex8VnS8ZtLOnXF+4OrO1jPT/SfrH6P970PT/4dS6S&#10;x3TerdQ6r1OjHwcbKDPTyhbua59hFj20ucfey536az9HV71LAzgDl9EuECWDHGZlece1xnh9zi96&#10;cJfrf5ccc+GREAZDi0yyMa/VHj4deH5OL5GWNQ7r9mX0fquLVVidNfUKG49pL2ODXM9Nzw7dYx1L&#10;tu/06f8AR/zv81KnHH1huzum9VoqbidMva3G+z2e+AHt2W7HvdtfRs/Nq/wlX87T+ifKrZh3ZeT9&#10;Vqqcrqtt7ft7DZvLGu32O/RvtrbX6l30/f8A6T/R+xdGYekZ3VMvqtGP0ynKvYKbvVlr3ONjjXW5&#10;7v5v3ev/ADWP77Lv0fp1/oGGR4JzxngIjA4Md8ObHl/Ve9OGP3JT/W/4fGuA9UYy9QuXuTr9XLH6&#10;/biZ8PD6HpQABA0A4CdJJZbef//T9VSSTGY057JKcfrfUuoYfUel0YrqG1ZdxZcLnAOcPbpXq383&#10;f7/+5H2er/C/pKP1mprt690ZllWLYx9jmP8AXPuLTG5npy1r2f6H+c/W/Sr/AD/0tb9n/WvMyun3&#10;9TxcW12NlFznkjc2uW/uO2uq/Po+nd6tVHrLo8/pWHl21Zb6GWZmJLsV7y4Br/pM37D72Nsa13u+&#10;h+YtDix8vLD6oykIZYTlhPF658cYEy4o/vNSp5Rk0kBxQlGOQV6Y8MpPMdV6T0zp/W+k4tGNiMxH&#10;F7rhkPJcQf5z1vVc7exjP6J6m/8AWP3Fr4OR9UqMAdPxLqW4mYLT6ZeTvEbcg2Ptdv8AoD/COUOn&#10;9LsysVmd9aseh2bjGzbY7btFMT+sBjvsz9n6TZv/AJr+c/nvUWU/pFGZfhZH1bxMLJ6bUy5r33bj&#10;+lO72ZYtP2i38z7P/o/+K9NTGUcoGPJlyfqgRPLGX9Hnlj7uSEvdlL1T/wA3/wBUY6ljJnCEf1hB&#10;jjMf10YeiEvRH/nul031qsrCr+rtdL/q+8PdkXbi5/qEv37nWP8AX9T21bPZ/wAZ+Ytt/UMKvMrw&#10;H3Mbl2tL66SfcWjuB/ZcuS6Vk9W6Hf03p2Y/DwsdzbbcmouHqFoJ/S3vl36Z8foPTf8ApNlv+jWw&#10;M76q5nUcfPZZXd1D0nOx3DcHFrA/d7NGeo1vq7PVb6384oeaw+sykDPGITlHNi/WSnUsnDk5jJ8v&#10;6Prl/m2TDl9NWIT4o8WPJ6OHSPFHFFH9Y/rI/BecLCg5UA22nUVg6tAb+da5vu9y5ptFua4OyLDl&#10;dSta63Dw8kWtbksq92RVVme2plvp7/Srp/m/8N+jVK22zIe++w/pLibHu/lP9y6zo1Dr80OzGvqx&#10;SWXdKxb7KXyyutrPUoxGMsso9Hf6n2j1/X/Sfpv+F5nBP73mnLIbhD5Mf6Ov6UmblhHNOc8mscY4&#10;o4ztLt6f0/67pYvQejimq6rDOHY5od7XOrtbIn07LKLPpN/P/SPWlUwsYGl5sjhzon+1tDVg/WLp&#10;ufkVC/Y/OY18vwGWeiBTBbuo/wAHdmMe5l36z+j2epTUuXxc2/pxo6h019rcbJabaWWjZ6jGudW5&#10;l9LXOZ2/R2/ufpWK1lzDlyJezWMmjKJ4Zf3vbXTBxx9wYwMZPDcT6on+tB0PrL0zMZl9Wz34OMMV&#10;9LPTynvIduHpj1KW+p/TH/Q/m6t/pVfzn6RmTcYLn4zqfrDTiVfV6uik41lNhLQ8Cv0vs9rLPtHu&#10;3Wf+i7LWfznQ3Y+D1jpzW5Ffq42S1lgYSWmDFrDuYWvY5v8AJclkdJ6dk4DenX0NdiVhrWVAkbQz&#10;+b2PYW2M2/yXLbjz8ZYsUZA+kgccL4oY4xxxjkwylk9Of0Nf7rU5ziQRIXUvllI8UuHJ6f5v1PPf&#10;WrL6VZ0F+BgWY1v2P0IqL/oVkbaXY5a73v2bfz/5lbbulYPUuk42Lm012UtZW5rKXOFbXNbtH2ey&#10;tzH+ltdtZ/wSwOn9J6dl/WHq2BkY+G7FYyvZVSS2xu0jb6Xplr6v+72z/C+irn1g6/ThdPtxui5W&#10;NVlYT66rKnR7GfQ9Ohrv0b3V+xtv+gq9X/CKScJE4cGAz4xIZvcl+h94hj9Upw+X1rITA9zLlEeE&#10;j2+AfpezKf6MnFfm5XSM3q9nTWdPoc3Jrpad0EMJdsqrq37Nv52Z/N+i/wC0f6L9BsfWOet4TcXp&#10;leP1HKxL2HKq36Vy126Hb6N1dn8zb7/5v1P8N/NVvrR0zAx+lfb6qcQZWZdS/Iue47XEy95xS53t&#10;ZY/3X7P5zE9e1H6RHQr87L6uzEwMfLsrbjWUGWu0d7aw3c5lH+F97K/f61n82ppThKEOYxi80DUI&#10;n5804ezilH0z9yf6fyLIxlGUsMz+qmOKR/RxxnxzH6PBF6hohoEAQOBwE6ZOsZ0X/9T1VMSAJOgH&#10;JTpnGGkyBA5PASU8x1D60V25nTj0rqGO3FfcWZgtBado2u3H1GeynZvay32fpn1e/wBNWbeq53UM&#10;nEy+iZFL+lVWOb1F7xtIDdr37vWa17f0P836f/nlc/0Tp3UeoU49uE7p1teLmWvsPpfRLgPdtLK/&#10;Uoe3349TPS2fqv6T9D+rbPRrcfoGGOndctxse/LtsfXXWPYWHa0uve1jKmNc/wBtfq/4H0qf8Gtb&#10;Ngw4xw4ojJlx3D2yOOcoz9zjnOHBGUp44eqEv0Ghjy5Jm5kwxzqXH8sQY8PDGMuP5Z/pOxjdT6V1&#10;LAtyqrWXYQDm3OeCGgATa21lob7fTP5/+DWDXZkV1U3fVSzFq6HUy52S60EBtrQ5zn5Xqj7T7W+n&#10;6e3/AK7+g9Ja3SLvq8ek2v6aK29OYbPXGwtbxuu9VlrWv/m/3/8ABIeLb0Z31dyndG9FmGyu7+cY&#10;4Vh4aS/7TVY31HM/0m5n80q8KxnIBjyGPuCHDmjeOPFxR/XR/wDFEf8AJM0rmIkzgDwmXFjPr0/z&#10;cv8ANfvvL43UTnZ3TMnrF+Bcz0r25DrGj1BWN36PJAaGNu/7ibf+H/0n6TWwumUZPVMLN6NTjnor&#10;aLanWgEWhzvUZZ/O/p/W3fzb3/4P7T/pE31b6ZjZn1dZe2rFtz62X1Y9rmSGF+4CvKaW/pHe79J+&#10;j/m//BNr6uYOVgdHx8TLbW26vdLauAC4ubucNu+zb/OWfvqxzmeERkjD0mBly5xHTHwT93inHFH9&#10;3i9MmDl8UpcBn6hIDL7n6fFHg9Ep/wBZ8/fTZRY6i0RZS41vH8pp2lbHSaH3Y+PltydjMS01XNo3&#10;jJNLnMvrxA5n+AvyGNtscyv17aK/std/+DW19Yvq47Nt+34QDskR6tDiALQ36PuPtbbt/R+/2PYs&#10;gPyMfOyhmNvY70bH0ZTGkXisuZaytg/wvpv2ezd+rfpf+0i4+GCfK5pE3wn0wP6Mgf3mbHx4MnEN&#10;N43+iRJk7rXVsPEsxTlUV5FItH2e6p3qOcy99+J6e0OrsxM/B2Ytr7H12Uf0j1/UWVn5Jzcn9WY9&#10;lR2sxcUkH05DKm49Daxsrq3MbspYrV+X1HqNb/UFtxuayvFx4L3EMd6j8lzWNb9Ha5jsj062b8j0&#10;6v0Vb1ufV36svxbG53UAPXb/ADFEghn/AAlhHtdb+5+ZX/xn806cs/NyGOP81pKUq4fSP3vVJflz&#10;5OYPCBGMCeKXDHg/xv8AuG503G67jdTdRa+t3R6cdlePEb97W1s8PU+k23fv/R/zXprLzOo/WW/q&#10;3U8DpeVjOdQ1jqaYb6jRLfU9N1jfT9Vv/aj197GerV6a6XPz8Tp2M7LzLPSpYQC6C4y47Wtaxgc9&#10;3uXN2YH1guzc3q3Rn4ja86qo4t4aBY5ntfp6jD6b3t/nX3ep6n6H9z9D03KcOspQxQjGEcWOWWP6&#10;mWTHLH8370+D+dY84IAhGUz6jKQhL9YISjL5f6v7ju9P6Xj4zzm2U1N6lkVsGZdUDDngD1PT3fRY&#10;6z/tz/CKl1fpv1Vxar8zqmPUxuU9vq2Fri5z/pN2CqXtc6HPt9H+c/wyo9b+sb8fpb8fG6hSzrGJ&#10;6TcshpILtG3txfUrcyx3qfS9j/Sr/nPTVjJ679V8vB+z9WyaMo0is3hrXOYbCP5zG2tc61u7du9H&#10;f6X+GRhh5kSjlPumMpcEhh4/d9uHBwcOn836oeymWTCQYDguI4h7nD7fFLiu/wCt++y6j1f6nZWM&#10;7Fzb6bcfGcz9GA4tBg7PR9Fv6RjWbm2eh+jYz+dQfrs6v9lYux2MGHIr2+uNzNsGNm0P/Rf9yP8A&#10;up6qxXYOT1bL6tR0x/T7pyKrGN2DWsbvTfVZs9PY32syv5z1f1j/AEv6x0v1l6X1HqPTsejDbjvu&#10;rtY94ub7IaD/ADe5tvs3/wA5X/hMf1KlNwYsGbl/1h0lxTjklpj44QnxcPBHg4uJjE8mXHl9A24Y&#10;mA+fhlKNfM7Tfojg6duPknTCY157p1lN5//V9VTOMNJkCByeAnTOMAmY05PCSnmfqTb/AJGy3evQ&#10;7bfY7fVXsa2Wtd6ljduP+jf/ADtX+jx/Tp/wfpU1eg9a6dksxv23k05/UXZL2YVgqJcwO2MZ/gqv&#10;SZfY7dRuZ/hK/wDQ/oofVfr2Dh4n2S7LrffmZT20Gqkta0v2tZda1raf0V1rmuq/0ddno/4L9Dsf&#10;V/oNuFhtZ1RmNkZFNz7cd9dbf0e/bu9N3p1bXOsa5/tb7P0dX+CWtzAhjnzByxMTOY9rh/V5JR4Z&#10;xl7cpY/k4v5xoYeKccIgQRGJE79cb9NcXr+b910WY3TenYVrWVV4+GwPsta1oDIjda57Wj3e1ZGJ&#10;9YvqhTisxaH1041zbCafTLWgCfUF7Nvt9X8zf/PIf1i6pZh9d6dU7PbjYjml2VQ5m4FknWw7Xbm3&#10;x6Ff+if+kQXfWH6puxa2YgqxLvSvGLY7HEY7nNduc5gadnrf6Ov+fUOLlpShGc45cvu/rLxGXDGv&#10;cj+t4sc/V6WSeeIkYxljx+36amPm+X5PVF08bN6afq7fkdFfXi49NVpY8sLW1PaHOc+2nbu9jv0j&#10;/Yuf6Z9ZcxuX09+d1el2N6Fj8qvYdwI9TbTcW1Ddle1np7PR/mf5q31an5ep9Vm3ZH1SNFF1ZuLb&#10;qqyaxtrcd2xlzC3bdsc7dZ7P0n/CKvj1Y+FRR0HIdjH6wOxra8XI9EPYxr/VNVL7XVt+mz1N/wCj&#10;/SfpPU9T/DSwjihLmMco+5IZJR1qeWOPhmJZpSnil6YfNKbHI5JDDMHgHAD2gZ8Uahwxn+k3D1PL&#10;tyauu1Ztbfq4ylxurc0izc3fW4emazZ6nr7P8J+Z/N/6Si7601O68y/9o1/sj7ObDQWHduAP6I+z&#10;f9r9X9Jt3/zf+DR6LTjdOZ9U331N6w/HeK3CvdQJ9R9dT/Y1rnfZ2+576v8Ahf5z+cyKDV0brVeP&#10;1XKptrx8E05NLaQQ5pBczCB2fpXv3Nt9Z389/N2J+LBil7gMOIiE44Yxj6svLfoZh+q9WSX+fW5M&#10;sxwVKgZROSROmPN+lj+f5P8AVugPrVUOvvv/AGjX+yPs4sFGw795DR6P0PU+1b/fs3/zX6P01Gzq&#10;/VOp9Xysfo3U6fTuxmvxKnNgg+w2s3ur/RZLf0m/1PW/nf5n/uO93RsvrT39S6Tfj1dOycP7PjVO&#10;qALWja12M5vp/om+oyz9Oze+n6FdSq4WWzoPXbB1HMqecXCrqtZVTDi72GvGpc1rN7mbmP8AV/wu&#10;+v8A0X6B0ceAgnFESzwx8PsmPGRKBj/OQ9n+d4/RkmtM8oIEyY4pTv3QeG4y4vkl7nyfus8g9f6j&#10;mZ3Q7OoYt9wxa91BrhpePSdd6b/S/R3s3b/W9/8APVelRR/2j6HMxOtDoNWLgXVU9QrrrY+xoDWH&#10;aGttbT7HMq3f4P8AQf8Abae7qPRMXCP1h2N231s/WGVj1XtdtFVfHqO/M9j1kdd+tuFd0/Iq6Vmm&#10;nKrFb2v9N3va4jdVS9zfZb7m/SZ/6jrj3s8sUceERhCUeLix/q/eHBDJ7ntx+T+qzH2sQmZ5LlIG&#10;vX6vb9UocPFL5m31j6v5WX0h1eO3G/amQKRm3lgaLTWPfD9jtn6T3M/Rrleq2ubZ1el+ViGw20Nc&#10;1tJBc6s7H+iNtmxuO5v6x/P+p/wf+E6in66dFpxtt+U7Ivorq9SyusgWvcG+o+hnt/O91jP8GhZH&#10;1j+ph+1m2uu7cazd+gDvWI+g/wBzf032f/hP5tTctLmsRMZ4J5I3ceGH9fFL9OPycMIcH8uCPNHB&#10;koxyxjKqNy/qzj+jL+u0urdc6fTi2P6LmY+N1I3VDNyGVR63tcHPq/R3erVXZ+ks2/mfy7f0vTdM&#10;610/qT7qcW9t9uLtFxaCGmZ/SVF3063OY/6D3rnsr6u9czTm5GNk4jqM++rIp3ViXMbudTvd6Ltn&#10;ps9L27LvX/Sfzfq2+rlZPVMvDv6kaerU03OzGCx7MctLtocy236Fn6Cjb+lq/Tep6Nn6T9P+tI8t&#10;h5jHwY5XkjrfqmYmftR4cvBg4uGH6zgUM+TFLimKhLT90Hh49YcWT9L0voqSZpkAzMjkcJ1jui//&#10;1vVUklC7+af/AFT+RIKLy1n1n+qGNcK6sQWDHsL67aaGbBYfp20uds93t/nW/TRv/HA6J/o8j/Mb&#10;/wClFlfUTpPT8unIy8ypl5qLa622AOY0bd737Hezc7d/YViz6yfUtr3NZ0sWtBgWMx6Q138pvqOr&#10;ft/sLZycty/uyxRxZ88sVccuPS5epzIZ83txySyYsIyXwxMf3Wy/67/Vyy2u9+Nc+6mfSsNTC5m4&#10;bX+m82bmb2/S2rUxK+l9R6YzI6QymotrtZh2iloND3hzbNtTm/o/0n87X/hVm5mH9XOr/VzIzsHH&#10;rqNVdljH11trsZZU0v8ATs2D/PZ9B7P+t2KP1IZbb9XMmumz0bbLbW12xu2OLKwyzYfpbHe5Q5ce&#10;EYDkxjJiniyDHOGU8UdeLeP+Ey48mX3RCZhkjkgZxlAcJ0dPo2Nd0LoOzqNrHjEbZY91Tfa2sbrd&#10;rfax1nt/kIV2f07qHRbeuYpbj2102tqzLKg62nbua/8Aed9L9xyP06rK6T0N56xkHMdjtstus1f+&#10;jG6z09z/ANJdtZ/pEXo2Z07qPS67sKn0sN+5gocxrQAC5j2emzdVt/qKvM+rJmIM/wBdrlx+nDKM&#10;uKUocEo/5RmiPTDGPT6NIS1mD+jLi/qud0fLw6/q7R1zPeMm+il4fmGubg0Pe04++PUd6b/0P/C/&#10;zqzOrsu6hTf9ZMfNZT02zCdS1r6Q60S70rMVw2u9tl//AGo9T9F+Z+i/SLqM7BdZ0u7BwXNxC+s1&#10;1FrRtbIiPT+jtVSvb0T6ttb1Z4yWYlOy7awEOb9BlLaz9NrWOZRus+n/ADlykxZ4iZywF5Z5eCOL&#10;SR+7z9XBCHt+3GXF6f8A1GsyYiY8EjUI4+Iz+X9bH08UpcXEg6czMzfqhRXgZYblPoDa8nZsDS07&#10;XV7QPZsa37P6zG/8OpZPQ8q/ob8cvof1e6htF2c6sS8AtNlb37HWbHNbs3/9e/nFDpNeXm59PWMP&#10;LLOi2Y4ZVgbdu3b+j9P0x+ibsezf6zP+J/mFi/WPqmTR1nqVVfVLsdteM3ZSxji0PPpn0Q8H9F6m&#10;9r/tv/dj0/8ABKTHjyTzmGOUYkS+8H0GU8c+MR9jJww/Q/Sj/MrZThDEJTBIr2R6qjOPD/Ow4pfp&#10;f47PrXT+vYPTMmzO6lW/CNFdIoFUgvljRWyrb6dPu/7Uf9CpXevjFb9VTlstq9XLpobZlihoOQNr&#10;fTa5m39D6v8Agt39GXPZfVbrasut3WL763YlUMfSQ17js3Vun20fSZ+t/wCF9b+cf6f6XR6wzqtf&#10;R8jqV/VjdhZtNApYatpeXhp91f8AN4m//SM/8grXtTBwccoxl7oPpxyxDJ/Nfq+H2fm/l/s64yR4&#10;cvBGRHBWsxk4P5z1fzjt5WV0TB6JX1DqNdeZXmV0NuubQ2ck7Q6l76XNb+76rGW/zKqfXB+F+wft&#10;uM+uj7fZQ51vpBzr2gepS2wlu/8AR1t9f9J/ofQ/wqT/AK4dB+xPx831M70K6fVc6gBt7nBh9RtV&#10;m2ur3/pP0/o/8B6qp/Wf6z9N6h03Iw8TIsqdU+pxLqjttbO9zGF3vp9F36X9K2n1PR9Ov1PUVfBy&#10;+YZsROLIKyXKR/mva/V8Ho9v+5+h/icH6ufNmxnHkAyQNwqMR8/H6uL1cX8v+nf+q/UrszqvUWP6&#10;ic6tgrNTfSNbYiHPra7+aa136H0/z/55Dzm43XjlYXQjVjZeLlMszbLaWxY5hsa2zdss9V1d9f8A&#10;hG/pP5v+ZsUT9X/rDd9pycbq4H211NrLAw1Oe1rds2+m1rqXMZt/R1/zuz9N9NVen/WLE6Pm9Vsz&#10;sq3L3ZDa4bSGHc0Orsudqytv816Pp/n+h6tdf6RO9sSnPLy5GTJGOPhxQifTOPtxl7kPZx45fp/u&#10;LRMiMYZQYwkZXOR/RPFIcMvcyTe1ExrynTAyJ8U6yHQf/9f1VQu/mn/1T+RTUbGl1bmjkggfNEbh&#10;B2Lx31DY6zovUK2iXPdtaPEmpoXGfQ9j/Y9ntex2hBGjmuafouatr6u/WK36vW3Y2TSX1vIFtROy&#10;xljPYSN/+a9jlsv+vnRbHF1nT3PceXO9Ik/eV0f9Iw8xnnDAc2PMYyjKMox+WLiEYMuDFGWX2p4u&#10;KJEok7lX1bre36l9Ue5pDbRkPrJ/OaKW17m/yd9b2q7/AIv/APkSz/ww/wD6mtZXVvr5Tl9Ptw8T&#10;HNRvYa3WWObDWOG1+xjN3u2f5i2fqJRbV0PdYwsF1z7K50lhDGNf/Vds9qp83DKOWzTyw9o5s0ZR&#10;hfEaAbXLyxnPihjlxjFiMZSqmz1bGzKs+vrH22yvp+DS9+ThMBPqBoe53t3em/e13+Eb7PS/Rrms&#10;zr1GVmY9uDmZfT8V+HaRjVVAtaWesNzGVv8ASsa7a/dkV/0f0f6RT+k+zbPU8l7Prn02gZWRW19R&#10;Jx2Canfzsb/d7t+39M/0n+j6VH/WrXUvrF0zpWezAtx7HPGO61rqqwQGAOd6bRIft/Qe/wBvo1/4&#10;X/g48PFAYx7ZzTliMocPDDhxfrI+qM8cvclxf5Rly1Lj9ftxjPhlxXK5+n5TGXpamHm2O+opy3Zl&#10;3qehYXZe3daCHvaQ33O3+n/NMv8AU+h+n/RLM+r/AFG7J6z0/Hu6jkZVd2G71KLWH03OizdU7cf0&#10;zWxu+2/pfV2el635i6SjruFZ9X/2wyl7cVtbneiGguhhNTmta0+ns9n73p+mqmd1HHzPqnd1TF9T&#10;ED6CK31tHqsDXbNjdh/mtzfpsf8AzP6VCEz+ugcPD72aWLj9H6nJl9PB/N8Xo/1apRH6uQyX7eMT&#10;4fV+shD9L5v0v6zLqPUqsnJu+rODZbhZ/pA1ZDGRW2A2302uY5tjN1Xs9RrfZ+Z+lVSzByuiOs6x&#10;1TNf1DFrxWY1tHptLnkubW1rt7tjq22P377P0v6T9NZ/pAdO6Hn9Sw6upVdWvrORhtoBewbwQdQb&#10;A7c6jc121/8ASfz/ALUtDr9VuD9T76L8qy2yuplb8mJc8lzGRZ7v5q3d6Vr/AFP5n/SojghPHgxz&#10;jLjnHFnhw/rOKXpyyjlnj4of3YK9UoyyziRwxM8Rv0cI9WOMoRl6mfTcB+Znv6z9oNnTc/GrbXg2&#10;VgQ2GuYyxvuZsq/SuZt/7kP/AOuVen3jI+t3U8G3JsyKG0iMOxn6Fselu2sc7b+j9mx3o/p/Vs/0&#10;X6R+q5TmfUdmQ3KyA40UluRG21xcWR621zfSZb9G2z1f+uX/AOFFR9cum4eM6t9WTfdi49BtyH1h&#10;rrNwYGvu3O/Rfzv85f8AorP8DZb+j9URx5pxySjE5Cb5aEYjh9v2pY+HJxcHzfof5xRljiYCR4Ns&#10;0iTfHx8VwdPG6JkM6vnZuVkDJxMxrWtxXsEDYZr3/m/ofd6ft/wn6RYH1pwMzp1HUM+/qDvRz76Q&#10;yptY/MJextjyW7Ps7GfovTfX6vp/pVR6p1a2y3q11WfnVMc3HsrrLCwMD9r/AE3+5v2ZjWu/RPb9&#10;n+0f92P8L3mGG3dPx/ULrg+qtxda0Bzva12+2v8ANs/ORkcvKnHmmRMS4IShwcHpxxxZIi5Q+b5P&#10;V/UREY84njiDEjikJcXFrMzh+84P1Xzbcjq/VK351+W2vZsZdWawB7veGf4B+79H6Xp0ep/O/wDF&#10;52P9YOn9OzusW59l+bWcxrW1GpsNc3ePU3WP2Nsr9H0K2fo7LK8aq2uv/Q6eVb/zXvzOrZuRbmU9&#10;Rva2uhjQNhh7vc+x+39HSz0a/wCb+hX/ANbv9K61gdWyczHpoex+I9vqG1gbuOrWP2n3ssZ6P0Lm&#10;12/zaUpAe5mGI5OXnDHEygY4uE4vb4/8nH/Ken0xVGJ9GMzEcsZTPDK52J8fD+n+66oMifH5J0kl&#10;lt5//9D1VJJJJTE1scZc0E+JCb0qv3G/cFNJGz3RQ7MPSq/cb9wU0kkLTS0CZ7+KUCZ7+KdJJSwA&#10;AgaAcBKBERpxCdJJSyRAIg6g8hOkkpYgEQdQeQkWgzIBnQ/BOkkpYgHkc8p0kklLEA86pQBMd+U6&#10;SSlJJJJKf//Z/+06ClBob3Rvc2hvcCAzLjAAOEJJTQQEAAAAAAAPHAFaAAMbJUccAgAAAgAAADhC&#10;SU0EJQAAAAAAEM3P+n2ox74JBXB2rq8Fw044QklNBDoAAAAAAOUAAAAQAAAAAQAAAAAAC3ByaW50&#10;T3V0cHV0AAAABQAAAABQc3RTYm9vbAEAAAAASW50ZWVudW0AAAAASW50ZQAAAABDbHJtAAAAD3By&#10;aW50U2l4dGVlbkJpdGJvb2wAAAAAC3ByaW50ZXJOYW1lVEVYVAAAAAEAAAAAAA9wcmludFByb29m&#10;U2V0dXBPYmpjAAAADABQAHIAbwBvAGYAIABTAGUAdAB1AHAAAAAAAApwcm9vZlNldHVwAAAAAQAA&#10;AABCbHRuZW51bQAAAAxidWlsdGluUHJvb2YAAAAJcHJvb2ZDTVlLADhCSU0EOwAAAAACLQAAABAA&#10;AAABAAAAAAAScHJpbnRPdXRwdXRPcHRpb25zAAAAFwAAAABDcHRuYm9vbAAAAAAAQ2xicmJvb2wA&#10;AAAAAFJnc01ib29sAAAAAABDcm5DYm9vbAAAAAAAQ250Q2Jvb2wAAAAAAExibHNib29sAAAAAABO&#10;Z3R2Ym9vbAAAAAAARW1sRGJvb2wAAAAAAEludHJib29sAAAAAABCY2tnT2JqYwAAAAEAAAAAAABS&#10;R0JDAAAAAwAAAABSZCAgZG91YkBv4AAAAAAAAAAAAEdybiBkb3ViQG/gAAAAAAAAAAAAQmwgIGRv&#10;dWJAb+AAAAAAAAAAAABCcmRUVW50RiNSbHQAAAAAAAAAAAAAAABCbGQgVW50RiNSbHQAAAAAAAAA&#10;AAAAAABSc2x0VW50RiNQeGxAUgAAAAAAAAAAAAp2ZWN0b3JEYXRhYm9vbAEAAAAAUGdQc2VudW0A&#10;AAAAUGdQcwAAAABQZ1BDAAAAAExlZnRVbnRGI1JsdAAAAAAAAAAAAAAAAFRvcCBVbnRGI1JsdAAA&#10;AAAAAAAAAAAAAFNjbCBVbnRGI1ByY0BZAAAAAAAAAAAAEGNyb3BXaGVuUHJpbnRpbmdib29sAAAA&#10;AA5jcm9wUmVjdEJvdHRvbWxvbmcAAAAAAAAADGNyb3BSZWN0TGVmdGxvbmcAAAAAAAAADWNyb3BS&#10;ZWN0UmlnaHRsb25nAAAAAAAAAAtjcm9wUmVjdFRvcGxvbmcAAAAAADhCSU0D7QAAAAAAEABIAAAA&#10;AQABAEgAAAABAAE4QklNBCYAAAAAAA4AAAAAAAAAAAAAP4AAADhCSU0D8gAAAAAACgAA////////&#10;AAA4QklNBA0AAAAAAAQAAAAeOEJJTQQZAAAAAAAEAAAAHjhCSU0D8wAAAAAACQAAAAAAAAAAAQA4&#10;QklNJxAAAAAAAAoAAQAAAAAAAAABOEJJTQP1AAAAAABIAC9mZgABAGxmZgAGAAAAAAABAC9mZgAB&#10;AKGZmgAGAAAAAAABADIAAAABAFoAAAAGAAAAAAABADUAAAABAC0AAAAGAAAAAAABOEJJTQP4AAAA&#10;AABwAAD/////////////////////////////A+gAAAAA/////////////////////////////wPo&#10;AAAAAP////////////////////////////8D6AAAAAD/////////////////////////////A+gA&#10;ADhCSU0ECAAAAAAAEAAAAAEAAAJAAAACQAAAAAA4QklNBB4AAAAAAAQAAAAAOEJJTQQaAAAAAANJ&#10;AAAABgAAAAAAAAAAAAACvAAAArwAAAAKAHEAcgAgAHUAbwBtACAAbQBhAG0AAAABAAAAAAAAAAAA&#10;AAAAAAAAAAAAAAEAAAAAAAAAAAAAArwAAAK8AAAAAAAAAAAAAAAAAAAAAAEAAAAAAAAAAAAAAAAA&#10;AAAAAAAAEAAAAAEAAAAAAABudWxsAAAAAgAAAAZib3VuZHNPYmpjAAAAAQAAAAAAAFJjdDEAAAAE&#10;AAAAAFRvcCBsb25nAAAAAAAAAABMZWZ0bG9uZwAAAAAAAAAAQnRvbWxvbmcAAAK8AAAAAFJnaHRs&#10;b25nAAACvAAAAAZzbGljZXNWbExzAAAAAU9iamMAAAABAAAAAAAFc2xpY2UAAAASAAAAB3NsaWNl&#10;SURsb25nAAAAAAAAAAdncm91cElEbG9uZwAAAAAAAAAGb3JpZ2luZW51bQAAAAxFU2xpY2VPcmln&#10;aW4AAAANYXV0b0dlbmVyYXRlZAAAAABUeXBlZW51bQAAAApFU2xpY2VUeXBlAAAAAEltZyAAAAAG&#10;Ym91bmRzT2JqYwAAAAEAAAAAAABSY3QxAAAABAAAAABUb3AgbG9uZwAAAAAAAAAATGVmdGxvbmcA&#10;AAAAAAAAAEJ0b21sb25nAAACvAAAAABSZ2h0bG9uZwAAArwAAAADdXJsVEVYVAAAAAEAAAAAAABu&#10;dWxsVEVYVAAAAAEAAAAAAABNc2dlVEVYVAAAAAEAAAAAAAZhbHRUYWdURVhUAAAAAQAAAAAADmNl&#10;bGxUZXh0SXNIVE1MYm9vbAEAAAAIY2VsbFRleHRURVhUAAAAAQAAAAAACWhvcnpBbGlnbmVudW0A&#10;AAAPRVNsaWNlSG9yekFsaWduAAAAB2RlZmF1bHQAAAAJdmVydEFsaWduZW51bQAAAA9FU2xpY2VW&#10;ZXJ0QWxpZ24AAAAHZGVmYXVsdAAAAAtiZ0NvbG9yVHlwZWVudW0AAAARRVNsaWNlQkdDb2xvclR5&#10;cGUAAAAATm9uZQAAAAl0b3BPdXRzZXRsb25nAAAAAAAAAApsZWZ0T3V0c2V0bG9uZwAAAAAAAAAM&#10;Ym90dG9tT3V0c2V0bG9uZwAAAAAAAAALcmlnaHRPdXRzZXRsb25nAAAAAAA4QklNBCgAAAAAAAwA&#10;AAACP/AAAAAAAAA4QklNBBQAAAAAAAQAAAAEOEJJTQQMAAAAADEAAAAAAQAAAKAAAACgAAAB4AAB&#10;LAAAADDkABgAAf/Y/+0ADEFkb2JlX0NNAAH/7gAOQWRvYmUAZIAAAAAB/9sAhAAMCAgICQgMCQkM&#10;EQsKCxEVDwwMDxUYExMVExMYEQwMDAwMDBEMDAwMDAwMDAwMDAwMDAwMDAwMDAwMDAwMDAwMAQ0L&#10;Cw0ODRAODhAUDg4OFBQODg4OFBEMDAwMDBERDAwMDAwMEQwMDAwMDAwMDAwMDAwMDAwMDAwMDAwM&#10;DAwMDAz/wAARCACgAKADASIAAhEBAxEB/90ABAAK/8QBPwAAAQUBAQEBAQEAAAAAAAAAAwABAgQF&#10;BgcICQoLAQABBQEBAQEBAQAAAAAAAAABAAIDBAUGBwgJCgsQAAEEAQMCBAIFBwYIBQMMMwEAAhED&#10;BCESMQVBUWETInGBMgYUkaGxQiMkFVLBYjM0coLRQwclklPw4fFjczUWorKDJkSTVGRFwqN0NhfS&#10;VeJl8rOEw9N14/NGJ5SkhbSVxNTk9KW1xdXl9VZmdoaWprbG1ub2N0dXZ3eHl6e3x9fn9xEAAgIB&#10;AgQEAwQFBgcHBgU1AQACEQMhMRIEQVFhcSITBTKBkRShsUIjwVLR8DMkYuFygpJDUxVjczTxJQYW&#10;orKDByY1wtJEk1SjF2RFVTZ0ZeLys4TD03Xj80aUpIW0lcTU5PSltcXV5fVWZnaGlqa2xtbm9ic3&#10;R1dnd4eXp7fH/9oADAMBAAIRAxEAPwD1VJJJJSklF1lbTDnAHwJhN61X77fvCNHsix3ZpKHrVfvt&#10;+8KaFJtSSYEESNQe6UiYnU9klLpJJklLpJudQkXNEyQIEnyCSl0kxc0TJAgSfIJEgCToByUlLpJK&#10;HrVfvt+8JUq2aSh61X77fvCdtlbjDXAnwBlGj2RY7skkkkEv/9D1VRscWsc4cgEj5KShd/NP/qn8&#10;iI3CDsXzb6u/V236w23ZOTcWVsINtpG+yyx/vIBf/nPe5bL/AKh9FrcW2dQcxw5a70gR97UvqG91&#10;fReoWNMOY7c0+BFTSuM+n73+97/c97tSSdXOc4/S3Lo/6Rm5jPCGc4ceExjGMYxl80XEJwYsGKUs&#10;Xuzy8UiZSI2L1fVvqJTidPtzMPINxoYbHV2NbDmNG5+x7Nvu2f561PqcHZ/1ZuxMix5rLrcdrgfc&#10;2tzW+1j/AOR6jvT/AHFT+rdj3fUvqjHOJbUMhlYP5rTS2za3+Tvse5WPqTj15X1aysa2RXfbbW/a&#10;YO17GMdtd81U5meU4MsMs+M4c8BHJw+qu/C2cEcfvY5Y48Ay4pGUL0bHTX/sPLweg4VFmXh5DX3H&#10;NLwQDLjZsYxnpenV+j3/AEP59n+E+nDPoB+vHT7jj3O247z67XxWNvqDdt2/zdXq7L2+qze/Ixv+&#10;vvj/AFW6Xg10dS6e67MtwK7H49YtbtucRY5rJYzYz3P2foPTr/0rLUPH6ZhfWRuP1XqPqYuZfjvr&#10;GPXaAHV/pGNvraW+tsc27dt/m/8ATV2f4SLixcc8okTEwnhy5K/WSzZfc9Xte5+5/wBTZqnwxhQv&#10;ijkxxv0DHDh04+BvdR69nYuaacbptmXjjHde3JY72OIBdta7aa9unu/Sev7/ANFRZ/hMjqP1gzOp&#10;dPsw7emWsrycF2SXssbMAyLG6f0bRu7d+n/7rLVyumYuB9W7ujYzbMotosLKA8NueC4ve5mwD6Nj&#10;/wAyr/gvTXO9M6DZk52Lj5fTsvGoswjXbebHANed/wCm1G2vd9H7BZ+/+kxv33ctHluA5OED2j6Z&#10;2RPIMfrGXg96Hq/qLc8s/EIAk+4PVGvTDj9PBxe29B03Jv6d9UMfIx8S262qlrmYxO55l30pa136&#10;Pa71msbX/M+xY7elv651zIdm4WZgtzcOs2Wbvaxw9I7fobLK3+m39Wt9+/1LLceuz+j6+BlWdL6m&#10;z6v145HTsXH9X7bbYC7b9J1tmjWen6u6rb/6JW2crGEk3MADPVPuGjD/AIXn+b/lqE554Z5JQh6s&#10;/FkhlEjxe3llxw9MZS/d+WbIMcckYRlLTFUJQr08cBwz+Z5Drv1W6dgdOzcqh2TkWtx66zV6gO1j&#10;Sxvr3e3fZQz0N/ou/Q+yz0WU/o/s9r6wVNP1Mro9G3dTVjl1BeDZUAGwcvT9Iyvb+k/Rf9t/4PM6&#10;9066/qnVrqem5dwupr9K+t5LHO/Q/pGtax32ir21/qrXXbPR37GepvxqmV0nJP2019HzW7sfHawm&#10;wv2kenu4YftbdGfoP0v2f0/5rH/7TXcUTOOCWTNxShOOb1GHUYf1f89+jxfutWcuE5RDHQlE49BL&#10;/Wer+bd36z2XY31QxKqxZjh4optreZsDNm51Ntgjc79Htt/fWf0n6iU5fT6szLyDSb2CxtdbWw1j&#10;huZve/duds/zFc+ttfp/VLAr9N1Gx1DfRe7c5kVPHpvf+e5n0d6H9ZLHt+pfS2NcQ20Y7LAPzmil&#10;1m138nfWxMwTyjDjhhn7ZzZ5xlOuLQf4yc0cZy5J5I8YxYoyjC6Uz6h9FscGV9Qc9x4a30iT9zVj&#10;fWL6u2fV6ynJxri+t5JqtA2WV2M941Z/nMe1Yv0Pez2PZ7mPboQRq1zXD6Lmrs/r491nRen2OMue&#10;7c4+JNRKtf0jDzGCEs5zY8xlGUZRjH5YtcHBlwZZRxe1PFwyBjIncvY1uLmNceSAT81JQq/mmf1R&#10;+RTXOHcu2Ng//9H1VQu/mn/1T+RTSSCi8J9ROrdPxKcjEzLWUG4tsrfYQ1jht2PZvd7Nzdv9tWLP&#10;q39S3Pc5nVBU0mRWzIpLW/yW+o2x+3+2tG/6idDttfY31qQ8z6dbwGCf3GvY/a3+Sh/+N/0T/SZH&#10;+e3/ANJrYnzfLHLPLDNmwnLXHGMQRcXNjy+cY4454sWUQvhlI92OZmfVzpH1cyMHByK7TbXZWxld&#10;jbbH2WtLPUt2H/Pf9BjP+t1qH1JopyPq3lY1/wDM3W212ax7XMYx/u/N9pTv+pH1crtrofk3Muun&#10;0qzawOftG5/psNe5+xv0lq4+H01nQLcXpTGZmK6q1ra2WyLnODg9jslrvpWv9jrN36NRZc2EYTDH&#10;LLOeXLHJLLkHD9eJkx4spyic4whHHAwjCB4keL0zp2J9XL8Pp052NZVcQBa2bS8ODmC+vbVXv/mt&#10;zPoLmfq7gvZn9JzHdPsZQyix78w2k1j+c/Tu/Mob7n/q3/D+p/gUXptvVsPCx+hnpbDXm1ZDrqbb&#10;tltujmv2+7dje3b7Nnv/ADPS/SLW6XgXs+pr8S3BIufVaDiOeWusc4u1c7/Auu+ls/MUsjLDHKJT&#10;GT38nDxcY4pY8nu4pZSIZf8A0D/uGisssZETD2oXw8OnHHgnweqDfPSuk3dTr+sYtLn11ENsa8Gn&#10;bte31Z/4ux/+E9JU+pde6xRk3HBwG5XT2YpyK8sP9jiBu9T1AfTcxn/cdv6ez+dZ7FiMyOqUdLZ0&#10;G3plbcd2DZdZXZdsskOc9+S/c8ej+k/SfZ//AAX9HZ6e90XpuNnfVHGwcin0qb6vcxj9x1cbRe2w&#10;TtdY/wDWPT/wX8yop4o4qnmIzwEhhxgmM+Hl/Vwz/VZPn9PyfIvjkOS4YrxSMfckQOG8v7vrh8rz&#10;XUKM3qF1/VMjpD4v6eLXWttIqDg1v61unb7K2/0D+cQLOl2touuPSLWVfs9jhabyWBw2u+0b/oWe&#10;1rXfYf8Agv5v3rrOtdNxsH6pZGDj0+rTRV7WPftOjhab3WH6Tq3/AKz6f+F/mVguyOqX9Lf0Krpt&#10;bsduDXdXXXfvtkua+vJZtefV/Sfpfs3/AIL+kr9S3g5kzgDACMIZPb9U5Y+HBDg9fDLP839T/ntb&#10;LgEJVMkzlDj0jGf62XF6f5puV9b6703p7qqek+liYeLW6qyx5e0aN3OdaDtv9p/mav0qNl/WX6yY&#10;9eVa/pIqrorre2x7pYC6PUl7SG5H0voUe+v/AAiteh0jI+r9fSepWV4XoUVOyMf1mh9EbDW573n2&#10;+/b/ADip2/Zs1+V0HPbVjdE6fTQ7Hym3tD2j2MxnPse9zf0zfU+nX/5+qVeJwzkTLBE8MryH1+rF&#10;xY/Xj/W/rMk/3P6/+PORkiABllrGoD0/PUvTL0emMWX13fbZ9XMZ99fo3PuqNlUh2xxZYX172+1+&#10;x3t3qWHmfV3q/wBXMfAzsiuk1V11vZZY2qxllTQz1at5/wAx/wBB7P8Arla1s3C6MejNw8xzK+m1&#10;srYx77NoaG7W0Obe530vobH71jX/AFK+rePV6+TlW006fpLLWNbr9H3vYG+5Mw5cBwxxyOTHOGWU&#10;8Uscfw/vJy48oyynEQnGcBGcZlr1/Vv6lte1z+qC1oMmt+RSGu/ku9Ntb9v9tV/r51bp+XTj4mHa&#10;y81F1lj6yHMaNuxjN7fZudu/sLQyPqV9WsWv1cnKtorJDQ+y1jGyfot3PYEQ/U76s4Dq8jLucKw8&#10;ANyLWtrc78xjvbXv/wCL3e9TQ5nAMsMs8ufMYcXtxMNOL9KmKWDN7cscceLEJ1xyEuj0lP8ANM/q&#10;j8imkksYumH/0vVUkkklOP1nqfUcPqHTcfErpfVmWmu42uDXQNp/RDez/B+o7dtt9/p1f4WveLO6&#10;9f8AtHptPTDjZWJmWuqutFjXEFu02Nr2vb/NVfpP8L+ZV/xl7qfRen9SfTdlUNvtxdxpDiQ0zH6O&#10;0N9r6nOYz6bHriK+lZWLb02nM6ZiVW25F0123QXthu2u39Jd+r1f4B/6x/N1fo/0v61pcpj5fLCN&#10;17mOMxKMuH9YZDLPj9WWPH7foafMTzQka+WUo0Rfp+SPD8n6Tt9Zxaer9Y6dl4+NV1Dp7Q6vKymW&#10;gsDQTubZsft/V93rs/0j/wBGtXpeLg4HRrG9BLctsWWVH1A8WWxo1107PpNZWuX6Fm5VGNg9PbTi&#10;DB6jde3LBtlzmD2XT+k/RbKG7Kvfd6/6P+b/AMJ1fRaui4fTCel2MOEC6x9ofvEj+cfZa9x+i1qP&#10;ORljxxxXKUIHhxxHqx5Ixnk/nvX6cnF8nAjlzGcjkAAlIXM7SgTGP836fleZtt6zkdZ6blZfTaB1&#10;QUXGut13p7vT9Q0l1Jsf6b69/wCjZ+l9b1bP0lfp/q2/jdW6ielhuVXRX12yqyyjALw0v27/AEj6&#10;Re5/uaz/AEn/AFyv/ByyMPp3UdvXcBleZnUVPGE8PPpue0P9Jrw1za/ZY9/0vob1HpnS3ZbsXrHW&#10;MVtXWKmuZ7HGIl7anvqa+yr1fSsd+dZ/Of8AbTcuXFPHEzgIe16eD/KRy/rJxxCE8v8Aub/OLseO&#10;cZSqRlx68X6PB6Y8fFGH868x1GvPzM9t3Uum0DLf0+yyxjr/AE/obgzIeze707Km/Qq/8H/Rfq/V&#10;fVRob9XcICsVSwu2tdvB3Oc71N0u91s+q9n+Ce/00Prv1fw8tmRnV4jMrqPomuplji1jjHs3Dc1n&#10;qs3forP/AARVOgD6wYLsLBvw6sfprKCbn75cLCXvlxL/AG3WWH9JU1ttf6T+f/wadmzQz8oBExh7&#10;ZEjCUuD5Iz0xRnlnxfN6PQsxY5Ys5MgZcYrjA4vmlH5zGEW1n19S6j1K7pGXhtPRLagTlBxa/eNt&#10;jHNc1/0mXt/mvS/4Xf8A4NZ3SunY+D9cbcfGxa2U0Yjdlnqy/UMabjXud+ktd+it9n5ld3+G/TX+&#10;oZv1pbm5LenYtN2G2ndj2lwl1nt3fn+9/wBP9C5tVf8A3YVbpOB1Y/WQ9Sz8Cqk2YrRbex+6LYY1&#10;2xu936V2307WbPTrZV/SLP8ADjHIxwT9eOMJYaGPHk+bL6PXPH7n87KPz/8ApNMwDkhUZSkMnzyj&#10;8sPV6Yz4fkR/WLo3S8g9QtwamZfWrGML8YW+9gmtpyWUbm/pPT9P/jP+ufpSH6qfV6vA+1dRpbgO&#10;sqqF/wCmhlLwG7vSse7buc/2b/f6n9tS607pvTbuodU6b6B62yppuZZZ9Gtxra+z7PvY31XVtq/c&#10;9T9F/pf017Nb0/O6DVZ101V1PZXba9tkMbYQDNFzXfvu/R7X+9IZs0ceEDJlGMyjEkE+/wDJj9GP&#10;Hx8Ptf5pPt4jPITCBmATX+T+aXqlOvn/AH2i3p93VX3dHzcNtfQsZlZ6dkVWHcQwNZTtt3v9TdTv&#10;/wAH+j/4X+cWZ1c9T6jTm9Ep6fVdR02yluK2q39IxgBrY5zfU/TepR7H/wAz9n3/AOFsVvO6r17p&#10;WLkuxMfFZ0vGbSzp1xfuDqztYz0/0n6x+j/e9D0/+HUuksd03q3UOq9Tox8HGygz08oW7mufYRY9&#10;tLnH3sud+ms/R1e9SwM4A5fRLhAlgxxmZXnHtcZ4fc4venCX63+XHHPhkRAGQ4tMsjGv1R4+HXh+&#10;Ti+RljUO6/Zl9H6ri1VYnTX1ChuPaS9jg1zPTc8O3WMdS7bv9On/AEf87/NSpxx9Ybs7pvVaKm4n&#10;TL2txvs9nvgB7dlux73bX0bPzav8JV/O0/onyq2Yd2Xk/VaqnK6rbe37ew2byxrt9jv0b7a21+pd&#10;9P3/AOk/0fsXRmHpGd1TL6rRj9Mpyr2Cm71Za9zjY411ue7+b93r/wA1j++y79H6df6BhkeCc8Z4&#10;CIwODHfDmx5f1XvThj9yU/1v+HxrgPVGMvULl7k6/Vyx+v24mfDw+h6UAAQNAOAnSSWW3n//0/VU&#10;kkxmNOeySnH631LqGH1HpdGK6htWXcWXC5wDnD26V6t/N3+//uR9nq/wv6Sj9Zqa7evdGZZVi2Mf&#10;Y5j/AFz7i0xuZ6cta9n+h/nP1v0q/wA/9LW/Z/1rzMrp9/U8XFtdjZRc55I3Nrlv7jtrqvz6Pp3e&#10;rVR6y6PP6Vh5dtWW+hlmZiS7Fe8uAa/6TN+w+9jbGtd7vofmLQ4sfLyw+qMpCGWE5YTxeufHGBMu&#10;KP7zUqeUZNJAcUJRjkFemPDKTzHVek9M6f1vpOLRjYjMRxe64ZDyXEH+c9b1XO3sYz+iepv/AFj9&#10;xa+DkfVKjAHT8S6luJmC0+mXk7xG3INj7Xb/AKA/wjlDp/S7MrFZnfWrHodm4xs22O27RTE/rAY7&#10;7M/Z+k2b/wCa/nP571FlP6RRmX4WR9W8TCyem1Mua9924/pTu9mWLT9ot/M+z/6P/ivTUxlHKBjy&#10;Zcn6oETyxl/R55Y+7khL3ZS9U/8AN/8AVGOpYyZwhH9YQY4zH9dGHohL0R/57pdN9arKwq/q7XS/&#10;6vvD3ZF24uf6hL9+51j/AF/U9tWz2f8AGfmLbf1DCrzK8B9zG5drS+ukn3Fo7gf2XLkulZPVuh39&#10;N6dmPw8LHc223JqLh6haCf0t75d+mfH6D03/AKTZb/o1sDO+quZ1HHz2WV3dQ9Jzsdw3BxawP3ez&#10;RnqNb6uz1W+t/OKHmsPrMpAzxiE5RzYv1kp1LJw5OYyfL+j65f5tkw5fTViE+KPFjyejh0jxRxRR&#10;/WP6yPwXnCwoOVANtp1FYOrQG/nWub7vcuabRbmuDsiw5XUrWutw8PJFrW5LKvdkVVZntqZb6e/0&#10;q6f5v/Dfo1SttsyHvvsP6S4mx7v5T/cus6NQ6/NDsxr6sUll3SsW+yl8srraz1KMRjLLKPR3+p9o&#10;9f1/0n6b/heZwT+95pyyG4Q+TH+jr+lJm5YRzTnPJrHGOKOM7S7en9P+u6WL0Ho4pquqwzh2OaHe&#10;1zq7WyJ9Oyyiz6Tfz/0j1pVMLGBpebI4c6J/tbQ1YP1i6bn5FQv2PzmNfL8BlnogUwW7qP8AB3Zj&#10;HuZd+s/o9nqU1Ll8XNv6caOodNfa3GyWm2llo2eoxrnVuZfS1zmdv0dv7n6VitZcw5ciXs1jJoyi&#10;eGX97210wccfcGMDGTw3E+qJ/rQdD6y9MzGZfVs9+DjDFfSz08p7yHbh6Y9Slvqf0x/0P5urf6VX&#10;85+kZk3GC5+M6n6w04lX1eropONZTYS0PAr9L7Payz7R7t1n/ouy1n850N2Pg9Y6c1uRX6uNktZY&#10;GElpgxaw7mFr2Ob/ACXJZHSenZOA3p19DXYlYa1lQJG0M/m9j2FtjNv8ly248/GWLFGQPpIHHC+K&#10;GOMccY5MMpZPTn9DX+61Oc4kESF1L5ZSPFLhyen+b9Tz31qy+lWdBfgYFmNb9j9CKi/6FZG2l2OW&#10;u979m38/+ZW27pWD1LpONi5tNdlLWVuaylzhW1zW7R9nsrcx/pbXbWf8EsDp/SenZf1h6tgZGPhu&#10;xWMr2VUktsbtI2+l6Za+r/u9s/wvoq59YOv04XT7cbouVjVZWE+uqyp0exn0PToa79G91fsbb/oK&#10;vV/wiknCROHBgM+MSGb3JfofeIY/VKcPl9ayEwPcy5RHhI9vgH6Xsyn+jJxX5uV0jN6vZ01nT6HN&#10;ya6WndBDCXbKq6t+zb+dmfzfov8AtH+i/QbH1jnreE3F6ZXj9RysS9hyqt+lctduh2+jdXZ/M2+/&#10;+b9T/DfzVb60dMwMfpX2+qnEGVmXUvyLnuO1xMvecUud7WWP91+z+cxPXtR+kR0K/Oy+rsxMDHy7&#10;K241lBlrtHe2sN3OZR/hfeyv3+tZ/NqaU4ShDmMYvNA1CJ+fNOHs4pR9M/cn+n8iyMZRlLDM/qpj&#10;ikf0ccZ8cx+jwReoaIaBAEDgcBOmTrGdF//U9VTEgCToByU6ZxhpMgQOTwElPMdQ+tFduZ049K6h&#10;jtxX3FmYLQWnaNrtx9Rnsp2b2st9n6Z9Xv8ATVm3qud1DJxMvomRS/pVVjm9Re8bSA3a9+71mte3&#10;9D/N+n/55XP9E6d1HqFOPbhO6dbXi5lr7D6X0S4D3bSyv1KHt9+PUz0tn6r+k/Q/q2z0a3H6Bhjp&#10;3XLcbHvy7bH111j2Fh2tLr3tYypjXP8AbX6v+B9Kn/BrWzYMOMcOKIyZcdw9sjjnKM/c45zhwRlK&#10;eOHqhL9BoY8uSZuZMMc6lx/LEGPDwxjLj+Wf6TsY3U+ldSwLcqq1l2EA5tznghoAE2ttZaG+30z+&#10;f/g1g12ZFdVN31Usxauh1MudkutBAba0Oc5+V6o+0+1vp+nt/wCu/oPSWt0i76vHpNr+mitvTmGz&#10;1xsLW8brvVZa1r/5v9//AASHi29Gd9Xcp3RvRZhsru/nGOFYeGkv+01WN9RzP9JuZ/NKvCsZyAY8&#10;hj7ghw5o3jjxcUf10f8AxRH/ACTNK5iJM4A8JlxYz69P83L/ADX77y+N1E52d0zJ6xfgXM9K9uQ6&#10;xo9QVjd+jyQGhjbv+4m3/h/9J+k1sLplGT1TCzejU456K2i2p1oBFoc71GWfzv6f1t3829/+D+0/&#10;6RN9W+mY2Z9XWXtqxbc+tl9WPa5khhfuArymlv6R3u/Sfo/5v/wTa+rmDlYHR8fEy21tur3S2rgA&#10;uLm7nDbvs2/zln76sc5nhEZIw9JgZcucR0x8E/d4pxxR/d4vTJg5fFKXAZ+oSAy+5+nxR4PRKf8A&#10;WfP302UWOotEWUuNbx/KadpWx0mh92Pj5bcnYzEtNVzaN4yTS5zL68QOZ/gL8hjbbHMr9e2iv7LX&#10;f/g1tfWL6uOzbft+EA7JEerQ4gC0N+j7j7W27f0fv9j2LID8jHzsoZjb2O9Gx9GUxpF4rLmWsrYP&#10;8L6b9ns3fq36X/tIuPhgnyuaRN8J9MD+jIH95mx8eDJxDTeN/okSZO611bDxLMU5VFeRSLR9nuqd&#10;6jnMvffientDq7MTPwdmLa+x9dlH9I9f1FlZ+Sc3J/VmPZUdrMXFJB9OQypuPQ2sbK6tzG7KWK1f&#10;l9R6jW/1BbcbmsrxceC9xDHeo/Jc1jW/R2uY7I9Otm/I9Or9FW9bn1d+rL8Wxud1AD12/wAxRIIZ&#10;/wAJYR7XW/ufmV/8Z/NOnLPzchjj/NaSlKuH0j971SX5c+TmDwgRjAnilwx4P8b/ALhudNxuu43U&#10;3UWvrd0enHZXjxG/e1tbPD1PpNt37/0f816ay8zqP1lv6t1PA6XlYznUNY6mmG+o0S31PTdY30/V&#10;b/2o9fexnq1emulz8/E6djOy8yz0qWEAuguMuO1rWsYHPd7lzdmB9YLs3N6t0Z+I2vOqqOLeGgWO&#10;Z7X6eow+m97f5193qep+h/c/Q9NynDrKUMUIxhHFjllj+plkxyx/N+9Pg/nWPOCAIRlM+oykIS/W&#10;CEoy+X+r+47vT+l4+M85tlNTepZFbBmXVAw54A9T0930WOs/7c/wipdX6b9VcWq/M6pj1MblPb6t&#10;ha4uc/6Tdgql7XOhz7fR/nP8MqPW/rG/H6W/HxuoUs6xiek3LIaSC7Rt7cX1K3Msd6n0vY/0q/5z&#10;01Yyeu/VfLwfs/VsmjKNIrN4a1zmGwj+cxtrXOtbu3bvR3+l/hkYYeZEo5T7pjKXBIYeP3fbhwcH&#10;Dp/N+qHsplkwkGA4LiOIe5w+3xS4rv8Arfvsuo9X+p2VjOxc2+m3HxnM/RgOLQYOz0fRb+kY1m5t&#10;nofo2M/nUH67Or/ZWLsdjBhyK9vrjczbBjZtD/0X/cj/ALqeqsV2Dk9Wy+rUdMf0+6ciqxjdg1rG&#10;7031WbPT2N9rMr+c9X9Y/wBL+sdL9Zel9R6j07How2477q7WPeLm+yGg/wA3ubb7N/8AOV/4TH9S&#10;pTcGLBm5f9YdJcU45JaY+OEJ8XDwR4OLiYxPJlx5fQNuGJgPn4ZSjXzO036I4Onbj5J0wmNee6dZ&#10;Tef/1fVUzjDSZAgcngJ0zjAJmNOTwkp5n6k2/wCRst3r0O232O31V7GtlrXepY3bj/o3/wA7V/o8&#10;f06f8H6VNXoPWunZLMb9t5NOf1F2S9mFYKiXMDtjGf4Kr0mX2O3Ubmf4Sv8A0P6KH1X69g4eJ9ku&#10;y6335mU9tBqpLWtL9rWXWta2n9Fda5rqv9HXZ6P+C/Q7H1f6DbhYbWdUZjZGRTc+3HfXW39Hv27v&#10;Td6dW1zrGuf7W+z9HV/glrcwIY58wcsTEzmPa4f1eSUeGcZe3KWP5OL+caGHinHCIEERiRO/XG/T&#10;XF6/m/ddFmN03p2Fa1lVePhsD7LWtaAyI3Wue1o93tWRifWL6oU4rMWh9dONc2wmn0y1oAn1Bezb&#10;7fV/M3/zyH9YuqWYfXenVOz242I5pdlUOZuBZJ1sO125t8ehX/on/pEF31h+qbsWtmIKsS70rxi2&#10;OxxGO5zXbnOYGnZ63+jr/n1Di5aUoRnOOXL7v6y8Rlwxr3I/reLHP1elknniJGMZY8ft+mpj5vl+&#10;T1RdPGzemn6u35HRX14uPTVaWPLC1tT2hznPtp27vY79I/2Ln+mfWXMbl9PfndXpdjehY/Kr2HcC&#10;PU203FtQ3ZXtZ6ez0f5n+at9Wp+XqfVZt2R9UjRRdWbi26qsmsba3HdsZcwt23bHO3Wez9J/wir4&#10;9WPhUUdByHYx+sDsa2vFyPRD2Ma/1TVS+11bfps9Tf8Ao/0n6T1PU/w0sI4oS5jHKPuSGSUdanlj&#10;j4ZiWaUp4pemHzSmxyOSQwzB4BwA9oGfFGocMZ/pNw9Ty7cmrrtWbW36uMpcbq3NIs3N31uHpms2&#10;ep6+z/Cfmfzf+kou+tNTuvMv/aNf7I+zmw0Fh3bgD+iPs3/a/V/Sbd/83/g0ei043TmfVN99TesP&#10;x3itwr3UCfUfXU/2Na532dvue+r/AIX+c/nMig1dG61Xj9Vyqba8fBNOTS2kEOaQXMwgdn6V79zb&#10;fWd/PfzdifiwYpe4DDiIhOOGMY+rLy36GYfqvVkl/n1uTLMcFSoGUTkkTpjzfpY/n+T/AFboD61V&#10;Dr77/wBo1/sj7OLBRsO/eQ0ej9D1PtW/37N/81+j9NRs6v1TqfV8rH6N1On07sZr8SpzYIPsNrN7&#10;q/0WS39Jv9T1v53+Z/7jvd0bL609/Uuk349XTsnD+z41TqgC1o2tdjOb6f6JvqMs/Ts3vp+hXUqu&#10;Fls6D12wdRzKnnFwq6rWVUw4u9hrxqXNaze5m5j/AFf8Lvr/ANF+gdHHgIJxREs8MfD7JjxkSgY/&#10;zkPZ/neP0ZJrTPKCBMmOKU790HhuMuL5Je58n7rPIPX+o5md0OzqGLfcMWvdQa4aXj0nXem/0v0d&#10;7N2/1vf/AD1XpUUf9o+hzMTrQ6DVi4F1VPUK662PsaA1h2hrbW0+xzKt3+D/AEH/AG2nu6j0TFwj&#10;9Ydjdt9bP1hlY9V7XbRVXx6jvzPY9ZHXfrbhXdPyKulZppyqxW9r/Td72uI3VUvc32W+5v0mf+o6&#10;497PLFHHhEYQlHi4sf6v3hwQye57cfk/qsx9rEJmeS5SBr1+r2/VKHDxS+Zt9Y+r+Vl9IdXjtxv2&#10;pkCkZt5YGi01j3w/Y7Z+k9zP0a5Xqtrm2dXpflYhsNtDXNbSQXOrOx/ojbZsbjub+sfz/qf8H/hO&#10;op+unRacbbflOyL6K6vUsrrIFr3BvqPoZ7fzvdYz/BoWR9Y/qYftZtrru3Gs3foA71iPoP8Ac39N&#10;9n/4T+bU3LS5rETGeCeSN3Hhh/XxS/Tj8nDCHB/LgjzRwZKMcsYyqjcv6s4/oy/rtLq3XOn04tj+&#10;i5mPjdSN1QzchlUet7XBz6v0d3q1V2fpLNv5n8u39L03TOtdP6k+6nFvbfbi7RcWghpmf0lRd9Ot&#10;zmP+g9657K+rvXM05uRjZOI6jPvqyKd1YlzG7nU73ei7Z6bPS9uy71/0n836tvq5WT1TLw7+pGnq&#10;1NNzsxgsezHLS7aHMtt+hZ+go2/pav03qejZ+k/T/rSPLYeYx8GOV5I636pmJn7UeHLwYOLhh+s4&#10;FDPkxS4pioS0/dB4ePWHFk/S9L6KkmaZAMzI5HCdY7ov/9b1VJJQu/mn/wBU/kSCi8tZ9Z/qhjXC&#10;urEFgx7C+u2mhmwWH6dtLnbPd7f51v00b/xwOif6PI/zG/8ApRZX1E6T0/LpyMvMqZeai2uttgDm&#10;NG3e9+x3s3O3f2FYs+sn1La9zWdLFrQYFjMekNd/Kb6jq37f7C2cnLcv7ssUcWfPLFXHLj0uXqcy&#10;GfN7ccksmLCMl8MTH91sv+u/1cstrvfjXPupn0rDUwuZuG1/pvNm5m9v0tq1MSvpfUemMyOkMpqL&#10;a7WYdopaDQ94c2zbU5v6P9J/O1/4VZuZh/Vzq/1cyM7Bx66jVXZYx9dba7GWVNL/AE7Ng/z2fQez&#10;/rdij9SGW2/VzJrps9G2y21tdsbtjiysMs2H6Wx3uUOXHhGA5MYyYp4sgxzhlPFHXi3j/hMuPJl9&#10;0QmYZI5IGcZQHCdHT6NjXdC6Ds6jax4xG2WPdU32trG63a32sdZ7f5CFdn9O6h0W3rmKW49tdNra&#10;syyoOtp27mv/AHnfS/ccj9Oqyuk9DeesZBzHY7bLbrNX/oxus9Pc/wDSXbWf6RF6NmdO6j0uu7Cp&#10;9LDfuYKHMa0AAuY9nps3Vbf6irzPqyZiDP8AXa5cfpwyjLilKHBKP+UZoj0wxj0+jSEtZg/oy4v6&#10;rndHy8Ov6u0dcz3jJvopeH5hrm4ND3tOPvj1Hem/9D/wv86szq7LuoU3/WTHzWU9NswnUta+kOtE&#10;u9KzFcNrvbZf/wBqPU/Rfmfov0i6jOwXWdLuwcFzcQvrNdRa0bWyIj0/o7VUr29E+rbW9WeMlmJT&#10;su2sBDm/QZS2s/Ta1jmUbrPp/wA5cpMWeImcsBeWeXgji0kfu8/VwQh7ftxlxen/ANRrMmImPBI1&#10;COPiM/l/Wx9PFKXFxIOnMzM36oUV4GWG5T6A2vJ2bA0tO11e0D2bGt+z+sxv/DqWT0PKv6G/HL6H&#10;9XuobRdnOrEvALTZW9+x1mxzW7N//Xv5xQ6TXl5ufT1jDyyzotmOGVYG3bt2/o/T9Mfom7Hs3+sz&#10;/if5hYv1j6pk0dZ6lVX1S7HbXjN2UsY4tDz6Z9EPB/Repva/7b/3Y9P/AASkx48k85hjlGJEvvB9&#10;BlPHPjEfYycMP0P0o/zK2U4QxCUwSK9keqozjw/zsOKX6X+Oz610/r2D0zJszupVvwjRXSKBVIL5&#10;Y0Vsq2+nT7v+1H/QqV3r4xW/VU5bLavVy6aG2ZYoaDkDa302uZt/Q+r/AILd/Rlz2X1W62rLrd1i&#10;++t2JVDH0kNe47N1bp9tH0mfrf8AhfW/nH+n+l0esM6rX0fI6lf1Y3YWbTQKWGraXl4afdX/ADeJ&#10;v/0jP/IK17UwcHHKMZe6D6ccsQyfzX6vh9n5v5f7OuMkeHLwRkRwVrMZOD+c9X847eVldEweiV9Q&#10;6jXXmV5ldDbrm0NnJO0Ope+lzW/u+qxlv8yqn1wfhfsH7bjPro+32UOdb6Qc69oHqUtsJbv/AEdb&#10;fX/Sf6H0P8Kk/wCuHQfsT8fN9TO9Cun1XOoAbe5wYfUbVZtrq9/6T9P6P/Aeqqf1n+s/TeodNyMP&#10;EyLKnVPqcS6o7bWzvcxhd76fRd+l/Stp9T0fTr9T1FXwcvmGbETiyCslykf5r2v1fB6Pb/ufof4n&#10;B+rnzZsZx5AMkDcKjEfPx+ri9XF/L/p3/qv1K7M6r1Fj+onOrYKzU30jW2Ihz62u/mmtd+h9P8/+&#10;eQ85uN145WF0I1Y2Xi5TLM2y2lsWOYbGts3bLPVdXfX/AIRv6T+b/mbFE/V/6w3facnG6uB9tdTa&#10;ywMNTnta3bNvpta6lzGbf0df87s/TfTVXp/1ixOj5vVbM7Kty92Q2uG0hh3NDq7Lnasrb/Nej6f5&#10;/oerXX+kTvbEpzy8uRkyRjj4cUIn0zj7cZe5D2ceOX6f7i0TIjGGUGMJGVzkf0TxSHDL3Mk3tRMa&#10;8p0wMifFOsh0H//X9VULv5p/9U/kU1GxpdW5o5IIHzRG4Qdi8d9Q2Os6L1Ctolz3bWjxJqaFxn0P&#10;Y/2PZ7XsdoQRo5rmn6Lmra+rv1it+r1t2Nk0l9byBbUTssZYz2Ejf/mvY5bL/r50WxxdZ09z3Hlz&#10;vSJP3ldH/SMPMZ5wwHNjzGMoyjKMfli4hGDLgxRll9qeLiiRKJO5V9W63t+pfVHuaQ20ZD6yfzmi&#10;lte5v8nfW9qu/wCL/wD5Es/8MP8A+prWV1b6+U5fT7cPExzUb2Gt1ljmw1jhtfsYzd7tn+Ytn6iU&#10;W1dD3WMLBdc+yudJYQxjX/1XbPaqfNwyjls08sPaObNGUYXxGgG1y8sZz4oY5cYxYjGUqps9Wxsy&#10;rPr6x9tsr6fg0vfk4TAT6gaHud7d3pv3td/hG+z0v0a5rM69RlZmPbg5mX0/Ffh2kY1VQLWlnrDc&#10;xlb/AErGu2v3ZFf9H9H+kU/pPs2z1PJez659NoGVkVtfUScdgmp387G/3e7ft/TP9J/o+lR/1q11&#10;L6xdM6VnswLcexzxjuta6qsEBgDnem0SH7f0Hv8Ab6Nf+F/4OPDxQGMe2c05YjKHDww4cX6yPqjP&#10;HL3JcX+UZctS4/X7cYz4ZcVyufp+Uxl6Wph5tjvqKct2Zd6noWF2Xt3Wgh72kN9zt/p/zTL/AFPo&#10;fp/0SzPq/wBRuyes9Px7uo5GVXdhu9Si1h9Nzos3VO3H9M1sbvtv6X1dnpet+Yuko67hWfV/9sMp&#10;e3FbW53ohoLoYTU5rWtPp7PZ+96fpqpndRx8z6p3dUxfUxA+git9bR6rA12zY3Yf5rc36bH/AMz+&#10;lQhM/roHDw+9mli4/R+pyZfTwfzfF6P9WqUR+rkMl+3jE+H1frIQ/S+b9L+sy6j1KrJybvqzg2W4&#10;Wf6QNWQxkVtgNt9NrmObYzdV7PUa32fmfpVUswcrojrOsdUzX9Qxa8VmNbR6bS55Lm1ta7e7Y6tt&#10;j9++z9L+k/TWf6QHTuh5/UsOrqVXVr6zkYbaAXsG8EHUGwO3Oo3Ndtf/AEn8/wC1LQ6/Vbg/U++i&#10;/KstsrqZW/JiXPJcxkWe7+at3ela/wBT+Z/0qI4ITx4Mc4y45xxZ4cP6zil6cso5Z4+KH92CvVKM&#10;ss4kcMTPEb9HCPVjjKEZepn03AfmZ7+s/aDZ03Pxq214NlYENhrmMsb7mbKv0rmbf+5D/wDrlXp9&#10;4yPrd1PBtybMihtIjDsZ+hbHpbtrHO2/o/Zsd6P6f1bP9F+kfquU5n1HZkNysgONFJbkRttcXFke&#10;ttc30mW/Rts9X/rl/wDhRUfXLpuHjOrfVk33YuPQbch9Ya6zcGBr7tzv0X87/OX/AKKz/A2W/o/V&#10;EceacckoxOQm+WhGI4fb9qWPhycXB836H+cUZY4mAkeDbNIk3x8fFcHTxuiZDOr52blZAycTMa1r&#10;cV7BA2Ga9/5v6H3en7f8J+kWB9acDM6dR1DPv6g70c++kMqbWPzCXsbY8luz7Oxn6L031+r6f6VU&#10;eqdWtst6tdVn51THNx7K6ywsDA/a/wBN/ub9mY1rv0T2/Z/tH/dj/C95hht3T8f1C64PqrcXWtAc&#10;72tdvtr/ADbPzkZHLypx5pkTEuCEocHB6cccWSIuUPm+T1f1ERGPOJ44gxI4pCXFxazM4fvOD9V8&#10;23I6v1St+dfltr2bGXVmsAe73hn+Afu/R+l6dHqfzv8Axedj/WDp/Ts7rFufZfm1nMa1tRqbDXN3&#10;j1N1j9jbK/R9Ctn6OyyvGqtrr/0OnlW/8178zq2bkW5lPUb2troY0DYYe73Psft/R0s9Gv8Am/oV&#10;/wDW7/SutYHVsnMx6aHsfiPb6htYG7jq1j9p97LGej9C5tdv82lKQHuZhiOTl5wxxMoGOLhOL2+P&#10;/Jx/ynp9MVRifRjMxHLGUzwyudifHw/p/uuqDInx+SdJJZbef//Q9VSSSSUxNbHGXNBPiQm9Kr9x&#10;v3BTSRs90UOzD0qv3G/cFNJJC00tAme/ilAme/inSSUsAAIGgHASgREacQnSSUskQCIOoPITpJKW&#10;IBEHUHkJFoMyAZ0PwTpJKWIB5HPKdJJJSxAPOqUATHflOkkpSSSSSn//2ThCSU0EIQAAAAAAVwAA&#10;AAEBAAAADwBBAGQAbwBiAGUAIABQAGgAbwB0AG8AcwBoAG8AcAAAABQAQQBkAG8AYgBlACAAUABo&#10;AG8AdABvAHMAaABvAHAAIAAyADAAMgAwAAAAAQA4QklNBAYAAAAAAAcACAAAAAEBAP/hEo9odHRw&#10;Oi8vbnMuYWRvYmUuY29tL3hhcC8xLjAvADw/eHBhY2tldCBiZWdpbj0i77u/IiBpZD0iVzVNME1w&#10;Q2VoaUh6cmVTek5UY3prYzlkIj8+IDx4OnhtcG1ldGEgeG1sbnM6eD0iYWRvYmU6bnM6bWV0YS8i&#10;IHg6eG1wdGs9IkFkb2JlIFhNUCBDb3JlIDUuNi1jMTQ4IDc5LjE2NDAzNiwgMjAxOS8wOC8xMy0w&#10;MTowNjo1NyAgICAgICAgIj4gPHJkZjpSREYgeG1sbnM6cmRmPSJodHRwOi8vd3d3LnczLm9yZy8x&#10;OTk5LzAyLzIyLXJkZi1zeW50YXgtbnMjIj4gPHJkZjpEZXNjcmlwdGlvbiByZGY6YWJvdXQ9IiIg&#10;eG1sbnM6eG1wPSJodHRwOi8vbnMuYWRvYmUuY29tL3hhcC8xLjAvIiB4bWxuczpkYz0iaHR0cDov&#10;L3B1cmwub3JnL2RjL2VsZW1lbnRzLzEuMS8iIHhtbG5zOnBob3Rvc2hvcD0iaHR0cDovL25zLmFk&#10;b2JlLmNvbS9waG90b3Nob3AvMS4wLyIgeG1sbnM6eG1wTU09Imh0dHA6Ly9ucy5hZG9iZS5jb20v&#10;eGFwLzEuMC9tbS8iIHhtbG5zOnN0RXZ0PSJodHRwOi8vbnMuYWRvYmUuY29tL3hhcC8xLjAvc1R5&#10;cGUvUmVzb3VyY2VFdmVudCMiIHhtbG5zOnN0UmVmPSJodHRwOi8vbnMuYWRvYmUuY29tL3hhcC8x&#10;LjAvc1R5cGUvUmVzb3VyY2VSZWYjIiB4bXA6Q3JlYXRvclRvb2w9IkFkb2JlIFBob3Rvc2hvcCAy&#10;MS4wIChXaW5kb3dzKSIgeG1wOkNyZWF0ZURhdGU9IjIwMjEtMDctMjhUMjE6Mzg6NDcrMDc6MDAi&#10;IHhtcDpNb2RpZnlEYXRlPSIyMDIxLTA3LTI4VDIxOjU1OjQyKzA3OjAwIiB4bXA6TWV0YWRhdGFE&#10;YXRlPSIyMDIxLTA3LTI4VDIxOjU1OjQyKzA3OjAwIiBkYzpmb3JtYXQ9ImltYWdlL2pwZWciIHBo&#10;b3Rvc2hvcDpDb2xvck1vZGU9IjMiIHBob3Rvc2hvcDpJQ0NQcm9maWxlPSJzUkdCIElFQzYxOTY2&#10;LTIuMSIgeG1wTU06SW5zdGFuY2VJRD0ieG1wLmlpZDo4M2FhMjY0Zi04ZDY1LTQ5NDAtYTk3My0z&#10;YzlmMjBjOTRjNDYiIHhtcE1NOkRvY3VtZW50SUQ9ImFkb2JlOmRvY2lkOnBob3Rvc2hvcDoxY2Fm&#10;YzY4ZS02NjMxLWExNDEtYTdlYi01NjViNDFiMWYwMTQiIHhtcE1NOk9yaWdpbmFsRG9jdW1lbnRJ&#10;RD0ieG1wLmRpZDoxMGU5ZDI4Zi1jNmIzLTk2NDYtOWFjMS1kNjMwMWFiY2I3ZmYiPiA8cGhvdG9z&#10;aG9wOkRvY3VtZW50QW5jZXN0b3JzPiA8cmRmOkJhZz4gPHJkZjpsaT54bXAuZGlkOmRiODg5NmFk&#10;LTBjN2QtNGQ0MS1iNGE1LTY5ODI1NmM1MjBkNzwvcmRmOmxpPiA8L3JkZjpCYWc+IDwvcGhvdG9z&#10;aG9wOkRvY3VtZW50QW5jZXN0b3JzPiA8eG1wTU06SGlzdG9yeT4gPHJkZjpTZXE+IDxyZGY6bGkg&#10;c3RFdnQ6YWN0aW9uPSJjcmVhdGVkIiBzdEV2dDppbnN0YW5jZUlEPSJ4bXAuaWlkOjEwZTlkMjhm&#10;LWM2YjMtOTY0Ni05YWMxLWQ2MzAxYWJjYjdmZiIgc3RFdnQ6d2hlbj0iMjAyMS0wNy0yOFQyMToz&#10;ODo0NyswNzowMCIgc3RFdnQ6c29mdHdhcmVBZ2VudD0iQWRvYmUgUGhvdG9zaG9wIDIxLjAgKFdp&#10;bmRvd3MpIi8+IDxyZGY6bGkgc3RFdnQ6YWN0aW9uPSJjb252ZXJ0ZWQiIHN0RXZ0OnBhcmFtZXRl&#10;cnM9ImZyb20gaW1hZ2UvcG5nIHRvIGFwcGxpY2F0aW9uL3ZuZC5hZG9iZS5waG90b3Nob3AiLz4g&#10;PHJkZjpsaSBzdEV2dDphY3Rpb249InNhdmVkIiBzdEV2dDppbnN0YW5jZUlEPSJ4bXAuaWlkOmEz&#10;ODIzZjcxLTcyNWEtMTI0YS1hMjMzLTUzYzI1ZTQ3OTgwMSIgc3RFdnQ6d2hlbj0iMjAyMS0wNy0y&#10;OFQyMTo0NzowNSswNzowMCIgc3RFdnQ6c29mdHdhcmVBZ2VudD0iQWRvYmUgUGhvdG9zaG9wIDIx&#10;LjAgKFdpbmRvd3MpIiBzdEV2dDpjaGFuZ2VkPSIvIi8+IDxyZGY6bGkgc3RFdnQ6YWN0aW9uPSJz&#10;YXZlZCIgc3RFdnQ6aW5zdGFuY2VJRD0ieG1wLmlpZDplNmMzN2ZhYy0xNzE0LThiNDEtYmMxYy1h&#10;YzZkMDViOTAwYWIiIHN0RXZ0OndoZW49IjIwMjEtMDctMjhUMjE6NTU6NDIrMDc6MDAiIHN0RXZ0&#10;OnNvZnR3YXJlQWdlbnQ9IkFkb2JlIFBob3Rvc2hvcCAyMS4wIChXaW5kb3dzKSIgc3RFdnQ6Y2hh&#10;bmdlZD0iLyIvPiA8cmRmOmxpIHN0RXZ0OmFjdGlvbj0iY29udmVydGVkIiBzdEV2dDpwYXJhbWV0&#10;ZXJzPSJmcm9tIGFwcGxpY2F0aW9uL3ZuZC5hZG9iZS5waG90b3Nob3AgdG8gaW1hZ2UvanBlZyIv&#10;PiA8cmRmOmxpIHN0RXZ0OmFjdGlvbj0iZGVyaXZlZCIgc3RFdnQ6cGFyYW1ldGVycz0iY29udmVy&#10;dGVkIGZyb20gYXBwbGljYXRpb24vdm5kLmFkb2JlLnBob3Rvc2hvcCB0byBpbWFnZS9qcGVnIi8+&#10;IDxyZGY6bGkgc3RFdnQ6YWN0aW9uPSJzYXZlZCIgc3RFdnQ6aW5zdGFuY2VJRD0ieG1wLmlpZDo4&#10;M2FhMjY0Zi04ZDY1LTQ5NDAtYTk3My0zYzlmMjBjOTRjNDYiIHN0RXZ0OndoZW49IjIwMjEtMDct&#10;MjhUMjE6NTU6NDIrMDc6MDAiIHN0RXZ0OnNvZnR3YXJlQWdlbnQ9IkFkb2JlIFBob3Rvc2hvcCAy&#10;MS4wIChXaW5kb3dzKSIgc3RFdnQ6Y2hhbmdlZD0iLyIvPiA8L3JkZjpTZXE+IDwveG1wTU06SGlz&#10;dG9yeT4gPHhtcE1NOkRlcml2ZWRGcm9tIHN0UmVmOmluc3RhbmNlSUQ9InhtcC5paWQ6ZTZjMzdm&#10;YWMtMTcxNC04YjQxLWJjMWMtYWM2ZDA1YjkwMGFiIiBzdFJlZjpkb2N1bWVudElEPSJhZG9iZTpk&#10;b2NpZDpwaG90b3Nob3A6YjlhZjJiYzMtODlhMC1iOTQ0LWIzYTQtMmY5OThmOWEwNzY3IiBzdFJl&#10;ZjpvcmlnaW5hbERvY3VtZW50SUQ9InhtcC5kaWQ6MTBlOWQyOGYtYzZiMy05NjQ2LTlhYzEtZDYz&#10;MDFhYmNiN2ZmIi8+IDwvcmRmOkRlc2NyaXB0aW9uPiA8L3JkZjpSREY+IDwveDp4bXBtZXRhPi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CAgICAg&#10;ICAgICAgICAgICAgICAgICAgICAgICAgICAgICAgICAgICAgICAgICAgICAgICAgICAgIDw/eHBh&#10;Y2tldCBlbmQ9InciPz7/4gxYSUNDX1BST0ZJTEUAAQEAAAxITGlubwIQAABtbnRyUkdCIFhZWiAH&#10;zgACAAkABgAxAABhY3NwTVNGVAAAAABJRUMgc1JHQgAAAAAAAAAAAAAAAQAA9tYAAQAAAADTLUhQ&#10;ICAAAAAAAAAAAAAAAAAAAAAAAAAAAAAAAAAAAAAAAAAAAAAAAAAAAAAAAAAAAAAAABFjcHJ0AAAB&#10;UAAAADNkZXNjAAABhAAAAGx3dHB0AAAB8AAAABRia3B0AAACBAAAABRyWFlaAAACGAAAABRnWFla&#10;AAACLAAAABRiWFlaAAACQAAAABRkbW5kAAACVAAAAHBkbWRkAAACxAAAAIh2dWVkAAADTAAAAIZ2&#10;aWV3AAAD1AAAACRsdW1pAAAD+AAAABRtZWFzAAAEDAAAACR0ZWNoAAAEMAAAAAxyVFJDAAAEPAAA&#10;CAxnVFJDAAAEPAAACAxiVFJDAAAEPAAACAx0ZXh0AAAAAENvcHlyaWdodCAoYykgMTk5OCBIZXds&#10;ZXR0LVBhY2thcmQgQ29tcGFueQAAZGVzYwAAAAAAAAASc1JHQiBJRUM2MTk2Ni0yLjEAAAAAAAAA&#10;AAAAABJzUkdCIElFQzYxOTY2LTIuMQAAAAAAAAAAAAAAAAAAAAAAAAAAAAAAAAAAAAAAAAAAAAAA&#10;AAAAAAAAAAAAAAAAAAAAWFlaIAAAAAAAAPNRAAEAAAABFsxYWVogAAAAAAAAAAAAAAAAAAAAAFhZ&#10;WiAAAAAAAABvogAAOPUAAAOQWFlaIAAAAAAAAGKZAAC3hQAAGNpYWVogAAAAAAAAJKAAAA+EAAC2&#10;z2Rlc2MAAAAAAAAAFklFQyBodHRwOi8vd3d3LmllYy5jaAAAAAAAAAAAAAAAFklFQyBodHRwOi8v&#10;d3d3LmllYy5jaAAAAAAAAAAAAAAAAAAAAAAAAAAAAAAAAAAAAAAAAAAAAAAAAAAAAAAAAAAAAABk&#10;ZXNjAAAAAAAAAC5JRUMgNjE5NjYtMi4xIERlZmF1bHQgUkdCIGNvbG91ciBzcGFjZSAtIHNSR0IA&#10;AAAAAAAAAAAAAC5JRUMgNjE5NjYtMi4xIERlZmF1bHQgUkdCIGNvbG91ciBzcGFjZSAtIHNSR0IA&#10;AAAAAAAAAAAAAAAAAAAAAAAAAAAAZGVzYwAAAAAAAAAsUmVmZXJlbmNlIFZpZXdpbmcgQ29uZGl0&#10;aW9uIGluIElFQzYxOTY2LTIuMQAAAAAAAAAAAAAALFJlZmVyZW5jZSBWaWV3aW5nIENvbmRpdGlv&#10;biBpbiBJRUM2MTk2Ni0yLjEAAAAAAAAAAAAAAAAAAAAAAAAAAAAAAAAAAHZpZXcAAAAAABOk/gAU&#10;Xy4AEM8UAAPtzAAEEwsAA1yeAAAAAVhZWiAAAAAAAEwJVgBQAAAAVx/nbWVhcwAAAAAAAAABAAAA&#10;AAAAAAAAAAAAAAAAAAAAAo8AAAACc2lnIAAAAABDUlQgY3VydgAAAAAAAAQAAAAABQAKAA8AFAAZ&#10;AB4AIwAoAC0AMgA3ADsAQABFAEoATwBUAFkAXgBjAGgAbQByAHcAfACBAIYAiwCQAJUAmgCfAKQA&#10;qQCuALIAtwC8AMEAxgDLANAA1QDbAOAA5QDrAPAA9gD7AQEBBwENARMBGQEfASUBKwEyATgBPgFF&#10;AUwBUgFZAWABZwFuAXUBfAGDAYsBkgGaAaEBqQGxAbkBwQHJAdEB2QHhAekB8gH6AgMCDAIUAh0C&#10;JgIvAjgCQQJLAlQCXQJnAnECegKEAo4CmAKiAqwCtgLBAssC1QLgAusC9QMAAwsDFgMhAy0DOAND&#10;A08DWgNmA3IDfgOKA5YDogOuA7oDxwPTA+AD7AP5BAYEEwQgBC0EOwRIBFUEYwRxBH4EjASaBKgE&#10;tgTEBNME4QTwBP4FDQUcBSsFOgVJBVgFZwV3BYYFlgWmBbUFxQXVBeUF9gYGBhYGJwY3BkgGWQZq&#10;BnsGjAadBq8GwAbRBuMG9QcHBxkHKwc9B08HYQd0B4YHmQesB78H0gflB/gICwgfCDIIRghaCG4I&#10;ggiWCKoIvgjSCOcI+wkQCSUJOglPCWQJeQmPCaQJugnPCeUJ+woRCicKPQpUCmoKgQqYCq4KxQrc&#10;CvMLCwsiCzkLUQtpC4ALmAuwC8gL4Qv5DBIMKgxDDFwMdQyODKcMwAzZDPMNDQ0mDUANWg10DY4N&#10;qQ3DDd4N+A4TDi4OSQ5kDn8Omw62DtIO7g8JDyUPQQ9eD3oPlg+zD88P7BAJECYQQxBhEH4QmxC5&#10;ENcQ9RETETERTxFtEYwRqhHJEegSBxImEkUSZBKEEqMSwxLjEwMTIxNDE2MTgxOkE8UT5RQGFCcU&#10;SRRqFIsUrRTOFPAVEhU0FVYVeBWbFb0V4BYDFiYWSRZsFo8WshbWFvoXHRdBF2UXiReuF9IX9xgb&#10;GEAYZRiKGK8Y1Rj6GSAZRRlrGZEZtxndGgQaKhpRGncanhrFGuwbFBs7G2MbihuyG9ocAhwqHFIc&#10;exyjHMwc9R0eHUcdcB2ZHcMd7B4WHkAeah6UHr4e6R8THz4faR+UH78f6iAVIEEgbCCYIMQg8CEc&#10;IUghdSGhIc4h+yInIlUigiKvIt0jCiM4I2YjlCPCI/AkHyRNJHwkqyTaJQklOCVoJZclxyX3Jicm&#10;VyaHJrcm6CcYJ0kneierJ9woDSg/KHEooijUKQYpOClrKZ0p0CoCKjUqaCqbKs8rAis2K2krnSvR&#10;LAUsOSxuLKIs1y0MLUEtdi2rLeEuFi5MLoIuty7uLyQvWi+RL8cv/jA1MGwwpDDbMRIxSjGCMbox&#10;8jIqMmMymzLUMw0zRjN/M7gz8TQrNGU0njTYNRM1TTWHNcI1/TY3NnI2rjbpNyQ3YDecN9c4FDhQ&#10;OIw4yDkFOUI5fzm8Ofk6Njp0OrI67zstO2s7qjvoPCc8ZTykPOM9Ij1hPaE94D4gPmA+oD7gPyE/&#10;YT+iP+JAI0BkQKZA50EpQWpBrEHuQjBCckK1QvdDOkN9Q8BEA0RHRIpEzkUSRVVFmkXeRiJGZ0ar&#10;RvBHNUd7R8BIBUhLSJFI10kdSWNJqUnwSjdKfUrESwxLU0uaS+JMKkxyTLpNAk1KTZNN3E4lTm5O&#10;t08AT0lPk0/dUCdQcVC7UQZRUFGbUeZSMVJ8UsdTE1NfU6pT9lRCVI9U21UoVXVVwlYPVlxWqVb3&#10;V0RXklfgWC9YfVjLWRpZaVm4WgdaVlqmWvVbRVuVW+VcNVyGXNZdJ114XcleGl5sXr1fD19hX7Ng&#10;BWBXYKpg/GFPYaJh9WJJYpxi8GNDY5dj62RAZJRk6WU9ZZJl52Y9ZpJm6Gc9Z5Nn6Wg/aJZo7GlD&#10;aZpp8WpIap9q92tPa6dr/2xXbK9tCG1gbbluEm5rbsRvHm94b9FwK3CGcOBxOnGVcfByS3KmcwFz&#10;XXO4dBR0cHTMdSh1hXXhdj52m3b4d1Z3s3gReG54zHkqeYl553pGeqV7BHtje8J8IXyBfOF9QX2h&#10;fgF+Yn7CfyN/hH/lgEeAqIEKgWuBzYIwgpKC9INXg7qEHYSAhOOFR4Wrhg6GcobXhzuHn4gEiGmI&#10;zokziZmJ/opkisqLMIuWi/yMY4zKjTGNmI3/jmaOzo82j56QBpBukNaRP5GokhGSepLjk02TtpQg&#10;lIqU9JVflcmWNJaflwqXdZfgmEyYuJkkmZCZ/JpomtWbQpuvnByciZz3nWSd0p5Anq6fHZ+Ln/qg&#10;aaDYoUehtqImopajBqN2o+akVqTHpTilqaYapoum/adup+CoUqjEqTepqaocqo+rAqt1q+msXKzQ&#10;rUStuK4trqGvFq+LsACwdbDqsWCx1rJLssKzOLOutCW0nLUTtYq2AbZ5tvC3aLfguFm40blKucK6&#10;O7q1uy67p7whvJu9Fb2Pvgq+hL7/v3q/9cBwwOzBZ8Hjwl/C28NYw9TEUcTOxUvFyMZGxsPHQce/&#10;yD3IvMk6ybnKOMq3yzbLtsw1zLXNNc21zjbOts83z7jQOdC60TzRvtI/0sHTRNPG1EnUy9VO1dHW&#10;VdbY11zX4Nhk2OjZbNnx2nba+9uA3AXcit0Q3ZbeHN6i3ynfr+A24L3hROHM4lPi2+Nj4+vkc+T8&#10;5YTmDeaW5x/nqegy6LzpRunQ6lvq5etw6/vshu0R7ZzuKO6070DvzPBY8OXxcvH/8ozzGfOn9DT0&#10;wvVQ9d72bfb794r4Gfio+Tj5x/pX+uf7d/wH/Jj9Kf26/kv+3P9t////7gAOQWRvYmUAZEAAAAAB&#10;/9sAhAABAQEBAQEBAQEBAQEBAQEBAQEBAQEBAQEBAQEBAQEBAQEBAQEBAQEBAQEBAgICAgICAgIC&#10;AgIDAwMDAwMDAwMDAQEBAQEBAQEBAQECAgECAgMDAwMDAwMDAwMDAwMDAwMDAwMDAwMDAwMDAwMD&#10;AwMDAwMDAwMDAwMDAwMDAwMDAwP/wAARCAK8ArwDAREAAhEBAxEB/90ABABY/8QBogAAAAYCAwEA&#10;AAAAAAAAAAAABwgGBQQJAwoCAQALAQAABgMBAQEAAAAAAAAAAAAGBQQDBwIIAQkACgsQAAIBAwQB&#10;AwMCAwMDAgYJdQECAwQRBRIGIQcTIgAIMRRBMiMVCVFCFmEkMxdScYEYYpElQ6Gx8CY0cgoZwdE1&#10;J+FTNoLxkqJEVHNFRjdHYyhVVlcassLS4vJkg3SThGWjs8PT4yk4ZvN1Kjk6SElKWFlaZ2hpanZ3&#10;eHl6hYaHiImKlJWWl5iZmqSlpqeoqaq0tba3uLm6xMXGx8jJytTV1tfY2drk5ebn6Onq9PX29/j5&#10;+hEAAgEDAgQEAwUEBAQGBgVtAQIDEQQhEgUxBgAiE0FRBzJhFHEIQoEjkRVSoWIWMwmxJMHRQ3Lw&#10;F+GCNCWSUxhjRPGisiY1GVQ2RWQnCnODk0Z0wtLi8lVldVY3hIWjs8PT4/MpGpSktMTU5PSVpbXF&#10;1eX1KEdXZjh2hpamtsbW5vZnd4eXp7fH1+f3SFhoeIiYqLjI2Oj4OUlZaXmJmam5ydnp+So6Slpq&#10;eoqaqrrK2ur6/9oADAMBAAIRAxEAPwDf49+691737r3Xvfuvde9+691737r3Xvfuvde9+691737r&#10;3Xvfuvde9+691737r3Xvfuvde9+691737r3Xvfuvde9+691737r3Xvfuvde9+691737r3Xvfuvde&#10;9+691737r3Xvfuvde9+691737r3Xvfuvde9+691737r3Xvfuvde9+691737r3Xvfuvde9+691737&#10;r3Xvfuvde9+691737r3Xvfuvde9+691737r3Xvfuvde9+691737r3Xvfuvde9+691737r3Xvfuvd&#10;e9+691737r3Xvfuvde9+691737r3Xvfuvde9+691737r3Xvfuvde9+691737r3Xvfuvde9+69173&#10;7r3Xvfuvde9+691737r3Xvfuvde9+691737r3Xvfuvde9+691737r3Xvfuvde9+691737r3Xvfuv&#10;de9+691737r3Xvfuvde9+691737r3Xvfuvde9+691737r3Xvfuvde9+691737r3Xvfuvde9+691/&#10;/9Df49+691737r3Xvfuvde9+691737r3Xvfuvde9+691737r3Xvfuvde9+691737r3Xvfuvde9+6&#10;91737r3Xvfuvde9+691737r3Xvfuvde9+691737r3Xvfuvde9+691737r3Xvfuvde9+691737r3X&#10;vfuvde9+691737r3Xvfuvde9+691737r3Xvfuvde9+691737r3Xvfuvde9+691737r3Xvfuvde9+&#10;691737r3Xvfuvde9+691737r3Xvfuvde9+691737r3Xvfuvde9+691737r3Xvfuvde9+691737r3&#10;Xvfuvde9+691737r3Xvfuvde9+691737r3Xvfuvde9+691737r3Xvfuvde9+691737r3Xvfuvde9&#10;+691737r3Xvfuvde9+691737r3Xvfuvde9+691737r3Xvfuvde9+691737r3Xvfuvde9+691737r&#10;3Xvfuvde9+691737r3Xvfuvde9+691737r3Xvfuvde9+691//9Hf49+691737r3Xvfuvde9+6917&#10;37r3Xvfuvde9+691737r3Xvfuvde9+691737r3Xvfuvde9+691737r3Xvfuvde9+691737r3Xvfu&#10;vde9+691737r3Xvfuvde9+691737r3Xvfuvde9+691737r3Xvfuvde9+691737r3Xvfuvde9+691&#10;737r3Xvfuvde9+691737r3Xvfuvde9+691737r3Xvfuvde9+691737r3Xvfuvde9+691737r3Xvf&#10;uvde9+691737r3Xvfuvde9+691737r3Xvfuvde9+691737r3Xvfuvde9+691737r3Xvfuvde9+69&#10;1737r3Xvfuvde9+691737r3Xvfuvde9+691737r3Xvfuvde9+691737r3Xvfuvde9+691737r3Xv&#10;fuvde9+691737r3Xvfuvde9+691737r3Xvfuvde9+691737r3Xvfuvde9+691737r3Xvfuvde9+6&#10;91737r3Xvfuvde9+691//9Lf49+691737r3Xvfuvde9+691737r3Xvfuvde9+691737r3Xvfuvde&#10;9+691737r3Xvfuvde9+691737r3Xvfuvde9+691737r3Xvfuvde9+691737r3Xvfuvde9+691737&#10;r3Xvfuvde9+691737r3Xvfuvde9+691737r3Xvfuvde9+691737r3Xvfuvde9+691737r3Xvfuvd&#10;e9+691737r3Xvfuvde9+691737r3Xvfuvde9+691737r3Xvfuvde9+691737r3Xvfuvde9+69173&#10;7r3Xvfuvde9+691737r3Xvfuvde9+691737r3Xvfuvde9+691737r3Xvfuvde9+691737r3Xvfuv&#10;de9+691737r3Xvfuvde9+691737r3Xvfuvde9+691737r3Xvfuvde9+691737r3Xvfuvde9+6917&#10;37r3Xvfuvde9+691737r3Xvfuvde9+691737r3Xvfuvde9+691737r3Xvfuvde9+691//9Pf49+6&#10;91737r3Xvfuvde9+691737r3Xvfuvde9+691737r3Xvfuvde9+691737r3Xvfuvde9+691737r3X&#10;vfuvde9+691737r3Xvfuvde9+691737r3Xvfuvde9+691737r3Xvfuvde9+691737r3Xvfuvde9+&#10;691737r3Xvfuvde9+691737r3Xvfuvde9+691737r3Xvfuvde9+691737r3Xvfuvde9+691737r3&#10;Xvfuvde9+691737r3Xvfuvde9+691737r3Xvfuvde9+691737r3Xvfuvde9+691737r3Xvfuvde9&#10;+691737r3Xvfuvde9+691737r3Xvfuvde9+691737r3Xvfuvde9+691737r3Xvfuvde9+691737r&#10;3Xvfuvde9+691737r3Xvfuvde9+691737r3Xvfuvde9+691737r3Xvfuvde9+691737r3Xvfuvde&#10;9+691737r3Xvfuvde9+691737r3Xvfuvde9+691//9Tf49+691737r3Xvfuvde9+691737r3Xvfu&#10;vde9+691737r3Xvfuvde9+691737r3Xvfuvde9+691737r3Xvfuvde9+691737r3Xvfuvde9+691&#10;737r3Xvfuvde9+691737r3Xvfuvde9+691737r3Xvfuvde9+691737r3Xvfuvde9+691737r3Xvf&#10;uvde9+691737r3Xvfuvde9+691737r3Xvfuvde9+691737r3Xvfuvde9+691737r3Xvfuvde9+69&#10;1737r3Xvfuvde9+691737r3Xvfuvde9+691737r3Xvfuvde9+691737r3Xvfuvde9+691737r3Xv&#10;fuvde9+691737r3Xvfuvde9+691737r3Xvfuvde9+691737r3Xvfuvde9+691737r3Xvfuvde9+6&#10;91737r3Xvfuvde9+691737r3Xvfuvde9+691737r3Xvfuvde9+691737r3Xvfuvde9+691737r3X&#10;vfuvde9+691//9Xf49+691737r3Xvfuvde9+691737r3Xvfuvde9+691737r3Xvfuvde9+691737&#10;r3Xvfuvde9+691737r3Xvfuvde9+691737r3Xvfuvde9+691737r3Xvfuvde9+691737r3Xvfuvd&#10;e9+691737r3Xvfuvde9+691737r3Xvfuvde9+691737r3Xvfuvde9+691737r3Xvfuvde9+69173&#10;7r3Xvfuvde9+691737r3Xvfuvde9+691737r3Xvfuvde9+691737r3Xvfuvde9+691737r3Xvfuv&#10;de9+691737r3Xvfuvde9+691737r3Xvfuvde9+691737r3Xvfuvde9+691737r3Xvfuvde9+6917&#10;37r3Xvfuvde9+691737r3Xvfuvde9+691737r3Xvfuvde9+691737r3Xvfuvde9+691737r3Xvfu&#10;vde9+691737r3Xvfuvde9+691737r3Xvfuvde9+691737r3Xvfuvde9+691//9bf49+691737r3X&#10;vfuvde9+691737r3Xvfuvde9+691737r3Xvfuvde9+691737r3Xvfuvde9+691737r3Xvfuvde9+&#10;691737r3Xvfuvde9+691737r3Xvfuvde9+691737r3Xvfuvde9+691737r3Xvfuvde9+691737r3&#10;Xvfuvde9+691737r3Xvfuvde9+691737r3Xvfuvde9+691737r3Xvfuvde9+691737r3Xvfuvde9&#10;+691737r3Xvfuvde9+691737r3Xvfuvde9+691737r3Xvfuvde9+691737r3Xvfuvde9+691737r&#10;3Xvfuvde9+691737r3Xvfuvde9+691737r3Xvfuvde9+691737r3Xvfuvde9+691737r3Xvfuvde&#10;9+691737r3Xvfuvde9+691737r3Xvfuvde9+691737r3Xvfuvde9+691737r3Xvfuvde9+691737&#10;r3Xvfuvde9+691737r3Xvfuvde9+691//9ff49+691737r3Xvfuvde9+691737r3Xvfuvde9+691&#10;737r3XvfuvdAb3n8leiPjVt+Hc3ePZ+1+vMbVmRcbFmKx5czmXh0+ZMHt7HxVmezTQl1En2tNKI9&#10;S6ytx7kD2+9q/cP3U3J9q9v+U7vc7pKazEoEUQPAyzOVhirQ08R11UNK0PQD569zuQ/bSyjvuduZ&#10;ILJZAxjjOqSeULTV4NvEsk8oWo1GONgtRqIqOqmt1/z/AD4oYfN1WO2x193FvPFU8gji3FTYzbeF&#10;oq8aFZpqKiy2fjyiwBmKj7iGBza+kC3vMrZ/7uD3jvrCG63bmXY7G8YVMLSTyumeDNHCY6+fYzj5&#10;9Yqbr9/L26tL2a32zlDebq1Q0Ep+nhD/ADVGlZ6emsI3qo6Yf+gg341/npnur/bbK/8AskHsx/5N&#10;r+6f/Tc7D/2df9aOi/8A4Pvkf/pgd4/3u1/629df9BB3xqvb/Q13Vc/4bK/+yX37/k2t7qUr/XnY&#10;f+zr/rR1v/g+uR6V/qDvFP8AT2v/AFt67/6CDPjX/wA+Z7q/22yv/sl9+/5Nr+6n/Tc7D/2df9aO&#10;vf8AB98j/wDTBbx/vdr/ANbevf8AQQZ8a/8AnzPdX+22V/8AZL79/wAm1/dT/pudh/7Ov+tHXv8A&#10;g++R/wDpgt4/3u1/629e/wCggz41/wDPme6v9tsr/wCyX37/AJNr+6n/AE3Ow/8AZ1/1o69/wffI&#10;/wD0wW8f73a/9bevf9BBnxr/AOfM91f7bZX/ANkvv3/Jtf3U/wCm52H/ALOv+tHXv+D75H/6YLeP&#10;97tf+tvXv+ggz41/8+Z7q/22yv8A7Jffv+Ta/up/03Ow/wDZ1/1o69/wffI//TBbx/vdr/1t69/0&#10;EGfGv/nzPdX+22V/9kvv3/Jtf3U/6bnYf+zr/rR17/g++R/+mC3j/e7X/rb11/0EH/Gm9v8AQ13V&#10;e9v07K+v/oSe9/8AJtb3V4/152H/ALOv+tHW/wDg+eSKV/qDvFP9Pa/9beuz/wAKDfjX+Ome6v8A&#10;Y/3KH/yyH3r/AJNr+6f/AE3Ww/8AZ1/1o6r/AMH3yP5cg7x/vdr/ANbenjbH8/8A+KmVzdLj9ydc&#10;dybSxFRJom3DNjts5qlx66SRPWUOMz5yLQAix8Ec0gvwh9od2/u3/eCzsJrna+aNjvb1RUQh54mf&#10;5K7w6K/6cqPmOlu2ffz9vbq8ig3Lk7eLa0ZqGRfp5dPzZBKrEDz0ampwU8OrY+hvlB0F8nMDU7i6&#10;L7R2x2FRY/wjLUmKqpKfO4N6gEwJndt5KGiz2H8xVhG1RTRpKUbQWsfeG/uJ7S+4/tPuMW2e4XKN&#10;3tk8lfDaRQYZQvExToWhlpioRyVqNQFR1lZyJ7oche5dpLd8l8yQXhjVWkio8U8QaoUy28yxzxqx&#10;VgrNGFcq2hmoeh69x10Puve/de6g5PJ43C43IZjM5CixOIxVFVZLKZTJVUFDjsbjqGB6mtr6+tqp&#10;Iqajo6SmiaSWWRlSNFLMQAT7UWlpdX91bWNjbSTXs0ipHGil3d3IVURVBZmZiAqgEkkACvSa8vLP&#10;brS63DcLqOCwgjaSSSRgkccaAs7u7EKqKoLMzEBQCSQB1TZ2R/PX+Fex92HbW3P9IPaFDS10tFlN&#10;2bMwVDFt2m8MqRSVFDLuDKYeuzFMLsVeGHQ4QlSwKls4+Vv7vX343/Zhuu6fu3abh4w8dvdSuZmq&#10;CQriGOVIm4AhmqCRUChph5zH99/2s2bdDYbVs+77paqxDTwxRxRmhoTGLmWGRx5glEVhQqxUgmyL&#10;45fJ/pP5XbCTsXpDedHuvBx1C0OWpDHJQZ7beTaPy/wvcWFqglZjKspcoSGhnVS0Ukign3i57oe0&#10;vPvs7zE3LHP+xPZ7gV1xtUPDPHWniQyr2yLXiBRlJAdVJp1kZ7c+5/Jvupsr73yfuZmijfRNE6mO&#10;eCQioSaJu5aipRxqikALRO6ivQ/+436kDr3v3Xuve/de697917oiXy7/AJi/xn+GD0mG7R3NW5Xf&#10;2ToTksV1xs+kjy+6p6Jg4p63IJLUUmNwVFVSIViesniaX6xq6hiMhfZb7sXut76rNfco7VHDy5FJ&#10;okvbljHbhsVVKBnlZQasI0YLwYgkAwT7s/eI9vfaGVdt3qee85jaISCztVDyqhwrzMzJFArfhEkg&#10;dwC0aOqsQF3xV/m2fE75Vbvx3W+Fy+e667JzUjxYDaPYdJRY47inXVoosHm8fXZDDVeUnVf26V5Y&#10;p5mIWJZHOn2LveD7mXvJ7P7Lc8039lb7pytAAZrmyZn8EebSxOiSrGPxSBWRRUuVXPQZ9r/vXe23&#10;uZutty/4V5tO+zvohju1QRzv5RxTxO8fiNwSOQxvI3bGHbHVn3vEzrJzr3v3Xuve/de697917r3v&#10;3Xuve/de697917r3v3XuuLusas7sqIil3dyFVFUEszMSAqqBck8Ae9gFiFUEsTgdaZlVSzEBQKkn&#10;gB1T33l/O6+GnTm8azZWHqN59v12IqqijzmY61x+Hq9sY+qpXWKemps3m81iIc1LHJrXXRrNTEob&#10;SkEE5t+3/wBwX3z542ODfr6Kx2S3mQNFFfPKs7qwqGaKKKQxAihpIVfOUGesQOcfvqe1XLW6vtez&#10;2W470EYq89okQtqilfClnli8cZxJErQtSqSsM9Hq+L/zA6E+YGz6nd/SG84c8uKkhp9y7cr4Hxe7&#10;NqVdR5ft6fPYSoJlgSqEDmGoiaaln0sI5WKuFx792vZP3F9k97i2Tn/YmtjMCYJ0Ikt7hVpqMMow&#10;StRqRgsiVGpACCZy9svd7kf3a22e+5S3JmuoAvj20q+Hc2+uujxI6kFX0sEljaSJyrKshZHCmc9x&#10;P1J3Xvfuvde9+691737r3RN/lt88Pjr8LsRj6ruPdU43LnqSprds9f7apo8vvTcFNTM0LVlPjnqa&#10;Slx+MNUviFVWT08DSBlRmKOFnH2Y+7x7ne+17cxcj7Ov7qt3VZ7ydjHaws2dLOFZnk093hxI7gUL&#10;ABlJhv3Y99eQvZ6C3Xma6mm3meMvFZ2yCS4dBUa2BZI4YyylVkmkjV2Vlj1sjAFj+N385T4h/Irf&#10;WN62FZurqveG4K+HGbVpOx6HG0WM3JkKl44qXHUWbw+Uy2OpcjWTSBIYqpoPK/pRixVWlj3S+437&#10;1e2PL11zSYLPeNktozJcNZO7SQIoJZ2ikjjdkUCrNGH0jJAAJEZ+3v3wvbHnrebbYbu1v9nvriVY&#10;4Gu1jMMsjnSkfjQySLE7MQq+MERmIRXLsqk8nyP+UHSvxQ2E3Yvdu8Kfa+Dlqv4fiaOKGTIZ7cWT&#10;8fl/h2Aw1Nqq8jUpH6pGAWGFSDI6BhfH/wBr/aXnz3j5iHLHIOyNd7gE1yMSEhhjrTXNK3aik4Ay&#10;zGoRWoaTd7ke6PJntTsse9847kYopX0QxRqZJ55KVKQxLltIy7nTHGCDI6Ag9V0dU/zzPhd2PviD&#10;Zeck311dFk8nDi8FuvfWIx0e2MhNUzPDTPXVmFyuVqMFBOwT9yqiSKMSAyOgDFcnecP7vv325X5f&#10;k33b12/d3iiMktvaSOZ0CgFgiyxxiUjPbGxY0OlWJAOPXLP32vavfN2/d+7bZum02ZagubhImgWp&#10;pqmMEsjwrwLOymNBVpHRAzC0LuDu7qzoXrrLdr9sbzxGz9h4aKCSfOV8xlSrmrP+AFBiaalWerzG&#10;SyJ/zFPTJLLKAWA0qzDEnknkHm/3F5nsuTuTdinvuYp2IESChUL8byM1FjRPxu5VVwCakA5N84c8&#10;8rchcu3HNXNO7R22yxgUehdpGYEpHDGgZ5pHAJVI1ZiAWppViKnMJ/Pr+GGT3wm28ni+0dubVnqx&#10;S0/YmU29j5sIA7osdZW4rG5at3BSUR1XZlp5XRQSU95kX/8Ad1e+tpsDbpaXe0XW7qmprKOZxLit&#10;VWR41hZvIAuoJPxdYqWH35/bK73o2F1y3vVttOsj6lo4XCgfjeCKZ5tJ9I1kk4fpk4Fu8na/WsXW&#10;p7jk3vtterF20N4nfn8Tpzts7ZalFYuXXIqxieneAjSBd2chApc6feFi8nc1PzUOR12C6PN/1f03&#10;0nht4/j6tPh6OIYHj5AdxOnPWWL85cqpyqeeG362/qj9L9T9XrHg+DTVrDedRgKBqLdgXVjqorNf&#10;z6/hZi96HbtHju1M5tiOqNLP2DjttY6PBgKzo9XT4uuzNJuGpowVuG+2WRlYEJ9QM0rD+7q997vY&#10;v3nPdbPb7sU1CzedzL5EK0iRNCrfLWQCD3dYoXX35/a+LeRYWvLm9z7XqA+pEUKAg/jWCWZJ9I40&#10;dEkp/odcdW3dS9vdb96bDwfZnU+7sTvbZO4YWlxubxEzPEZIyFqKKsp5Uiq8dkqNzpmpqiOOeJuG&#10;UXHvDHnPkrmn2+5i3DlTnLZZrDf7ZqPFIKGh+FlYVV0YZV0LKw4E9ZXcn85ctc+7DZ8zcp7rHebP&#10;PWjrVSrD4o5I3CyRSocPHIqup4qKjoSPYW6E/XvfuvdVKfIn+c58P+gd5ZLYFNXbo7a3PgK+XGbl&#10;i62osbWYfBV0DSJU0cufy+SxeMyNXSyx6JVo3nRHOkvqDBczfbL7i3vb7j7Ha8yS29psu03MYeA3&#10;zOssqGhVhDGkkiKwNVMgQkZC0IJxK5+++R7XclbxPse3219vN3BI0cr2ixiBHU0ZVmmkjWYqcEwh&#10;4wwK+JqVgDW/FD5zfHT5mYbJV3S+8fvM7gIop9y7Gz1OMNvTAQTOIY6yqw8ksorMW87CMVdJJPTC&#10;RlRnV2CmHfeP7vvuf7GX1rb897Ho2+5YiC7hbxbWYgVKrIANMlM+HIqOQCwUqCepW9qvfDkP3ftr&#10;g8sXksW7QIHmtLhBFcxqaDWFDMksQLKplheRFZlVyrsF6N97hTqX+ve/de64SyxwRyTTSJDDCjyy&#10;yyusccUcal5JJJHIVERQSSSAAPdkR5HVEUs7EAACpJPAAeZPkOqu6Ro8kjhY1BJJNAAMkknAAHE9&#10;Vb9+fzh/hN0ZW1uBpd91ncG66CYwVWC6jpKbcdLTSpKI5FqN1VdbjNpP4rksKetqHAUjTewOXPtz&#10;9yL369wbeDcZuXk2TZ5Fqsu4s0DMKVFLdVkuRXy1xIM8adYt89ffB9nOTZJLWw3G43u+U0IsEEkI&#10;+f1UjR20gwa+BJKR5gV6Kmv/AAoO+Np+vTHdIH/kl3/2394x7mE/3a3umOHPWw/9nX/WjqLv+D75&#10;IBzyDu9P+alr/wBbOuz/AMKDvjUPr013V/ttlf8A2S+9D+7W91Dw552H/s6/60dbH3+uRzw5B3j/&#10;AHu1/wCtvXf/AEEGfGv/AJ8z3V/ttlf/AGS+/f8AJtf3U/6bnYf+zr/rR17/AIPvkf8A6YLeP97t&#10;f+tvXv8AoIM+Nf8Az5nur/bbK/8Asl9+/wCTa/up/wBNzsP/AGdf9aOvf8H3yP8A9MFvH+92v/W3&#10;r3/QQZ8a/wDnzPdX+22V/wDZL79/ybX91P8Apudh/wCzr/rR17/g++R/+mC3j/e7X/rb17/oIM+N&#10;f/Pme6v9tsr/AOyX37/k2v7qf9NzsP8A2df9aOvf8H3yP/0wW8f73a/9bevf9BBnxr/58z3V/ttl&#10;f/ZL79/ybX91P+m52H/s6/60de/4Pvkf/pgt4/3u1/629e/6CDPjX/z5nur/AG2yv/sl9+/5Nr+6&#10;n/Tc7D/2df8AWjr3/B98j/8ATBbx/vdr/wBbevH/AIUG/GoC56a7qt/rbK/+yX37/k2v7qH/AJ3n&#10;Yf8As6/60deH3+uRz/zoO8f73a/9bevf9BBvxqP/ADRrur/bbK/+yX37/k2v7qf9NzsP/Z1/1o69&#10;/wAH3yP/ANMDvH+92v8A1t6xS/8ACg/44qLxdK9zSci4eTZkZtfkjTnpLm3u6f3a3ugfj582Ifld&#10;H/rCOqN9/vkuvZyBux+2W2H/AD+ejVdDfzjfhJ3dWY7A1+/K3p7duUqVo6PA9s0UeAo6meSQxwiL&#10;dtFU5PaEKzcafuq2mYlgNN+PcP8AuJ9x/wB/OQYLrcbfl2Pe9mhTU023OZmUAVNbdljuTTz8OJxi&#10;tadSlyL98H2d5xeK13C/uNkv3agW+j0Q/abqIyW0a/0p5IfSnVpkUsU8Uc8Ekc0E0aSwzROskUsU&#10;ih45I5EJSSORCCCCQQbj3iG6PG7xyIVkUkEEUIIwQQcgg8R1lKjpKiSRuGjYAgg1BByCCMEEZBHW&#10;T3Xq3Xvfuvde9+691737r3Xvfuvde9+691737r3Xvfuvde9+691//9Df49+691737r3Xvfuvde9+&#10;691737r3Xvfuvde9+691737r3QF/JnvTA/GnobtHvLccH3lB15tatzFPjBKIWzWblaPH7cwSTWYw&#10;nNZ+spqYyAN4llL2IW3uQvan2+3H3V9xeUvb/a5NFzud4sTSUr4UQq88pHn4UKvJSo1FQtRXoBe5&#10;/PVl7ach8y863sautlBWOMkqJZ5GWG2iLAEqJZ5I42YKxRWLUNKdaAXdPdPZPyQ7I3D2123uKt3P&#10;uXclXLUoKuV2ocRQNKz0WFwlET9vjMPjYWEUEESqiIPpe59/SByJyJyt7Xcr7ZyZyXtkdptVqgU6&#10;QNcj0o0srcZJHPc7sSST1wa5v5w5i5y5g3LmTmXdHuuYLp6yynHCumONakRwx1KxRL2RrgZqSGSx&#10;xqLKigf0AHsVl2JqWNegoXdjUsa9d6V/1K/7Ye9VPr1rU3qevaE/1K/8kj/invepvU9e1N/EeuPi&#10;X/Ur/wAkj3vWfXrfiH1PXvEv+pH/ACSPetZ9eveIfX+fXvEv+pH/ACSPftZ9eveIfX+fXvEv+pH/&#10;ACSPftZ9eveIfX+fXvEv+pH/ACSPftZ9eveIfX+fXvEv+pX/AJJHves+vW/EPqeu9Cf6hf8Akkf8&#10;U961N6nrWpv4j13pX/Ur/th71U+vWtTep66MaMLFFIP1FhyPewzDIY162HYGoY16Enpbujs342dl&#10;7c7d6b3FU7a3VtyrimlihkkGLzuLEqPXYDP0KusOTwuUhQxzwyAgg3FmCkBbnvkTlP3T5V3Tkrnj&#10;bEutnukIBIHiQyUISaF+McsZNUYcDg1BIIy5K525g5J5h2/mTl/c3tt7tmrHIKkEGmqORagSQyUC&#10;yxMdLr6EKw39/i78gtqfKTofrvvHZ9ocdvbCifIYwyeWXA7kx08uL3NgJnIR5DiM5RzwpIVXzwqk&#10;oUK49/OF7t+228e0fuHzP7f733XVhPRJKUE0DgSQTAeXiRMjFQToYshJKnruz7V+4Nh7och8vc62&#10;EJiN3FSWI1rDcRsY54qkAsqSqwjcgeJHolA0uOh+9xx1IXVR388DcG5Nv/y9Oy227WVlCmX3X13g&#10;9wz0TvG7bdr90UjVlNPJHZhSVlXBTwyC9nV9JuGIOaH3Att2vcvvLcqjc4EkaCzvZYQwB/WS3bSw&#10;B/Eql2XzBFRkdYs/fDub6H2ZuoLUsLe43K1jnoSKxBmkAYj8JmjiBHBvhNQaHSoo6WjWmhCQwhWi&#10;QuRY31Dlj/r399455ZzK+qRqgmnXF+4nuTNIWkaoY06un/kDZ7cmM+am/trYaoq12hm+lNwVu5Mf&#10;E0hxrVeK3FthsPkJ4uYRWU89U8UUnDhJ5FBszD3gh/eO7dtd17D8ubvfRod6t9+hSBzTXpkhn8VA&#10;eOlgoZhwqiniB1m19yO+vo/dlYY5m03OzXQmWpo0ccluyOy8CY5CFRiKp4rqCBIwO5D74d9dbOve&#10;/de697917r3v3Xuvne/MHO57d3zJ+U2W3pPVV+4Ie7+w8Y38ReVp6Giw+6cli8ZjYUmZjBR4/G0U&#10;UMMa2RIkVVAUAe/pn9ktu27ZfY72hs9ijSPbW2Cyk7KUd5LdJJHJHFndmZmOSxJJrXrgH7vX25Xf&#10;uDzveXtxI15Lve4eKWNTqS6ljCE+QhVRCi/6GiLGKBQAW6vrJ8FUYzO4WomxudxeSoq3F5Cglkp6&#10;+jq6WdJ6eppZ4WSWGaKZAVZSCCL+5StoI9wiu9vv41l2+aJlkRwGRlYEMrA1BBBoQegPs8tw07IZ&#10;nEYWtQSpVhkMGFCrKQCrAgggEEEdfSI6Xy+b3B071NntzPNJuTN9abEy+4JKhdNRJm8ltbFVmVed&#10;bLpmavmkLCws1/fy4892VhtvPHOW3bUqja7fdbuOELwESXEixgfLQBT5dfQN7f324bnyFyRuW7uz&#10;brcbRZyzFsMZZLeNpCw9S5Yn59CX7CnQu697917r3v3Xuve/de697917r3v3Xuve/de6JF/Mh3Hu&#10;7afwc+SWc2TLLTZ2n66rqY1lPUy0lRQ4bJ1tDjNyVlNNDDPKKin2/WVLIABqPBeMXdZ9+65tey7z&#10;94D2s2/f0Dbe26I2kqGV5Y1eSBWBIFGmWMHJp5Bj2mCPvNX+8bd7Fe4lxsZYXjWaxsQxQrBNNFFc&#10;EMoJBEDycKf6ZfiGgTh6ej+1DpHHJ5HYsxFyzH6liSSTf39Hl7LP4xVmIoOuHG4zXPjlWdhQcOre&#10;f5Ge4904H55UGA2rDNPgt37E3tQ79p6epEFJS4LGYxs1jspWQtcVRp9x0NHBGq2YPU3vYMDhV/eB&#10;7XtG4/d2uNx3h1XcLLcbV7Qlas0sknhPGp/DWB5XYnFEpxpTK37nm577be9/KkNikj2l1Z3kNz3U&#10;UW4gaYMw4MBcQwBfMMwoaEg7rXvg312R697917r3v3Xuve/de60Ef5le5937z+efyDqewlqUy2C3&#10;zldr4XH1tSKtMftHAy/ZbVjoLeiCirMLHDVpGo9JqDquxYn6N/urbTsuxfd29tYuWipsrjb47iV0&#10;XSXuZhquC/mWWUtGSeOgUoKAcIPfzd+YNz92vc243syrdrvM8IVmLaYYG8G3Vc0VDAkbqooO4sas&#10;zEkoMwxmQwuVo3+zyWMytDXY2rhAE1PXUtTHPSzRHn9yOdFK8Hke560G7tr6znXXaywujqeDIykM&#10;D8iCa9Q9Zz3Si5EcrU0GtDSmOIPlTjXy6Nj8x+6Pk53N2DtNflZW7sbcm39p0abawW7Nsx7PNLha&#10;/wDdTK0uEgxGDhlOXki1vVmFnqCvLsFAEN+x/IntPyNy1vJ9noLP913N4xnlt5zc6pUwY2lMkpHh&#10;g0EeoBK/CKmo4575191Ocb2C/wDdG+v5d+t7dI4hc24tHS3PcpWBYoQBKe9ptGqYgEuwVApRq6lo&#10;mSLyRRDTLGyE/hlI02+nN/c02804Z9LtlTXoC2s9yGk0SNlTX8+jR9//ACa+RHdW1uvth9xb8z25&#10;Nk7NxdGNoYTIUtBQY6lhgooqCmqtOOx9CclURUUKxJNUGaUILBvr7iP239qPbLkPd+ZeYuSOXbe1&#10;36+mb6mVGd3Yli7L3u+gFiWKppWuadCLc/cvnrnfbdm2vmjmy6vrLaU8O0icIqwppEYKqiJrbQug&#10;Sya5NNVD0LVLHJS0ZhZXhhMengEDSLDj3LCzTiQFXbVXoLpPcCVSsja69GvwvePylT4b7k6fpMvv&#10;Sf4uHc8FNklG3lqNrY/KyZCHMpghu9sS9Tj4arKCOoagWuSKSQ6vGdbaocv/AG/9om98dr52msrB&#10;fdz6Qsn61Lh4whiM303iBXKx1QTGIsq41dooP1529zU5PueSrPcr4+2BvFeaIQK1ql3qWdUNz4RM&#10;Tu+mcwCZQ70l0EszMU6KloxRhBDEYzCbcC30/wCJ9zI80/j6jIdWroBPPcG4LGRterrZp/4Tnbi3&#10;LLtb5MbQ1VE2x8RndhZ3HFxOaSi3LmabctFlYaV2Y04lrMdhqVpVQBgIkLcFffKP+892zak3f2p3&#10;uirzBNb3cT0pqaCJoGjLD4qK8sgUnHcwHA9dLvuF7huz3Xuftkgb90BLCf5Cd/qY2b01SRRIGPGk&#10;SDgB1sv++VHXRjoqXzo3HujaXw4+TG49l1NZR7nxPTG/KjE12OLLX0ExwVVDNX0boDJFVUVLJJKj&#10;r6kZAwIIB9zD93za9o3r3w9qdr32JJNpm320WRH+Bx4qkIwOCrsApBwQaHB6ib33v77bPZv3Jvtu&#10;neK6TaJ+9CVZFZNMjqwoUKRlmDggpTUCCK9fPYw6Qz0i1MqrLU1BMlRK/qkkdzqZ5Ga5ZixNyeT7&#10;+lm+Z45jEhIiXCgcAB5Drg3uLSRXDQRsVhTCgYAA8h0fX+Vpms7tr+Y18bF2pV1VC+e3Fl8Hnqeg&#10;d1jyW3q/bOY/jFLXxIdM1KtNGZiGBCvEr8FQRjp97uw2/dfuwe6Z3iFJFt7WOWEvSqTJPF4TITwb&#10;UdOOIYrwJ6n37s99ulv7t+3s1nK/jnc0jNCcwyq8c6kD4lMTOSDUCgalVBG+/wC/nQ67gde9+691&#10;q7/zwPnbuaTdjfDbqXclbhMVh6KiyHemSxNRJSVWZrczQ02TwuxDV07LIcNS4isiqq+NW01E86RO&#10;P2GDdbvuBfd52ldmHvlzntcdxeTyMm0pIoZYlido5bvSceK0itHCSKoiM6n9QEcw/vo+999db3P7&#10;R7DdSRbLaIp3ErVfqZ5EWRLYsPighiZXlXKSzSCNwDbkNrhxUkEIULGmoAAtbk/65P1+vvqE80jk&#10;1Y0655SXEshOpzT06z6F/wBSv+2H/FPbdT6nprU38R69oT/Ur/ySP+Ke96j6nr2pv4j10Y1J4Vf+&#10;SR79qPqet62H4j114l/1I/5JHv2s+vXvEPr/AD694l/1I/5JHv2s+vXvEPr/AD694l/1I/5JHv2s&#10;+vXvEPr/AD694l/1I/5JHv2s+vXvEPr/AD694l/1I/5JHv2s+vXvEPr/AD67EaD+yp/5BHv2o+p6&#10;8Xb+I9d6F/1K/wC2H/FPeqn1PWtTfxHr2lf9Sv8Ath79U+vXtTep6wS0lPMDqiTV/Ze3Kn8EWtyD&#10;7cSaRDhzT06djuJoz2yHT6dbHP8AI3+c28JN7y/DLtHcFfuDD5HBZPPdL5LK1LVVTgKzb9Oa/NbI&#10;iqKi87YivwqTVlLEXKUstHIka/5Qbcvv7wL7vuyLsCe+nKO2x219FcRw7oka6VmWY6IroqMeIkpW&#10;KRqVkWRSx/TFeh/3KveXcrffI/aje75pNgu43O3B2JNtcRI8sltHWtLeWFJJETUFhkiKxqfHOnaL&#10;98kOunXXvfuvde9+691737r3Xvfuvde9+691737r3Xvfuvde9+691//R3+Pfuvde9+691737r3Xv&#10;fuvde9+691737r3Xvfuvde9+691RP/P83VmsR8UOvds4+qkp8VvLuLGU24Yowtq+iwu29wZWjo5i&#10;ylvCuTSGewtd4FvwPfQr+7g2ewvfePmXdrmENeWOxyNCT+BpZ4Y2YfPwyyZ8nPWC/wB/PdLy09u+&#10;T9st5ilrdbzqkA/GIbeVkU+o1sHp/Einy61GY1Cxoo+gUAf7b32jcksxPGvXJpyWdieNeufvXVel&#10;DsjZO++0910Ow+rdn7k37vXJiZsdtzauGrs5latKeKSeqljo8fDPN4KSnieWaQgJFEjO5CqSCzf9&#10;+5e5Q2e45i5u3u127YYqa57iVIo1LEBQWcgVZiFVeLMQoBJA6PNl5f3bfr+z2zadrubzcrhiI4Le&#10;J5pnKqXbRFGrO2lFZ2IUhUVmaigkWt9c/wAjH50b4wwyu6R1X1TUsVaDC7z3pNXZaWJ0DpNImw8L&#10;vSgphZrGOWojnU3DIpHvDvmj+8E+75y/ffR7Qd43iIcZbW1CRgg0IBu5bV2+1UKkZDEdZR7F9yv3&#10;v3m1NzJte2bZnCX15SRgQDqAsor0KPLTIyODUFB0vf8AhgH5i/T/AEnfH/8A9CPfn/2uL+w5/wAn&#10;IPZD/pk+ZP8AnBaf9tvRz/wCvvT/AMpvLP8A2W3n/et69/wwD8xf+fndAf8AoSb8/wDtce9/8nIP&#10;ZD/pk+ZP+cFp/wBtvXv+AW96f+Uzln/stvP+9b17/hgH5i/8/O6A/wDQk35/9rj37/k5B7If9Mnz&#10;J/zgtP8Att69/wAAt70/8pnLP/Zbef8Aet69/wAMA/MX/n53QH/oSb8/+1x79/ycg9kP+mT5k/5w&#10;Wn/bb17/AIBb3p/5TOWf+y28/wC9b17/AIYB+Yv/AD87oD/0JN+f/a49+/5OQeyH/TJ8yf8AOC0/&#10;7bevf8At70/8pnLP/Zbef963r3/DAPzF+n+k74/2v/z0e/P/ALXHvX/JyD2Q/wCmT5k/5wWn/bb1&#10;7/gFfen/AJTeWf8AstvP+9b0iuwf5FPzk2Xhjldqz9S9p1qkeTAbR3rV43Kqn9uRG35gdlYmVY1u&#10;dK1Rkb6KrGw9n/LX94T93/fb76PeI952iDymubVXjr6H6Sa6kFfUxgDzIGeine/uU++G02ouYtu2&#10;nc2r/Z2V4fEA82P10NkhA9FdmPBVJx1VFv3YXYHU2663Yfauzdx7B3pjTF/ENu7oxFbhslTxzxrN&#10;TVBp62GJpKOsgdZYJk1RTxMrozKwJzE5d5j5b5y2e35i5P3y13LYpa6JreRZUYg0ZdSk0ZSCrqaM&#10;jAqwBBHWLW+8u7xy7uV7tG9bVc2W525AkhuI3hmTUAylo5ArAMpDI1NLqQykqQekx/rc/wCPs36I&#10;uuLjUjL/AFUj/bj3tTRgfn1tTRlPz627P+E/ubr6/wCHG9cJUOGods96bqpMUPUWjp8ltjZ2WqYi&#10;WJGn76rkcAAD1ni9yeLH95FYW9v747DfxClxd8vW7SfMpPcxqf8AeFUfl6U665fcTvrm59tObbaZ&#10;6xQ782j+iHs7MsB8tQLfax6vR98+es3Og87X6r2L3d1zu7qnsvBU+5Nj73xEuG3BiKgsgnpneOeC&#10;ennjIlpa/H1kEdRTTIQ8NREjqbqPYm5O5v5h5B5n2XnHlXcGteYNvmEsMi5owBBBBwyOpZHU4ZGZ&#10;Tg9Bvm7lPYueeW925U5lsxPst5HokWpUijB0dGGUkjkVZI3XuSRVYZHWtFv7/hOxu+n3OV6n+ReF&#10;k2NXZOoJh31tzI025dvYiRaqSmhikwktbjtx1VI4hhZyMcsql5QqFRE3VXlz+832SXaQecvbGccw&#10;RxDNpOjQTSDSGJEoV4FbuYD9cqQEq1S453cwfcS5rXdYjy7zrttztDSmrXUMsM8cdGK6lh8aOeQH&#10;SrMptlerOsaUCdXFfy+f5c3WnwJ2jnIcNnKrsDs7ei0qbz7FyeOixclRRUjeam2/gcWlTXHFYKnq&#10;mMrK08stTMFeRrJGkeEP3lPvP81feL3rb3vtvTbeU7AsbWyRzIFZsNNNIVTxJmXtBCKqLVVHczNl&#10;l7F/d/2T2Yt9xvTuB3Dmu9RUluTH4SRwqdS29vFrcxx6u+RmdpJnCs5CJFHGKncvz8+H/QG5Jtm9&#10;p967N2/u6klpochtmllrs/msU9VJHFEMxRbfosnJiCDKrOtT4mjjPkYCMFgD+Rvu4+9vuPtab5yh&#10;7e31zsrhik7BIYpAoJPhPM0Yk4EApqBbtBLEAnvOP3gvaDkTc5tl5i50gTd4nCSQwpNcyRMadsot&#10;45fCYAglZCrBSGI056GvqDvXp7v7bLbw6Y7G2r2Pt2OcUtVX7ZykNa2Oq2VmWjy1CfHkcPWOillh&#10;qooZGX1Bbc+wHzt7e87+3G6jZOeuV7za9zK6lSeMrrX+KN8pIoOC0bMoOK16HHJ3PvJvuBt8m6cm&#10;8xW24WkbBZPDbviYjUFmiYLLCxXuCyojFSGAIIPQr+wd0Luve/de61tP51Pwr+LWKw+f+VMe96bq&#10;7vTPTYiJ9kU9XQGi7myIyONxdXk4dvu8dfSZ3GYiZ6israfVTzrTAzIJnaWTqX9w/wB+Pd28vtt9&#10;oG2B939vrZZCLplfVtiaHkWMzCqNFJIAkUT0dC50MUUIvNz76XtbyBsm3bh7jbdvkdlzpeSRk7ed&#10;LLuDtJHHNPDHUSQSJGxlnkXVBIUq6LPK0rk5/lB/Cf4rfJHeMvYHbXY8O5N+debmNbhPj3PUY2ig&#10;3BjcbQ4yvpN25innd8nuDA0+RqJYpaSnRIw9MDUOY3MbTh99f3694Pa3Y05b5M5Xa15d3O00S7yA&#10;7GF3d0a3iIAjhmKBWWRyWo/6ah11CH/ul+1Xt/7nbpdtzzv0Q3CyutUWz9qtewxpG5nldmLTWwkc&#10;pLbxIp/THjSGGUxvuHoixqqIqoiKEREAVUVQAqqoACqoFgBwB74ikliWYksTk9dglVVUKoAUCgA4&#10;Adcveut9JTe2+tmdbbZym9Owd1YDZe08JB9xldxbmytHhsRQxkhIxPXV00MAlnkISKMEySyMEQMx&#10;AJxsHL2+807tabFy3s9zf7zO1I4YI2lkc+dEQE0Ayx4KASxABPRPv/MOxcrbVdb5zJu9vY7RCBrm&#10;nkWONamijUxALMSFRRVnYhVBYgdE/wBkfzMvgp2JvSl6/wBqfI/Y1XufIVVLQ4unyEed2/jcvW1q&#10;3pqTFZ/cGIxmCyFTM1kCRVLMZCEtrIBmzf8A7qf3heWdhm5k3j2u3BNpjRnkKGKZ41X4mkhhkkmR&#10;RxJZANNW4AnqH9m+8z7H79vC7FYc9wrfM6opmgureJncgKqz3EEUJZiQoHiVLEKKsQOjuZTKYzB4&#10;2vzOayNBh8PiqSoyGUyuUrKfH43G0FJE09VW19dVyQ0tHSU0KF5JJGVEUEkgD3AdpZ3e4XVvY2Fr&#10;JPezOEjjjVnd3Y0VERQWZmJACqCSTQDqb729s9ts7rcNxu4rewgjZ5JZGVI40UEs7uxCoqgEszEA&#10;AEk06IpH/NG+Acu749kp8nOvjl5QvjrS2aXa7SPUilWAbybEjannMhvb7y2j1X08+8hW+6P945Nl&#10;bfm9p9y+iHFf0vqKadVfpvE+opT/AIVxxxx1Bf8AwUHsT+9TtB9wIBOB/aGG6FsM0zdGD6cDzLGU&#10;LTOqnR7qTI4+vx9NlqGuo63F1tHDkaPJUlTDU4+rx9TCtTT11NWQu9PPRz07iRJUYoyEMCQb+8eZ&#10;ra5trmWzuLd47yNyjIylXV1OlkZSAwYMCCpFQcEV6nWC7tbq1hvra5jkspIxIkisGRkYaldXBKsj&#10;KQwYEgg1Bp0RneH8zv4HbF3Y2ytw/JLYqZyKqqqKsOJXN7jw+PqqMAzxZDcO3sTk8DSEE6QWqQGc&#10;FQSQR7yC2T7p33iOYdmG/bZ7WbgdvZFZfE8KCR1bgUhmkjmb1NEwKE4PUFbp96D2K2ndBtNxz9BJ&#10;c6mUtBDc3MIK8a3FvDJDxxUSEVqK1B6NfQ5HrPvfraWoxWS2z2X1b2Nt2vx8lXiq+lze29z7dzFN&#10;PjsjSrV0MzxTQzQySQyqriSNwynS6kCHLi15r9vOaUjvLW72rm7a7pHCyI0U8E0TB0bS4BBBCspI&#10;IYUIqpzK0c/KfuJyrOILi13XlLc7aSJijCSGaKQNHKhKn/TI61DIwKnSwIGk/wDzJPiD8bPid2/T&#10;bO6Q7in3OuYlzVVuzYdXW47L5TqaoinoGoMNX5THMhqDVxVkpjiqIo6qBYLSamOo95/ute9fun7y&#10;cky73z/yQtoYBEtvdqrxx7iCH1ypG9aaSq1ZGaNy9VoBTri795HkHlX2v5zh2HkXmkbzGBL48D6G&#10;msJEKFLeeeM6ZGZXNFMaSxqn6utn1HY2/lTfC74v9A9Yr3D0n2BF3duzs3DUtDuLtQy0YhpIoDTV&#10;mR2hhsNRy1B25DTZJY2qoKmWasd44y7BdK++YH3w/fb3a9x+bDyRz7y22wbNtM7PDt9GqxOpUuZZ&#10;WC+OWSojdFWMBmCgmp66Lfdb9qfbrlrl+Ln3ljmRd83u+thC90AqJbrVHmtIoAWeBvEVDOJmaZmR&#10;KlUCp1bb7wx6yz697917ov3e3yq+PPxnoKOv7z7Y2p18clT1FVisblKqaq3Bl6elDeebFbbxVPkM&#10;9kYkdCmuKndPJ6L6jb3JPt57P+5nutcT2/t9ydebl4TKsjxqFhjLcBJPIUhQ0NaM4OnNKZ6jvnv3&#10;Y9vPbRIW515pt7KeVC6RUeWeRFNCyW8KyTMte3WE06u2tcdNfQ3zC+NPybNXB0f2/tTfWTx9FHkc&#10;jgKSepx25qCglZEWsqtuZmmx2ajpUkkVHk8BSORgjEMQPav3E9kvdX2oEMnP/JV5t9pLIUSZgrwO&#10;4zpWeJniLEAkLrqwBIBAr0m5D94/bX3LeSDkzmqG6vkj8RoGWSC4CAgF/AnSOUopZQzKpVSyhiCQ&#10;Oqpv5x3wk+L+7Np7g+U+8Ow06f7cw+2aigxSLVY0UHb2Xw9Ez4Tb02HqmirqjPvGqUy1VI50QaPL&#10;GwUN7zD+4/7+e7ezbztvtDsnLJ3vkue7V5DpfXtscrUlmEq1QQg1cxyDLatDCpHWKf3xPaX2+XaN&#10;490ZeY02rnKS3KpbtoaPdZ4Y/wBONYiVkFz4aiMzRkqsYUzRsEDCpD+Uv8SfjX8le86mp7o7GH8c&#10;63rds7o2N1F9/RYn/STVU1TkautaeWpb7vJ43Ay46laqo6QCaaKoN2WMMfeZ/wB8v3m91Pav2+ii&#10;5E5Y/wB1+6RzwXe5aGk+hVlRUoF7Y3mDyCOWTtVkwCxA6xR+6hyByb7lc6Xu3c97ulqtr4ElvZVR&#10;W3M1kaWLW+THEI0MsMQ8WRJCVdFRz1sg/wAwT+W91j88trYAZLOVHXHaGyo6iHZ/Y2JxUOVaLG1J&#10;ElRtzcGIaqxxy2DlnUSRBaiGWklLPGxV5I5OXP3bPvR82fd23fcTa7eu6cpX5BubKSQx1dcCeGTS&#10;/hygdrVRlkWisKhWXpD75/d62H3mt9uvUv8A93c1WSGOK4EfipJCTqMFxEHj1oGq0Th1eB2YrqR5&#10;Y5Ki+sf+E7edG9aSr7o+QWKrdhYfM01QuJ2Fgskuf3Pi6dKWaSCrrs09PSbZlqqgywsY0yBWJVcH&#10;U+lM0ubP7zXb/wBwzQ8ie200fMU8DL4l3KngwSMWAKpEGacKNLDUYasSpFBVsWOWPuKcyDdZf618&#10;5bfFsYlofpI5ZLiaLSKgGYRR2zliwDUuQoAbSS1Fut+X3wI6c+XfR2J6YzqzbHbZsOPXrfeG3qKm&#10;qcpsp8ZSCggp4qWokgGUw1RRDx1FI80XlsriRJFDe8DfZT7xfPHsr7gXnPW3ldwF8z/XW0zssd0J&#10;G1liyg+HKGykgVtOVKlSR1lx7rewXKPufyds/Kwpt11taqLC4jjDm3Cp4fhPGWTxrd0oJIjIlWVJ&#10;FdJEVxRjiv8AhOp2HPvAUO4/kntmHruF6aQZbC7Vy02766LzTiqpThK2sgxNBKKdIikv31QpeRwU&#10;AQGToLef3nPLMeyfUbX7WXbczMGHhy3EYtkNBpbxVUyONRaq+EhAC93cdOHFh9xPnUb08d9zptCb&#10;KNNJ44Z3mbJ1D6ZjGiHTTSfqnFSaghe++M/BX470fxCn+G0mBlpunf7tHHV1b9xSQbjbLxVCZebf&#10;tRmZKU067rGagFaalovEjKI9Ap1EQ53f8EJ7mz+9cfvku4h+d/qtaLRjB4ZUxizWINX6fwj4WgNq&#10;IOrV4hL9ZpH2M5Cg9o5faORJU5c8Kr3GpBcfUBhKb1pCnh+OJVEmU8IKBCIxABGNLLtToHojY/yr&#10;q+iNvd/02b6Zpd+7a2tV9z+Kiq6bF4bKviI9w5Sc0FQcdWjaktbUxSyROIZWpGYFQbDu7yh7j+4f&#10;MHs/D7h7n7btb89Pt09wu2VZWkljEhhjGsa1+oCoyhhqUSAGpHXGbmjZNk2j3Vu+Vdp5ngvOUU3O&#10;3gG6LHqiEEvheNcmNHIkFqXkDeG4WbwiyFVcU3YvhV8WejPid0lhdj9DTjPba3AYN2ZLf0+Roczk&#10;ewclkqKnWPclRlsaiY+eilo40WjipgKeGC2nUzPI/Bb3493vcH3k59vt/wDcSP6fdbatulmEeJLN&#10;EZqwCNyXDhiTIz97PxoAqr2p9mvbjkz245Pt7Xku9+utL7TcPel0kN2WQBJFeOkYhCUEKR9irmry&#10;PJI5ufcL9S11ByeMx+axuQw+XoqXJ4nLUNXjMnjq6COposhj6+CSlraKsppVaKopaumlaORGBV0Y&#10;gix9qLS7ubC6tr6yuHivIZFkjdCVZHQhldWGQysAQRkEAjpNeWdruFpdbff2yTWM8bRyRuAyOjqV&#10;dGU1DKykqwOCCQetJL+aT8O/jZ8S+3Mbiuj+z5a+p3hPncvubqaoyFFmqvqeISYqbEUTV9PIa5KD&#10;LJkKhqSCuBq44KYF5JQwc97/ALovvf7p+83Jd1ec/wDKYjisVijg3FUeJdxNJBI+gjQXj0IJHiPh&#10;s0hoqUKjin957215O9q+cNv2TkXmH6+KVZ3ntHYSTbdpMTQwyTBiziRZG8JZVE6xxhpXlLiRrnv5&#10;Onwl+K2xtl4D5QbG39B3P3Hnts0lDl8nLU0H2/T9fnMVDJuDZuPwVK8tVjc4gmkpaitq2MtRTgiF&#10;YopJBJgr99/3793+YN93H2l5g5cbYuR7e7Z44wr6tySKQiG5eZgFeI0WRIoxpR6GQu6rpzJ+597V&#10;+3ibFtHuba8wx7rzp9MqyRLpVNqmmirNB4IZn+p0O0TXErd8VTBHEksniXu++eXWdnXvfuvdfPR+&#10;Z2eyG6PmX8p87lXEldUd49i0RPqISlw+5shhsfCupmIWDH0ESAA2GngAWA+lz2L2622j2M9odvs1&#10;pbry/ZN9rSwJK5/N3Y/nnPXz/e8N/c7l7le4F1dOWlbftx/IC8mVV+xVAUfIDouXuT+ox6wz1EdO&#10;muQ2HHAFzzx9ByfbkcbStpUZ6ciieZtKDPRzfjv/AC8vmL8pKOhz3WHU2Qg2HkGQwdhbyqKXZu0q&#10;imaompZa3E1uclpqvc1NS1NM8c38KgrnidSrKCCPcF+5v3mPZD2jnuNu5t5yibmKIGtnbK1zcBqB&#10;gsiRBlgZlYFfqHiDAggkdTN7f+w3ud7lQRX3KfKFzNtjNT6qUpb2hGpkZkmnZBOEdWWQWondGBDK&#10;Djo+Y/kAfMMKjL2b0ApZVZozuTfhaNiPUjEdb6GKn8gke8dv+TkHsjVgeU+ZCAePgWmfn/ud1N3/&#10;AACvvUQC19yyT/z2Xn8/91tP2Ej59df8MA/MX/n53QH/AKEm/P8A7XHvf/JyD2Q/6ZPmT/nBaf8A&#10;bb17/gFven/lM5Z/7Lbz/vW9e/4YB+Yv/PzugP8A0JN+f/a49+/5OQeyH/TJ8yf84LT/ALbevf8A&#10;ALe9P/KZyz/2W3n/AHrevf8ADAPzF/5+d0B/6Em/P/tce/f8nIPZD/pk+ZP+cFp/229e/wCAW96f&#10;+Uzln/stvP8AvW9e/wCGAfmL/wA/O6A/9CTfn/2uPfv+TkHsh/0yfMn/ADgtP+23r3/ALe9P/KZy&#10;z/2W3n/et69/wwD8xf8An53QH/oSb8/+1x71/wAnIPZD/pk+ZP8AnBaf9tvXv+AV96f+Uzln/stv&#10;P+9b1kT/AIT/AHzBYNr7R+PyFeVDbk7AAYgXAunWklrn3Vv7yL2SBGnlHmUj/mhZ/wCW+HWx9xT3&#10;qP8Ay0OWFHzvL3/JtvREPkZ/Lt+YnxYpsluDtDq6pruv8ZIwm7G2PVQbv2hFTCeClhrsnV4wvktt&#10;UlVVVMcUJy9LQPLKwVVJIvkP7Yfea9kPd6W123lLm5Y+ZJRiyulNtclqFikayUSdlVSzfTyTBVBJ&#10;IAPUJe4vsH7me2MMt3zTyncJtSvp+shK3FpllRWeWIsbdXd1SMXSwM7EKqkmnRLYpUmQOh4P9eD/&#10;ALEfUe53dGRirceoWkjaNirDPWT3TqnRgviFuXM7M+W/xu3Lt6qkosrTdy9eUSzRadclFltz4/EZ&#10;SjbWrqYa/F1s0EgtykhtY+42969qsd99mPdLatzhElm+x3rUPANHA8kbYplJFVx81HUi+1O6Xu0+&#10;4fIl9YzMlzFvVkQR6G4jVl+x0Zkb1ViOvoc+/md6+grr3v3Xuve/de697917r3v3Xuve/de69791&#10;7r3v3Xuve/de6//S3+Pfuvde9+691737r3Xvfuvde9+691737r3Xvfuvde9+691QV/woN/7Jr6ZP&#10;/f6h/wC8VuT/AIp76N/3a/8A09Pnn/pQ/wDa1B1gR9/v/lR+Qf8ApcP/ANosvWpuv6V/4KP9699k&#10;TxPXKhviP29KLZWyN19p772h1dsOhGT3rv3ceH2rtvHNNDTpV5XN10NBRxSVNTJFTUsHmnBkmldI&#10;okBd2VQSCzft/wBn5Q5e3vm7mK48LYdutZbid6FtMcSF2IVQWY0GFUFmNFUEkDo75f2W/wB+3ba9&#10;p2yza43G8uYreCMFVMk0zrHEmpyqLqdlGp2VFB1MwUEjfO+E3wm6o+FPVGL2XsvF0OS31kqGkqOz&#10;ezaikjO4987jMaPWE1jp9zjtp46p1R4vFxsIKSAa38tZLVVU/wA7Pv179c4+/PON3v2/XckXL8Uj&#10;CxsQx8G0hqQvaDpe4daG4uCNcj9q6IEiij7ney3styx7N8sW+27bbpNzHMim9vSoMtxKQCyqxFY7&#10;WM9tvbrRUUa38S4kmmlOb7gzqZeve/de697917r3v3Xuve/de697917r3v3Xuve/de6Jz80/hT1P&#10;81uq6/Y2+8fTYvd+Np6mr637Mo6KGTcuxNwGMmCSGa8U2T2xkZVWPKYqSQQVkNnQw1cNLVU84exH&#10;vzzl7Dc4W/MHL1y82ySsq3tizEQXcNcgjIjnQVMFwql4m7SHheaGSHPej2W5X95uWZdq3aJYOYIV&#10;ZrK+VQZraWmAeBltpDQXFux0yLR0MdxHDPFoYb52LurqzfO7+s9849sTu7Y25MvtbOY92WT7fI4W&#10;tnoKpUmQtHUQtJAWjkQlJEIZSVIPv6JuX+Ydn5v5f2Tmvl+5E2y7hax3ET8KpKgdag5U0NCpypqC&#10;AQeuFe/bPf7Fu257Nulq0G62dxJBPGSCY5onMciVFVIV1IDKSrCjKSCD0l2/S3/BT/vXs2HEdFC/&#10;EPt621f+E+J/5xO7VH9O/s3/ALzsXYvvjN/eU/8AT5OT/wDxXIv+0u766z/cM/6d3zt/0vf+1K06&#10;vo987Os5+ve/de697917osvzM7V3F0h8WO9e1dorF/ejZvX2ZyG35ZoXnipMxULHjcfkJIEZTKuN&#10;qa1agqSFPj54v7lf2M5P2zn/AN3vb3k/eif3RfblEkwBoWjWrugJ4a1UpXj3Yz1FfvfzbuXIvtPz&#10;1zTsxputrYnwWpXRJKywpJTz8MyCTOO3OK9fPUq5qvdGTy25dx11Xnc9nslV5XLZbJVD1dfXV1dN&#10;JUVdVVVMzPJNPPNKWZmNyT7+lqFIdptLLatrt0t9ut4ljjjQBUREAVVVRQAAAAAdcGr3cLvxmrM5&#10;ckszMSzO7HUzuzEszuxLOzEszEsxJJPVlX8nLs7eHV/z76x2ptbK1lPtXtVM1tHe22Y5ZTjsxQnb&#10;+WyWOrailRxH93g8rRxVMMxXUiq630u4OK/34OU9k5t+7jzZvG72aNvGzmK5tZyBrifxo0dVYium&#10;WNmRlrQkqeKqRkn91Xmzedm94eSVs538HcJ3tLlQTplheKRlDjgfClVJkPFSpAOlnDbzfv59uu03&#10;XvfuvdfPm+dfbe9e8PmP8h85vrM1+UG2O0d47K2rjaqokem23tTam4slhsLhMdTPaOjp6elpA0iq&#10;qmSd3ka7uzH6UPu9cmbDyB7H+2e38vWMcJu9otrq4dQA09xcQpLLK7DLEs1ASTRAqiiqAOCfvfzJ&#10;u/MXuVznve63Ukt3JuV1Cusk+FbwXEkdvAgJokcUYA0rQFy8pHiSOSWjb2+d19R7t2z2Z13nq/am&#10;89pZmiymEzWLqGp6ulq6adHWzKQJYZACkkbApIjFWBUke5V3Pl/Z+dNm3XlTmbbo7zYr2B45YpBV&#10;WVh/IjipFCpAIIIHQC5Z3XdNv3S0vtsv5bbc7ZxNDNGdMkMqZV0OaEHyIKsCVYMpIP0c+qt0Vm9+&#10;r+t96ZGOOLIbv2Fs/dFfFChjijrM/t7HZWqjijJJSNJ6tgo/AHv5fecNpg2Dm3mnYrVibay3G5gQ&#10;k1JWGZ41JPmSFFT19AfJe8XHMXJ3KfMF2oF1fbZa3DgCgDzQJIwA8hVjQeQ6XvsOdCbrUt/4UFdw&#10;7vzfdXVnQTVtXQ9fbX2dSb/qMTHM8dJuPc25K/K45MhXQhVWp/guOxHhptRcRtPPpCl2v2Y/u2OS&#10;NlsOQ+b/AHGFuknMt3fNZrIRVoIIEjcoh/D4ryanoBqCR1rQU5Wffi503a69xdo5NJZdn23bUuY1&#10;qaNcXTSo0xXgWSKMRRsalA0wUgSODr+1uHoft9UMQppoTHJT1EZ0SQSoQVkjZbFWVhcEEW99IoL6&#10;48SjvqRqgg5BB8j1grbbjdeLSR9cbAhlOQwPkftHVjfd38yf5Ldv/GjYPxm3JnKCi2fjMRh8NuLc&#10;WOgysG6+xMbt+njp8bRbuzNZl62PIU6+CKSZYIqf7mWJWl12t7xf5B+6z7Vck+6vMfutte3ySb3L&#10;PJLDC5jNvZPMxLtbRLGpQ5ZVLM/hqxCU49S9vn3ifcznPkTb/bLdr+ActbakaExiX6q6SGngLeSy&#10;SyeII9KnCprdVeQswHVckuExpp2j+3S1v1cD1fUN9Prf3lAl/deKG8U16iFN0vRMH8Y19OrG9mfz&#10;Kvkzsz4p1/xTxGcxi7JqMHktr0e6ZaTKNvnDbbyskpq8Dic/HmIqejoPBO8Mf+TtJFC5RWA94v77&#10;91f2p333htveG92+U78twk7W4aP6SWeMDTNJCYizPUBj3hWYBiCepasPvDe6Oze3t17TbfuluvKc&#10;yyJqZHN3HDKxeSCKbxdKQtVl0+ESsbMiMq0Arngw9AILNAkhe5kc8lifqxP5JPvJ6S+uTJUSEAcB&#10;1Ecu43ZlqspAHAenVjXwt/mLdy/EPq/uTqbZsf8AeHb+8MVW1W0jWZGphXq7dddR1FBUbrwcMME/&#10;llqEkieWn1wI8tPG+oEe8YPfb7sXI3vVzbyPzlvjfTblYzItxpRT9fbowcW8pJFAKMFejEK7LQjq&#10;bPbv7xHO/tHsHM2w7G4e03mIrH4khX6S6KFDd240mshTSGUkKxiibBU6q8UE1fPXZLJVU2VyWUrK&#10;mtyORrJXqKqtqauZ56iepmkZnlmmmdmZiSSSb+8mG0W0dva2sKw2sKKqIooqqoAUKBgAAAAdQje3&#10;c0koJZhT1JJr5kk5JPEk5JyTXq5L+RP27vLYnzEqeo8XWZmt2D25tjcQz23acSVGIxma2riKvcGI&#10;3XUw+QRUElPHQS0JqAt3+9WM31KVwc/vCuStj5h9kIudLuCCPmPZbuHwZmoskkVxIsMluppVwxdZ&#10;dFaDwiw4GuYP3Nudd52j3e2Xl63MzbVvNtcQ3CLmPVBC9zDO48miMTxK/pOykHUCNzP3wx67AdcX&#10;bQjPZm0qzaVF2bSCbKPyxtx72o1MFrSp60x0qWoTQeXHr5znyO7o3t8mu9uxu2ezMhkK/N5fceWp&#10;qDGZEuibZwdFXTU2H2zQUTsy4+kw1CiQCJedSszEuzMfp69r+RNh9qPbzlfk3lS2ijsIbWNnkShM&#10;8rIGlndh8bSuS2o+RAFFAA+fHnznjmDnTmLdObd8u3k3TcJfFYk18NDXwoEH4YoEpHGo4BasWcsx&#10;YumO2t7/ABw7W2d3B1Vl329u/a2VhqqV0DS0uSpmPir8NlKNXjXIYjLUbvBUwMQJInIBDWYGHPXJ&#10;mwe6PJ+98k84WQudlvISrA4ZG4pLG1DokjYB0ccGAwRUFFyjzlzHynvm2czbBfGHe9vk8WGTiAQC&#10;GVxjVFIpaOVCQHjZlPHocvmn8te0fmd2zid+9oLjMWmB25S4LBbP2/HlKTbeHp0lmq6iqpaHK5TL&#10;VC12RqZy88plu9lHAUD3H/sR7M8pexfJt5y7ykZZmubppZbmYxtPIxAUKzxxxjQigBV04yeJPR37&#10;je8XNnvHvLc3c1i2S+WFbeJLYSCCGJCWIjWSWUq0jsWkbVVzpBwigFQpcnl9qZzbu7NrZat25uXb&#10;2Xocvhs3i6h6WvoMhj6mOopKmmniZXjkhmjBFj+PcxzWllvG37ns272cd1tVzC8csUihkdHUqysD&#10;ggg9AnaL+5tp/GhlYTRsHRlJV45EIZJEYUKujAMrAgqwBBBFevomfGTsjL9wfHnpbtDP0y0uc331&#10;rtHcuYhQaY/4nk8NSz100SiOICGpqS0iAKo0OLC3v5kvdfley5J9zOe+Utul17ft263MERPHw45W&#10;CA5OVWinJyD1319puaL7nX2y5E5r3RAu5X+1280tBQGRo11sBQUDNVgAKUIpjoc/cfdSF1737r3X&#10;vfuvdUifz3O697dY/Fbbmydm5GtwkPce85Nr7pzOPnmpasbbxOMfK1eDWohZWSDPTGNJ1BBlgieM&#10;3RnU59f3efIWwc2e7+6b9vltHcPsdiJ7eJwGXx5JPDWXSeJhFSp/C7K3xBSMI/vy83bvsnt/y7yz&#10;tzsljvN66XRUsC8EEYk+nJBHZM7IZFNRJHG0bAo7g6d8dDTmiEboHBiJdiblm59RP5JPPvt09xKJ&#10;9QameuS73UwuS6sQdWPl8utpH/hPH25vPcHXHefTWcylfmdq9c5rau5NmmsqZKmPb0e8f7wQZjBU&#10;QkDGmoJ6vBJVpEr6FmkmYKC7FuRv95jyXsW280e33PO32kcG8bpBcQXOlQpmNt4JjlanxOFlMZYi&#10;pURgkhQB06+4hzTud1b8/wDJ8pc7NafS3UKkkrFJcmdZwgOEWVokl0LRTJ4slNcjsdjr3y966FdF&#10;s+YvZ24OmPix3/2ntNlj3Rsjqvd+b27UNEs4o83Dip4sXXmGRXil/h9bKk+l1ZG8dmBW49yn7Icp&#10;7bz17ve2/KG8iu0bhvFtFMK01RGQGRKihGtQUqCCK4IPUa+8XMe5cpe1vPXMOzzeHu1tt0phegbw&#10;5WHhxy6TUHw2YPRgVOnuBFevnoyZbLburshu7c+Vr9wbj3JWVOXzeZytVLW5HJ5KvlaprK2tq6h3&#10;nqKmomlZmZiSSeff0uLZ2Wy29tsu02cdttdrGscUUahUREGlVVQAAqgAADrghu1zO17deLM7ytIz&#10;M7szu7uxZ5JHYlnd2Jd3YlnYlmJJJ6sQ/lK9t736r+ffSu19qZytotsdrZSv2bvjbkcshxudxdXh&#10;snPSSVlIGMbz4jJwQ1UMttUbx/XSzA4y/fM5M2DnD7uPPm77zt8cm7bPClzaTkDXFIssYYK3ECSM&#10;tGy8GDeoBGQ33WuZd32P3b5OuNvupES8vEs7hVPZPBPqTRKvBhG7LNGeKOgIOkuG3sffz1dds+ve&#10;/de6+dx8refln8n/APxPfbP/AL3Wc9/TV7O/9Oa9pf8AxXNu/wC0SLr58fdL/p4XPn/S+3L/ALTZ&#10;+gJZgilj9B7kMAsQBx6j9VLEKOPV4f8AJq/l7bY+R25M38jO8cIM91Z1tuCmw+x9l5CCGbb+/wDf&#10;FPTxZKtn3LTyuz5LbG0IKilkkoGi+1ylXVRxzPJTwVdJUYAffl+8tu3tftdh7Ye39/8ATc37pbNL&#10;dXSEiaztGJRRAQKJPclZAJg3iQRxs0arLJDNFm990T2E2n3K3O+5z5vszPyftU6RpbsAYr28AEjJ&#10;NnU1vbI0TyQlRHcvLHHIzwx3EEu3rBBBSwQ01NDFT01PFHBT08EaRQQQRII4oYYowscUUUahVVQA&#10;oFh74qSSSSyPLK5aViSSSSSSakknJJOSTknrrbFFHDHHDDGqQooVVUABQBQAAYAAwAMAdZfdOr9e&#10;9+691737r3Xvfuvde9+691737r3XvfuvdYKmmpq2mqKOsp4Kukq4JaaqpamKOemqaaeNop6eoglV&#10;4poJonKujAqykgi3tyKWWCWOeCRkmRgyspIZWBqCCMgg5BGQcjpuaGG4hlt7iJXgdSrKwDKysKFW&#10;BqCCCQQRQjB61CP5x/8ALz278bdz4v5GdJYSHAdO9iZ18RvLZ2PEEWH6939WRVGQpm25Qqyy4/aO&#10;76emqZYaSNGpcVWU8kMTQ009FSQ9rPuPfeX3P3S2m79sOfb9rnnfbLcSW1y9TLeWalUbx34Pc2zM&#10;itISJLiN1dw8sdxM/JL73fsHt/txullzpyft/g8nbrO0bwJpEdnelWkCRLUMtvcIkjxRqrR27xyR&#10;K0cT20K0gIwdVdf0sLg+8/WBUlTxHWETKVYqeI6Gr4y8/J345D+vePVI/wBvvrCD2A/df/p03uf/&#10;AOK/uH/aJL0N/bcV575KHrvNj/2lQ9fRT9/Md19C/Xvfuvde9+691737r3Xvfuvde9+691737r3X&#10;vfuvde9+691//9Pf49+691737r3Xvfuvde9+691737r3Xvfuvde9+691737r3VBP/Cg6/wDstXTV&#10;uT/pqH/vFbl99G/7tan+upzzX/ow/wDa1B1gT9/qn9R+Qa8P3w//AGiy9anCfoX/AIKv+9D32Sb4&#10;j9vXKdvib7ergP5GPXWD3v8AOf8AvRl1L1fVXVW895YKEqjRPl62owmxFknRwwP22O3pUSxngpPG&#10;jA3Ue8Jv7wXmfcNg+77+6LI0h3jeLW2lOa+Gqy3dAR/E9qin1UsDg9Zffcr2K13n3v2yS6J/3WbX&#10;eX0YwQ0g8GzAYEZCretIvmHRGBx1ue++FfXZDr3v3Xuve/de6Abe/wApvjL1pnK3bHYnyH6Q2Nub&#10;GmIZDbW7O1djbf3FQmeFKiD7zB5TOU2UpvNBKrrriXUjAjgj3Imwe0PuvzXt8G7cs+2e/wC4bTLX&#10;RPb7fdzQvQkHTLHE0bUIINGNCCOI6Ae7e6XtpsN/d7VvXuFslrusBAlglvbZJoyyhgHiaQSISpDA&#10;MoqpB4EdI8fOj4WH6fLX43/7Hurrof73uEezs/d899x/4Jnmn/uV3v8A1p6Lf9ev2f8A/CobB/2X&#10;W3/Wzro/Oj4Vj/ubX43/AOw7p67P+9bhN/e/+B899/8AwjPNP/crvf8ArT1r/Xr9n/8AwqGwf9l1&#10;t/1s6WGyflT8Y+ys5R7Y68+RPR++NzZB5I8ftvanauxs/uCukiieaVaLC4zOVOTqjHDGzt44msqk&#10;/QH2Sb/7Qe7HKu3z7tzN7ZcwbftUQBee42+7hhQE0GqWSJY1qSAKsMkDz6M9q90/bPfb+02rZvcL&#10;ZLrdZ2KxQRXts80hALERxLIZHIUEnSpwCeAPQ9e466HnXvfuvde9+691pl/z2NkYPanznx2dw0Jg&#10;q+xundm7w3KNR8c+do8nuXY8dVEl9MevB7PogwFg0is5uzEnuf8A3eu/7hvH3fLrbr6TVDte+XNt&#10;B6iJo4LsqT50luZaV4KQvADrjt99nY9v2f3qv7qyjKzbntNndzZNDKGntKqOCgxWkRIFAW1Me5iT&#10;Ts36W/4Kf9695ujiOsOl+Ifb1tq/8J8f+yT+1v8AxPua/wDeF2L74z/3lP8A0+Pk7/xXIv8AtLu+&#10;us/3DP8Ap3nO3/S9/wC1K06vo986+s5+ve/de6A/ePyb+N3Xmek2tv75A9J7J3NDLHBPt3dvaex9&#10;u5ynllAMUdRicvnKSvp2kB41xrf2P9k9p/dLmbbl3flz2236/wBpYEia32+7miIHErJHEyGnnQno&#10;Bbv7qe2OwX9ztW++4uxWe6Q/2kM9/axSx+dZI3lVkFPNwB0v8vi9ldr7FyeFr/4NvPYW/NvVmMrP&#10;taqmymFz+AzVHJSzmmraOSanqaepppjolic2NmVrgH2HLK737k7mG0v7fx7HmLbrlZF1K0csM0TB&#10;hqVgGVlYZVh8iKY6Pr+y5e535avNuuvp9w5Z3O1eN9LLJFNBMpU6XUlWVlPayn0KmoB60jf5jHwC&#10;2t8FextvYfbXa7bx292P/H85hcJk6KGk3Hs7F0VVQxU1FmpaetqIsiszV7rBUiKmEqwMTGDe3fL7&#10;sP3j93+8JyxuV9uvJ30O57X4MUssbFoLmR1cs8QKqUpoBdCz6S4GqnXFj7yHs+vstzNs+y2W+pul&#10;td28sqDQI7iGONkVFuArMrM+o6ZFWNX0MRGnwi5v+UV/LQ696yGxfmlley07K3buvY4qdmYPG0UF&#10;PgthvubGJBmRXVRra2fKbloaaonoz6KdKfW5KFypTBf76f3q+Zea/wCsPsRZ8qnatls9w03UrsTN&#10;diCQmLQulRHA7BZeLl6KNQWurMb7pHsJtdtYcoe8u5b9DeXUloZbW2hjAS0mniMcpmkLM0lxEjyw&#10;6Asaxl3LB20eHsEe+bPXQDr3v3XutYD+b/8Ay1OrdnxdjfNTZvYP9ycluLPYyv3j1xkIIZsdurde&#10;4cvSUOQyu2KsVEVVSVtY9W9dV0zRzIWSV1KK1k60/cn+9Tzdvb8r+w++ct/X2trbSJbXqEh7e3hj&#10;Z0jnXSVZVCiKNwymhRSGIq3MH74PsNs3Ke37/wC7Ww7xFEl1eq0u3yJmS5u51EslpIGBGpnkuZon&#10;R6HxHWRUoik9/lffy0evPmdlKjtHsPs+M7M623fSUud6lxUMZz26lgpcflKSXIZBq1JMTtuvlman&#10;ldKd5JDE6I6MdSzb97X71fM3sXaR8o8s8pH9+7rZM0W4yE+Db1Z42CJppJOgAdQXCrqVmDDBin7r&#10;vsTY+8sm6X2+b9HabXt14iT2kY/xy4iKJINL6x4EEpLRNKEZ+2RYyj6ZE3HMtmdodebYkyefzG3d&#10;k7O23QQRTZPN5LHbe27g8ZSpHTUy1FfkJ6THY+jgjVUXW6IosB74fWVjvfM27LabdZXV/vd1ISI4&#10;keaaV2JZqIgZ3YmpNAScnrr5fbhsPKuztebnf2m3bBaRKDJNJHBBDGoCqGdysaIooBUgDA6QXX/y&#10;H6B7YyU2F6u7v6i7HzNOkss+I2L2Ps/dmVhigF5pZcdgsxXVkcUQ5ZigUfk+xFzJ7Z+4/Jtql/zd&#10;yBvW12LEASXdlc28ZJ4APLEiknyFa9Emxe4/t9zRffuzlrnrZ9w3LQX8G2vLeaXQOL+HHIz6P6Wn&#10;T8+iC/zPP5a9H87Nt7U3HtPc1LszuHremyVPt2uyUEkuC3Rh6546t9t5yWDVUUDRVsRkpKpElETS&#10;yK6FX1Jkb90z708/3et03ja952p77kjdHRpkQgSwSoConiB7XqppJGSuoKpVgVo0F/eS+73N7wWt&#10;hvvLd9Bb85WMEkSrMCIbqFjrWGSRQzxMklWilCuo8SRXQ6leOgTZP8jT5z7v3nTbW3xhtqdb7MWs&#10;gTKb/qd67X3DTmgBvPNh8Jt3LV+erKrQtkjngpFLkanUXI6P7/8A3gf3fdk2KXd+X7683TfShMdm&#10;trPC2vyEss0aQqteJR5DStFJx1gty59z33wvd7jtNw5Wt9ts9dGup7q1lhRa5ZYraeWeQ0yqaIwx&#10;orPHXUNiruj+V50J3B8VNhfGmfz4Kt6q27isbsDtSjx9E268dl8dQx0tZlcoimFMrR5+RWespHkC&#10;3YGNlaNW98xuRPvbe43JPvBzF7qx6bi33i6ke829nb6d43csscZyY2hFBFIFrghgQxHWefNn3WuS&#10;OZPbHlrkKKY2+8bPAq224iJPGMmkeM1wi6FliuWq0sOpQDpaNkeNGGnlJ8aaWp+S5+LcHa23vNJ2&#10;1/omi7Ie8WAMx3b/AHVXcLJ52CUJY/cFPKRp41ker324X3Vmi9qv9d2Tk+58MbN+8TYjM1Pp/qPB&#10;rT4/wV08c6fLrkJFsNwPc4cjx3Vmyf1g/dguySLU/wCNfTC5JyRDXv4kU/ER3dbfOyP5Uvx52x8O&#10;q74n5eEZ6tzePqanO9wfwbG0e95d7TutRS7oxsjCpeip8RPFFHT0LTSRtSRCORmZmkPFLf8A74fu&#10;Zu3vfb+8dlJ9Nb28qrFtviu1qLUDS1u47QzSAszyhQwkbUoAAXrrjtP3T/b+09qLv263NUuN4uWM&#10;8u5LCkc4u9QZJIhVikMWlY1gMjB4VKSu7O7nUO+SvxopPjV3/vT49ydmY3eB2hlMdjTvCCl+wppW&#10;yeJx2WCVdGtVX/Z1eN/iP29TGJZDHNE4vcWHan2r91ZvdT232L3LTlSWyF7C7/TFtbDw5HjqraU1&#10;K+jWjaVqrKfn1yR90+Wrr265+5p5Pa5t9wk2ueONp4VaOKQtFHIx0FpChjMhSRNchR0ZakjrbM+D&#10;n8rLpL45dH792rubI0Hcu4O+duvjt8b0egp4cdJtDLYyWKjwmzVeXItR0Cw17VP3gkMtTOY5PSsc&#10;arxr+8B97zn73Q5/5d3jabWTYtt5dug9pah2Li5jkBaW5oE1PVAnhEaUQMuSzk9YvZz7sPJ/KnJW&#10;+2vMd1BvW5b/AGXgzXEaaYktJEJSO0q0hWuvxGuAQ0riNqKscarrDfO74S4T4Q91DqrHdqrvrF5b&#10;AUe78ZU1VDFjsxg6HMZPMUlHh89TQVdXAcjBBjVk8qGNZopUcRoGA99Zfu8+/d/7+8hnnC55PO33&#10;cNy1tIquXileKONmkhYqp0EuV0kMVZWUsxFeuZP3gPbm49nvcFuTY90i3Vfoo7kSpH4TokkkqpFN&#10;HrkAlCxhiysA4YOEQMF62Hv5QX8u3Ynx72nhvlNNvtuxt+d0dbYSpwxp6SGmwWx9vbkioc1k8TRP&#10;56qevzjVEMVLVTsYRF9vJGIxre3M776/3m+Yfcreb72iTl7918u7Fusqy6mLS3c0BeKORxRQkVC0&#10;kaDVq1qxY0HXQ37o/sht3Lux7B7uXu8R3m77ptEZt44kKRWkVwI5JkYl2MtwGQRM+mPwgskYWrue&#10;rwfeAPWbnXvfuvdax38wz+Sjvzd3Z25+9fiF/BcgN7ZGrze7Omclkcdtt6PcOQaSpyeV2ZlsrUUe&#10;COPylazTSUNVNS/bSyEQs0ZEcfWH7s/38+Xdl5T2n2996/Hi+giWK33NEecNClFjjuo4w02uNaKs&#10;saya1UawGBZ+bHvz9z7mG83vc+Z/ay1hu9vvZ2mksDJHDLBLIdUhtpJnSF7dmJcRO8bQE6IvEjKJ&#10;En/gV/JD7IxvZe2O3vmEuFwmC2dkKTO4fp/F5bG7lrtw5micVGPTd2TxE9bgqTBUlUqSSU9PUVMl&#10;Vo8bGNGJ9mX3ivv98rXXKm7cleyJnn3C+iaKXcpI3gSGJhRzbRyBJmlZaqruiLHXUNRAHRd7Jfc2&#10;5mbe7HevdaxhsthtpFkFkJY557p0bUqTNC7wx29QpkUSSPMuqJkiBLEzn80j+Uruz5Ob2x/fXx3y&#10;WBx2/wCk27Q7d3H1zlJKXAYjc0WLll/h+Ww2W0x46gy6Us4hmiqRFDKsSsJVa4MT/dG++Zs3tPsN&#10;z7de5trcS8uPdPNBexhppIDIBrjljy7xlhqVo9TKWI0EUIkf7yn3W96543h+dfbmK0a/lgjjuLFt&#10;EHiNECqTW8p0xCRkKpJHKY0IRXWUNqVq4vjv/Ii+Te/t84qb5ITYfqHrnD5OnrMvBjtxYDdm6tyU&#10;VNV3mxuEi23ksnjsa+QhjsKmrmXwI+vxSOPGcofc3+8N9p+XOX7yP2uSfe+Z54isZeGa3t4GZcPK&#10;Z0jdwhP9nGp1kU1qDq6x+9u/uZ+6m87skPOO3RbDsGPGlea3ubl0qNSW0VtLNGHZdQEk7qsZIfw5&#10;6eGdv3B4XF7awuI27hKOLH4bA4ugw2JoIb+GixmMpYqKhpItRZvHT0sCoLkmw598T9wv7vdb+93O&#10;/nMt9cTPLI54s8jFnY/MsSeusu27dZbRt1htO3QCLb7WFIokHBI41CIo+SqAB9nTr7R9LesU88FL&#10;BNVVU0VNTU0Uk9RUTyJDBBBChklmmlkKxxRRRqWZmICgXPHu8cck0kcUUZaViAqgEkkmgAAySTgA&#10;ZJ6pLLHBHJNNIqQopZmYgBQBUkk4AAyScAdARiPlZ8Xtwbkg2bgfkf0Pmt3VVT9nS7YxPbmwMjn6&#10;qs8ni+zpsRR7gmr6ir8vp8SRmTVxb3Id77Pe7e27VJvm4+13MUGyoupp5NuvEhVaV1NI0IQLTOok&#10;Cnn0ALP3b9qtwvINusPcvYJ7+WTw0jj3C0d3k/32irKSz4PYtWwcY6SXzI+JuxPmd0fnul981tXg&#10;1raqizO292YymgqsptXceMdmo8rSU9Q8UdVDJDJJBUQF4xNBKyhkbS6nPsd7ycw+xfP+3c9cvwJc&#10;GNGint5GKx3EDjujYipUghXR6HS6g0IqpLPeL2o2j3h5Pl5X3K6NrdxzJPbXKosjW86VAbQxAdHR&#10;nilTUhaN20ujhXXSH7M+LVF1j8oKv4tT9tYHKCh33t7YcvY6QClwkRz0uJhmydVTNXTiniwzZMip&#10;Q1B0tA41D8d9eVPd245s9pYfd2Pky5hMm3TXYsidUp8ESERq2gVMvh1Q6Mh1ND1xI5r5Tl5b90b7&#10;kF9ztLhIN1htHvVqtsPFaNWmYFiVSEyHxRqOkxuK463Lv5ffwV2R8EOo8hsbbe5qvfG495Zam3Lv&#10;belXSx0EeYyENCtJQ0uKx8dRVijwuOheTwK0ssjmZ3ZvUAvDT7yf3hN/+8PzpbcwbptSbftdjC0F&#10;raqxcxoX1O0jlV1SuQushVACqoGKns17Fey+3+zfL1/aR7r9fvW4SRyXFwEEaERppiiiQM5EUep2&#10;Us7MzSOxIBVFMHvL5NfG/rrNy7a7A+QHSmyNxwSxwT7f3b2nsfbucgml5jjnxOXzlJXws4PGqMX9&#10;xrsftR7o8z2Cbry37b79uG1sCRNbbfdzREDiRJHEyGnyPQ23f3T9stgv7nat99xdis90h/tIZ7+1&#10;iljHq8byq6D5sAOl/mcVsrtjYmWweQ/g+89g7+25kMRXikq6fJYXcG3c9QzUVWtPXUUskFRS1lHU&#10;MFlic2vqVgQD7Dljeb9ybzDZ7hbePY8x7bdJImpSksM0Lh11IwBVlYCqsPkRTo+v7Pl/nblu9265&#10;MF/y1udo8T6HDxTQTIUbS6Egqyk0ZGxxU1APWk3/ADIv5fuzvgrv/bVDtHtKbdW2OyhuLLYTbWWp&#10;4IdybLxmNrMdHBSZWop6mSPI01R/EzHT1PigMv2rkqDcDvV91v7yW+feE5c3W43rlFbPdtq8GOWe&#10;NiYLqR1clowVBRh4dXTU+nxFANOPF37yvs6nsvzPsu1bfvybnaX8U80alAlzBHE0aotzpYrIzl2C&#10;SqkQfw3PhrSnVwH8o3+WP1hsKPrr5q57sSLtDeub2sclsPC42ngh2917NuPDGiyq5CX7qsnyu68f&#10;S11RSm4p46UuW0NJpZMJvvo/ew5s5ibmf2H27lg7TsNveaLuV2JmvBDLqj0DSojt3ZEkwXMlANQW&#10;obL/AO6T7CbRHtvKPvFuXMEd3dyWxlt7SBQIraaWMo/1L6maW4hDPGI6RpE5LkPIsbR7Cvvml10B&#10;697917r53Hys/wCys/k//wCJ77Z/97rOe/pq9nv+nNe0v/iubd/2iRdfPj7pf9PC58/6X25f9ps/&#10;RfMpq/h9UENmMR0n+h/B9yVaU+ph1cK9Aix0/Vwavh1dfQD/AJeuxsF158Ifi3gdvU/29HXdKbD3&#10;lWXJZ5872DgqTfW46l3N2bz53cVQy3/SmlRYKAPm7+8tzBuHM3v77u7jucmqePfru2X0ENnM1pAo&#10;HyihQH1NSck9d4fu97Ft/L/sn7Z2m2xlYZ9ogu2qaky3yC8mNTmnizuFH4VCqKAAA4/uD+pk6979&#10;17pNbu3ns/YGBrd1b83XtrZO2Mb4v4juPd2dxe28DQeaRYYfvcxmaqix9L5pnCLrkXUxAHJ9muy7&#10;FvfMm4wbPy7s91f7tLXRBbRSTzPQVOmOJWdqAEmimgz0Vb1vux8t7fLu3MW82lhtUZUNNczRwRKW&#10;IVQ0krKgLMQqgnJIAz0XtvnR8K1d4z8tvjcWRirFe6+uXS44NpE3E0bD/EEj3JQ+7578FQ3+szzT&#10;Qj/o13oP7DDXoDN71e0CsVPuhsFR/wAv9sR+RElD9oPXh86PhYef9m1+N3+x7q66H+8HcQPv3/A+&#10;e+//AIRnmn/uV3v/AFp69/r1+z//AIVDYP8Asvtv+tnXS/On4VvIkQ+WvxvDyGylu6eu0S/+1Svu&#10;FYox/wAGI97P3fPfhVZz7M806R/0i70n9ghqfyHXh71+z7MqD3Q2Cp/5frYD8yZKD8yOjC7R3ps7&#10;sDA0e6thbs21vbbGR8ox+49o53F7kwNcYJGhn+zzGGqq3H1XhmQo+iRtLAg8j3Gm9bFvnLe4z7Pz&#10;Fs13YbtFTXBcwyQTJUVGqOVVdaggiqioyOhxsu/bHzLt8W78u7zabhtUhYLNbTRzxMVJVgskTMhK&#10;sCrAHBBBz0pfZV0bde9+690S/wDmJ9fYPsz4RfJjbm4FY0dF1VuTeVLIgHlgzPXtMN9YSRHIJRWy&#10;u3oUktbVC7qeGPudvuycy7hyp7++1O6baf15N4gtmB4GK8b6SUH1/TmYr6MFPEDqDvvKbJZ777Fe&#10;50F5ULbbVLeIRxEtiBeRUPkGeBUanFGZeBPWgVRn9i1+EYov+sLgH/Y29/R3OP1K+ZHXCi5H6tfM&#10;ivQ3/GO/+zQfHP8Aoe8uqSP/AEOsF7AHux/06X3P/wDFf3D/ALRJuhr7b/8AK9ckev75sf8AtKi6&#10;+it7+Y3r6E+ve/de697917r3v3Xuve/de697917r3v3Xuve/de697917r//U3+Pfuvde9+691737&#10;r3Xvfuvde9+691737r3Xvfuvde9+691QV/woM/7Jr6Z/8TUP/eK3L76N/wB2v/09Tnn/AKUP/a1B&#10;1gT9/v8A5UfkL/pcP/2iy9amsX6V/wCCr/vXvsm/E9cqJOJ+3q73+QCf+cxezrfn4/7j/wDe8649&#10;4B/3kH/TkOU//Fkg/wC0S96zW+4r/wBPpvf/ABWb3/tM23rcC98Teuu/XvfuvdasP81z+az2cvZ2&#10;6/jD8Yd2ZDYmA2JXy7e7N7O27O1FufcO6KNlXMbY2zmUWLI7bxG2sjG1JVVVI0NXWVcMqJL9oP8A&#10;KevX3O/uecpnlPZ/dn3Z2aLcdx3GMTWFhMNUENu39lPPEapPJOhEkccgaOKNkZk8b+y5f/eg+8/v&#10;83MG8e33t9vMtjslhK0F1dQM0dxcXEbASxRSgLJBDBIpiZoijzujjW1uQJNdqqgORqJa3KySZGun&#10;keWoq6qR5555ZWLySyyyFpJJHckliSST76bQyC1iSCzURW6gAKoAAAwAAMAAYp1z6F3LHqEDFFJr&#10;+fr9p8+sP8Nof+VaL/kn3f6q4/36evfW3X+/m69/DaH/AJVo/wDkn376q4/36evfW3X+/m65wUi0&#10;Uq1GOJoapGV46mndoZYnU3WSOSPS6OrC4IIIPvUkxnQxXQ8SEihVhUEehBxTrzXUkwCXJ1x+hz1s&#10;H/yqf5r/AGNguxNr/Gj5S7vye99m72yVHt3rXtDclRNktybR3RlKoU+H25ujNzebIZrauarahaaG&#10;rrHllxUrxh5VoQftuav3wfuc8sbhyzu3ur7RbJFYb5YRNNfWEChILmCNayT28QokVxEil2jjCrcK&#10;GKobgjxc/vux/eh3bbN42rkT3A3ie85evJlht7md2lntJpXpGsszapJLaR2EdZGb6WqEMlsjCPa3&#10;98d+uo/XvfuvdaeX8/Zmb5pdfBjcR/H3aqIP9Sp312K5H+xdif8AY++3P93IAPYnmUgZPMtwT/2S&#10;WQ/wdcifv1MT7yWYJwOXbOn/AGVX5/wk9Unt+lv+Cn/eveeY4jrCdfiH29bav/CfH/sk/tb/AMT7&#10;mv8A3hdi++M/95T/ANPj5O/8VyL/ALS7vrrP9wz/AKd5zt/0vf8AtStOr6PfOvrOfquz+aj8jN8f&#10;F74X9j9kda1f8L31W5DbOytu5wRpLJgJ91ZaKirsxTpIrIK6kxCVH2zkftVDI45Ue8m/ug+2HL/u&#10;3768r8rc1Q+Ny9HFPdTRVIEwt4yyRMRnQ0hTWPxIGXgesfvvNc875yF7U7nuPLd41tvd3cQ2kc6g&#10;FoRKWaWRK4EngxyLG/8AocjLIASoB0SsjFPuSsrM7uWrqs5nMxUTZHJZXIVElXXVlbVyNNUVVTVT&#10;tJNLPLK5ZmZiST7+hi2ePa4INv2qFLfb4FCJGihUVFFFVVFAAAKAAU64iybpdJNKYpmy7FiSWZmY&#10;kszsSSzMxLMzElmJJJJPVrf8vr+aZ2X8Mdr7i6py+3Je2OvqqKfIbMw2R3FPiJtjZl1lMzY6tOKz&#10;RlwlfKyPNR6I1Eil0dSz6sO/vJ/dE5U99N22znGy3QbNzKhCXUqQiQXcQpTWviRUlQVCy1Y0OllI&#10;ApkV7O/ei5q9lNq3fbrfZ03bl+4JeO2kuDALa4auqWFvCm7JGIM0IVVZh4ilXaTxK4uzOyd+9079&#10;3T2P2dubI7t3TufL1eQq8jkqiWYwpPNI8NDRxyvItHjaJH8cECWjijAVRb3lDypyty7yJy5tHK/K&#10;e0xWW0WkCoqIAKkAAuxAGp2Iq7nLE1J6gHmHmPduZd2u9/3q9luN7umMk0sjFmd2NTknCj4UQUVE&#10;ARAFAAs1/kzfJ/tHqz5g7H6Pg3Bk8n1H3A2VwWY2bUVUs+MxedXEV+Sw25sTTS+SOgr6euokiqGi&#10;CCamlcPchSMUPvz+0vKPN/slzBz/ACbbFFzpsgjliuVUCSSLxESWCRhQuhRiyBq6XVStASDk990b&#10;3C3rlb3N5c2G0vJTsO9XDW9zb6iYmdonMM6Iaqk0cioGkUAvCXR60Qpuq++D3XZHr3v3XutC7+Y5&#10;8pu0Pkr8qe4cTuvcOQHXvVvYW6dj9ebLSZoMPhsVtnL1eB/iBoI38M2azJoTPU1LhpS0mgERqqL9&#10;E/3X/aLlL2r9n+SLzZ9ti/rLu+2W93e3RFZZZJ41m0azkRRawkaCi0XUQWJY8L/vC+4nMPPnuHzD&#10;d7xfyvY2t/c29nBU+DbW8MzRJoSgAllVBJPIau8jFdXhpGiFy6A+QHZ/xb7U23251RuGqwuVwlZA&#10;cpihNJ/B91YYyL9/t7P0KsIa7F5CAFWDAtGxEkZWRVYSh7ke2/Kfu5yfunJfOO2pPZ3CHw5KDxLe&#10;WnZNC/FJEOQQaMKqwKkgxvyLzxzFyHzHtvM/LF+9vvdq9VYE6JEqC8E6cJYJQNMiN8nQpKiOpzf5&#10;iP8AMb3v85ouuMHBt+s6x6/21RyV2Y2RS7nlzdDuPc9SYwc1kJv4RhfMlBChjpIZEkEKuxBLMT7g&#10;v7sv3X9g+76/NG4Sbkm7cyXThI7poBE8EC1/SQeJLQuTWRgVLEAUoAOpV96/vI8we+E+2R3myja9&#10;o2+M6bZLhp0e5b47hj4UOQtEiVlYxqXo1ZGrWttvc26Opdw4fsLrTP5TZm8dtV9Pk8NnsHWS0NfR&#10;VlNIJEkjlhZCysVs6NdJFurAqSDlRum1bTzntt9y1zXtsN9sd3GySwyqHRlYUIINfyIoQcgggHqG&#10;9i3zc7bdtvvra+lh3C2lEkM0bFJIpF+F43B1KwqRUeRIOCR19Dj4odpZfu3409F9tbhijh3Dv/q/&#10;Z+5M+sMSwQPna7D0xzE9PCiqkNNU5FZZI0AAVGAH09/M77x8oWXIPur7hcmbY5bbdt3a5ghqanwk&#10;lbwgxOSyppVj5kE9d5PaXme/5z9s+R+aN1IO6Xm3QvOQoVWmC6ZXVRhVeRWdVGFBABNOjBe426kP&#10;qir+et8p+0+gemeqOverM7WbTrO9dwbxxO5ty4qVqbMwbY2pjMG1bhsdXRss+PObn3PEJZYisvhg&#10;ZAwDtfoT/d7e0PKHuPzzzjzLzftyXkHL1tbSQQSDVEZ7iSXTK6HD+EIG0q1V1MGIJUUwh++t7jcx&#10;cp8v8qcpbDfy2kW9JevcSxNpkaGz+kQwBx3KszXgLlKMVj0FtDsrahctK4Qus0i1gIdKlXIkSUEM&#10;HWQHUGB5ve9x77VJMuoAoPA4aaYp6U65MRzqWCtGDbcCpGCPQjq5nYf85jv/AGn8SavoCejqMv2Z&#10;S4Gq2ttvvur3DOdyYbBzHw0jS42TFT/xLPYrHsaelr3rFkQBHZWkQMcGeYvuM+2+8+80PuRHMsPK&#10;j3K3E+0LCPAllGWo4kGiGR6PJCIipOpQQrUGVG2ffB9yNl9s5vbiGASbhoMMG6NcN9VBbEj9MR+G&#10;fEljj1RQ3BmV41KMQ7x6mpuqHrsnLU1+XrqnJ5aunnrK3JVk8lTWVdZUSNNPVVFTMzzTzzyuWd2J&#10;ZmJJJPvOKMW9okVtZW6RWcahVRQFVVUUCqooAABQACgHWLU90z3EkoJ7mJNSSSSakknJJNSSck5P&#10;VvHwW/mwdk/FrpjtLp7dMWa3/Sw4Ctn6Kq6menrF663NUUlVAtHWfxCUy1GzPu5IapaNNSwTRv40&#10;Ank94V/eD+5xyt7u89co877Q8G2zNcoN2VQV+tgVlOpdAoLrSGjMhoXVl1NWNesofaT70vMvtHyd&#10;zDymsMl7aT2z/uwuwYWF2ysK6ZD3WpJWQwKaLIjFV/WkPVUG5N17v7F3Bmt5dh7ky+8d17hyNRkc&#10;xns7XVGRyVfVVLl5JqiqqZJJGIJsq30otgoAAAzG2vZ9l5Y22x2PlnaoLHZ7aJUihhQIiKooAFUA&#10;faeJOTnrGned1vNz3O73W8upZ9yuH8SaaVmkllkPF5HYlnY0GWJNABwA6ux/kXfKfsXafyLb4y57&#10;c2VzPV/ZGE3FVbW23WzT1tJtbee38bPuJq7ChzJ/C6bJ4XF1aVUaFIJXEbEGRVJwL/vBvaHljefb&#10;Ae6+3bTDBzbtdxCtxOgCNcWsziHRLSniMkskZjJqyjUAdJPWZv3Mfc3dNi9w9q9vmvJDy3vMdwBA&#10;askd3HG1yJ4xWkZeOKZZtIAlLIz1ZF629/fFLrrV1737r3Xvfuvde9+691737r3Xvfuvde9+6917&#10;37r3Wtl/Pz+VnZmxj1l8X9i5ir2ztzsra1fvPsTI42V6bIbgxKZmowuK2uaqNkkixHnxtRPVxKbV&#10;BaIN6UIbqZ/dzez3KnMH9bPdrmGyS73TartLWyRwGSGQxLLJPpODJR0WNj8FHIy1Rzo+/H7j77ZX&#10;Gz+2lhdPBsU+3i8vAtQbkPNJFDA7Ch8FDBI8kfCVmjDdqFW1eRh6amkhrKQPTV9K6zw1cLtHPFPG&#10;Q6SxypZ1kRxcEG4Pvrab6WVXgmo9s4oVIqCDggg4oRjrmyNzuJA0MrarZsFTkU9KdXZYv+cX23L8&#10;Es90JX1O5z3xBT0+zMB3VS1cJmOxjNSrNLlKs1UOUTeEWIWWiSsRZGdNMrt5tTe8Crv7kHJifeG2&#10;73Ft4rT/AFu2Zrqba2U0+ro1BGukxm2MmmUxkqAaoo0UHWV0X3tOa4PZ2b2suZbxuZm0ww7kJaSi&#10;wquqOSTUJjcBAYEnFXMZDs/jAyNS7MKmvMtZkaqetyVU8lTU5ColeWqqKqZjLLUzTyM0kk0kjFmZ&#10;iSxJJPvOxDFbaILaFY7VAFVFAChRgKAMAAYAGAOsSnuD47lR+mWNQc1rxrXjXq534+fzgO0unvhb&#10;vfo7LTbm3T3BjY6zBdPdnVtTSVcW0dtZKGmpY4ctVVs0tfW1u1k87Yu8UoUmON3EcahcFvcr7k3K&#10;PO/vtsHuBZpaWfJMpWXcrBVZTczoWYmNVARVuDoFx3LXuZVLMSctOTfvac0cme1e9e3MX1Uu/P2b&#10;bel1Y2Vu6osiEyFndoaSNadrLGXWM0iiRRS/lEqtzZCuz+6KyrzufzNTUZDKZfJVMlZX19fVyvNU&#10;1lVVTtJNNUTSuWZ2Ykk+867RodptrfbdpgS326BAkcaKFREUAKqqKAAAUAAp1irJul0s0rRzvVnZ&#10;mLEszsxLMzsxLO7sSzMxLMxLMSST1al8BP5ofZHwl6s7C63qNuSdp7byFUmU6+x+Y3LU46l6+zE0&#10;M8WSemX+FZZ63D5J2hmejRqVFmhZlYGVz7xA+8d90nlf375v5a5pj3QbPukaGO8eKBXa8iBBQN+p&#10;HplQalEpEhKsARRF6yI9nvvQ80ezO3b3y7tuxx7jt19SSBJbhoo7S5OrxZUQRSF1mqrSRK0QMia6&#10;hpJGNd3aHaPYHeW/tydndp7myG7N17orpayqr6+Z5FponkdoMfj4GZo6DG0KPoggjCxxILAe8muU&#10;uUeW/b7lza+U+UNpjs9ntIwqogA1EAVdzxd3Iq7tUseJ6gXmXmbeuZ94vd+37cJbre7hy80sjEs7&#10;HyHkqLwRFARFAVQFAHVjX8n75Tdr9O/MDrLpDH7gr8h1H3TmKzbu4tmVc71GNo8tPia+fEbjxMEp&#10;dcZk6PI00QmkiC+amLo9wQRjB99n2h5O539kubOf7nbY4udNhgWaG6UBXaMSIJIJCPjjZGbSGrpf&#10;Sy0yDkl9073D3/lX3J5e2qwv5f3Bu16ltd2pJMUhlBSKdUJ0xzRSGMmVRqeINE9RpKbtfvgj12a6&#10;97917r53Hys/7Kz+T/8A4nvtn/3us57+mr2e/wCnNe0v/iubd/2iRdfPj7pf9PC58/6X25f9ps/R&#10;fsj/AMAqj/lmfck239vH9vQHs/8AcmH7evoXfCslvh18UiTc/wCy4dJD/YL1ttpQP9gB7+aP34AH&#10;vf7xU/6ajdP+06frvv7JGvs17T1/6Zvbf+0OHozXuKOpP6Jx86PmDtL4UdCZztrPUi5zcdZVR7X6&#10;42hqmQ7q3xkaSrqcfSVc0Cs9Dg8dS0U1XX1BKBaeAxxsaiWCN5w+757Jbz78+4u38mbdMbfa0Qz3&#10;tzg/T2qMquyg4eV2ZY4UFau2ph4aSMsPe9/u3tvs5yTccx3MazbxPJ4FlAdVJbhlZgX05WGJFaWV&#10;iVqqiJW8WWJW0fe//lJ8g/lZumbd/eXYmY3PqqZ6jEbVSZsfs3akM6xRfY7Y2vSMuJxUIp4I0eVY&#10;zVVJjElRLNKWkbv37b+0Xtr7PbQmy+3/ACzBaUQLJcU13NwRU657hv1JDUkhSfDjqViREAUcV/cL&#10;3M5t9yN5feObt9nvbtWJjDEiCAEKCtvAKRQKQqhvDUNIRrlZ5Czkvy4ugUWFNH/j6Rzzfn/Y+5JN&#10;3cnjKegIb67PGduu/wCG0P8AyrRf8k+9fVXH+/T1r626/wB/N1xOLoD9aaP/AJJHvYu7gf6Keti+&#10;ux/o7dD70D8nu/vinu+i3t0f2BmNtmnrKSpzW1DUTVezt30lKJozjN17ZllGMzFI1PUyojugqKUy&#10;GSnkhmCyLHPuP7Te3HvDsk+w8/8ALcF0GRliuNIW5tmah8S3nA8SJtSqSAdEgGiVXQlSOvb33I5q&#10;9ud7j3vlPe57K/LqXCs3gThQwCXUFfDuEo7gLIpMZYvE0cgV13kfhB8u9n/NboPb/ce2aJ8FlhV1&#10;O2t+7RmkeabaW98VDSzZPFx1TxxivxlXS1sFZRVC38lJUosgSdJoo/n79/vZXe/Yb3G3LkfdpxcW&#10;ehZ7O5AAFxayFhHIVBOiRWV4pUPCRGK6o2R27Yey3uvtnvDyVb8zWcPgblFKbe8gyRDcoqOwRiBr&#10;idHSWJxXscI5EqSIpvfcK9S10WT5qf8AZH/yi+o/4wB239P/AAxc5/vB9yv7D/8AT7PaT/xZNu/7&#10;S4uok9/P+nIe7uf+db3H/tEl6+enRf5g/wDBm/3tvf0tz/2g+zrgnc/2o+zocfjH/wBlP/HH/wAT&#10;j1T/AO93gvcf+7H/AE6X3Q/8V/cP+0SXoae2/wDyvfJP/S6sf+0qLr6K3v5jevoT697917r3v3Xu&#10;ve/de697917r3v3Xuve/de697917r3v3Xuv/1d/j37r3Xvfuvde9+691737r3Xvfuvde9+691737&#10;r3XvfuvdUFf8KDP+ya+mf/E1D/3ity++jf8Adr/9PU55/wClD/2tQdYE/f7/AOVH5C/6XD/9osvW&#10;prF+lf8AWX/evfZJ+J65UScT+fV3v8gH/ssXs7/xAG5P/e86494C/wB5B/05DlP/AMWSD/tEves1&#10;vuLf9PpvP/FZvf8AtM23rcC98TOuu/QC/Kje2c61+MnyI7D2xXNjNzbH6P7W3XtrIpFFO1BuLAbG&#10;zuTwdaIahJYJTS5SmifS6sh02II49yL7QbBt/NXux7Zcs7tbiXadw5g2+3nQkjXDNdxRyrUEEao2&#10;YVBBzgg9AP3T3a/2L2z9wt52q7a33W12S+lglUKWjmS2kaKQBgVJSQKwDAqaZBGOvna09TPkDJlK&#10;ySSatyDvU1U8rtJLPPMxkllkkcl3eRySSeST7+muSKO202kChYIwFUAUAAwAB5ADh18+12vhSNAp&#10;JRDQV6k+2ukvXvfuvde9+691737r3USqGhoKoEiSlkWeJlJDK8ZDqQRyCCvt+HuEkR+FxQ/YcdKI&#10;O4SwEdkilT9hwevob/D/ALYyfefxe6I7azhVs/vfrTbOV3DKiCKOo3ClClDnquKJQFhirMvSTSog&#10;4RXC3Nr+/me97OTbT2+92/cPkzbwRt237rPHCCalYS5eFSfMrGyqT5kV679+zXNd7zv7Wci8z7m+&#10;rdLrb4/HagAeeOsUzgDADyxu4AwA1BWnRj/cXdSZ1p4/z9f+y09gf+K/7U/97jsT325/u5P+nEcx&#10;/wDiyXH/AGi2XXIf79P/AE+W1/8AFes/+0m/6pQb9Lf8FP8AvXvPMcR1hSvxD7ettX/hPj/2Sf2t&#10;/wCJ9zX/ALwuxffGf+8p/wCnx8nf+K5F/wBpd311n+4Z/wBO852/6Xv/AGpWnV9HvnX1nP0Vf5pf&#10;F/C/MP457+6HzOYl27JueLG5DA7hih+4/gu5dv5KmzGFrJqe4M9FJVUvgqVU6zTyvp9Vvcv+xPu1&#10;f+yPufy57iWNkLpbRnSaEnT4sEyNFKobyYK2pCca1WuK9Rd7x+26e6vIO78orfi1v5CktvMV1rHP&#10;EwdNa8WjfuilCkN4bsUIcKRpc79/lqfP3rPc9VtCf41783ekWQmxmJ3JsjHruzbmWhiEz09fFlMO&#10;9VDQ01VBDqX7v7d1JVHVZCF992eXPvU/dw5r2mLe4/dPbrJmiEkkF0/088ZNAyGOXSXZSaHw9YOW&#10;UlRXrj7vv3dvdjZtyNjuPt7u7XJkK6rW3lu4GIJGpJrdZE0OBqUuUYAgOiNVRdf/AC6f5MuDoevM&#10;9vn5sbLlqN97xhek2115FuTIUUuw8O0Msf8AFMvVbZydNFNuauklDR07Szw0kca618rOkeBf3nfv&#10;z7hcczbdy/7C76q8vWLBp70wIwu5ag+HGs8bEQIBQuFVpGJ0nQAzZZ+yX3Mdn3bZNx3b3q2CUTTg&#10;paWfjyRSQJQg3M5t5FpM5NYoWZxEiq0oErmOKo75F/yrfmp0X2bubbmzum95dzbAmzMsmy987Cxb&#10;7kjyOGrawx41cvj8Uk1fg8pAkqrVJPDHHGys6s0IEnvNH2w+9/7D+4PKm1bpvnPNjsXMiwAXVpdy&#10;CApKq1fw3koksZIJjKMWIIUgPVesZ+ffuye5nKG9XG1ryluW4WEchWG5sreW6jnirSORhArtC5Wg&#10;kjlVSjhtJePTI1mP8or+Vv3d173Zi/lN8kNu1PXJ2VR5WHr/AK7yksDbiyebzGLq8NJns1R0k8v8&#10;Ix2LochMYYpytRLUlG8YRbtil99P73PIPMvIV37Q+125pun17xm8vYwfBjiikWUQxMwHiPI6LqZK&#10;oqahqLGgyQ+6193Hm/aucNt59512eTbdr2wu1rDOAtzczyRNEJHiqWghhWRiBKElkmCUQRKWfZ8e&#10;RIkaSR0jjQXZ3YIij+rMxAA98mFVnYKiksfIZPXSZmVFLuwCjiTgddo6SIskbrIjgMrowZGU/Qqy&#10;kgg/4e/MrKSrKQw8j15WV1DIwKngRkdajX8zD+U137g+9d6d4fGjZOY7b2R23uPLbw3BtfAJT1G5&#10;dl7ozNZNkszTLiTLHV5PB1tbUSS00tOsjxBjHIBpVn7RfdU++T7c7h7e7FyB7q7/AAbLv+y2sdtD&#10;PNqWC6giUJE3iUKxyooCurlQ1A6E1IXlJ94b7r/OljzjvHMPKGy3O68q7jcTXQFuhluLWaeRpZYH&#10;hWsjxa3ZoJI1YKn6UgQoryl0+G38pX5R9+drbcbu7rDeHSnS+LqYMru7NbwoW25n8xQwMsv93tvY&#10;LIeHMtkcoR4mmeBIaRCzO2tVjaT/AHx++Z7R+3PJ+6DkHm2x37nuZTHbRWz+NDE5x400qVi0R/EF&#10;DlpDQKNJLCPvan7rXP8Aztv232u8cubhtPK+vVdXN3C9s6xLSsdvDOElknl+BGCeFENUkjVVYpLB&#10;P5mH8nWshwmzOxPg7189SdsUL4jfXVdNnclkc1maeMxtQbn2/PufLVkuQrlAaKso45Fka6SRI37g&#10;XGz7qn33oHv995Z+8BzKE+rk8S03BoUSKImuuCYQRqETg0crKQO5XYdpM1+/H3OLPY4LHe/ZblmV&#10;9vEPh3dmk0k8+tfguovHkeSUsCVnjRi9QjxxsDIVqb6b/lZfOfvbeeK2hlej929TbaqMj9tuHfHY&#10;2Ln2viMFQ01SYa6rSHIJDkcvKiqxhio4Zmn9JU6G1+8yeePvefd99vNivN6s+f7Led1WLVDaWUgu&#10;JJXZaopKEpGDjU0jKEyD3DT1jjyT93D3X5j3m2sbDkvcbTVJpe4v7ea0t4V/FI5mVHkC+SQrJI5I&#10;oumrDeL6e60w/TPVHW3Um355qvDda7H2xsjHVtSix1VfTbaw9JiVyFUiu6JVZA0pmkAJAdzbj38/&#10;/O/NV9z1zjzTznuUapfbruE906rlUaeVpNCnFVTVpWorQCvXZvkvli25L5R5a5StJ2lt9tsYbYSM&#10;ArSeFGqGRlXtDSEF2AwCxAx0I/sL9Cbqs3+aD8CX+dfTeBxW2s5Dt/tPqzLZTc/Xc9eQuEzEuUoY&#10;KXNbXy8oUvQxZqOgpjDVC4gqIE1jxs7LlZ90r7xa/d6553G83Xb2ueUN3hjgvQn9rEI3LRXEY4OY&#10;i7hozl0dtJ1BQcb/ALyfslc+8PK9jJsc8ac3bWJmtRKaRTJOI/Ht3ah8MyGGFkloVV4wrjQ7Mumh&#10;/st3f9R3T/stadeZaPup82NuDaEjUq1SZA0332tqkziiWjXHf5SZvJ4xT+u+nn33M/10vbiLkT/X&#10;TbmaE8hi38f6katJTVopppq1a/09NNWvtpXrjvHyVzAOck5G/cNyecTc+B9DRRP42nX4ZGrQOzv1&#10;6/C0fqa9Hd1s77H/AJHXUcPxKbr7elSh+TWTwNVXydq0WZ3DLhNv7tqNdTQ4eDCx1sOLyG3KAlaW&#10;eZqM1Eo1SpyFX3yb5g/vAOdH95hzLsUR/wBaiK5VBt7RQiWa3WivIZSpkSd8yIok0KaI2KnrottP&#10;3F+VpvbR4N7dY/d2WMyrdpNO1tby11R23ghxHLAq0iml8LxHJaWPTRFGsP2V8d+6unO5Mp8eN4bR&#10;nk7Sxmexu26bFYyWKuizdZnVopdvT4iqibw1VNnKXJU8tO1xdZlDaTcDrLyr7m8h88cj2nuZsm9K&#10;OUZbZ52kcFDEsWsTCRTlWiZHVxnKmlRQnnPzRybvHK/OV9yTvlg8HM8FykDWykSM0kukwiIoSJFn&#10;WSNoSuWV1qA1VGzF8Dv5Nm1tmdD9if7NPhcNm+1+6MBUYumoRT0uVl6axNTQVEVBLha910JvZKqq&#10;FRUTU7hITDHCrm0hPKf7xH3493333E5Z/wBaG/nt+TtiuRIz1aMbnIrguJUHG1KroRXFW1M5Udo6&#10;6Mezf3Otqfkferj3W2mH+s+6Wnh28RWOV9rUq2mZWyv1pdgzlGZI1RI1Ykyk0Zdr/wArP559Q74z&#10;2y8X0RuvtLCUGRqFwG+tg0gz+A3Bi2mb7CtjeAisx808BUyU9VFDNE1wy8X99BOTvvd/d2515f27&#10;fbv3Ds9ov5Ih41peN4M0MlO9SD2uAa6XjZlYUIPl1iBzZ92n3X5f3m52255J3G68NtInsreW5t5l&#10;8pY2iVyivxCShJV4Ogp1dV/Jq/lqdtdAbszvyZ+RGMO0N5ZXAV+2Nhdbzywz5nBUOUlpzmNx7kNN&#10;JJT4+tqqam+2pqTU0ojlleUJeMHA/wC/L96nkz3I2bb/AGp9srv63Y4blJ7y+AIileMHw4INQBdV&#10;ZtcklApZUVNXcRmL91D7vPMXKO9j3G5z297GeK2lgs7WQDxyZSokuZlFTDSNTHFETrIkkaREpHq2&#10;Hpp4aeNpqiaKCJbapZpEijW5AGp3KqLk2+vvmakbysEjQs58gKn9g6z5kkjiQySyKqDzJAH7T1zV&#10;ldVdGV0dQyOpDKysLqysLhlYG4I+vupBUlWFGHVgQwDKQVIweuXvXW+ve/de697917r3v3Xuve/d&#10;e697917qnj+bP/LlzXzT2jtbsHq2vp6TuzqmgyVHhMPkqhKXFb321XTrX1O3XrZB48dmKWsV5aGV&#10;ysDtNJHKVDK6Zu/c0+8/YexG9bvy3zdbM/IW8SI0sqAtJazoNCzBRl42WiyqKuAqsgJBVsRPvTew&#10;W6e6tht/NHKTK/Nm3wNEbZyqreW5bxBGkjUEdxE5dodTCKTxJI5CtUkj1G9ndBd29jdwUnx72psb&#10;IVHblVuLJbUqNtVMtLRy4/L4V6xM4mQq6meOjpIMMmPnkqZXkEcccLNew99od79x+QeWOSZvcreO&#10;YI15LS1S4WdQzB45QpiKKoLMZS6BFAqxYCnXJvYuUN433m6Hkratsln5pkupLdbQUWXx4dfixvrK&#10;rH4XhuZWdlWMIxYgAnrZ6X+SZsyj+CGT6VoqzbMvylyCwbyft6qgqHoE3pDLDUNsukrWpjk6TYT0&#10;ETY/yrCJDM5rmhJ/yYcmj9/XfZ/vD2nPk8F2PaKKtsNtUqHNqQR9Uy6vDa7DkTaS2kKPpxJT9Xrp&#10;MfuV7SPZ99qKWL+8Bdbr60hjEsgpWwR6CQWpirF4hUFpz9W0VKQDV93L0P3Zsntab4/bi2LkqTty&#10;m3Hj9nLtXXSz1dVnMvNSwYiCjqaeoloaqLKGuganmSUxSxyo4bSQffWravcTkLf+T09yds5gifkt&#10;rV7n6ijBVijDGQspAdTHocOpUMpVlIqKdc1d05Y3XaebpuT902ua35qW8jtms2CmUXEpQRxDSzI5&#10;kLp4bIzJIHVkZlYE7RHxw/kv7Mwvws3r1T3bDt6o+QPaUFXmv9INFQU+WrOpsoYKZ9tYTAZN0jnq&#10;qbGVFNfKeF0iqzPLHGSqpK3JH3Q+/Xvt/wC++w848gvcr7bbQyxfRs5jXcY6sJ5ZowSFaQN+hqBa&#10;PSjsKlkHS3kj7mmzTe1O87dzrZWkfuVuNJYbkKJW20oEMECyLpLqWUm9VGCyiR4UdlRJTrPfIn4w&#10;d2fE/sat6n7Y29HDnKaCOrwuVxlQtfhd04WoqKqmoc9hasLHJJQ1klJIumVIpo3RkkRWBHvqx7Y+&#10;7PIXvHyvb85cm7mW29mKyxyLolt5VCs8Mq5AdQwNVLKwIKsQa9c5PcXkTe/bTmi65Y50tFst3RBL&#10;QNrikhLMqzQyUHiROUYKSqOKFXRHDKL+v5eH8mjC5DpDem4/mTtqqj3d2nS0h2LtigztfQZvrPB/&#10;bTyQZ+vfGVcdA+58rNURSrRVKVUVLBAqzJ5ZZYYucP3mfvzX9tz/ALFtfsbuqHZdodvq53iR4r6X&#10;UAYUEilxBGFZTLGY2kdyY20IjvnP7Jfc22fmblXcd/8AdzZprfcL2BV2+JJXiubNKM31cgjfw/Gm&#10;JQpbzLII40AmTXLJDFSX8zfhJ3J8JOzJ9n71oBnNmZ6pydV1rv3GmJsZu/B0U0CtI1Msr1GJzVAl&#10;bCldRTDVDK4KNLC8U0me/sX798je/fKke97DcfT77bJGt9ZvXxLaVgcaqASROVYxSrhlB1BJA6Lh&#10;17ve0fMns/zINg5tRBFKZGtLpP7G9hjKgyIKs0ciB0E0D98TtgyRNFNJbd/J6/lkdgwdidf/ADU7&#10;pttrBYPHT53qLZqyxTZTcsufwtVQ0G7MusRZMbhIMdk2qKSMt9xUTaHZUjX14Yffb+9fy1JyxzJ7&#10;Ecif41uFxKIdyuaERwCGVXe3jrl5S8YSQ00IuoAlj25Z/dH+7/v91u/Lvutv6i15VgAubGM0M167&#10;xsIp2GfCtUDiWM1Es0gQ0SFSZdpj3yI66ede9+69187j5Wf9lZ/J/wD8T32z/wC91nPf01ez3/Tm&#10;vaX/AMVzbv8AtEi6+fH3S/6eFz5/0vty/wC02fov2R/4BVH/ACzPuSbb+3j+3oD2f+5MP29fQt+F&#10;P/ZHXxS/8Vx6T/8Afb7b9/NH78/9Pv8AeH/xaN0/7Tp+u+3sj/05r2n/APFb23/tDh6M37ijqUOt&#10;Qv8An6dsZPdvye2B088mnbvVPXNNm6an0jU25uwKxq3NVjSCzNHJhcJiokQ/oaFyD6z77V/3cvJt&#10;psvtNzJzuFrue8bo0TN/wizXTEtPUSy3DE+YZR+Hrkh9+Xmy83T3V23l3UP3ds22qqLQVE96RNO+&#10;rjR4ktF08AYifxHqjge+gPWD/Xveuvde9+691737r3XRFwR+CLH/AGPvfA168MEHq9r/AIT69gbi&#10;xnyc7l6phr5E2buTpSo3rW4rxxtFPufaG9to4nCZHyMhmgamxG8clGQjBZfMusMUQrzz/vJ+W9su&#10;/afkbnB7cHfLXfltVkqaiC5tbmSVKcDqktoGyCV0nSRqaue33Dd1voPcfmbbFu2G3XuyPJJFRSHm&#10;tbm3EDk01Axx3FyoCkA+KdQJClduL3xf66s9Fk+an/ZH/wAov/EAdt/+8LnPcr+xH/T7PaT/AMWT&#10;bv8AtLi6iT38/wCnIe7v/it7j/2iS9fPTov8wf8Agzf723v6W5/7QfZ1wTuf7UfZ0OPxj/7Kf+OP&#10;/iceqf8A3u8F7j/3Y/6dL7of+K/uH/aJL0NPbf8A5Xvkn/pdWP8A2lRdfRW9/Mb19CfXvfuvde9+&#10;691737r3Xvfuvde9+691737r3Xvfuvde9+691//W3+Pfuvde9+691737r3Xvfuvde9+691737r3X&#10;vfuvde9+691QV/woM/7Jr6Z/8TUP/eK3L76N/wB2v/09Tnn/AKUP/a1B1gT9/v8A5UfkL/pcP/2i&#10;y9amsX6V/wBZf9699kn4nrlRJxP59Xe/yAf+yxezv/EAbk/97zrj3gL/AHkH/TkOU/8AxZIP+0S9&#10;6zW+4t/0+m8/8Vm9/wC0zbetwL3xM6679FW+dAv8LPlqP/Ab+6j/ALbrrcJH+8j3L/3fDT339mf/&#10;ABadr/7TYeow96/+nP8Auh/0oL7/ALRpOvnv43/gDTf8sl9/Spdf7kS/b1wJvf8Acqb/AE3U72n6&#10;S9e9+691737r3XvfuvdRqoXhk/4I3+9e3YTSRft6egNJU+0db7H8shdPwH+Lg/79jQnj/aslk2/2&#10;/Pv51PvXmv3jPdw/9JZ/+OR9d0fuxjT7E+3Q/wCXWU/tuZz0ez3j11PHWnj/AD9f+y09gf8Aiv8A&#10;tT/3uOxPfbn+7k/6cRzH/wCLJcf9otl1yH+/T/0+W1/8V6z/AO0m/wCqUG/S3/BT/vXvPMcR1hSv&#10;xD7ettX/AIT4/wDZJ/a3/ifc1/7wuxffGf8AvKf+nx8nf+K5F/2l3fXWf7hn/TvOdv8Ape/9qVp1&#10;fR7519Zz9e9+691737r3Xvfuvde9+691gqamGjpqirqZBFT0sEtTUSt+mOGCNpZZGtzZEUk/63ty&#10;KKSeWOGJayuwUD1JNAPzPTc0sdvDLPM2mJFLMfQAVJ/IDrQx+aH8wb5A/LbtTekrb+3BtXpyhy+V&#10;xWyet8BkazE4Ndtxzz0tJVZ6mpjSvnMxlKJQ9TJVq/qcxoqRhUH0TexX3a/bb2Y5Q2JBy5bXnPEk&#10;Mcl1ezIskvjkBmWFm1CKONsIsZGAGYsxLHhf7x++PNXutu95fbputyOXZXcW1kkjpbRW7GiK8SkL&#10;NKyAGWWUOxZmVNEWmNRW/lo/P3un46fIDrvr7c++9wbr6G31uDD7Oz+zczWzZek24c3NBhsbuDbK&#10;19R/uEmw1VLC8sdO0cU1MjIyMdFgd96v7uHInud7b8zcy7Ty9bWfuJt9tLcw3MSiNp/CBleGfQP1&#10;RKoYKzgsshDBgNVRP93j3y5g9t+bOXLH96XL8lXN1Hb3Vo7mSFI5WEazQI7UgkgZlcmPSJI1aN1b&#10;sZN3/wB8Buu1vXvfuvde9+691737r3Xvfuvde9+691UN/OB+dG/vhl03sbGdSx0tH2d3Vnc5gMFu&#10;qupYa+n2hhttUeMqtwZWkoagPTVGbmObpYaUzJJFEHkkKl1S2av3Jvu+cue+nPHMF3zmzvynsNvF&#10;NLboxRrmWdpFhjZxRliHhSNJpIZqKtQpbrE372HvPvvtZy7sWz8qy/T8w7yLkrc6Vc28FoIBM0Su&#10;GTx2e6hVC6sqp4jadYQjUFqO8+9m7GPdY7W3YO5Bk/40OxRlqobk/iYh+2838QD+UQij/wAn8I/Z&#10;FL+zo8Xo99rovb728HK45DPJ1n/UfwvC+i8NfA8OuqmilK6u/V8XifqV193XIpOat4bm7+uj7xfn&#10;mY3HjfV/US/VeJTTq8fV4nwfp01U8P8ATpo7er8dhfz28rjfijUYLd23cznfldjtvZDC4veqYjAr&#10;1/ksofNDht1ZyjXL0lYK+kp2R6imhojT1FRHe6o5Uc5+Yv7vOzuveKLcdl3OC39nZblJZLUyTfWJ&#10;Hgy28TeGy6GaoSRpdaIaZYA9Zt7R9+zdtt9tpNg3TaLu69z1R4ob8x24tWUsRHcToJFYzxxka0SD&#10;wpZVDHQrsi0Hb37v7p7Q7Bq+4N89h5nL9o1mQoMr/fCOYY7KUlfiEpYcRPjpMclIMc+IhoYVpjAI&#10;zCIl02Iv76MbByByJyly3DyTy/yzBDyjHG8f0xGuNkkLGQOH1a/ELsX111ajWtesIeYOZd05i5ou&#10;Obd73O5uuY5ZY5HuncrOZIlVYnV49HhtGETw/DCCPSugLQdbRH8lf+YB278n6fsjpHvXIDde8usc&#10;Rjtzbc388ENPks7teqro8TW43cP26xQ1mSxddUQNDUhFklimYSajGGPJH79/3buS/aWXlbn729tv&#10;o9j3aZ4J7OpZIp1QyK8NalUkQOGSpVWUFaBiB1F+6F74czc9y7ryLzduD317a2f1VtcyU8YwiVYp&#10;YZ2CqJDG0sJikNZGVnEjMVDG+v3zq6zl6S2+N10Ow9lbw3xlIpZsbsza24N15GGC3nmodu4mry9X&#10;FDquPNJBRsFvxqI9m/L+z3HMW/bJy/aOq3V9dw26E8A80ixqT8gWBPy6JeZN8tuWeXd+5kvUZrPb&#10;7Ke5kC/EUgiaVgPmVQgfPrQK+Svzf+R3y/3fn9z9g9g5zH7QrcnUHb3WOGyVXQbL21jIahHx9HBh&#10;4JUpq6qplhjZ6upEtTLMpct9APo89q/YH2v9k9k27aeWuW7eXe44l8a/lRXup5CKOxlILIrVYCNC&#10;qKp0geZ4U+6fuzzh7mbvdXvN26zTwyEMtqsjizgWtVjigr4fZgGVlMshAaRy1KHX/lYfzDe5+l/k&#10;R19012Tv7ce++lO2M/jtjRYHcVfU5mTZu5Nx10GPwG4tv1lb9zXUEEeVnjirKaNxTy08ruU8iRuk&#10;C/e9+7PyLz37Zcyc88rcuWu3c+bNbPdmaFFiFzBAheaGZV0o5MYLRuRrV1UBtLMpmT7svvrzJyZz&#10;ny9y/dbldXPJm4XUdrNbyyNIkD3DpFDcW4fUYTHIV8VIysckTSFkaURsu6P74TddjOve/de69791&#10;7r3v3Xuve/de697917qij+cz/MG7U+K9F150x0ZWx7Y7B7OxOQ3Nlt+vT01XW7c2xRZBsVTUmAp6&#10;uKemjymVr4J/JUOjNTxQgRjVJqToV9xj7tfKHu/cczc9e4MBu+W9pmSCO0BZVmnZPEZpmUhjHGhS&#10;iAgOzHVhaNg997v305p9vJNl5L5NuzZX93am6ubpQDMkPiNFFDBqVlRpXjlMkpGuNEVYqNJ4keq5&#10;i+5u59udif6Y9udjbgwva/8AG67csu+KGsaDNTZrJyVM2UrZqiMAS/xRqyVahGBjmSV0dSjEHr7d&#10;8jci7pyz/UfdOV7afk76dIBaOtYhEgURqAeHh6VKEGqlVZSCAeuWO28w7htvM6c22W43cPMQunuB&#10;dRyulx40rMZJPFUhi0hZxICSsisyuGVmBv3pP55O4Ml8G81DMVxnzPoY6fZ9Fmodv08u18okk8KS&#10;9mQUvglwtHl48QZNePkjFMckvlSL7ZhTrzjm/u/dttfvA2EkYMvsVITctEZiLiMgEixLVErRmSlJ&#10;g2vwDoZ/FHiHO1/vt7p/rRy7FLO6e8epYEuxApheAsNV6V0+AlyIaoYinhG4pMkQhP06UD57ubuX&#10;d2/z3FuPsPPZTtd8tj9wje1RVE5qLNYo0r4uuiqFCiKXHGihEIUKsSxKFACge+jm3ci8jbLy3/Uj&#10;a+WbeHk4QvD9Kq/pGKTV4iFfMPrYtWpYsSak9YJbnv8Af7pzRNzXuW43U/MD3KTm6eRjOZoyvhyC&#10;SupWj0J4ZUjQFULQKANgn47fzuqvCfDffX+mzIjc3ym2ZFkMP127YKpSg7BSopqePAZvclRjKOPE&#10;UdThKiWQ1t2hasjhWy+R2c82fc37g0N/748vf1CtfpPaG+KS3o8VS9mVYmaKBZGMjLKoHhYYRFjU&#10;6VA6z25N++vPs/tjvu1c0XT3nudD2bdI0LMlwkgQLLdOipEGtWLs4LK1xGiAapWdjQh3B8iO9vkT&#10;ux+we5ewK/d+6WpxS0NTUQ0lJT4jHpV1dbTYrF0VFBT0tFj6SetkMcaILajck8++jHJPtl7ee2Wz&#10;Ly3yNy3HZbQG1OoLM0jlVVpJGYszOwVQST5dYL89c3bx7hb8+/8AOO5z7luxjERkmIxGCzBERAsc&#10;aBmYhEVVBY46uM+Bn853d/S/V2/do/Kap3t3PW4QUk/UuYpP4RNmoUWlqIKnbO683k62irJ8QJo6&#10;eSnq2Wtq4AZkIdPEqYP/AHifuLbLz3zdy7vXtDFYbFBPqG4xN4giJ1ArPbxRq6iShcPGDFG/YwKt&#10;rLZbez33zdw9vNn3Plzne33TfohDGduYukksbqGWSG5uZpBK0B/TaOQieWOkoo6mNEqn+SPy8+QP&#10;yz3pV7u7e3xUZSgpshk6jZ+0qOKKi21sqgyM8Tti8DjoEVYo1hpYI3mlMtVUCFWmlke7HML2t9lf&#10;bb2a2GHZeStgWG5aONbm4Yl57p0BHiTOTk1ZyFXTGmoiNFXHWL3uT7lc1+6m7xb1zxu0t5eI0nhx&#10;1029ssrAmO2hXtjQBUTUdUsiopmkkcFzaH/KN/mP974T5A9Y/E3tHcM2/wDqjfsE20tlSZKKnOZ6&#10;7yWLwlVU7fp8XXxxR1FVgKg45KN6Wd3WFZBJEVKFJMSfvo/dd9vL/wBtubPeTlHbF23nHbmFzdBC&#10;fCvUklVZmkQkqsy6zKJEALFSr11Arld90/315t2nmjlT2+3Hc3u+Sbpls44Zjqe0cowt2tpKa/C1&#10;hIXgdjGkbB4tBjKy7dXvi111e697917r53Hys/7Kz+T/AP4nvtn/AN7rOe/pq9nv+nNe0v8A4rm3&#10;f9okXXz4+6X/AE8Lnz/pfbl/2mz9F+yP/AKo/wCWZ9yTbf28f29Aez/3Jh+3r6Fvwp/7I6+KX/iu&#10;PSf/AL7fbfv5o/fn/p9/vD/4tG6f9p0/Xfb2R/6c17T/APit7b/2hw9Gb9xR1KHWlR/O6/7eAbr/&#10;APEb9b/+6P33j+4L/wCI37N/0tL7/q71xf8Avlf9P25q/wCaFl/2iRdVNj3mT1ih173rr3Xvfuvd&#10;e9+691737r3V038gkA/OLsI/0+NW7z/7EXqoc/7A+8Ef7xs/8wA5a/8AFqtv+0LcOs4/uJf9PW3L&#10;/pRXX/aTZdbivviF11s6LJ81P+yP/lF/4gDtv/3hc57lf2I/6fZ7Sf8Aiybd/wBpcXUSe/n/AE5D&#10;3d/8Vvcf+0SXr56dF/mD/wAGb/e29/S3P/aD7OuCdz/aj7Ohx+Mf/ZT/AMcf/E49U/8Avd4L3H/u&#10;x/06X3Q/8V/cP+0SXoae2/8AyvfJP/S6sf8AtKi6+it7+Y3r6E+ve/de697917r3v3Xuve/de697&#10;917r3v3Xuve/de697917r//X3+Pfuvde9+691737r3Xvfuvde9+691737r3Xvfuvde9+691QV/wo&#10;M/7Jr6Z/8TUP/eK3L76N/wB2v/09Tnn/AKUP/a1B1gT9/v8A5UfkL/pcP/2iy9amsX6V/wBZf969&#10;9kn4nrlRJxP59Xe/yAf+yxezv/EAbk/97zrj3gL/AHkH/TkOU/8AxZIP+0S96zW+4t/0+m8/8Vm9&#10;/wC0zbetwL3xM6679FV+dBt8K/lr/wCK390j/b9d7hH+839zB93z/p+/sz/4tO1/9psPUYe9f/Tn&#10;/dD/AKUF9/2jSdfPgxv/AABpv+Wa+/pTuv8AciX7euBN7/uVN/pup3tP0l697917r3v3Xuve/de6&#10;j1RAhkv/AKhv969uwisi/b09AKypT1HW+v8AyyG1/Af4uG1v+MY0K/8AJOSya/n+tvfzqfevFPvG&#10;e7g/6Sz/APHI+u6X3ZDX2J9uj/y6yj9lzOOj2e8eup3608f5+v8A2WnsD/xX/an/AL3HYnvtz/dy&#10;f9OI5j/8WS4/7RbLrkP9+n/p8tr/AOK9Z/8AaTf9UoN+lv8Agp/3r3nmOI6wpX4h9vW2r/wnx/7J&#10;P7W/8T7mv/eF2L74z/3lP/T4+Tv/ABXIv+0u766z/cM/6d5zt/0vf+1K06vo986+s5+ve/de6979&#10;17r3v3Xuve/de6j1dLBXUtTRVUYmpqynmpamJiQJYKiNopoyVIYB43I4IPPtyGaS3minhbTKjBlP&#10;oQag/kR01PBFcwTW06aoZEKsPVWFCPzB60K/mt/L875+HHZW8Zcls/J7g6UyOfranYvZ+KikrsFL&#10;hK+tdsTjdwTxGV8DuCmjlSnmhqtHlmXVE0iMjH6KfYb7yXt374cq7IlrvcVtz5FbKt3YSEJMJUUe&#10;I8INBNCxBdWjrpU0cKwIHDD3o9kOafaTc57Xd9unPLiSlba+VS9vNFqpFrkUaYZ9JCvDLobxA3h+&#10;JHpkYXP5ZHwF7k+Sne3XPaGf2TlMF8edj7opNx57emUDY2i3NU7YqxWQbd2v5lE2aqarLU0cFRJA&#10;rw0yCTyOHUIQX96/7xvI/tZ7ec0cpbbv8Nx7mbhaNBDax97wLOukzT0xEqxsXQOQznTpUqagUfd1&#10;9jd+9zeZeXN0TbZxyNb3qy3V4w0Qstu4ZreBmH60srp4L+EGEKl2d0ZVVt4D3wG67Wde9+691737&#10;r3Xvfuvde9+691737r3VO/8AOV+E+/8A5ddG7N3B1LTPm+yujs3ndyYjZ0bIlTu/BbiocdTbixeJ&#10;eSSONs7A2EpJ6aJj/lCxyRL+4yBs3vuNe/XLnst7gb5tvOcot+VeYLeKCS5OVtpoXdoZJAAT4J8W&#10;RHYfASrntDEYj/e39oN79yuWNj33li2a533ZTcD6dcvNbXfgGfwh+OaNraF0j4ugkVKyFEbUDk6V&#10;+RTZY7VToTtc7tef7Jdv/wBw9zfxX7wyCHxfZ/w3z6vIbfS3+w99r1589sRZjeG9xdn/AHKF1eN9&#10;XB4emla6tdOHz65Ox8lbuN1Xa22q/wDr9VPA+luPHr/D4Ph+Lq8tOjVXFK46vu2D/I0y2X+HMu8N&#10;z5HdOD+WGU2tXblxPXsuSwMO06CvtLU4bZ+d8mInr4c3WUKos8grlipqqTxsAFcjnRzH/eB2Vl74&#10;Jsm021ncezkN2kEl4EmNw6YWW5ipIEMSvUoPCLPGNQqSo6zH2r7j27bl7Wzc031/fW/ue0bzQbfq&#10;gFv4YYmKCYNEJFuZoQC1ZlWKVljcURyaE8/0n8htmbjm2Lujo3szEb1p3qYxtyo2dnf4pVfazQwT&#10;S0NNHRO9dTiWpiXyw64z5EsTqW/RXbeffbPfdrTmHaPcDapthYKfHW5h8NdQJAdi4CNRWOlqN2nG&#10;DTDjcuS9323ev3JuW13ttuxJHgS280c3aQppEyByASBUAg1UgkMCdn3+R58FO2/j3jOx+/8Au/A1&#10;2xtz9p4nH7Z2jsDLRmDP4valLkEy1dmtx0EgE2Jq8tXU1OlNSy6ahIYXeRFEkd+TH3//ALwnJfuV&#10;d8r+2/IG4x7htO0TPPc3kZrDJcMhjSKBxiRY0Zy8i1QsyqrEq1Olv3O/ZnmHlB919wOZ9vmspLqy&#10;FpaQTI0c5haRJpp5omo8Qd4okiSRUlokjsgR4y2wL75t9Z29JbfO06Dfuyd4bFysksWL3ntbcG1M&#10;jLT288VBuLE1eIq5YCeBNHT1jFb/ANoD2b8v7zc8ub9snMFmqtd2F3DcIDwLwyLIoPyJUA/Lol5l&#10;2O15n5d3/lq+Zlstxsp7aQr8QSeJomI+YVyR8+tAj5N/CH5G/DTdWU292jsfIVGzXzlbRbS7RxME&#10;tdsrdtMWmnoGo8tGhiosrU0EJmegqfFWRBWvHZSff0e+1Hv77X++Wz2m5cpcwRLvgt1a5sJCEurd&#10;sB9UZy0audImTVG1RRsgdcK/dj2l5v8Aa/dvpOcNqlt4TJ4UVyqsbS5IBIaCcVSropfwXKzooPiR&#10;rTo6n8q/+Xh3H3p331t3nv3Z2Y2Z0R1pncTv6h3JmIXx777zWBrIcnt7D7Xp5miq6+iqMlTxS1VY&#10;qmmSmRlDF3RTBH3vvvM8j+3vt1zT7fcub5Bfe4e628lm8ERD/SRTKY5pLhhVUYIzLHETrLkGgVWI&#10;mL7svsVzFzzzVy5zNNY3FvyTZXUV1LcuhjSdoHSWKC3LgGbxHCiSSMGOOMSAyCUorbpnvhF12M69&#10;7917r3v3Xuve/de697917r3v3XuqCv53PwS7M+Q2D2F3/wBK4HI723v1ViKzbG49h4eFqrOZvaFb&#10;knylJk9vUEYM2SrsJkauo89NEHnlhnDop8Te+jf3BvvDcqe2e4cxe2/Pm4xWGwbxMs8F3IdMUVyq&#10;CNkmc4RJUVNDtRFZCrEax1gl98j2X5i5yGz+4HKtjLez2dobW7t4kaWcwCR5YZoI0BeUxSSSrLEi&#10;tIyyI6jTE9dW3HdO/IDcG4o9k4Lo7s/J71nkpoDtek2TuOXNxPWTTU8DT44Y77qmhkmppFDyKqXj&#10;fn0tbrndc7+2+27Y2/7h7gbTFsKhj9Q11AIiFAY0fXpYgMpoCT3DGRXmfY8mbre7u2y2m2Xs27L/&#10;AMR47eZ58kgDwVQyVJBAGmpIIHA9bANF/JEy1J8CMxWzYyar+aVfSxb3ocSM8Uw2NSOemnbrKKJa&#10;qDCz5WfCRyB6uUuFycnjWTwqre+b0/3+rOb7xdlAl0qexMbm1eTwayuSGH15OkyiMSkUjWhMC6iu&#10;skdZuJ9y6+Ps1NzDcbfM3vESLhLUTAIkAYVstOoQtctDVyxYgXJEKy+GPEOv7k+mfkLt/PHZGa6J&#10;7Tx+90kqKVdrVGx9xpnKmalmgppzS44477qqjjnqolLxqy3kTn1LfpFac8+2m5bcN/sfcPaJdgID&#10;fULdQGJQwLDU+vSpIVjQkHtbGDTCe75K3a13tdku9svYd2cmlvJbTJPggEeCyCSoLKCNNQWA8x1f&#10;78bP5KWS3b8I97ZHuPBVez/lXvaDI57rOiymXrqOLYkNJTwS7ewG7MZT1H2CVe4p4ZVrFmikmx8c&#10;6E2kR4xzf90/v5Wuze/mwW3I+4pe+z9gyQ3zxxoxuyzETTW8jDWVhBUxFWCzFG4qysc1+SvuY3PM&#10;HtTv++b/AGM1l7lznxNsilkeHwooghSK7iqyq94wkV/EQyW0bxkqkyyIKHt5/Hb5M9Ybir9l786H&#10;7Mwu4sZVSUBp5doZuogyMqSGNJ8RXUtHNRZeiqeGhnppJIpUIKMQR76IbF7m+1PNu2W++8u+4m0z&#10;7ZKgfULmIFARUiRGYNGy8GV1VlNQQOsMN/8Ab/mLl/dH2zfNhv7HcdZUxTW8qMCDTt7dMik/BJGX&#10;jkFGjZlIJuL/AJeX8nbN9+9R793x8pKDsnpyqzVRBQ9VYRKahwmblijpppq3c24sNuHD1tf/AAiW&#10;eWCKliC0kkyrM4cqUPvCD7zH33rD25505c2D2iudq3yGBS+4SlnliBLALBDLDKqeIAHaRqyBSUXT&#10;XUOsqPZf7nknuRtO8cxc53G77LAgWPbwI0heZwGMs80NxC0jW1fDSKnhGX9V1Yr4bmqbvz4j/JX4&#10;17/3DsXfvUW9DQYvLtj8DvHH7eyddtPdlHNXfZYnI4HOUtNNj6tMrJJGqRCQzpK4idVkBX3mH7c+&#10;9HtX7qct7bzDy7zrYfUzQ65rZ5o0uLdgmqRJomYOpjAJLadBUF1JXPWNHPHtZzZyBuVztnN2z3Np&#10;dRzGMSNFJ9PN3aUkt59Phyxy1UppYsC3huqyhkWzz+T3/L2703R8jNl/KLtXZW4Osus+pqiuy22Y&#10;d1Y2rwua37uebG1mOxiYbFZCGCs/gOLmrPuZ61kEMjQiGMszOY8TPvt/eW9vdo9sN99pOT9+tt25&#10;r3lUjnNu6yxWkAdXkMsiEr40gXQkQOpQxdgAFDZRfdT9jeaNz502LnPctsntOUtsmFx4s8bxNdTK&#10;p8GO2VwrOiSFZJZwDFRPBUtIzeFt/e+J/XV7r3v3XuvncfKz/srP5P8A/ie+2f8A3us57+mr2e/6&#10;c17S/wDiubd/2iRdfPj7pf8ATwufP+l9uX/abP0X7I/8Aqj/AJZn3JNt/bx/b0B7P/cmH7evoW/C&#10;n/sjr4pf+K49J/8Avt9t+/mj9+f+n3+8P/i0bp/2nT9d9vZH/pzXtP8A+K3tv/aHD0Zv3FHUodaV&#10;H87r/t4Buv8A8Rv1v/7o/feP7gv/AIjds/8A0tL7/q71xf8Avlf9P25q/wCaFl/2iRdVN+8yesUO&#10;ve9de697917r3v3Xuve/de6um/kE/wDZcXYPP1+Ne8B+P+fidVmx/IHvBH+8b/6cBy1/4tVt/wBo&#10;W4dZx/cS/wCnrbl/0orr/tJsutxX3xC662dFk+an/ZH/AMov/EAdt/8AvC5z3K/sR/0+z2k/8WTb&#10;v+0uLqJPfz/pyHu7/wCK3uP/AGiS9fPTov8AMH/gzf723v6W5/7QfZ1wTuf7UfZ0OPxj/wCyn/jj&#10;/wCJx6p/97vBe4/92P8Ap0vuh/4r+4f9okvQ09t/+V75J/6XVj/2lRdfRW9/Mb19CfXvfuvde9+6&#10;91737r3Xvfuvde9+691737r3Xvfuvde9+691/9Df49+691737r3Xvfuvde9+691737r3Xvfuvde9&#10;+691737r3VBX/Cgz/smvpn/xNQ/94rcvvo3/AHa//T1Oef8ApQ/9rUHWBP3+/wDlR+Qv+lw//aLL&#10;1qaxfpX/AFl/3r32SfieuVEnE/n1d7/IB/7LF7O/8QBuT/3vOuPeAv8AeQf9OQ5T/wDFkg/7RL3r&#10;Nb7i3/T6bz/xWb3/ALTNt63AvfEzrrv0A/yl2Nm+zfjN8huuds0prty776R7U2jtyiEscBrNwbg2&#10;PnMXhKXzTMsUQqMnVRIWYhQGuSBz7kT2i5gsOU/db2z5n3aXw9q27f8Ab7mdqE6YYbuKSVqDJ0xq&#10;xoMmnQE90dpv9+9tPcHZNqtjPul3st7FBGCAZJntpFiSrEKNchVakgZyRx6+dlTU0+PMmKq45Ya7&#10;GvJSVkE0bRTQVFO5imhmjcK6SxyKQwIBBHv6bZZY7kLeQsGt5QGUg1BBFQQRggjgR18+15V5Wn0k&#10;I5qK8f2eXUr2z0k697917r3v3Xuve/de6hVbamhpAGMtW6wRKqlmMkhCIAB9SS3tRCKCSY/Agqfs&#10;GT0ptxRZbg00RjUa4wMnr6HvxF6kyPRHxj6M6izLq+d2N1ttrEbg0OssUW4noUrtwU1PMgCzU1Lm&#10;aueKJ7DXGitYXt7+Zr3p5ztvcP3Y9wedLFabfuG6zyQ1FCYdZSFiDwZolRmHkxI8uu/ns7ylecje&#10;1/I/Ku4gDc7Tb4xOAahZ5KyzorfiVJZHVWxqUA0FadGL9xj1JXWnj/P1/wCy09gf+K/7U/8Ae47E&#10;99uf7uT/AKcRzH/4slx/2i2XXIf79P8A0+W1/wDFes/+0m/6pQb9Lf8ABT/vXvPMcR1hSvxD7ett&#10;X/hPj/2Sf2t/4n3Nf+8LsX3xn/vKf+nx8nf+K5F/2l3fXWf7hn/TvOdv+l7/ANqVp1fR7519Zz9F&#10;S+bHyfxXw9+N/YHe2RxB3BV7bhx2N25gdbRQ5bdO4sjT4fBU9ZKjJJHjoKuq89UUZZDTwuEIcqfc&#10;w+wvtLee93ujy37eW179NDdM7zzUqY7eFGllZQaguVXRHUEa2UsCoPUV+8/uR/rVe32883Q2K3W5&#10;IUitomOlHuJW0p4hBB8OMapZQpDNHGyp3letMzeX8zj5+7+3M+76n5Dbw25KMhPksTg9n1FNtrbm&#10;KWeOaGOhjw+Np4aavooaeXSErBUliA7FpFDDufsf3T/u4cubUuyxe2dldJ4QSSW5DTzyUIJcyOSy&#10;MSK1i0UFVACkjrj7vn3iPd3ed1Tcrz3I3ZLhJWcLbzG2hUmo0rDBojKKDpUSByQAXZnqxv8A/wCT&#10;9/Mx7B+VVfuj4/8AfrUeU7a2Ztx927f3zj6Klxi7w2rSV1Bi6+kzuPokho49xYmoyMLiogjjjqqd&#10;iZFEsZebm999n7qfLXs/bbT7ke3AeHky+uhbTWjsz/TXDI8iNE7EsYZAjDQ7MY3A0kowWPPX7qX3&#10;huYPcS8u+ROdZvqt3itWuLW80KjzRRtGksNwqKsfjIZEeOVFXxY9YkUSRGSa+H3zw6zh64u6RI8k&#10;jrHHGrPI7sFREQFmd2YgKqqLkngD3tVZ2VVUliaADiT6daZlRWd2AUCpJ4ADzPWkv/MQ/mg9q/LP&#10;eO9eqNmT0e1vjlgNxy4/E4impqefK76OAyRNDurP5Z/M4WrqqVailpacxwwRFQxkfW7d7PuzfdK5&#10;P9mtj2HnHfY3vPc+5tQ8kjMRHaeMnfbwxig7VYpJI+pnapGlaKOLX3h/vEcwe7dze7LBdC39vBcV&#10;t7aMLWdY3rFcXMhBdpG0+IkaFIogwXTI6mVhs/lIfzJ93dMdgbf+NPde5cJH8fMtT7hn27uTNrRY&#10;1utc5KlZnrz5uSWkWTbuayPlSSOfzPHVVKtEVBZSAvvn/dZ2XnrlvcvdTkParg+5ULQiaCLU/wBd&#10;ENMOIgGpNEmkqyaQ0aEOCaEDD7rH3h29ub7aOSOZ94gg9tJmmGqbSgsZn1zCVZiVpDLLqWWN9ffK&#10;rxlKOsjl/MO/nBdzb57TyXX3xI3/AFmwOp9oSzYus3lg4aOPP9g5iJ5Yq3J0mXnhqKjH7ZiNo6NK&#10;YxNOAZnZleNUS/dn+5LyNy/yha8y+8/Lke5c5XoEi20pYw2cRAKRtGCqvOeMhfUEqEUAqxZX76/e&#10;15n5l5kvNs9uuY7jbuSbcGOOS3IjmvHBIe4aYfqJCfhgjjKVUGWQuZESEt3xX/m+/LD4/dibaqO2&#10;+wNw92dNVFTR4rdu193VUWZ3DSYx2SB8xtnclapzEOcx6EyKk1RJT1ZBWZdTCRJS93/uUezfuTyz&#10;usfJfLdtsPPKq0ltcWymKFpBUiKeBP0zE57SVQPHgoaAqwK9qfvR+5HJW72cm48xX+9cvrQT2l1L&#10;47vFirQTzEyxzoATHWURSMSsymokj3Ztv53GbowOE3Lhaj7vD7ixGNzuJqgrJ9zjMtRw19BUaGAZ&#10;PNS1CNY8i/vgpuW33e07jf7Vfx6L62neKReOmSNijivnRgR12S2vcrTeNs27d9vl12F1BHNG3DVH&#10;KgdGp5VVgenf2i6XdUg/zf8A+ZFvj4i47Z3T3RbYyn7h7ExlVncpurIU1LlBsLaK1EmPoqnH4upM&#10;tNLn89XU86wS1UTw08NM7BHkdGiz8+5P91vYPem53znf3CErckbZKsUdujNH9Xc0DsryLRhDChQs&#10;sbBnZ1BZVVg+Fn3rPvB7z7att3JPJd4lvzJdWxuLi4KpJJbW7M0cSwo4ZPGmdJCXkRxHHH2ozyrJ&#10;FrnbW/mXfPzYe7o9/U/yM3zuStFXR1WU2/u7KNuPaGWipU8f2Um16/XiaKmmiur/AGcdNISdWoOA&#10;w6e7v91X7uPMWyty5L7YbfawaGWOa2j8C5jLZ1C4SkjsDkeK0g8qUx1z72L7wXuxtm+neLb3J3l7&#10;tnVis9xJcW7aadrW0xeAIw7W0IjUJKsr0Ybn/wAKPlHh/mF8eNl91Y3FjAZLKpUYfd23lleeHB7u&#10;w5jgzVFRzyhZZ8dJI6zUzuNZglUNdgT74U+/PtHfeyXuZv3Id1d/U2sJWS2moAZbaWpiZgMBwAVc&#10;DGtSRgjrr57Je6Vt7v8AIO3c2x2gt9wEjwXUQNVjuIqB9BqSY5Ayyx6jqCOqt3A9GvsL6rDVa17C&#10;9r3tf62v7h2ppSuOpaoK1pnrv3rrfXRVSQxUFluFYgXXVa9j9Re3PvdTQiuD1qgJBpkdd+9db697&#10;917pm3Hn8ZtXb2d3RmpzTYbbeGymfy1SFLmnxmHoZ8jXzhBy5ipad2sPrb2u2vbrveNy27aLCPXf&#10;XU8cMa8KySuEQV8qswHRfu26WeybVue9bjJo2+zt5J5WpXTHEhkc086KpNOtFr5ufzJ+7vm9nK/E&#10;1po9ndI4fc8+S2P15RU1M9RC1FFWY3G5rceZaI12Uz0mOrJfJpeOljadxHEAAff0H+wf3WeQfYLb&#10;7a8g133P09oEur1mYA6irvFDFXRHCHVdNQZCFBZya9cRPfX325q95L9YN8lEHK8NwJ7WwjC6ISFd&#10;EeWSmuafw5GDsWEdWPhxoOjqfyvf5r25OmMtR9HfJrc8dX0Tj9vNRbI3MMJVV2c2FW0HiWgxLDCU&#10;c1fldtVdOHj0NFLLTSBWRtJdTA/3tvuc7Xz1ZT+4HtRtJT3DkudV1B4qpFeK9dcn6rBI51ahqGVX&#10;FQwrpIln7uP3p39tDY8p8/7tLJ7crEUiYxGWWwZQDGqeChle2ajK0ZWRo2ZWQqgdSmv5g383bvHs&#10;7tTLbM+LPZOY686Qw9CmOpc9tymn29uzedbPTn+I5iqy9VTU+4sNSiSYw00EBpXjWPyNqdgQa/dr&#10;+5Z7f8p8oWe++73K0G58/TyF2hnYTW9qobsiWNWMMrUGp3fxAS2kUAoUPvd97Pmfnfftwtfb/mi9&#10;23kOMeHAbbXbT3VVGu4lk0pcxHUWWOJHjCoAzgyGqpD4Lfzc/kZ0321tfbvyI7Gz/a3R24KmjwOe&#10;O6pYszubaEcxFNS7mxG4qpf4vU/w6SRXqqepqJIqiAN+mXTIDv7wn3LvbDnjkzd9z9s+WLbZ/cC2&#10;RpofpwYoLkjuaCSFf011gERvGisj04pVSi9mfvV86ckb7tkXNXMd9u3JjOsdzHcubiaKM4+ogmlJ&#10;m1Q/G0ZkZJUDrpEhR0Nh/NH/AJt/YVHv7GdMfDTsjF43a1Bh6LKby7a2k9Jkq7N5bIoKqPb+28zP&#10;T1FLRY/F0TxGeopbzPUyPEZF8TJ7hv7o33MOWZ+XLvnr3y5Xml3eSdo7bbrjUiRRodJmniBDM8jh&#10;tCSdoQK+k6wepO+8V97HcL/em5b9peb0j5Yt4kM17ZsGkuZ5FLGOOYqfDhhUpVoGEjzF0Z1WMo1e&#10;/wAa/wCbD8xuj+19q5rfnam5O3Orclnqal33szfFY24HfDZLIB8nX7fydVFUZXB5THxyvJTCCQU4&#10;CrE0TRAIMlfdT7nHsfz/AMnbvYcu8n2uy83RW7NaXVqvg0lRKRpNGpEcsbkASaxryXDh6sYO9s/v&#10;Oe5PJW8RX15zbuG6bUsmue2vJnuFliLapFjaYs8MmknwmjZVVgoZXjBjNsn8z7+btUbLxm2OrPhj&#10;vzA5Lcu6MVHuDdfa2CfGbgh2zi6hnjotuYRpUrsdDuKpKNJVyOrS0kYRVCu5ZcNvumfcsi3273bm&#10;/wB9OXbmLarSYw2+3yiSEzyLQtPLQo5hXCxgELIdRJKrQ5MfeI+9zEke3cuezfM8DxSRCa73C3aO&#10;VkDHstICQ6JKQC1xIRriGhI6OzPHStsL+aH89+sd30e8l763ZvSn/itPX5za296tNybbzMCRwwVF&#10;C2Or45FxcFRTxAXoTTOjkyKQ5ZjnhzH90n7ufNmyz7GfbqzsJPBZIri1UwTxEklX1oR4hUn/AEXW&#10;CKKRpAAxI5Z+8T7t7Fuz7nZ+4u6TXBcOY7uV7q3kIp2PDMWVUYCjeEYnFSUdHOrrdl+M3fG3Pkz0&#10;V1x3ftaI0mN33gIq+oxrypNLhs1STTY3cGEmljZlkkxOao54NXBYIGIF7Dgr7re3e6e1PuFzRyBu&#10;767rbrkorgECWJgHhlAPASRMj08iSKmleuyHtdz9Y+53IfLvO1hD4SXkJ8SOtfCmjZop4q+YSVHV&#10;WoNSgNQVp0OmlQxcKocgAtYaiBewLfUgX9x7U0C1x0PtIqWoNXr1y966311YXDWGoAgGwuASCQD9&#10;bEgf7b3uppSuOvUFa0z137117rogG1wDY3Fx9DYi4/obH36vXqDHXfv3XuuiAwsQCOOCLjg3HB/o&#10;fewSMg560QDgjHXfvXW+ve/de697917r53Hys/7Kz+T/AP4nvtn/AN7rOe/pq9nv+nNe0v8A4rm3&#10;f9okXXz4+6X/AE8Lnz/pfbl/2mz9F+yP/AKo/wCWZ9yTbf28f29Aez/3Jh+3r6Fvwp/7I6+KX/iu&#10;PSf/AL7fbfv5o/fn/p9/vD/4tG6f9p0/Xfb2R/6c17T/APit7b/2hw9Gb9xR1KHWoJ/Px6lyuzvl&#10;FsbuKS8m3O2+vKXE0c5KXg3H15OmNzdB41OsRR4jMYqdXa2tqh1H+bPvtf8A3c3OdnvntHzByQuN&#10;02Xc2kYZzBegvE9eFTJHcIQOARSfi65Hffj5Rvdq91rHmMiu271t6MhqK+NZ6YJ4wONFja1fUeJl&#10;IHw9UfDkA/4e8/esITx6796691737r3XvfuvddE2BY/QAk/7D3sCpA68BUgevV7/APwny673Blfk&#10;p3T29DSs20Ns9NSbDrK/WFRNzbx3ptXN4ijjVhqn14nZWQeQpxEVj1W1rfnj/eUczbbZ+1fInJTz&#10;Ab3d76LtUpnwLa1uIpGPpSS6hAr8VWp8Jpn19w7Z9wm9xOZ91W1P7sstlaKSSoFJrq4gaBKcTrjt&#10;rliRhdAr8Qrtu++MPXVXosnzU/7I/wDlF/4gDtv/AN4XOe5X9iP+n2e0n/iybd/2lxdRJ7+f9OQ9&#10;3f8AxW9x/wC0SXr56dF/mD/wZv8Ae29/S3P/AGg+zrgnc/2o+zocfjH/ANlP/HH/AMTj1T/73eC9&#10;x/7sf9Ol90P/ABX9w/7RJehp7b/8r3yT/wBLqx/7Souvore/mN6+hPr3v3Xuve/de697917r3v3X&#10;uve/de697917r3v3Xuve/de6/9Hf49+691737r3Xvfuvde9+691737r3Xvfuvde9+691737r3VBX&#10;/Cgz/smvpn/xNQ/94rcvvo3/AHa//T1Oef8ApQ/9rUHWBP3+/wDlR+Qv+lw//aLL1qaxfpX/AIKv&#10;+9e+yb8T1ypk4n7ervf5AP8A2WL2da9v9l/3H/73nXHvAP8AvIP+nIcp/wDiyQf9ol71mr9xX/p9&#10;N7/4rN7/ANpm29bgXvib113697917rVR/mxfyq+yMb2RvD5U/Gja+Q3xtXfGSk3D2l1ntykqsnuv&#10;bG5sjKGze69tYeAVFdntuZ7IytWV0NMslRjaiaWQRihBNL2D+5v98Dle65W2T2g91d3i2/eNviEN&#10;hfTssdvPAg/St55TRIZ4UAiiZyEnRUUt9QQJuXv3o/uybzZbxvPuHyJtUt5sV7O09zbQK8s9tPK1&#10;ZpkiXVJLbyyMZX8MMbYu5KJapqi15/uWjutXBLSSqSrRTo0TqymzBlcKQQR9Px76X+EGoYZA6HzG&#10;R/Lrn14CvQ28qyIeBU1B/MdchVwEX8iD/XYe6+DJ/Ceqm3lH4D+zrxq4AL+RD/rMPfvBk/hPXhBK&#10;caD+zrG1YWFqWGSrkJCrFApkkLNwBoQMST7uIAP7Vwi+pwOri3AzPII09WwKfaer/v5VH8qntDcn&#10;aOyvkz8l9l1uyOu9kVsO6+v9gbqhrcVu/d278VWQz7ay+W21NFDWYvaGKrYTXD74wvkHhp1Wnnop&#10;5JPfN/74P3weUtr5R372p9qt9j3DmbcIzb3l5blZLa2tpFInjjnBKyXMinwv0tQhDSEyRzxqvWen&#10;3Y/uycxbrzFsvPPPOyyWXKVlIJ4YZw8VxeXETgwEwEK6WiOvis0ukXAWJEimtpnddsr3xs66pde9&#10;+691p6fz+IynzR67Y/Sb497VkXj+yu/Ox4j/AK/qjPvtx/dxsG9ieZgPw8y3A/7NLI/5euRP36lK&#10;+8dkTwPLtmf+zrcB/kPVJrfpb/gp/wB6956DiOsJ1+Ifb1tq/wDCfH/sk/tb/wAT7mv/AHhdi++M&#10;/wDeU/8AT4+Tv/Fci/7S7vrrP9wz/p3nO3/S9/7UrTq+j3zr6zn6rn/mr/HXfnyd+FnY/XXWVK2U&#10;31j8htre+AwKMFm3HJtPKJXV+EpNTKHyFXinnNNHyZqlI4xy495Pfc+9zuXfab335X5n5smEPL8s&#10;c9rNMeEAuIyiSt6IsgQSH8KFmOAesfPvN8jb5z57U7jYcuWjXO8WdzFdpAvxzrFrSWNP4pPCkd40&#10;4ySIsY7mB60T6w5HAVNXh9xYquweZxE8uPyOLydLPRV1HW0jmKopailqI454aiGVCrIyhgfr7+hW&#10;AWu5RQ322XkdxYzqHSSNgyMjCqsGUkEEGoIND1xHuNuf6maNCSwdlYEUZGUlWV1OVZWBVlYAqwII&#10;BHWwX/IG+NHZs/cG+flbuDAZHbnWsWwspsDZ9dk6eWkO8s3msvh6uuqcPHMiNVYjDUWJdZqlbx/c&#10;SpGpYiTx82P7x33V5Uj5J5f9ndt3KK65qO4x3lykbBvpooo5VRZCCdMkrSAqh7tCsxoCurP37kXI&#10;G+PzZd89NbMnK9nZT26TEELPdSvECkJOHSBEk8ZxVVkaOMEsJAm177459dPuoeRoosnj6/Gzs6w5&#10;CjqqKZozaRYquB4JGQ/hwkhsf6+37W4e0ube6jAMkciuK8KqQRX5Y6T3dsl5a3NpISI5Y2Q040YF&#10;TT50PXzyfkh8XO6fi12xvXY3Y+x9wUOJpNx5Km2tvGXHVP8Ad3duFNVUticricwsC0FWa6giErRq&#10;4kiIZXVSpHv6YPa73c5E93eTdh5g5X3+2kvXtUa4tg6+Nby6V8SOSOutdDnSGI0sKEEgjrgD7j+3&#10;e/e227TcvczWM9tPbStEkjxssVwqkhJoJPgkjlQB10sStdLhXVlAi/Br4g9j/MbvnDdf4jG53bew&#10;4aPJVu8+z02/U5bCbSo6PHzVMC1B+5xtJPkcnW+Gmp6c1McjvOGtoViAx94H3r5X9j/bu+5kvbq3&#10;uuYmdEtbAzLHLcMzhTp7XYJGup3fw2ACU+IgdGftL7Pbr7z8xWHKuzXbw27uxursQGeKziRGfXIN&#10;calpGCxRoZFLPIpoVViI/wAxPhN3b8Ne08ztHeG3snuHY1TUGq2Z2li8TWJtbdGJnc/bsam9TBis&#10;1T6tFVQSzNNBKOGkiaKWR32R9+uQffLlCx3rZNzituYEXTdWEkim4gkAz29pkibjHMqhXXiFcOi+&#10;92PaDmf2g3y42LmiFvp0alveLGy215EfgkiY1VJaCk1uzmSF8d8bRSyAl0/8d+5/k/2Dt7qvqHZG&#10;X3BlMvk6CKvzCUdT/ANsUM0zCbMbjyqwtS4nG0sMckjSSsNQjIUM3Hse87e5nIvtNy1ufN/Ou/w2&#10;1pBE5SIsvjTuBiKCOuqR2JAAUGlQSQM9Eft7ydvvO2+QbLypt8l7vMzBFRAxVNdf1J5AGWCFQCzy&#10;vgKppqain6IPXe0xsPr/AGLsYVZrxszZ22NpivKeM1o27hKHDirMdzoNT9nrtc21W9/MzzPvP9Yu&#10;ZOYeYDD4Zvr6e40Vrp8aV5NNfPTqpX5dd8eVdk/q1yvy3y54/i/u+wt7bXSmvwIki1U8tWmtPn0s&#10;fZH0fdar/wDP8+NvYB3/ANd/JvbGDy24dlVG16fYm+Kigp5KuHaWRwddXV2GrK9IIWejx+ao8pKi&#10;zufEJqYqdJZdfXv+7g90uW/6t8ze0+7bhDbb8t2bu0DkKbhJURJVQk0Z4mjUlQNWlwRUA6eX/wB+&#10;L283K35v2r3IjglfYruwS0llC1S3ngdzGJSPgWdJaRse0vG6khmQPrnPVVeRMWPxGPqsllK2RIKT&#10;H0cEtTV1E0h0pDDTwq8ssjMbBQCST76eiGG1D3N7cpFaRglnYhVAHEkmgA+Z6wFtrALMjTyhYqgV&#10;9STQAepJwBxJ4dbzf8pL42br+NHw82tg9+4+owu+ews3kOztyYCrEsdXt+TP0OKx+JxFdTy80mSp&#10;8Fh6ZqmKymKZ2RgHVvfz7ffO909n91fe7d9w5cuVn5f2y3SwgmWhWYQvI8kiMPiQzSyBGzqUBgdJ&#10;HXZz7pXtzunt37URjfLZ4N33e9kv3hcMHiSRIooEdWCskhghjkkjYBo3cxsNSnqzb3ih1k91737r&#10;3Xvfuvde9+691737r3SE7S2hN2D1l2LsKnq1oJ977E3dtGCufXoo5tybfyGGiqn8YL6ad60ObAmw&#10;49iHlHek5a5s5Y5ikhMkdhuNtclBSrCCZJSorjuC0z69BnnTYX5p5O5s5YimEcu47ZdWoc1opuIH&#10;iDGmaKXqaenXzwOzehu6vjzuvLdfdx9ebi2dnMbkshTw1GSx1TFis1BSyR/7kcDlGiFFmcbNHPG6&#10;T07uhWRbkE29/TNyn7ich+5mzWXMvI/M1rfbfLEjFUdTJEWB7Jo66onBDAq4BqD6dcC+euU975N3&#10;l9p5n2q42/c0qpimRkJK4Zo2I0Sx5BWSMsjAghiCOjNfBP4K9r/NftCs23jaPLbD67wuLqcln+18&#10;jt2syO3qKRGMNHiqAGqxUGXzGQqgUSCKpVkRHdrKhPuKPvC/eE5O9heUoN0up4dx5nnmVIdvSZUm&#10;YHLSP2yGOJFyXZCCSqipYdDr2f8AY3mL3p3iHaNhvBbbaqu9zePC8sNuqjtUgNGsksjkKkQkViNc&#10;nwxt0kvmN8PO3Ph13Blth7xwmWzW0W8M20ezoMNVUe2N3UNRT+dHo52lrKalyMJjkSekaoeaJ4mv&#10;cWYnPsf73cl+9/JNnzFsd/DBvQqLmwMqtPbOpoQworMhqCsgQKwYeeOiX3V9pOYvaDfr3lzmRWMa&#10;SAW90ImSC7jZdSyQsSy6uKyRay8Tqwbt0syR+MfxV7n+W/a+2OuOt9q5UYmtytMm6t+T4ysl2tsz&#10;CJJC+RzGZyMaLTJ9rSvqjp/Is1TIUjjBZx7Ovdj3g5F9mOTt25o5p3iH6yOFjb2gkUXF1LQhI4kJ&#10;1HUwoz6SqLVmwD0x7Z+2u/8Audv9py5yvbvNdzSKskoRmhtYye+e4cdqJGtWoWDSGkcYZ2UEff5g&#10;vwG7O+FvZ2LoIKXcPY3VWb29Q5HGdq021qrF4SPJtO9DkNv5Xw1+bpMVlaOpCFY5aoNLDPG6izWE&#10;cfds+8byn778p3lxJLbbXzhb3LpJt7XCySlKa0mjqkTSRstQWWOisjAnHQr95vYHe/Y7cm2zcdwk&#10;vtjkjSSC+Fs0MMhaoeJqPKkc0bjKGUsUaNwKOOihdWdOdrd5b+2p191jsbcW6cpnc9icZVz4jFVd&#10;dS4WmyFUIZMpl6iFBT4+gpIVkleWaSOMJGxLCx9zXzfzxyf7f8ubxzLzZzBa2dpb20kiiSRUaVkW&#10;ojjBOp3Y0UKoY1YYz1GPKPK25847mmycvWkt3u8xVI44kaQ6nOlS+kEJGDl5HoiKCzEKCRZL/MZ/&#10;lcdg/Eeo21v3rGHdfavUVZhFi3VnfsErcpszcVGheuOaixVJClNt6rg/cpqp4wihHWRgQL4tfdg+&#10;9xy170R7ry7zY9ns/OqT1t4dZWO6hbCeEZGJaZT2vGGJNVKihxP3vr92Ld/ZhbO922W53Hk+aGr3&#10;fhg/TzqCZY7gRqBHEw7oZmAVqMjlXVddU2L2lvve2Qodt7I2VuLd24cnUQ09NhdvYqtyuSZ5pooE&#10;IpKGCebSJZlBYrYFhe3vMO73nl7Yba43Tf8AfrWy2yJSzSzSJGmAT8TkDgDitcGnWN+x2DbpfrZ2&#10;Iknu2HZHEjSySH0SOMM7kmgAUEkmgyet9r+Xj0BuD4y/EHp/qbdzEbtxuHrs9uik1pIuJzu7crW7&#10;kr8IskYCSHDSZL7Z2Fw0kTEEggn50vvMe5G2+6/vXztzlso/3TSzpDbtQjxIreNYElocjxQmsA5A&#10;YAgcOu5P3duRN09uvaPlblze1K7yVluJozSsUlzK8xhNCRqiDiNyCQXViCQR0dX3A/U29e9+6917&#10;37r3Xvfuvde9+691737r3Xvfuvde9+691737r3XvfuvdfO4+Vn/ZWfyf/wDE99s/+91nPf01ez3/&#10;AE5r2l/8Vzbv+0SLr58fdL/p4XPn/S+3L/tNn6L9kf8AgFUf8sz7km2/t4/t6A9n/uTD9vX0MPha&#10;hT4d/FIH8/G/pBv+S+tNsuP94b380XvudXvf7xH/AMOndf5X04677+yY0+zXtMD/ANM1th/bZQno&#10;zHuKepP6JZ89/h7t/wCa/wAe9wdVVs9Fid5Y6dd2dXborWqoqXb++8ZSVcGO/iktFDU1R27mqarl&#10;ocgqw1Bjgn+4jhknggAnf7unvduXsN7lbbzhbxyTbHKv09/bppLTWkjKX8MOVXxomVZYSWSrp4bO&#10;scklYX9+PaO294+Q7vl5JI4eYbdvqLGZywSO5VGUJKUDN4EyM0UvZJoDLMsTywxjrR575+N3e/xa&#10;3lNsLu7rzPbXyCzVEeKzklJLUbU3RS0y07vktqblgWTEZ+gSOqi8jQSs9O7+KdYplaNe/vt17pe3&#10;nu7sacxcg8zW13bFQZIgwFxbs2oBLiA0khclW0h1AcDXGXQhjxX579u+avb3eZdl5x2Wbbtwq2gS&#10;D9OdV0kvbzD9K4Qa11NEzBGOiTRIGQAmKyA8a1v+fULA/kf7A+x6YJB+E9Ac20ozpNOuX3UH/HSP&#10;/kse9eDJ/AeteBL/AAH9nXA1kI4DKTew9Q5597ED+hp1sW0h/CadDb0F8a+9/lZvmh676R2Jl9wV&#10;tTVUsOa3JJS1NPs/Z+PqvMxzW79xGB6HB41IaaUp5GM1S6eGnjmnZImAXuN7qe3ns9y/cczc/cxQ&#10;20CoxigDKbm5dafpW0NQ8rksoNBpQHXKyRhnA+9vfbnmX3F3+32HlTaZL7cCy69APhW6tWkt1NQp&#10;bxdrUaQguR4cSySlUbea+DvxD2j8KOgNu9N7arDnMv8AdVO5d/7ueJ4JN274ysNLFlMnFTPJJ9jj&#10;KSlooKKigFtFJTRtJrneaR/n3+8B71b178+4+588brB9PZaFgs7YEEW9rGWMcZYAa5GZnllfzkkY&#10;LSMIq9sPZf2p232g5JtuWrWYT7lLIbi8nyBNcuqqxRSToijREiiUAdiB2BleRmN/7hPqWuiyfNO/&#10;+ygfKKwJ/wCMAdt/T/wxc5c/7Ae5X9iP+n2e0n/iybd/2lxdRJ7+f9OP93f/ABW9x/7RJevnp0X+&#10;YP8AwZv97b39Lc/9oPs64J3P9qPs6HH4x/8AZT/xx/8AE49U/wDvd4L3H/ux/wBOl90P/Ff3D/tE&#10;l6Gntv8A8r3yT/0urH/tKi6+it7+Y3r6E+ve/de697917r3v3Xuve/de697917r3v3Xuve/de697&#10;917r/9Lf49+691737r3Xvfuvde9+691737r3Xvfuvde9+691737r3VBP/Cg+/wDstPTVr3/01L9P&#10;r/x5W5PfRz+7W/6erzzX/ow/9rUHWBX3+af1I5Brw/fD/wDaLL1qbp+hP+Cr/vQ99kW+I/b1ynb4&#10;m+3q4P8AkW9iYbZHzmfauWutV2r1RvTZ+DmNljTLY+pwe/BHIzEKvnxmyqlF/LSuii5Ye8Jf7wfl&#10;m+3/AO76u8WeYdn3m1uZR5mN1ltKj7JLqMn0UEnA6y/+5VvdrtHvftsdyDXc9rvLGM+QkrDegsfI&#10;FbJ0X1dlAyR1ud++FnXY7r3v3Xuve/de6Ln218Q/jD3tkhm+3Oiutd857THG+4cvtmhXcU0UK6YI&#10;KncFElJmaqngXiOOSdkS50gXPuT+TPer3Z9vbX6Dkv3C3Xb9uqT4Mc7+CCeJWFy0Sk+ZVAT5k9Rr&#10;zZ7Oe13PF425c08jbfdbowAafw/DnYDADzxFJXVRwVnIHkB0D3/DY/wG/wC8XOsv/OLJ/wD1z9jf&#10;/gsPvGf+Fc3b/eo/+tfQQ/4GL2I/8J3bf85br/rf10f5Y3wGP/crnWX+wo8oPp/rZQe/f8Fh94z/&#10;AMK5u3+9R/8AWvr3/Ax+xH/hO7b/AJy3X/W/oY+pPiL8Y+iMi+Z6i6M622NnXV0G4MRtqhfcUUUq&#10;hJqem3BXJV5mlpplA1xRTpG9hqU2HsEc5+9Pux7h2y2POnuDuu4beKHwZJ38EkZBaFCsTMPJmQsP&#10;IjoX8pezvtfyNeDceVeR9vtNzAIE4j8SdQfiVJ5TJKit+JVcK1BUGg6MX7jDqSuve/de697917rT&#10;V/nw71we6fnJt/A4eoFRW9ddJbQ2nubSDakztdn93b4goy1grn+AbvopCQTZpCp5BA7k/wB3hsO4&#10;bR937ctxvY9MG57/AHNxB/SiSG2tS3y/WtpR8wK8D1x9++9vW37t7zXFtZTap9t2eztJxThKZLm8&#10;oD5/o3kNSK0JK8QQKbG/S3/BT/vXvOMcR1hmvxD7ettX/hPj/wBkn9rf+J9zX/vC7F98Z/7yn/p8&#10;fJ3/AIrkX/aXd9dZ/uGf9O852/6Xv/aladX0e+dfWc/XvfuvdAXv34w/HPtLcVHu7sfo7qve+6KC&#10;RJKbcG5tj7ey+WDxsjR+auq6CSoqljaNdKys6iwsPchcue7Pufyhtk+y8r+4G8WG0yAhoYLuaOPP&#10;GiK4C1qalQD1H3MHtP7Zc17l++OZOQtpvd0NKyzW0Tu4HASMVrIB5CTUB6dDRj8dj8RQ0mLxVDR4&#10;zGY+nipKDHY+mgoqGipIEEcFLSUlMkVPTU8MahURFVVAsBb2BLm5ub24mu7y4eW7kYs7uxZ3YmpZ&#10;mYksxOSSSSePQ5tLS1sLaCysbaOGziQKkcahERVFAqqoCqoGAAAAOHUz2x0o697917rTr/m0fzJM&#10;V8ndySfH/qrDJD111RvfJzZDe+QjJyW8N14mGu2+9VhY9SjG7Yplq6lYxIrTVh0TMYwFj99vfuaf&#10;davPaba19yOcL4tzPvG3xhLVD2W1vIUmCyn8c7aYyxBCx9yDUat1x3+9n772vu3f2fKOz7ci8mbV&#10;fNKk7Gs13OiyQeKoFBFbaXfw1qzy6lkfwyBGBx/kr/zCoNp5/FfC7szG4+iw24avP5rrnf0TRUIo&#10;s7LTzZjIba3PrCxVFJlVp5Wo6vUrw1FoXDxyq0Mf/fw+7TJvO23nvtypdSyX1skMV7Zmr64gRGk8&#10;FMq0epRLHQhkq4KshEg8+5n73QcqXNp7Ub3FAnLt/cSvaXFQjQXDK0jRTk4eGbQ3hyEh4pSIyHjl&#10;Bgn/AM4T+Zjt3fMG5/h/0rBjNxYehy2PTs7scslbRSZrBV8Nem2dmtExhdMXkaZVrcgSwkkRoIRo&#10;DSyJvuSfdT3Pl+Tafe3nySW1vZIXNhZZVhFKhQz3NcgyIxMUONKkSOdVEX33vvvC7Xzpb7j7S8qp&#10;DPy5Dcxm8vK6vGmt5BIIbWmBHHKoEs9T4jK0cYEYMkpTv5W/8zGg+HGdqup+2cLDV9PdjbopclX7&#10;yx0Dfx3ZOdqaWkxP8UrI1JGV259vSReeFQJodLSR6yTG0yfe5+6nc++O3w85cm37JzvtdoyJbOf0&#10;bqJWaTw1P+hz6mbQxOlqhWphhGn3XffyD2bvdx2Xc9sEvJe43Ky3DoCbi3k0JEZ0Ar40QRF8SEDX&#10;QF4tT/pybnlFWUmRo6TIUFTDWUNfTQVlFV00izU9VSVUST01TBKhKSwzwuGVgSGUgj3wsngmtZ5r&#10;a4iZLiNyrKwoyspoykHIIIIIPA9dkbe4gu7eC6tpVktpUV0ZTVWVgCrKRgggggjiOpPtrp7qLXUN&#10;Fk6Oqx2So6XIY+uglpa2hrqeKro6umnQxzU1VTTpJBUQTRsVZHUqwNiLe3re4ntJ4bm1neK5jYMr&#10;oSrKwNQysCCCDkEEEHpm5tre8t5rS7t0ltZFKujqGRlIoVZWBDKRggggjj0Bez/ip8Zuvt1LvnY/&#10;QPUG0t4xySzQ7l2/17tfFZmmmnkEs0tHX0mNino5ZJFBLRFG/wAfcg737w+63Mmznl/mD3H3u92Q&#10;gAwTXk8kTACgDIzkMAPJgR0ANm9ofazl3c4d52L282a03WI1SWK0hR4z6xlUHhn5ppIGOHQ/e446&#10;kXr3v3Xui9/KP5I7B+J3S27e6+xJJpMRt2GKmxmHpHSPI7n3JkC8WE25jWkV1SpyNQpLyFXEFOkk&#10;xVhGVMle0ftbzH7yc+bNyHywqi9umLSSsCUggTMs70pVUXgtRrcqgILV6jr3V9y9k9puS9y5x3uN&#10;5UiKxwwIQJLi4kqIoUJqF1EFncgiOJZJSCEIOpju3+eZ8+c/uqq3FtGv6y2ZtSSsafHbJi2PjM1T&#10;QUCSXipK7M5n7nOVk7RWWWWOan1G5RY+AOy2zf3ff3ctt2eHbN6t92vt4CUe6N3JExemWSKLTEor&#10;lVKvQYYtxPLrc/vme8t3u0l1DzFb2Vv4lRbQ2ds8IWuFL3Ec1w2KBmEy6jUqEBCi/j4J/wA0Prr5&#10;PdEb5352a+F647B6Vw1Tl+2MLBVGPETYakoKuvj3XtaPIVLVcmPro6GWNqVpJZaepUIXYSRk84vv&#10;C/dJ5n9pvcPl/l3lRZ905b36dY9ulK1kErOqG3uCi6Q6F1IkCqrodWkFWAza9lPvP7Hz3yRzDu3O&#10;rQbfzFsdsZ7wJVYpoArMLm2V2Zu7QyPAXd45NI1MskbNRt3X/PZ+YO9d75eu6Ih2V1Z1zT180G3s&#10;TlNq4nde5KvHwSssVVuDKZxK2lNdVoNTpSQwRxA6RqI1t0C5D/u9PZLYdgsrf3De/wB35naMGaSO&#10;4kt4FcjKwxxFW0KcAyM7NxNK6Rhvzh99P3V3TeLqbYdwi2XZ9dYYIre3uJBH+Hx5bmKYPKeLGJIk&#10;WulQ2nxGuH/lf/zRf9m22hvrbXesW3Nmdq9UYyDOZzP0UkeI2tu3asnmWbOUtHVVEn8MyeKkgtWQ&#10;Ru0TrIskSqNSLhF97X7pH+sxvfL26+3r3V/yfvMpiihYGS4t7gUpEzKB4kcgP6bkBgQVck0Y5Y/d&#10;z+8x/rh7fvW0+4NxaW2/bdbm5FyCsMVzagkO7RlqRzwdvihP03V1eNUo6JRZ/NA/mF0vzR7Dw2A6&#10;8wgxHV/VtXuXHbYzdaqnNbumyk+MStztWmk/YUE4w0ZpacMSkbkuS7EDoR90v7tE3sTyzfblzNf+&#10;Pzbu6QPPEn9lbCMSFYlP43Hit4j0AJAC4GcC/vNe9sHvhzRtM1rtX0/Ku0GdbPX/AG84mMYeeYf6&#10;GHESmKEVKKSZDrYqlhX8mD+YxtmixOK+GnbFNidqTYdc7k+s9+PUU+PxmbbIZOtz2U23uSSokjhi&#10;yyy1k0lHU6gskKeJwCqM2NP36vuw7rPeXnvlydLNeRzmKO+tAC8kWiNYY54AoJMdFVZEpVWOtags&#10;BkR9zf352nl2w2/2g5mFva7WXnewu6hB4kkjzy290WNNTM7tBMCAQPBcAiNnDP8AnF/zIMN2ZW7h&#10;+IHUtFi8vtfA5bHT7+7FMsddHkNwYaojrBt/azQsYoqXE10YSrqdTGWaNolUKpZhX9yD7rt9ypBt&#10;vvZznPNBu1xC4s7KhQpDKCvjXFclpENY46DSpDkkkABn73n3gbPnd772w5Yigl5YsrtPqbqodp7i&#10;E6jHBTCQwv2u9S0sisoCooMgX/yhf5j2D+N+dHxz7goaSj667J3fDX4bsKBVjqdqbsylJjcLEm4/&#10;otRteuWhgRpeHoXLSHVGzhRb99X7ru4e6W3n3P5JuHfmfarIpLZnK3FvGzykwfwzprcheEoouGC1&#10;DP3TPfzbvae/u+TuYLeNeSd1vhKbkCklncuscOuU8HtHCRhzhrchpe5GcIcj+dV/MCwuCwuR+GWw&#10;8RRbhyu9MHtrcm+d6mrpqvHbfoYM9S5zD4PDRQCdajL1j4eOSpmZ1WGnlCKGZ2KQd9w/7tt/uF/a&#10;++nMV7JbWdhcTwWlrpZXmcwtFJLKTSkaiVlRQCWdSxoANUu/fU97bS+2zcfZjY7aGe0njtpr661q&#10;2grKlxFbwKte8+EjzSsQFR1jQMzOY6rf5ZHz8X4WdwV1PvvBx5rrLt2o21tvd+WpAqZnaYoK2tGN&#10;3FQkkJUUdA+Xlarp2I8sPKsrqpGX/wB7D7uJ99+SbeXl7cDBzZsqzz20bZiuNaLrhfzVnEaiNx8L&#10;cQQSOsYfuy+8Nv7Kc4319Jtyzcs7lHFFfcfHiSJnMc8B4MYvEcyQkfqoe1ldF1bAX8zj+ZrtH4sb&#10;QpetuuosPvzuHsnbVTW46M1FPX7d2htrILJRwbhziQSMaypr21/ZUgKeQRtI7KoXXzd+6f8AdR3r&#10;3e3ubmnmd59u5I2q6VXOkpNczpRjDFUdqpjxZM6dQVQSTpz3+8x95Pb/AG+2leVOURBfc07jaFzI&#10;WV4LW3kBVZHAJ8SWXu8KLACqZJCB4ayayfwg+a24PhZ31Q9tzbbpd57ezmPqNpbywjBYMj/dvMZH&#10;GVldVYCrsVo8zRzY2J4WYNHIoaNxpckdXff72G23339urjkxN0ex3O3kW4tpeKePEjqizL+KJg7B&#10;gCCDRlyorzX9ivcSb2a57sub9o2yK6RLZ7a4hc0aW2kaN5BDJWkc4aJGR2DKaGNhpcsu1X81P5oH&#10;VHxt6B212R17XYLsbfvaeFx+T6t2mchG0P2WVoYK9dxbqgx9SayjxONp6lPJErpJNOyxq6glxx+9&#10;h/ul84+6fuPuvK3MtvcbXy5tE7x39xoNdUblPBty66WkcqaMQVVQWKmgU9Q/eH70nK/JHIuyb1yb&#10;c225cybzAktnEzVWKJ0Dm4ukRg4WMEARBleSUhAyLrkXXxwf88j+YFid20e485ler9ybWjrUqK7Y&#10;0uwsZjMdU0JfVJQwZfHNFuSmbx8LIauRlNidX0PSncP7v77tt5ss+2bfZ7va7uYyEuxdySOr0w5j&#10;esDZyV8MA8BTrCCx++Z7zQ7ot7LzLBcQh6/TSWdsLdhXKaoo47kAjAIuNQwSW4HYmj/midF1nwhy&#10;vzKxqvVLiMbHjq7q9q6FNzUvZE1TT4yHZdQ6xSMlLJkqpJVyAhMTY8+fTqBiHMlvuke4MHv7Z+xt&#10;0QhnlLpf6CYGsQrSG6UVHcEUqYdWoTfp1pRzngn3oeTp/Zm8907aJW3SDTA+3GUCVb9iqrbs4Unw&#10;iXWUT+Hm2PieHrrENdXMfzyP5gmS3TNuXDZbq/B7Zkr2rKbY0OwcXW4yHHeQvHjZMrkHqdzTWhsr&#10;SitSRjcjTwB04sf7v77tlrtCbVfWe7XG6iPS12byRZC9KFxGgWAZyF8IgcDXj1gdd/fK96Jt2ku0&#10;5ngt4tdRbR2VsbYf0NUscl0U8ifqdfo462G/jn/ND6i7f+HG6/lLvSCLZWR6tosjR9nbGp6yOpq0&#10;3PjaSCakpdpLUypU5Ch3Y9TEKASfuRPI0UrMImlbmf7n/dJ505J98Nn9otikN/a7vIjWF2ylV8B2&#10;IZrjSNKPbhW8bThgA6Aawgzr5F+9Bytv/tLvvuHzHGlpuuz/AKd3aowrLOVQwi08Qgsl0XRYwxPh&#10;ya4ndhEZWoD7L/npfOPdu68jl+sn64612WayR8Jtk7Px+5a5MaslqaPM5rcH3s1ZXSQi80lOlJGW&#10;J0Igt76P8q/3fH3f9m2e2subF3Tdd90ASz/UvAhencYoodIVAfhDmQ0+Jm6we3/76XvBuO5y3Fju&#10;1vtVprOm3t7a3nVUr2q8t1FLJIwFAzr4QY1ZY4wQovC/l2fzStqfKTpjfO4e8ptq9V9g9MwQz9hV&#10;Rrv4dtPM4CWlqp6bduFXIVE1RSlhQTJV0YklMcqhorpIEjwB+8390XePaPnrl/bPb5LzeOWt9Yiz&#10;XRruIpgyhreXQoDfGpjlooKkh+5SzZl+xf3n9n545Y5gl9wL6y27e9mhSWeapignt3D6ZkV2YrKp&#10;jZZoVZ86HSglEcdQPyc/npfJrc/ZWcpPi7/dXrzq3C101DgMhuDamM3HurddNTyFP4zmBuCOuocW&#10;leVLxUtPBG8MTBZHdwT7zX9p/wC749qNp5V2+b3b+s3Pm+eMPMkNxJBb27EV8KPwSjyFODSO5DMC&#10;VULQdYoe4f31fcHdt+uX5H3Fdn5ZVyIALa3muJUBxJO11HOis/xCOJE8MHSzSMNfVhf8sD+bxlfk&#10;5val+O/yMx2Cwfc2UpchW7E3XtqjfGbe31Hi6KfJZDDZDGSVNRHiNywY+llnhaErS1ccbIEilCLN&#10;jT97T7ldn7T7DN7m+2F1cXHI0Lot3bzsJJrQyMESVJAqmSAuyowaskZYMWdCxTIL7uH3qNw9wN7t&#10;+RufIYzvFyG+jvIkEaTOiNI8FzGDojmKK7xSxhYpaGIpHKI/Hvu986Os5uve/de6+dx8rP8AsrP5&#10;P/8Aie+2f/e6znv6avZ7/pzXtL/4rm3f9okXXz4+6X/TwufP+l9uX/abP0XvKahj6oouphEdK/1b&#10;8D/b+5KtKfUwhjQV6BNhpN3AGNF1dfQL/l/b1wW/vhJ8Wc7t2rWsoqTo7rzadW4BUwZ7Ym3KHZO5&#10;qJ1azBqHcO36qL/aggYcEH382/3kdh3Hlz3793tu3OHRO/MF7cKPWG7ne6gb/bwzRt8q0OR13k+7&#10;/vO3b57Ke2Nztk2u3g2a2tWNKUlsoxaTrQ/wzQOAfMAMMEHo4HuE+pg697917pg3PtXbG9sFkNr7&#10;y25gt2bay0Jpspt/cuJoM5hMlTkgmGuxeTp6qhq4rgHTIjC4v7Mdp3jdtg3C23bY90uLLdYW1RzQ&#10;SPFKh9UkjKup+YI6LN42XZ+YNuudo37ara92qYUkhnjSaJxxo8cisjCucg5z0Tip/ln/AALq6iap&#10;m+LfVglnkeWQQYuspIdbsWbx01LXw08KXPCoiqBwAB7nGL71f3ioY0iT3c3fQoAFZFY0HqzIWJ+Z&#10;JJ8+odl+7P7FSyPI3tzZgk1or3CKPsVZgqj0AAA8h1g/4bH+A3/eLnWX/nFk/wD65+3P+Cw+8Z/4&#10;Vzdv96j/AOtfTf8AwMfsR/4Tu2/5y3X/AFv6z0f8tD4F0NZT10Hxc6tNRSyCSIVOLrK2m1KQR5qK&#10;sr56KoW4/TJGyn+ntuf71f3iriCS3k93N38NxQ6ZFVvyZUDL9qkHpyL7s3sVDLHMvtzZllNaM9w6&#10;n/TI8zIw+TKR8ujk7a2vtnZmEoNtbP27gtqbcxUK0+MwG2sRj8FhMdTrwsFBisXT0tDRwqPoscaq&#10;P6e4N3Xd9132/uN13vc7i83SZtUk08jyyufV5JGZ2PzYk9TJtOz7RsG32+07FtVtZbVCtI4YIkhi&#10;QeiRxqqKPkoA6ffZf0Y9e9+690Sz+Yt2Hh+sfhB8l9yZuzU9d1ZuHZVJCCPJPluxIV2HiUjQkNJ4&#10;shuKOVwLlYo3b6Kfc7/di5ZvubPf72q2uwxLHu8N0x8hHZH6uQk+VUhKivFiBxI6g37yu+WuwexP&#10;udPdAkXW1y2SAcTJf0s0IHnoacO1OCKzcAetA2kA8Nx+l2LqD+A3Nrf4X9/R1N8dPMY64U3B/Uoe&#10;IFOhv+MYI+UHxz/p/py6pt/S39+sF7AHux/06X3P/wDFf3D/ALRJuhp7bkf165I9f3zY/wDaVF19&#10;Fb38xvX0Kde9+691737r3Xvfuvde9+691737r3Xvfuvde9+691737r3X/9Pf49+691737r3Xvfuv&#10;de9+691737r3Xvfuvde9+691737r3VBX/Cg0j/ZbOmR+T3Tf/YDZW5L/AO9++jf92uP+Yp89H/pA&#10;/wDa1B1gR9/s/wDIH5BHn++H/wC0WXrU3X9K/wDBR/vXvsieJ65UN8R+3pTbH3xurqvfe0O0NiV5&#10;xW9Nh7iw+6NuZIRQ1C0eVwldDX0cstLUpLTVlOJYQJIZUeKZCUdWViCVcwcv7Pzfy9vfKXMNv42x&#10;bjayW86VK6o5UKMAykMpoe1lIZTRlIIB6Odh3rcdh3ba942q8Nvudncx3EEgCsUmhdZIn0uGRtLq&#10;pKurIwqrKykg75/wp+avVPzW6px++Nj5Gmx28sXSUVJ2Z1vVVMf94NjbjeG1RG8DMJcjtfJTxvJi&#10;snGvhq4BocQ1cVVS0/zs+/PsPzh7Dc43OwcwWzy7HM7NY3yqfBu4AcGvBLhAQLiAnVG/cuuF4ppO&#10;6Hsr71cse83LEO6bXMsHMMCKt9ZMR4ttKRkqOMltIQWt7he117HEc8c0MRyPcHdTL1737r3Xvfuv&#10;de9+691737r3Xvfuvde9+691737r3RQvmf8AMzqv4V9TZDsHftdT5Dc+QhrKHrfrqlq4o9xb+3LH&#10;EvhpKSH9yah29jpZopMrk2jaGhp2AAlqpqWmqJr9ivYzm/335ytuWuXLdo9piZXvr1lJhs4Ccsxw&#10;HmcBhbwAhpXBJKRJNLHDvvT70cs+zHK0m8bvIs+/Tqy2NkrAS3UoAqfMx20WpWubggrEpVVElxLB&#10;BNoV7+39uvtjfm7+zt9ZGTLbu3zuLK7mzmQlCoZ6/L1k1ZP44ktHTU8TTaIokAjhiVUQBVAH0U8u&#10;cubPydy7snKfL1qIdl2+1jgiQZokahRUnLMaVZjUsxLEkknrhXv287jv+8bpve73Zn3a9uJJ55DQ&#10;a5pWLyNQUCgsTpVQFUUVQFAHSTb9Lf8ABT/vXs4HEdE6/EPt621f+E+I/wCcTu1j/Xv3N/8AvC7F&#10;98Zv7yn/AKfJyf8A+K5F/wBpd311n+4Z/wBO852/6Xv/AGpWnV9HvnZ1nP1737r3Xvfuvde9+691&#10;737r3UHJ0ZyONyGPEz0xr6GroxURf5ynNVTyQCaPkeuLXqHI5HtRaT/S3VtcmMOI5FbSeB0kGh+R&#10;pTpNe25u7O7tBIUMsTJqHFdSkVHzFajr5w3bfWm9+k+4OyOsOysPksNuva258rj645OCWJsoi1cj&#10;0ubpJZS4q6DNUzJUwTI7rLFKGDEG/v6huTOa9g595J5X5s5Wvop9mvLSN00EHwzpAaJgKaXiaqOp&#10;AKspBA6+ebmzlndeVN0u+Wd5hMW8bfKYZoyCCrpioByUdaSRv8MkbI6kqwJFf4d/HXdvy1+RW1+l&#10;9nzT4g5OiymTzu8lxsuSx+0sLi6CeqnymRjiqKO8MlQkVMi+ZGeadFW5NiDve/3O2b2Z9sd3573t&#10;Fn8KSOOG21hHuJZHCiNCVbIXU5OkgKjE0Ar0ee23tfuvuxzNs/I+13Sw3V4zlndDIsMUSF5JpEDK&#10;dC0VK6gC8iIDqdQWP5Q/HfsL4jd0bo6l7Ro5IqykqXrNvblSCaPEbv29USOcdn8RPLcSQ1UYtJHq&#10;ZoJleNjqW5MPaT3N5a96ORdp5z5RnBgdAs0BIMltMB3wyAcCp+E0AdSrDB6b9wvbjmP265l3Dk7f&#10;rbTuNmcFQQk0LV8KeGvxRSAGhFdLBo270YAFNt7O3T2/u3bXWXW+Cr927z3bmaHFYbEYinkqqmoq&#10;qmZUX0xg+OKMEtI7EIiAsxABPsebpvm0clbNuvNfNO4R2WxWUDySySEKoVRXz4k8ABkmgGeiTl3Z&#10;t1vNztLOwsJZ9yuHEUEEa6pZpXwsaL5knzNFUVZiFUkfR46o2vXbH6t612Vk5UnyW0NgbO2vkJ4n&#10;8kc1dt/buOxNXLG/9tJKikYg/kH38vXOO72/MHN3NW/WiFbW93K5uEBFCEmmeRQR5EBgKdd/uSdn&#10;ueXeTOUeX7xw13Y7Za27kGoLwwRxsQfMFlND0v8A2G+hP1737r3Xvfuvde9+691737r3VNf88Por&#10;f3cvxAp8zsGkrcxP1Dvej7D3Ht7HxyT1eR2vBiMricrWwUsbaql8D/EEq3UK7LTpKwHpPvOT7gPu&#10;Fy5yN72S2PMc0cEe9be1lBM5AVLgyRyRoWPw+NoMYNQC5QefWHf31OTt45l9stt3naYDNFs1/wDU&#10;3CAElYGhkheYAcfB1hnP4YTK5OlT1pgwZeg+3VnmjiZVIeJ/SysOCpX8G/vupJZXPiECMkevXISX&#10;brvxWCxFlJwRw6sZ+Fv8uzub5d9W91dsbOmk29g9k4ytptoQ1mKq5j2lu2hoZ8hU7VwMyVFMqPDG&#10;kUb1AWoRZ6iOPTqJtjD77feb5F9lubuQ+Td8QXO4X8qtclZFH0Fu7hFuJgVaoJLMEqhKozVpTqbv&#10;bz7u3Ofu3y9zNzDsaKtrs0JaMPGXN5chS5s7chlpKEClmIIVpYloS5015qtVjpqzG5agqsPksfV1&#10;FHXY+vgkpaulqqaVop4KinlVJIZYpFIZSAQfeS5MNykF1Z3CT2sqKyOhDKysKgqRUEEcD1CF7avH&#10;MVB1EYPkQRggg5BBqCCAQRQ56Pt8B/gh2b84a/tttn5Ndl4LYG3BIu5spjauoxm4N115f+DbQp54&#10;56KCKWtip5nmnaRxTIqlo2D3GOn3jPvD8qewFtyYN7tDf7juV1TwI3VZIbdKeLcsCGJCllCoANZJ&#10;AYUzMvtR93/mf3rm3e32G8ghj2y08ZnlRmjadj+ha6gQEeYK7FyT4arqZCGHRHNy4HOdebn3DsTf&#10;GJrdr7s2rmK/C5zC5amlo62hr6CYwVEUsEyJItnXg2sy2YcEH3kBtW47fzNtO2cw8v3sd3s15Aks&#10;UsbBldHFVIIqOHH0ODkdRPuuzbpYXtxZXtjLDfQuY5YnGmSKRCVeN1/CyMCGHr0PXxH+MfZnzJ7c&#10;bq3qOGijrqLE1Odze5czLX0W28BjaVkT7jLZKgx+SlpzUzyrFCixM80h0qDY+4696PdjlT2N5LHN&#10;3OjyG3kmWKKCII08ztU6Y0d0DaQCzEsAqipPDoX8ge1HOHujvlrypypawNuksbyM07MkEMSAapJn&#10;VJGVdRVFojFndVAzUMvyR6C7H+Lvcu4Onu08YlJuDDxU9VTZWkNXNgtw4uriWalzGAyNZSUL5DHz&#10;glQ5jRlkVkZQyke1/tb7j8r+7nI22878oXZfbZ2KtG2kSwyKaNHMis4RxxpqIIIIJBB6KOduQOY/&#10;bnftz5Q5ptki3uzddYQsY3RxqjmhZkQyQyCul9I7ldCA6OqpvpPpjf3yP7c2X051hhanMbn3TloK&#10;dp4YZXo8HjY5EfJZ/L1MY0UWJxFJqmmlcqoVbA6iATTn3nrlz2u5L33njm2+SDabOEtQkBpXI7IY&#10;1OXkkaiqoqSTXgCRvkrk7fudd927lrl2yNxvF7II408s/FJIc6IYlrJK5+FFJoTQEbfnZ8Ut4/Cj&#10;vKl6y3pll3PjMvtnHbi2tvqnxtXjsdnsfMGpa2OOCpkqvt6rF5WCWCWMTS+lUcldelQF93r3i2T3&#10;69v5ua9is/pLuC7eG4tC6u8LjuQkqFqskZV1bSuSy501Io90/ZffvZzmS75P3O5juSIo54Zo42jS&#10;eKUEFlRi1CkqSRsAzEaQxprA6Kft/H5He+69p7J2jQT7g3LuzcOL2/hcZj4JaqqqcjlayKjpY44o&#10;EklJMsovZTYc+5j3K5tdg2fed+3q4W22qztpJpZHIVVSNSzEkkDgPM9R9tuybjezi1gtna7lZY4k&#10;Aq0ssjBI40H4nkdlVVGSxA8+j6fPv4BdqfCPceyKvcte+/Ni7ywsIpt+YzEVdHi8Zuen1HI7UyAe&#10;qyCUtZTxaZYHaUCqiJZFGhwMdvu5feP5Q9/Nr3+HarcbdzBYznVaSSK0kkDfBcJRULKxqrgLWNgA&#10;x7gTLPu97A8y+xs+17fvN1Hc2F9FriuYo2jhaYAmW2NWcCaMDWAW/VjJdBRJAlfU0k9TLQ0WOoqn&#10;KZDIVtLRUOPoYJKqsqquqmSGnp6enhV5Zp5pXCoigszEAD3kmixxJcT3U6w20UbM7uQqqqipZmNA&#10;AAKkk0A6hyxspbiZoxUGn7T5ADzJOABx6sI+WX8uX5G/FXrDY3c/YNFi8vs7clHiocuu3qjLZCv2&#10;Fk8nRpWU2K3jS1mGxyYuoa5i1xvND51aMuGsDjV7N/ef9r/eDmzmDkXlueaDfLV5DH4yxol3HGxV&#10;pLZllcyD8VCFbQQ2mnCXOd/u8+5PtXy3sPMfNW3Wy7XuemjQNIzW0si60gvA8UYilYVUFWeMyKY9&#10;evSGryly1CsOoTxuWX0xA3ck/QW/r7yYSyuC9PDIAPHqH49vumkoYiADk+XVj9B/Lb70h+CGd+Yd&#10;ZFVUtAlRBuDH9XR4atm3HX9eNVU9HNvydjUR/aUMXlepEP28rtQR/c6gh4xdufvS+3r/AHh9v9kY&#10;HR7gqYXvzKogS90swtBg6nNAhbWoEx8KhYdTifu883XHtSffB3RNkiddMJjYzPZlghv9dQFtw5qD&#10;pIMANzrENGNcsNbD9qkh9F47+JuGBt+kg2sfeT728njMoznj1BUlrJ47IM93Hqxfov8Alyd393fD&#10;TtP5R7cSsoKba9XkZtp9fT4asfLdk4PbqUs+5c3gZ4qhW8NBDLOtOpppPvJqWSNGBHvGL3C+8/yD&#10;yD758oe0e6Mkkt2iC4vBKojsZZiwgimBXi5ClzrXw1kVmBB6nblz7u3N3OHt1zD7tbXIj7dtbEJB&#10;4TvLdJEFN1JAynItwWwEfxHjljUh0I6rhgylJHEI6lvtJ41Ky00ymOSJ0JV0dGAZGVhYgjg+8oZL&#10;SZnLRDXGeDDIIPAg9QfLY3DOXhXxIicMuQQeBBHHo+Xwz+A3fHzZ2P2nurqdcFicNsWalokqd012&#10;SxFPu3N1FPPWHA7dqKTE5CnqshTU0KtMZ3ghiM8QZxr9OO3vn94z279heYOUNn5yNxNfbgrMVt0S&#10;RreIEL40waRGVGYkLoDs2hyF7cy77efd99wfdn99bjyfBZPDtMaeL9RI8ZklkDMLeBlikQzBF1sr&#10;tGqh4tTASA9EvzeEzuzNw53Z27cLkNt7o2vkqrD57C5anko6/H5GhlaCppqmCYK6SRyIf8COQSCD&#10;7nawv9u33bNv3zZb6O62m7iWWGWNgyOjiqspGKEH/PnqJtz2y82+7ntL23eK7jkZHjdSrxyISro6&#10;mhVlYFWBAIIoerA/5SnTfYHbHz36Z3ftTAZKXZ/UeWq94b63UlPMuIwtDS4bJR0NFVVoXwiszmQk&#10;jpYYdWuTyMbaFcjG375vPHLfJv3dOetk3jcYhve9QrbWluWHiSu0qF2VeOmJAZGalBQCtSAcivut&#10;crbvv/uvyhFtsEjx2N7HeXLqCUt4IdTgytwXx3QQRr8TsxoCqSMm9Z7+ezrtj1737r3XzuPlb/2V&#10;n8oLfT/T52z/AO91nPf01ezv/TmvaX/xXNu/7RIuvnx90v8Ap4XPn/S+3L/tNn6AllDqVPIPuQgS&#10;pBHHqP1JUgjj1eN/Jn/mC7b+Ou5838dO8dxNgurOyM3SZXYm7cpUU8O2+vd8zRfY10G4KqWNJMXt&#10;rekEdMktdJMaTGVdJFJKkVPUVdXBz/8Avzfds3T3O2mw9zvb/bPqOb9rt2ju7eMMZ7y0B1oYVBIk&#10;ntSXKxBfEnjkdUZ5I4YZM3Puie/m1+2u7X3JnOF80PJu6zI8c7lRDY3lNDSTEgMlvdIIklmLmO2e&#10;GKR0jhkuriLbzilinijngkjmhmjSWGaJ1kilikUPHJHIhKPG6EEEEgg3Hviq6PG7RyKVkUkEEUII&#10;wQQeBHmOuuCOkqJJG4aNgCCDUEHIIIwQRkEdZPderde9+691737r3Xvfuvde9+691737r3Xvfuvd&#10;Y5ZYoIpJ55I4YYY3lmmldY4ooo1LySSSOQiRogJJJAAFz7siPI6xxqWkYgAAVJJwAAOJPkOqu6RI&#10;8kjhY1BJJNAAMkknAAGST1qF/wA4/wDmF7b+R+4cV8c+k8zHnuo+vM/Ll96bxoGhkw+/t+UcFTjq&#10;NNuViK0tftLaVPVVMcdWkgpcpV1DzRJLTwUdVN2r+4992jdPa7bLz3P59sTbc6bnbCO1tnqJLO0Y&#10;q7GdThLi4KozRkGS3jRUdklknhj5Hfe69/8Abfcrc7Lkrk2+8bk7apzK9wunw728CtGHhahZra3R&#10;5EjkDLHcvJJIqvFHbTvR0ihEVB9FFh76AMSxLHiesJGYsxY8T0NXxmNvk78cifoO8eqSf9Yb5whP&#10;sB+6/wD06b3PH/hv7h/2iS9Df23IHPfJRPAbzY/9pUPX0U/fzHdfQv1737r3Xvfuvde9+691737r&#10;3Xvfuvde9+691737r3Xvfuvdf//U3+Pfuvde9+691737r3Xvfuvde9+691737r3Xvfuvde9+691R&#10;N/P+2xmst8UOvNy4+lkqMXtDuTGVG4Jo9NqCkzO2tw4uiq57kMIHyTxQXF/3JkB+vvoX/dv7tY2f&#10;vHzNtVzMFvL3Y5BCD+Nop4ZGUfMJqf7Fb06wX+/ntl5de3fJ24wQlrW23nTIRnR4tvMqMfQalCV/&#10;iZR5jrUaiYNGjD6MoI/23vtE4ozA8a9cmnBV2U8Qeuf+H9fr711XpRbI3pvXrDdOO3z1tu3cex93&#10;YiRpcbndrZeuwmTpXdGilEVZj56ebxzwuySISVkRirAqSCV7/sWw827Rdcv807La7hss4o8NxGks&#10;bUNRVXBFQQCDxBAIIIB6N9p3zddkvrTc9o3Kez3SBiYp4JHimjJBUlJYyrrVSVNGFVJU1BI6th2J&#10;/PU+dW0MJFh89RdP9k1EHEe4t57OyNLnpY7+iOoXY24tm4eXxJ6Q5pPK1ruzMSxw45h/u9/u971f&#10;vfbdcb3tUbcYbW5RoQfMr9XDcyivGniaRwUAUHWVuxffX96dm29LK53Ha90mBP615ZnxaeQrZz2c&#10;ZoMAtGXPFmZqkqtv5+3zSZiw6++PqA/RF2rvoqv+sX7FZzf/ABPsnH93J7EgAf1l5lPz+otP8ll0&#10;aH79PvITUWnLwH/PHc/9t566/wCH9fmn/wA8B8f/AP0FN8f/AGxPfv8Ak3J7Ef8ATR8yf9lFr/2x&#10;da/4On3l/wCUXl7/ALI7n/tv69/w/r80/wDngPj/AP8AoKb4/wDtie/f8m5PYj/po+ZP+yi1/wC2&#10;Lr3/AAdPvL/yi8vf9kdz/wBt/Xv+H9fmn/zwHx//APQU3x/9sT37/k3J7Ef9NHzJ/wBlFr/2xde/&#10;4On3l/5ReXv+yO5/7b+vf8P6/NP/AJ4D4/8A/oKb4/8Atie/f8m5PYj/AKaPmT/sotf+2Lr3/B0+&#10;8v8Ayi8vf9kdz/239c0/n8fNFDduu/j3N9PTJtXfir/jzF2PG3P+v70393H7EsKDmbmVfsuLT/LZ&#10;Hqy/fq941NWsuXSPnZ3X+TcB0n97fz4PnJurB1GHwOA6S66ragBf7z7S2hn67O0ouC32cO+N27vw&#10;ILqCCZKKRhe6kGxBlsP93h937Z9wjvtx3Lf90gX/AEC5uYUib/TG0trabHylAPnUVHSLe/vve827&#10;7dNZWtxs+2zsRSe0s5DKBXIH1lzeQivAnwagGqlTQipnf2/9+dsbryG+uzt37i3xu3LSCSvze5sr&#10;WZevm0i0UQnrZpmhp6dLJFEmmOJAFRVUAe8yuXOXOXeTdntuXuU9ktdv2aEUSKCNY0HqaKBVmOWY&#10;1ZjUsSST1iZvO/bvv+43m7b3ulxe7tO1ZJ55GlmemBqkcliFGFWulVAVQFAHSV9nHRN1xc2Rz/RS&#10;f9497UVYD59bUVZR8+tur/hP5hK+h+HO+M3Uqq0W5e9d01OLtqu8GN2xs/FVEhBUCxrKZ1FiR6fr&#10;e4HFr+8jv7e498NgsIjWe15et1k+Ree5kUf7ywOaHPpQnrj9xOxntvbXm65lUiKXfmC/PRZWYY/Z&#10;U0+0Hq9P3z36zd6DrtvtfYfR3XO7O1+zM7T7b2RsrFvlc7lagM5ji8sVNS0tLAl5KvIZKuqIqemh&#10;T1TTyog5PsT8mcncxe4HNGzcncqbe11v9/MI4oxipoWZmJwqIgZ3Y4VFZjw6DPOXOGwchctbtzbz&#10;Pei32WzjDO1CzEswSONFGXklkZY40GXdlUcetZns3/hQv2TU7xd+lujdnU3XtDXusb9h1mbyG6dw&#10;Y5FKrM/8ByOKxuAmncBxGorvGvpLseR1b5U/u0eVotkVee/cC+bmWSMVFksSW8LnyHjJI8wAxU+F&#10;U50jh1zf5l+/fzxLu6tyryntlnsithLzxbi4daj42gnhiiYjiqCYKTQSSAVNzH8vz+Yx1d889p5o&#10;4PF1Wxu09kw0j7566ylVHVyQUtU3gg3HtvIKkLZfblTVDxszRxz0kzLHKtnhlmwY+8l92Hm37u28&#10;2A3C7TcOUL9mFpexqVBZcmCdKnw51XuADFJFBZDVXRMw/Yn7wGye89leWbWB2/m+ziV57Yv4kbxs&#10;dIuLaWimSLX2SKyrJA5VZFKSQyy2J+8ZOsg+ve/de61L/wCc38zfi73rn6LpfYe25d1dl9R7vq6H&#10;cPbVNQUEGNp4aWmyuOzex8RlRI+TzNJBmDBLLJpWlE8B8Rflm7L/AHF/Yv3c9vdtn575i3QWfKu9&#10;WSvDtzO5clmjeK7kjpoiYxalUVMmh+8LgDkp98/3T5L5/vtt2Lk/a9e/bRfOk25FUVJI1WWOW1iO&#10;ZJohMVfxG0x6kJi1I2phi/ko/Mv4wbOhxHxXm2dU7K7r3zlsrVJ2DPR0MuN7ErWnqqvD7bqcqkgy&#10;VDW0OMjWGkhkQ080oIUrIwDgf7+Xsb7tb4977vx72l/yFt8MamzDOHskoqyzrHTQ6PIS0jA61WlQ&#10;VBoM/uWe6nI/LcNnyBu+xG25x3W6kA3EaGS5apaC2kb+0honZCtDE8lalZZFD329/wDxY+P/AMo8&#10;FRbd736ywHYFBinnkxFRXmux+Zw0lSgSobE5/DVmNzWOEwUF1inVHKgsCQLc6fbf3e9yPaPcbjc/&#10;bzmy5224mAEgTQ8UoU1HiQyq8T0zQshIqQCKnrPfn32s5C9zbe1t+deXo7wwavCkDSRTR6qagk0L&#10;xyqrFVLJr0MVUspoOkV8evgr8UvixkKrNdH9PYHaO4a2mlo59zT1eZ3HuT7KdtU9HT5vc2Sy+Qoq&#10;ab6OkDxh19LXAA9n3uX94T3i93raGw5/53ub3bI2DCALFBBqHBmigSNGYeRcMQcih6JeQ/Yv2t9t&#10;dwfd+UuVki3hkZPqJZZrmZUampY3uJJDErUGsRaNdO6vRa/5h/8AM/68+DKYbZlFgG7F7n3VjGy2&#10;I2lHWrR4fb+KeaSmpMzu+thMlZTw11RDIKalhTzTrGzFo00s0p/dm+6XzN94Jr7fZ9yG2ci2cvhy&#10;XBTVLNIAGaK2Q0UlFI1yMdKFgKM1QI5+8B95TbfZxodg2na03LnSaATeG0miC3iLFVkuGWrlnoxj&#10;hQAuFJeSJSjNV70F/wAKDtxtvWkxPyd6o2vjNj5fJeBd3dYpnKfI7WpaiSJIJ8nhM7lszHn6alux&#10;maCakl0crGxGlstvcb+7W2sbDNe+03ON3LzBDFX6a/MRS4ZQSRHLFHEYWbGkOsi1wWANRjbyH9+n&#10;mY7rHF7g8s2NxsjuA8m3rLFPAp4v4M0863AXiUV4n01K62ARtnXb+fw268Bg90bcyNNmNvbkxGNz&#10;+By9E/ko8phsxRQ5HF5GkkIBkpq6hqUljNhdWB98nNy26+2fcdw2jdLV4NztZ3hmjYUaOWJikiMP&#10;JkdSpHqOukm17nt+97Zt287TdpPtd3BHNDKhqskUqB45FPmrowYH0I6d/aLpf0Wb5Y/K/qn4ddS5&#10;LtntWvnFGlQmJ21tvGCOXP7w3JURSy0eEw9PIyopKRNJUVEhEVNAjO120I8r+zfs5zh73852vJvJ&#10;9svjlfEnnkqIbaBSA0spGeJCog7pHIUUGpljL3X91eWvaLleTmTmEvJK7+HbW0dPFuZipYRpqIVV&#10;ABaSRiFjQE9zFEfXQP8Awod7pTe/8Wk6C67PVwk0nbceU3J/fUUwqATP/epqr+EmqFLxo/hIj18/&#10;T307/wCTZ3IbbB9EvuNuf9bqf25jg+l1aeH0+nxNOrz+orT59c/Y/v2+47b4srcpbJ+5q/7jarjx&#10;aen1mvTq8tf0dPPw/LrY5+LXyd6u+YPTeD7g6wqpZsJmBPjc3gMqkK5nbGepUQZTbudpo3lh88Cy&#10;q6OpMdRTyJIvDWHL73d9pubvZLnncOSebIVW/go8U0ZPhTwsT4c0TEA0NCCDRkdWU8KnoP7X+5vL&#10;fu5ynDzLsOpULNDcW8mky286gF4ZQCVPayujCqyROjimqgLxvD+U3/L93zvSp35n/jtt8Zyur/4n&#10;X0+G3BvLbeAra01DVUks22tv7ixuCVaiZyZESBI5AbMpHHuTNk++T95Ll/YouXdu9zbn93xx+Ghl&#10;htp5lXTpAE80Ly4A7SXJHEGvQC3D7q/sXuW5TbnLyX4ckj6mjhuruCAnidMMM6Rxqf4Y1Rfl0dGi&#10;x3WfQ3WclPi8dt3rfq7rfbdbXNSY2jgxW39tbdw1LNX19QtNTRhUjhgiklkIDSSOSTqduYJuLrmv&#10;3E5rWW7ubrdObt0ulTU7GSaeaVgiDUxySSFAqFUUAooxLsUHKftzypN9PBbbXyjtdq8jBVCRQwxq&#10;0kjkD5BnZss7EklmOdI7+Y/8pPj98s/kLUdldObJyeEwlNgaPBZjMV+NpMNW74zOOyuYnl3RUY+l&#10;klMT1tBWU8Wqc/cusIMgB998fuu+0XuT7Ne2kfKvPG/xXF+9w0scSO0q2kTxxAW4dgKhXV2ovYC3&#10;aadcSfvHc9bL7le5l3zbyRsjbZtstqsUnirGkl1Mkkv+NvHGWVWkjaNe5jIVRfECsKdbGH8or5i/&#10;HLuXpnb/AEB1dgJevuwOntl4M7u2nV0FHSJueeOno8bnd+Yquo3IzD5PNWkrDMEqYmnj1ApYjmH9&#10;9P2Q90ORuedy9yObtyG5ct73fy/TXCuzGAFmeK0kRh+l4cWI9JMbBGoQ1Qei33QvdDkfeeStm9tN&#10;q2j92c07Zt6STRkR6b5gI0ub6J0NZGeZwZxIqyK0i/ElGBxPkF8BviP8os1Hufuvpjb+6d1R0tPQ&#10;ndNJW5vbO4p6OkJNNTVuX2xk8PV5GKAHSn3DSlE9CkLx7hD22+8Z70e0lg208h89XNns5dn+nZYp&#10;4QzfEyxzxyKhPE6AoJyanPU1c9ew/tX7j7iN55q5WWTeNIUzxSz20rhRRRI1vJH4ukYUyByqgBSA&#10;AOhG6B+L3Qnxd27WbX6J61wPX+MyUsM+Wlx/3tdl8zNTo0dPJmM9l6rIZrJmBXbxiad1TU2kDUbh&#10;j3H92/cb3b3OHdvcPmq43K7iBEYfSkcQY1IihjVIo64rpQE0FSaDo/5C9r+RPbK0ubPkrl+OzWcg&#10;yvqklml010iSaZ5JWVdTaEL6EqdKip61/P51HzP+LvYlLkfjNhtpnfvcmxc9Rfc9l0sdHBi+vKim&#10;m8ue23j8qFmrs1X1KqKarplEVLBIzMZGli8Z6R/cP9ivdzlma191r7ef3dyPuFs2mxYsZL1WFIZ3&#10;jwkSL/aRudUjgAaQj6hz7++f7ucg82JJyPy/sgvebdqvVRtyqqR2xUn6m1iYVkuDUCOZaLCklSHa&#10;WJkCA/kq/Mz4xdLZOt6C3vgW2f2n2xvOKHb3adZRUkuMzKVNFiqDCbFyeYLCvw0T5aCaSAsPtJJ6&#10;keRlbSQI/v4+xnuzz3aQe4+wbiL7lDZrEmbb1Zg8RVpHlu44/glIjKq9P1AiHSCKjok+5d7pck8j&#10;Xu5cuc17WsPMG83yrFuYCFAjLFHBZTMSJIkM2t0YBoi8hMpTB62VO8vjp0l8lNrRbN7w65292FgK&#10;Woesx8GYhmjrcTWPGI5KrEZegno8tippUADmCeMSBQHDAAe+V/t/7nc++1m7vvnIHM9ztm4uulzE&#10;QVkUGoWSNw0cgBrTWp01OmhJ66Tc9e2/JPuVt0O1867BFe20TFo2JeOWJmFGaKeJkmiLCgbQ6hwA&#10;GBAA6BPoP+Xd8OPjNug726d6Uwe394LHJFSblymU3FuzMYuOZPFMMPV7ry+ZbEPNHdWem8UjKSC1&#10;mII99xvvNe+HuttA2Dnfny4udkJBaCOOG3jkINR4q28cXiAHID6gDQ0qB0D+Svu9+0nIG8R8wcuc&#10;qBd6jr4c081xctFUFSYRcSyLE5VipdFVypKltJI6BL+Zx80PjT8curqzrHuza69qbk7T23k2291N&#10;FT08hr6JTNQU+4MzkKuKaLAYqnyilYqpI5agyxP4Y3KNYe/dP9ivdX3P5ug5s5C3c7Pte0XUfjbi&#10;Sw0NhzDEikGaQx5aMlU0sutlDDoBfed93Pb3kvli65L5p2H99bxudm7x2WFRUBZI7iadgwt18VSI&#10;nRXmLo5jQiNyurV8Afkz8f8A4p/IrG9tdwdcZLeO3I8fVY7BS0NBjsvkdj5vI5HGfb7wocfkpaeC&#10;oq8RjYamNdDrMonJjIcD311+8f7Ue5HvD7Y3XJnJPNEVjuhkV5Q7vGl1EiSarZ3QEhZHMbGoKnQA&#10;3bXrl793rnPafbz3I2zmnnXYv3ttttbOiqnhmSGdniKXcaSlUeSJFkVQWQgyalIYKRvJ0lR1r311&#10;hR1qw7f7F6t7P2tR18MNdS0+WwG5ts56jiq6f7ijqo5IpYpoJVJR1DxSCxCuvHz9zR81e3XNs8Bk&#10;uds5v2m8ZCUZo5oJ4WKtpZSCCCDkGjKfNTnt/G3KvuNylDK0NvufKO7WitpdQ8U0MqhgGRh9lVYB&#10;kYUIDLglmA/lMfy+ttb1g35jPjntxs1SVaV1JR5LPbxzG26arjkSWKWPa2V3DWYBhE8YKo9O8Y/1&#10;PJ9zvuX3yvvJ7rsMnLt37n3X0DoUZkhto52Uggg3EcKzZByQ4b59Q/Z/dU9ibPcF3BOSvEKuWEUt&#10;1eTQVJrRoJJ2jdM/2bq0dMaaAdGi+Q3e/VXxc6c3F2p2pVJidibZpKbHfw+hoYqqpylRW2osZtvC&#10;4oGKCpqq7/NpDdI1iVmYqisREntp7ec4e7nPG2cocnwmbmG7dn1u5VY1XvknlkyVVOJbLFiAKsQO&#10;pK9xOeuVva7k685j5kUrs0IWJIYkVnld+yOCKMlVJYVwSqKiszlUViNFztfufoHfPyryXeG2+op8&#10;L07kewcDu2p6sdKGn+5wlJPi6ncmIeCjY46n/j8tPVMUjbxp9xYWA9/QbydyL7j8v+z9ryBunOiz&#10;87xbbNbruALtplYSLBJVu8+CGjFSNR0V49cMOat82fd/c+/5i2jltLTkybdIZxt2pRSBWjae31J2&#10;oJislAnbGJKLhR1uwfC35V9G/LXprHb26Jikw239uyQbWyuyKvH0mJyWxsjR0UEkWDqMfQyS0K0a&#10;0rqaaWBjDNGPTZlZV4L++/s97gezPPN1sPuE4n3K6BuI7pXaRLtGYgyh3AfVqB1q4DK3GoIJ7Y+z&#10;Pubyb7mcpx3fJtk1lb2JW3ks3RI2tSEBRAsZMZiKUMTxnSwBFFdXRQ57S/lc/BHuPeNTv3e/x/27&#10;NujIVsmRytdgMxunaNPl62aRZZ6jKYva+cxOKq5p5F1SO0Op2LFidTXFHKP3uPvDcj7HFy7sHuRc&#10;rtEcYSNJore5MagUCxyTxSSKAMABqAAUAoKB7mD7sPsjzJudzu99yYIr2eRnk+muLq1R3clnYxW8&#10;0cYZmJZmVFZmJZiSSejabI2F1X0B11FtfYu3dtdZ9a7MxtfkTQY2GHF4XEY+likrspla+olbU7LD&#10;E0tTVVEjyMFLO5tf3DO/8xc3+5HM77tzDud3uvNV9Kia3JklkdiEjjRRwyQqRoAorRVHUpbHy/yh&#10;7b8stt2x7fa7XyxZRySsF7I0UAySzSuxJY0BeSWRmY0LOx49abv81X5cfGP5bdu4TM9J7Mr4chsx&#10;M3gN19mT4ykw69lwLNjf4JVU0ETHIVFHiRTVaQT1ixzvFOPQFAA7i/c+9l/dj2Y5Lv7Hn3fY2tr4&#10;xTW9iJGk+hNH8VWJ7FaTVGXSMlAyHJJJPHj70vubyj7oc6bZvnIWyParDFNFcXUirG1/mPwJTEO9&#10;RGFkCtLplZHUOq6QouZ/k+fNv4sby2JtT4q7H2u3Vfb23Nsx1mSxVdR0UNP2plMXj0l3LunFZalY&#10;y5DKsUkqJqapCzR06lo9SI2jBj77fsJ7vbHzDvPvBv8Au/745KursqkiMxO3xyORBbyRthI8qiul&#10;VLkBqMwrmN9z33Z9vn5c2H2tt9l/dnOIttTyUUx7nPHHqnlWVe7x9KtIYZQCIlPgs6RuEvU989+s&#10;7Ove/de6+el8z8DXbW+ZvyowOTCrWU3eXYtZ6ddnpcxuWvzOPmGtVNp6Cvjf6W9XBI5P0t+xW42+&#10;7+xntBuNoawPy/ZL9jRQJE4x6OjD8s0OOvn+94tvuNs9yvcC1uUIkXftx/MG8mZT9jKQw+R6Lj7l&#10;DqMesU0KTIVYfX6MOGH+IP1Fvd0dkII6vHI0bBl6Oz8av5i/y7+JdDS7e6t7A/jWxaadpx15v+l/&#10;vVtBPI80skWOiqZY8xtyKaoqGllXF1lD5pTqk1n3Avup92L2W95bibc+buW/A5hdafW2bfT3JpQA&#10;uVBinIACqbiOXSuF09TX7Ze/nuV7WBbXlfmd49jDljZTIs9oSdROmN6PBqZi7m1kgMj5ct0eGT+f&#10;38zpEAXrT47QNYXeLa/YTEn88T9mzLz/AK3uAF/u4fYtWJPNXM7D0NxZ/wCSxHU3P9+33iaoXbuW&#10;1+YtLuv89xI/l1H/AOH9fmn/AM8B8f8A/wBBTfH/ANsT25/ybk9iP+mj5k/7KLX/ALYumv8Ag6fe&#10;X/lF5e/7I7n/ALb+vf8AD+vzT/54D4//APoKb4/+2J79/wAm5PYj/po+ZP8Asotf+2Lr3/B0+8v/&#10;ACi8vf8AZHc/9t/Xv+H9fmn/AM8B8f8A/wBBTfH/ANsT37/k3J7Ef9NHzJ/2UWv/AGxde/4On3l/&#10;5ReXv+yO5/7b+vf8P6/NP/ngPj//AOgpvj/7Ynv3/JuT2I/6aPmT/sotf+2Lr3/B0+8v/KLy9/2R&#10;3P8A239e/wCH9fmn/wA8B8f/AP0FN8f/AGxPfv8Ak3J7Ef8ATR8yf9lFr/2xde/4On3l/wCUXl7/&#10;ALI7n/tv6kw/z/fmdEpV+sfjpVNzZ6jbHYqNz9OKbs6BLA/4e2pP7uD2Lc1XmzmdB6CeyP8Ax6wJ&#10;6fj+/d7wIKPtvLb/ADNneV/4zuK/4OiQ/JX+Yx8uvljSVeA7O3+2C2NVS+Vuu+v6c7W2e6BoXSDI&#10;w000mX3JFDPTrLEMrV13hk9Uej3P3tX92H2W9m5ody5T5bFxzAgp9beH6i5HEVQsBHASCVY28cWo&#10;YavUHe5nv57l+6Ye35n5od9jL6hZQILe0BBUgNGlXnCsodDdSTtG1SjL0SOOJYlAXk/lj+pv8WP5&#10;PHufGcuanqFXkZySeHp1k906p0P3xH2zm96fLP44bZ23SvXZes7j6+q44IioaOkxW5sflslWOXZV&#10;EGPxlFNPIb8Rxk+4496N1sNi9mvdHdd0mEdkmx3iknzaSB40UU83kZUX5sOpE9q9rvd39wOR7Db4&#10;We7l3mzCgfK4jZmPyRVZ2Pkqk+XX0PffzN9fQX1737r3Xvfuvde9+691737r3Xvfuvde9+691737&#10;r3Xvfuvdf//V3+Pfuvde9+691737r3Xvfuvde9+691737r3Xvfuvde9+690BnyW6K278l+iOzujd&#10;0TfaYzsPbFXh4cmIBUvhM1E8WQ27nooC8ZnfCZ6jpqrxh0MoiKal1XEg+1XuFuftV7h8p+4G0pru&#10;9su1kMddIliNUmhJoaCWFnjrQ6dWqhpToCe5vItl7lcicyclX0ojW9gpHIV1eFPGyy282mq6hFOk&#10;chXUusKV1DVXrQB7t6S7M+M/aO4umu3tu1W39zbcqZI6aqeKUYjcWJ8jLQbh29XuiRZPC5OFdcUq&#10;f1KsFdWUfSDyDz9yp7rcpbZzzyVuaXO03SgsoI8SGSnfDMgJMcsZwyn7RVSCeEXPHI/MPI/MG5cv&#10;cy2Btt7tnpJHkggk6ZYmIHiQS0LRSgAOvEKwZVDMOjfpZT/rEH2KyrDiD0CSrDip69qX/VL/ALce&#10;9UPoevaW/hPXepP9Wv8At/fqH+E9eo38J69qT/Vr/t/fqH+E9eo38J69qT/Vr/t/fqH+E9eo38J6&#10;9qT/AFa/7f36h/hPXqN/Cevak/1a/wC39+of4T16jfwnr2pP9Wv+39+of4T16jfwnr2pP9Wv+39+&#10;of4T16jfwnr2pP8AVr/t/fqH+E9eo38J661L/ql/249+ofTr2lvQ9eLoPq6j/XI97CseAPXgrHgp&#10;6EfpTpTtL5M9p7b6Y6a21Ubi3ZuKoj+7q/HKMJtnBrLGuR3LuXIpG8WLwuMifXJI/LnTHGGkdEIW&#10;59585R9qOUN156553VbbZrVTpWo8WeWh0QQISDJLIRQAYAqzEKpIHvIXIPMHPnMFjy/y7YtcbvcN&#10;REGAACNUsrUPhwR1BllIIUEABnZEbf1+LXx62p8V+huu+jNoP91j9lYbw5HLtCKebcO5MlUTZTc2&#10;4JodcrQfxfN1k8scReQ08BSEOwjBPzie7vuXvHu/7icze4O9roub+eqR1qIYEAjghBoK+HEqqzAL&#10;rfU+kFiOu53tV7e2HtbyHsHJVhOZjaxkzTEEGe4kYyTy0JYqryM3hxlm8KIJEGIQHowPuNupD6qP&#10;/nfbb3JuP+Xr2Z/dykq65cFunr3cWfgo1kkkXbuN3PSLXVMscd2aloqiohmlNiESMubBSRmh9wPd&#10;Nr2v7y3Kn70mSM3FneQwlqAeM8DaFBP4nVWVfMk6Rk06xZ++HZ3tz7M3c9qjGC23G1km0gmkRZog&#10;SB+FZZYiTwUDUaBSRpT0dVTPSwsjpoWJAwFuLDkHj6++8c8MqyuGU1JPXF+4gmWeQMp1FjTq6b+Q&#10;NgdzZT5q7/3Vh6WrfZ+D6V3Bj9yZKJXGOSty+4ds/wAFx1RKCImq6qajlliTlitO7Aekn3gj/eO7&#10;jtNp7D8ubPeyoN7uN+heBDTXpjhn8V1HHSoZVY8Kuo8x1m59yKwvn91hPFC+i22e5MzUNFSWSBY0&#10;ZuAMkihlUmreE7AHQSNyL3w6661dQMrFVz4zIw4+QQ181BWRUUxJURVclPIlNIWHICTFTf8Aw9qL&#10;N4Y7u1kuV1W6yKXHqoYah+Yr0lvknksruO1fTdNE4Q+jFSFP5Gh6+a3uLGZfbW+99bb3XDU0e6sN&#10;unOYzcVPkfN98uaoslUU+R+5apVah5jVxuWZ/UxNzyff1P7Zd2W68vcvbps7o+zz2kTwlKaPCZFZ&#10;NOnAGkigGBwHXzqbrZbhaeHa30breQM0Uqt8SSxsUkR/6aOrKwOQwIPQx/FPA7p3n8q+hdtdfJUz&#10;7wq+z9mzY96Jik1HHQZukr6/ISyqyeGlx+PppZpmJAESNe/0IH94dx2jYvZ73F3XmVlXZE2m5Dh8&#10;hi8TIiAZqzuyqo/iI6E/t1s+9btzfydt+zRMd0m3a1ENOIkEyOH+Qj0mRj+FUZjQCvX0UPfzIdfQ&#10;d1737r3Wjx/OZ21u/a/8wHsnJ7xSr/hO88bs7O7ErakzvR1G24drYrDmHHvKPEi0GZxlVFJHGbLK&#10;GY8tz3++4xuuybt927la02Rk+tsJbmK7VaBlnNxJLVwMnXFJGwY8VoBgdcUvvZbPvNl748+S7hG9&#10;Ln6eeFjwe3NtFGhT+irxSRn0eN+qrNw1EAx0kbFXkkIVIxYsxa4AQWJJv9PeX+2RSfUqwBCjiesc&#10;9nhl+sRwCEHE/wCfr6E/wOwme258L/i9hNzU1TR5vH9H9eQ1lHWq8dXRqduUMlJR1McnrimpaKSO&#10;NkNihW1hb380/wB4i/27dPfX3bv9plR7CXf70qy0Kt+u4ZlIwQzBiD51r13e9hbe8tvZn20iv0Zb&#10;j90W7UYFWVHQPGpVgGUiNkGkgFaUIFOjZ+4a6lvrW4/4UZbc3DWddfFvdlJRVk+1dt777Dxu4qyF&#10;ZGoqHJbiw21JdvCtKgxo9TDga8RFrcqwHJsepP8AdhbptkHM/u5s006LvF1t1k8Kmmp0hluBNp8z&#10;pM0OoD1BPDrnl9/bb7+SL2v3SONv3ZGu6QO34RPONvkgQ+Wpo7a5ZfOiPTFetYKSrphA0rSx+LSS&#10;Txptp/I/x99aFhl8QIEOuvXMNLeYyiMI2uv59bUP/CdvbG68d0h3/uzJ0dZT7Q3Z2VtyHaFTOrpS&#10;ZCpwGCr4dxTUAayyJC+QpIndRYumm91IHIP+813bZ7nn/wBt9mtJ423qz2qY3KihZFmlQwh/QkJI&#10;wB8jXgc9TvuH7duMOye4m5Swuu1y3FnDGxBCtNAlw0+muDpWeAMwqK9pNVIGxH75ldZ99Ed/mT7Y&#10;3ju/4M/JHB7FeqGfk6/nyBgoqVayryGDwmTx2b3Pi4IWIOvJ7bx9XAWW7qHJUFgB7n/7rO7bJsn3&#10;gva3cOYVT92jcglWbSqSyxvFBIT6JO8b0OCRQ4r1Av3ntt3jdfYj3FttkkZbtbRJW0rqZoIJ4prl&#10;QOPdbxyg0BNCaAmnWgZiKyjakGiWNNLtdDYMpHBDD6gg+/o7vYJxMaoTUdcPNwtrlbg6kJqOPVvP&#10;8jTBbq3F88sfm9pyzxYDZ2xd65Df1VDSrNSVGDyeKfDY7F1U54pnqdyV9HNGw9ZantbSW94Vf3ge&#10;4bPtn3d7mw3lFO5X24WqWalqMsscgleRR+ILAkqsOFHrxp1lX9z3Z99n98OU7ixd0tbWzvJrnFQb&#10;cwNCFY8FrcTQEeZK4qAabrnvg112S66N7GxsbGxtex/Btxe3vw454dePA049fN+7i23unYveHb2z&#10;+wKWqx+9MP2Hu+nzVPkQwrGqmzlZMahjLd5Y6xJFlR7kSI4YEgg+/qL5H3TaOYeQOSt75bmSXYp9&#10;stjEyfDp8JRpxgFSCpGKEEEVHXzt82bRu20bvuW2bvBIm62tzJDcBwQwnjdlkJrk1cFg3BwQwJBB&#10;KV2fhM1vHs/q/am0aepr915vfu1sbg6XHq718mUq83Qw0QpxF+4JBUOpuCLWvf2cb3f2Ox8p827x&#10;vUqR7Pb7dcPKz/AI1ictWuKUB/wdJdk27ctwM23bcrfvG7pBABxaeciKFV/ptIyqtM6iAM9fSs9/&#10;K519F3Xvfuvdaa/8/HE5vGfOHZOeytLUpgM30dten27kZUf7GRsVuTdiZShgmYeI1FJWVPkkQHUq&#10;1CMRZxfuR/dzXlhd+wG/bdZyqdxt+YJ2mQHvHiQW5jcjjpZV0qeBKMB8J65H/fesr9fdiSSVH8Cb&#10;aLVojQ0KK9wjBW4ErIGLKDVdakgawTSvlKqlSlJd421lRHe3LEiwHH1v7zvtIZmmGlTjj1hfYwTt&#10;ONKkU49b2n8pja29NofALoHF77jrafLVWI3BncdSZBpjVUm2Nw7rzea2xE61FpIYpMLWwyxR2CpF&#10;IoHAHv56Pvl7vsO9/eP9x7vl5o2s0nhhdkppaeG3iinOMEiVWVjxLKSc9dsfumbdue3ew/Jibkjr&#10;4xuZ4Q3H6ea5lkhYce2RGEqf0HXh1Y57xf6yP6oa/wCFAe2935P4s9eblw1PWVW0to9ow1G+BSsx&#10;jo4MvhqvHYLI18KsNVFFkyYdRBCTVEf01A++iX925umyWvu9zNtV9Kibze7QRaauLGOVXmRD/EY+&#10;6nEqjenWCn379p3a95I5J3G0Rm2q13VhPTgjzQskDt6DUHjDH8cqrxYV1GoayiNGrieJU8BtyLfT&#10;6Xt77RPBOJyvhnVq65SyW1yLgqYmLautmj/hOdhdzDbXyZ3WVqotj5LNbBw2O8hmWjrNy4uDc1Xk&#10;5qSNgKcyUuOydMsrrdiJEDcBffKP+89v9q/evtTs4KHmCKC8lelNSwSGBYwx40Z43Kg47WI4nrpX&#10;9wvb91ivvc+/kLfukx2EPHtM6fUyFf8ATpHIhbz0yp5EdbMXvlP10a6Kh869u7p3Z8N/kvtzZNJV&#10;1+6Mt03vilxFBQB2rq6X+DVEk1FRpGQ8lVV0iSRxqvLswAuT7mP7ve57Rs3vj7Vbpv0yR7RDvlo0&#10;jv8AAg8VQGYnAVWIJJwAK9RJ782F/uns37kWO2wPLdvtU3YoLM6KuqRFUVLFow6hQCWJ0gGtOvns&#10;4iaKCkWlqGENXTnx1EMg0yxyJwySKRqDK1wb839/Sveo8kxliGqFsqRwI+XXB3cY5Jbhp4Rqt3yp&#10;GQQeBHy6Pv8Ays8JnN0/zGvjYdqUlVWPt/cOW3BnqmgRzHj9u47bWYOXqq+WMaYaSWCTwkuQrvMq&#10;clwDjp97u/2/aPuwe6Y3iZEW5to4YVcirzPPF4aoDxYEasZAUtwBPU+/dn27dLj3b9vYLNJPHG6J&#10;KaVxFCryTEkfCvhKykmgOoJxYA773v50Ou4HXvfuvdaun8734C7sTdVb80unsBVbgw+ToaCn7627&#10;iaWSqymGqMLQU+LxvYtJTU4Z6jCS4ejhpsmqJqpZIFqWLJNKYet/3BPvG7M2zwexHO+5JbXsUjna&#10;JpGCxyrK5keyZjgSiRmeAk0kVzEAGRA/Mz75HsRexbxfe7nL8LybRcxr+8EFT9NNGixrdUyBbSxq&#10;izkACGZDM+pbiRodcaCsgqI0kR1CuoYAnmx/qDz76hSQyRsVZTUHrnTLbywuyMpqD1n1L/ql/wBu&#10;PbVD6dNaW9D13qX/AFa/7f36h9D17S38J69qT/Vr/t/fqH+E9eo38J69qT/Vr/t/fqH+E9eo38J6&#10;9qT/AFa/7f36h/hPXqN/Cevak/1a/wC39+of4T16jfwnr2pP9Wv+39+of4T16jfwnr2pP9Wv+39+&#10;of4T16jfwnr2pP8AVr/t/fqH+E9eo38J69qX/Vr/ALf36h9D17S38J661L/ql/249+ofTr2lvQ9R&#10;6isgpo2kdg2kE6QRq4/oPbsUEkrBVHHp6G3lmdUVaV62Qv5HHwR3nS7w/wBnV7WwdVt3FQ7eymC6&#10;SwOUpGp8jl3z8K0WX7AeCoVZafEx4Z56KgJUGrNXJKpCRIZOXP8AeA/eG2KbZP8AWH5O3BLm8a5j&#10;l3WaNtSRiE6o7MEYaQyhZZs/p+GqEEuwXox9y72V3E7vB7sb5Z+HstvG427WpD3E0qNFJdJXhbxw&#10;vJFG1CJ3lZ0KpCDLtB++SnXTDr3v3Xuve/de697917r3v3Xuve/de697917r3v3Xuve/de6//9bf&#10;49+691737r3Xvfuvde9+691737r3Xvfuvde9+691737r3XvfuvdAL3/8YuivlDtT+5vePXWE3xio&#10;fK2Nq6oVFBuDBTTBfJUbf3LipqLO4aSQopkWCoSObQBKrqLe5F9t/dn3C9pN4/fnt/zPcbfeNTWq&#10;0eGUDgJoJA0UoFTQuhK1JQqc9ADn/wBruRPc/b4dv515fiu1iNYpO6OeEkgkxTxlZUDEDWgbw5AA&#10;siOuOqqc7/wn++HGQyD1WC3p3ltagcG2Io907aydNExZmvDU5jaNZX6QCBZ5ZDYDm9ycwdu/vIff&#10;G2tli3DYuX7y5H+iNbzxsftWK5VP2KOPCmOsYr/7iftrdXTz2vNu+wwt+DVZuF+SsbQNT/TFj8+m&#10;gf8ACfL4m/8AP1O/T/5G9jf8RsX2t/5OUe8n/TIcuf8AOK7/AO2vpH/wBnt3/wBNvv3/AGZf9snX&#10;f/QPl8Tf+fp9+W/7Xmx/97/uN71/yco95P8ApkOXP+cV1/219e/4Av28/wCm337/ALMf+2Pr3/QP&#10;l8Tf+fp9+f8An72P/wDYP79/yco95P8ApkOXP+cV1/219e/4Av27/wCm337/ALMf+2Pr3/QPl8Tf&#10;+fp9+f8An72P/wDYP79/yco95P8ApkOXP+cV1/219e/4Av27/wCm337/ALMf+2Pr3/QPl8Tf+fp9&#10;+f8An72P/wDYP79/yco95P8ApkOXP+cV1/219e/4Av28/wCm337/ALMf+2Tr3/QPl8Tf+fp9+f4/&#10;7m9j/wD2D8e/f8nKPeT/AKZDlz/nFdf9tfXv+AL9vP8Apt9+/wCzH/tj69/0D5fE3/n6ffn/AJ+9&#10;j/8A2D+/f8nKPeT/AKZDlz/nFdf9tfXv+AL9u/8Apt9+/wCzH/tj69/0D5fE3/n6ffn+H+5vY/8A&#10;9g/Pv3/Jyj3k/wCmQ5c/5xXX/bX17/gC/bz/AKbffv8Asx/7Y+vf9A+XxN/5+n35/wCfvY//ANg/&#10;v3/Jyj3k/wCmQ5c/5xXX/bX17/gC/bz/AKbffv8Asx/7ZOuj/wAJ8vib+O1O/R/5G9jH/wCUb3v/&#10;AJOU+8n/AEyHLn/OK7/7a+vf8AZ7ef8ATb79/wBmX/bJ06YT/hP58OKGvWpzm9+9NzUSj/i11W6d&#10;sY2nkIZWBlqMVs+mrSLKVssicE/mxCO//vI/fC4tjFt+wcvWk5/0RbedyPsWS5ZfnkHh6VBV2P3E&#10;/bW2nWW55u36WIH4Q1klfkWFmTT7NJ+fVqXx6+LXQ/xY2o+z+jevMPsrHVJifLZCL7jJbk3BPCCI&#10;59wblyk1Zm8sYi7GKOWcwwa2ESIGI94g+5fu77ie728De/cHmae/ukqI0OlIIQeIhgjCxR1xqKrq&#10;eg1sxAPWTft77V8ie123zbfyXsMdr4xrNKS0lxMQSR4s8haRlUklI9Qii1ERIgNOjA+426kLr3v3&#10;XukzvOu2jjNo7nr9/wA+Bpdj0mBys27590Gi/u2m21opv4z/AB0ZIGgfEtQGQTrMDG0ZIYEG3s12&#10;K33q73rabbluO4fmB7iMWwt9XjmfUPC8HR3iTXQoV7g1CM9E/MNzsVnsW8XXNEtqnLaW0hujc6Pp&#10;xBoPi+N4nYYilQ4eqlaggg9aGXzjy/whyvek1V8O8Bl8Z1aKFU3JGBl6TD1+6FzGY/ilXtGkzkk+&#10;QoNvz400ngRtCBgxSNF9Pv6Jvu/2Xv7Z+3yQ+9+4wS83eJWA/ptKlv4cXhrctEAjzB/E1kVNKAsx&#10;z1wn97Z+Qbvni4m9mLa6t+UfploLgyUa5MsrO8Czl5o7cxmIIktGUhgI0UBettr+WRl/hZl/j5FJ&#10;8LMTSYPbEGQhh37i6+KpG/qXd4pRf+/VTkZJ8hX1MsIZqSZZHomiL/b6bSIvGP719l772XuU6++9&#10;49xuzRE2ciFfo2ttX/ERUARFBoJFKiUNTxa9rHrH92i69obnkiY+1Nm9uwkT65JyWvRcFKr9S7M2&#10;tSNXgmNjbhdaQhNLopcPkD/PK+LPSvYed6227t3fPbWX2rk63Dbly+2ExmL21RZXHTtTVtDj8llZ&#10;/PmJKaojdGkigFOWQ6JHFiZQ9tv7v33e585Z2/mnc9z2/ZbK8iWWCOcvJO0bjUrukYpEGUghWfXQ&#10;jUqnHQA55++pyHytvV5s2x8u327/AE8rRyTo0UEBdGKOImkLSShWUjX4axtgxu6nV0b74X/zDPj7&#10;848dnF6rr8zht47VpaWt3R1/u6jgx+48dQ1cn28eUojS1VZQ5nDiqIheop5CYpGQSpGZI9cKe+33&#10;aPcn7v8Adbeeb7eCfY7x2WC8tmLwO6ipjbUqvFLp7gjqNShijNpakue0Hv7yX7xi8tNljubPmC2i&#10;EktpchBJ4ZbR4sTxu8c0QaisVYPGWj8WOPxI9VI/87DNfAT+9WXxWCwiVfzIWpxP9481sfzU+HoK&#10;RpYJa2LsUwzxYXI7kfFx6I9EctfE0iidgBZc+PuF2P3jf3PZXm4X5T2O0SeBFd0aV2oQpsqgypB4&#10;hqassLBT4YqanB/75tz7Mvuu523K1m592RPF9ZLbdtqOBdbsEiOS6MeCYVMynQLhsKoE/wDkaZn4&#10;LtCMXgcTSY35npQ7hOZyG7RUTZPLbZkr6x1/0b1FVI+Np4oMAIUyMVMsdayiRmLwFrBP+8DsfvBh&#10;zd7jePL7FGSHwkt9IjjnCKP8eVQHYmbUYWctEDpA0yAVFX3I7j2nUQQbhblfeak4WSckxyQanIG3&#10;ipijkW3IWcaUuXUSkF4A2nZT98r+uk3XvfuvdVLfzZs/8EcT1JjKb5e4eDcW7qimzMnT+J2554+z&#10;FyqxR+aqwlbQ1FI+PwJrEgWqaukFBKwA0vIo05mfc1277w15zndy+yl81rsqvENyknobHw6miyq4&#10;YPNp1GMRL4yjNVU5xH+9hfeytty1aRe5NlJcc1tDN+7ltareqSBqcOCFS21hPEFwTC7KAqPKq011&#10;f5Xuc+CGI7zCfLnALWZKsyG3oun8rueOorOu8NnzWVvnbelFHKtG4mkejFNNWRzUMLq5mVVOtenH&#10;3ttv+8Pe+3xPsvuJjtUimO5RwFVvZYdK0+lYjUKDxdaxMsrAgRkkaTz1+7fee1FlznI3vVaNNtrC&#10;AWjmpsop9TiRr+NWBeFtUekyLJbR6Xa4ULR13Avk58qulviD1fJ2l3Fn3xW3/uYMXgcVh6UZPP7n&#10;yk8Rkp8VtzFRyQrVSCnQu8jvFTQRjVJIoK34m+0/s/z37182ryjyRtom3LSZJpJW0QwRg0aSeQg6&#10;RU0CgM7thVNDTr17le6XKHtPy7Hv/M1y3hSP4dvBCFea4k0ltEKFlXCAszu6RotNTiqg1T7N/wCF&#10;BXxTz+7MPg90de9qbF29l6paRt4ZCDA5aixBlYrBU5fGYvIvXxURYjyvB9w8YN9DAH3mFvn92z7w&#10;7ds19uG0cy7PuG5wpq+mQzRtJTisckiBC38IfQG/iHWMmz/fo5JvdzW13XkvdLPbK0acNDOUH8TQ&#10;xsHZRxbwzI/8COcdWq/IvdHxpr/jluvdfyEqtn5/485bbNHl8xU5xP4nhc5iMjHBWYOXCpSaq6sy&#10;le8sT45qIir8xRoSrAMMPvbHaPdW39z9n2f20hvrb3Lhu2jjWI+HLFIhKyiUt2LGgDCYS/p6QwcE&#10;GhyP9yt59rLr2z3De/cOa0uvbqe3il1NWRZhIVe3Nv4f6jTOxRrYwESh9LRkMKjSF/jXwTj+Wgyp&#10;2f2RL8NRulQNuPVz/wB8zt5cYKczvK2TNa1IM9/lJiNV901B+2T5Tb333+g+8K3sz9H++9rHvl9H&#10;/b6R9L43iaqAeHo1eD2avD8MTd1NGeuLv1HIB92vqRt+6f60v1/9j4iDcPpfC00EgegPjd4pIJPB&#10;7dYlz1vMfGfJ9D5bozrqs+M420nSTYKNNi0+1IXpsXSUCSyippJaWcCup8tBX+UVq1Y+8+78hnvK&#10;WJ+fj3WtPcOy9weZ4Pdb6o8/C4JuzcENIzkDSwYdjRlNPhGP9Pw9IjogA67be1t3yBe8h8vz+2Ag&#10;HJXhEQLEGXSdbeKsiyfqrOJdf1Am/W8bWZauWJHb3HnUgdcXRJEeORFkjkVkdHUMjowKsjqwKsrK&#10;bEHgj3tWZWDKSGBqCOIPWmVXVkdQUIoQcgg8QR1T325/I5+DPam8sjvWjwu++savNZI5TMYTrjct&#10;HjdsVc8rNJWJSYbNYXOx4WCtlcs0VE8EMZNokjXj3m3yX/eAfeC5Q2O12Ge/27doYIvDilvYGedQ&#10;MKWlilhMpUCgaUOzcXZjnrEnmb7mPtPvu4tf7Zebrs8DPqNvZyQfTrU1IjS4t52iWvwxxusUYosc&#10;aIAoO/8AFb4ZfH74abSyO0uitmnBJnaiCr3NuLK102a3XueppRKtI+ZzVSFd4aNJnENPCkFNEXZl&#10;jDO7NAPu/wC+nuT75bza7z7hb59QbdSsEMaCK3gVqahFEvAtQanYtI1ACxCgCZ/bL2f5I9prK8tu&#10;VLGT6y60ePczv4lzP4dfDV3oqqiamKxRJHErM7hNbuzGn9xD1KHXvfuvday/88PO/BSSorcVVYym&#10;yHzTjo9uCHK7RWqjlxW3krKN2p+yKmllTEVVZJt4yLQxTJLXxxtESUhEQPVz7gO3/eFWK3vIbtov&#10;YgvNWO50kSTFWFbJWBkVRNQyspWFiHADPrI5lffYvvZ6W6vLTardn95la3E0tuWEMcVUJW/7hFJO&#10;bcAQgK9zGhi1lISgZG/yRs58BxuXFYbKbe+y+aGvNHDbg3v5qrF5LHiSqlgh60klqZcNjM8mFk0V&#10;AeGLIS+N/C7ISpPPv87f94w7VeX1nufiexVIvFhtaLIj0UE3wCiWSEyiqEM0K6l1qGAILfuZXns0&#10;u6bbacyWLj3bM0xtJrg6rZh3FVswG8OO6ENQTKgmakggfSzp1dN80P5ivx8+D0GEoezqvOZ3e+56&#10;KbI7e2FtGjp63OVWOhnNMcnkZ6yppKDD4ySoR445ZXLyPGwRGCsRgj7E/di9yvf+S/uOU4be32C0&#10;kCTXlyxWJXI1eGgVWeSQLQlVFFBGphUA5n+8P3heSfZuS027d4bq+5juIfFS0tghdYtWgSzSSOkc&#10;SMwYJUtJJofw43CMQVn44fzvPi3352hgup8vgt59TZ7dtdTYraeV3d/CqzbOVy9YxjpcXV5bGVLH&#10;DVVXPpjheeL7dpGAaRLj3L3uj9wT3d9ueUtw5ystwsd526yjaS4jtvEWeONctIsci/qqoqzBG1gA&#10;kKeo09vfvl8i8577Z7HvGw3mzNcyrFFNM8UsBldgqJK6ENEXZgqMUaOp73QUJHP+Z3m/hBiOjadf&#10;mpiaHPYuprqxOusVjoqhuxZdy/bKJ5tkVWOlp8njkijMRrpmkSh0eMThz4kMffdNsPf699wJT7EX&#10;klvdpGv1sjkfRCDVgXSuGjck6vCUKZa6jGVGtgLfvN3vsza8n2qe7Fm1xdM0hsI7clb4ygKXNu6s&#10;hSIfp+OZWFs36ayh2MaHVI+A2X+D+K+Q+Oqfl7g6mt65amK7OmyZyVRtjE7wOYxLYeu3pSYp46mt&#10;wENCtUJVcSU4coZY3QEDsP8AeMsvf689s7qL2U3BI+Zw3+MiPQs8lt4UnipatJVVmL+HpIIegYIy&#10;tTrlZ7Cz8g23Plq3vVbSz8om2KkR6zGt14sRje6SLTJLbCMSiRUqpqPEjePUBvn4qTFzYvGzYOSg&#10;lwstBRyYiXFNTvi5MW9PG2Pkxr0hNI9A9IUMJiJjMZGni3v52rxbtLu6TcFkF+JGEgk1CQSBjrDh&#10;u4OGrq1d2qtc9d37F7KSys5NtaJtuaJDEYipjMZUFDGV7ShWmgr26aUx1P8AabpV0lt77J2l2RtL&#10;cOw997fxm6tn7rxdThtw7fzFOKnH5THVaaZYJ4yQyOpAeORGWWGVVkjZXVWBvsG/7zytvW2cxcu7&#10;lLZ73ZzLLDNGdLxupwQfP0ZSCrKSrAqSCUb9sOzc0bNuPL/MG3R3ezXcRjlikFVdT9lCrAgMjqQ6&#10;OFdGVlBFN+V/kD/BfI7mbM0tT3FhcDLPJUTbJxu98a+Cu7yuKeCtyO2q/cUFInkAC/es9kHr+t84&#10;rP8AvHfvB221Cxmi2OfcQoAuntX8XAAqVSdISxoTXwgKk44UxNufuRe18u6C+g5j3+Gzr/YLNbMo&#10;HkokltJJtPlV5Hc+b1z1al1r1j0x8V+o4NnbCwu3+seqthYvIZWrJnFLQUNLTwvW5ncOfy9dK09X&#10;VyRwtLU1dTK7sF5IVVAxA5q5s5693+dJN75jv7nducNxmSNcandmIWKGGNBRVBIWONFAFeFSScku&#10;XeW+Svabk99v2iCHbeVrCJ5pZJHNAFXVLcXE0hLO5VavJIxNFAqFVQKiN/8A/CgH4nbY3LkMJs7Y&#10;3aXYmLxtU9NJuiho8PgMXX+KWSOSpxFNl6/+J1VKwTVG00NMXUjhfeanLf8Adu+8m7bVbX++cwbR&#10;tl5KgYW7tLNIlQCFkaNPDVs0IVnoRxPWKe9/fp5Esr9rfY+Tt1v7ENQTsYbcOP40jdmlCnyEqRP/&#10;ABIvVmPxJ+ZnSHzS2HWb66ZzVbULhayDGbp21naMYzcu2MlUQGeCDJ0KzVET01WiuYKmGSSGbxuA&#10;wZHVcU/ef2M5/wDYnmKDl7nqwjUzoXt54m8SCdFNCUegIZTTWjKrLUEihBORntR7x8n+8O03e48s&#10;vNFeWrItzazqEngZ11IWCs6PG9G0SxO8bFHWodHVSb98/wAk/wCFPee9832F/DN89X7k3Nk5svuB&#10;OtM/jsbg8lkKuSWauqhgc5g8/QY2WsqJjI60Yp4g/wClACR7nH27+/p78+32wWHLX1e37ttdpEI4&#10;froXeVEUAIvjRSwu4VRpBk1tTix6ifnP7nXtZzZu11vFlebntEs8rSSRWckPgF3NXZIri3n8LUc6&#10;ImSJT8MY6Nh8TPgh8bfhbjMzS9I7Nmos3uRYodxb13HXtnt5Zmkgk80GOny8sUEdHi4pwH+2pIae&#10;F5FV5Fd0VhDfvL94f3S997uxm5+3xZLC1JMNrAng20TEULiMElpCMa5GdgCVUqCQZR9rvZDkP2kj&#10;upOWbSaXdp0CSXdy4luGjBB8MMqRxxR1AZkhjjV2VWkDsqkHF9wh1L3XvfuvdcXRJUeORFkjkVkk&#10;jdQ6OjgqyOrAqyspsQeCPe1ZkZWViGBqCOIPqOqsqurI6goRQg5BB4gj06qs7y/k0/Bvu7P5Xdn9&#10;xs71dubMvLPX13VOfO3MXNWS3LVabUrqPMbUon1HUVpKOmjZvUykkk5f+3/35fvA8g7dZ7N/WC33&#10;faoAAibhD48gUfhNwjR3DjyrJK5AwCBSmLfOP3PvZ3mq5ub2xs7vZrqZy7CwkRISxoO23minhiXH&#10;wQJClatTUSSWtf8AhPj8TwLN2t34T/UZrYwFv6W/uOx/3n3Kh/vKfeOuOTuXKf8ANK7/AO2vqPR9&#10;wz29pnnffa/9QX/bIeuf/QPl8Tf+fp9+/wCxzmx//sGHuv8Ayco95P8ApkOXP+cV3/219e/4Av27&#10;/wCm337/ALMf+2Pr3/QPl8Tf+fp9+f8An72P/wDYP79/yco95P8ApkOXP+cV1/219e/4Av28/wCm&#10;337/ALMf+2Tr3/QPl8Tf+fp9+f8An72P/wDYP79/yco95P8ApkOXP+cV1/219e/4Av27/wCm337/&#10;ALMf+2Pr3/QPl8Tf+fp9+f8An72P/wDYP79/yco95P8ApkOXP+cV1/219e/4Av27/wCm337/ALMf&#10;+2Pr3/QPl8Tf+fp9+f8An72P/wDYP79/yco95P8ApkOXP+cV1/219e/4Av28/wCm337/ALMf+2Tr&#10;3/QPl8Tf+fp9+f4/7m9j/wD2D8e/f8nKPeT/AKZDlz/nFdf9tfXv+AL9vP8Apt9+/wCzH/tj69/0&#10;D5fE3/n6ffn/AJ+9j/8A2D+/f8nKPeT/AKZDlz/nFdf9tfXv+AL9u/8Apt9+/wCzH/tj69/0D5fE&#10;3/n6ffn+H+5vY/8A9g/Pv3/Jyj3k/wCmQ5c/5xXX/bX17/gC/bz/AKbffv8Asx/7Y+vf9A+XxN/5&#10;+n37/rjObH/4nYx9+/5OUe8v/TIcuf8AOK7/AO2vr3/AF+3n/Tb79/2Zf9snXE/8J8fiebae1u/R&#10;9L/7mtjG4/IH+/GFr+7D+8p94/Pk7lz/AJxXf/bX17/gDPbzFOdt9/7Mv+2Tox/SX8mT4L9K7gxe&#10;7P7i5/tHcWIeCooqntfcJ3LiY62AqyVku1aKiw+1q+TUuoJV0dRErchQQCIt5++/R94PnzbbvZv6&#10;w220bZOCrrt8PgSFDxUXDNLcIPKsciMRgkitZC5R+577Ocr3Vre31nebzPC2pVvpI3h1UI77eCKC&#10;GZaE/p3CTR8CVqARarFFFBFHBBHHDDDGkUMMSLHFFFGoSOOONAESNEAAAAAAsPeH7u8jtJIxaRiS&#10;STUknJJJ4k+Z6ykREiRI40CxqAAAKAAYAAGAAMADh1k916t1737r3Xvfuvde9+691737r3Xvfuvd&#10;e9+691737r3Xvfuvdf/X3+Pfuvde9+691737r3Xvfuvde9+691737r3Xvfuvde9+691737r3Xvfu&#10;vde9+691737r3Xvfuvde9+691737r3Xvfuvde9+691737r3Xvfuvde9+691737r3Xvfuvde9+691&#10;737r3XvfuvdVGfzw6zclH/Lx7OO3pMhFBUbr63ptytjzKpO3JN3Y950rDD6vsXycdIJL+kkgHg+8&#10;0vuAQbXP95nlMbksRkWzvmg10/txbPQrX8YjMhHnxp1ix98V7xfZe6SAn6N9zs1n/h8PWWj1eVPq&#10;Rb6f6egcadaVdJ9qaWHQYiDEpY/m5Xkk/W/vvBN43jPqBrXrjBceOJ5NQauo9Gl+I+8vlJs3dm9q&#10;n4rP2O1ZWbVqqXfMPXuBrtzQnb9pJDNm8dT4zK0kMcBD+GpkiWSEs4jddTXiL3o2P2i3zZthi931&#10;2sQJeK1obyZID42BSJ2kjYk41IrENRdSmgoOOUd790dikv7j2yk3Zd5ktWW4FjDJOxtfxmaNI5VC&#10;L5SMoKEnQyljUrqSxVNVkKiWQ1FXNXVM1ZNO7SzyVDyu00k0jku8jyMSSeSfr7ltkeKK2jRdMKxq&#10;FAFAFAFAAOAA4dAeY3AS31E6PDFPsoKdGY+F1f8AIug+ReHb4jfxxu6J8BuCGjj29TYmrZsEMfJP&#10;mhkIc/FNghRGnhuTVAJ5RGE/dMYMVe+1v7Y3HthfD3p+nHIi3MJYzNIv6usCLQYSJdWo8I86dRbs&#10;DdSJ7cze6cHMO0P7UG7HOpMot/AWJpCvhOZgRODCU8IMSJQVqFI/U0dALu6v3BlN/b7yG+6itqN+&#10;VW6s5NvCTMm+Tbcj5GobM/eAquioFf5A6gAKwIAsLe5E2W22205c5etuXoo15dSziFsIv7PwAi+F&#10;p9V0UoeJHHoF7u+7TXEs+6eIb+SWR5i4o5md2aVpBx8QyFi9QDqJrnoVPilW7tx/yw+P9Z1s9cN9&#10;J2nsqLCJiVkeqkNVnKOmrIWSJWL0k1BLKtRcaPAz6rLewQ94YNmufZv3Ig5pWP8Aq8doujKZKBRp&#10;iZlNT+IOFKeesLTNOhX7bzb/AAc38nSbB4o3cbvaeBorqMvjxhQKZo1dLg4KFg3aT19FL38x/X0F&#10;9e9+691o8fzmsjvGt/mDdkU29Wq0x2NxGyKXYUVWWFIu0n2tjamKTGpqaMU8+bnrTIVAvP5NXqv7&#10;7/fcYtdkg+7XytLsIQ3Us1014V+L6gXDqQ541EQiCg8E00xTrij97KTe5ffT3AO5CQ6Ppkg1CgFq&#10;LWJoxGaZj8RpXwT+q8v4q9VbZQ0gpi0jopBXSUNnvfjSRzf3lzaCYygKDT58OsbbEXBmARSR514f&#10;n0c35X575a5Xr34y0vyfrN2PspdjLU9FrucYuOOq2qKTEU5qkahRMhXVYoY6JTLki1b4ilzY8wX7&#10;Obd7M2fMvuvL7Sw2Y347hp3bwPEJW41SNp7zoRdZlIWCkWrVio6kbm+993bvauT/APXAmvpNjXbP&#10;91BnEVPoT4Y1RNGA7KQsQLTFpSojqdOnom2RWg+0m84hWMgXI4I4twfwbe5ytTceMnhli/UbWbXf&#10;1EfhFi/Rt+5d+/K/JfHnozavatR2TD8eqCjiTqYZzb9Xidm1sFNSNHSjFZgYqhg3AKaiB8JeeoMc&#10;fKWU39wxyNy77OWvuZ7g7vyfFtTe5cjk7j4UyyXKlmq3iReI5h1N8VEQFsNU9Djdt6909w5Z5d2r&#10;mtt1PJNrrO1rPA0doRlXNtIY1WcoCVB1yGNGIXSrGpT5PtPA2owiHSbm4tYD/iPcxr43iCgbXXoB&#10;J9R4o0hvEr1tQ/8ACdmt3dP0d8gqPIyZJ9kUfaO332eKgzNjY8nVbdqDulcYX/aDGOHHNOE4uVJ5&#10;PvkH/ebwbLH7ge209qsQ399omFzpprMazD6fxKZ4mYJXyBpgddS/uGy7idk9x4HL/ulLqzKj8AuW&#10;im+op5a/BW0Ljjp8MnBHWxJ75ldZ+9e9+691737r3Xvfuvde9+6910b2NrXtxf6X/F/8Pfvt4daN&#10;aGnHr5vHbtfu7K92dvZDsySubsOo7G3k+61y81RNkIsz/Hq1a6CWSrjhnZYJgUW6JZFFlUWA+o/k&#10;u32Wz5C5KtuVFj/qyu12wt/DChDF4K6CApIyKE0JyTk8evnb5quN6ud23O53sud5kupTdFst9V4j&#10;/UB651ibWGBAIYEEClOk3tnJbhw+9NoZLYlRkqffNHuLEz7Vfb4mfNjPpXQHE/w2KlV6iasatCCN&#10;EVmdiFAN7ezTdbXbb3Yt7teYYom5fe1kFwJqCLwSh8TWWooXTWpJAAzUdFm1tuMc8U1j4ou45EeJ&#10;kr4iyqwaIxae7xBIFMenu1gUzTocvlpunv3d/ds2U+U397E7cj29h6Oan3zgDtnMQ4SKF5MUi4b+&#10;G4lIKQpKzIywgOSTcm59x97M7R7c7LyDHae0P0Z5LNzKwa0m8eIyk0kPi65CWqACC2KAY6EnOm7+&#10;5m9bxuF77nfvH+tdI1l+shNvOEVB4QMRji0roNVogBqWyST0XJikWQwz0bSR5SPK0LYpqFpErRkB&#10;UxmiNIYP3hUCoC6NHq1Wtz7lABntr5ZwDaGF/E10K6NJ1aq400rWuKcegnaNd6boxltPhtU+gpno&#10;43zkzfyzynau0qX5lVG6DvWi2LixtSHckeJgpU2rUyTTwTY6Hb0ceGaSoqS5qZVBqXlFpiWUAQf9&#10;36w9mrTk/eZvY2O0/cMm4SfUGAyFjcKACHMxMtFWmhT2BTWMUJrI3uXee8F3u8Q94Jr5+Z4rSIRi&#10;5ESutq2poighAjKsddWALs4bxCXU0Jfk/tBTXkaJbFdHIHquLW/xv7na08bxe0H59RzY/UePRFY+&#10;vW9p/KWrd81/wB6Am3++QmyaYfP0+GmydjVy7Pg3Tmo9onWPU9LHglhSnLXb7dE9/PR98yDl+3+8&#10;f7jpy4sa2hnhMoj+EXJt4jc48mM2ovTGst12v+6VJusnsNyWN1D0Q3KQahQ/TLdTLAB/QVAFj8vD&#10;CAdoHVjvvF7rJHr3v3Xuve/de6qy/nO1e5KL+Xl3XJt2SviSWp2RTbjfHBzKNsVG8sNFk1mMYLJR&#10;SSNEsx/T42IPBPvLz7i0O1T/AHmOQ13NYywS6aEPSnjrbSlKV4sBqK+eoCmesX/vhPuC+xu+CxZh&#10;E19YiahI/SN1FQMRTtaXwlI4NXSagkdaP+ONI+PpWTwsPCOTy1j9dV/z7783XjLczBtQOrri5eC4&#10;W7nDagdXV0n8hOv3dB8zdx0G2Za87MrusNyvvyGlWV8VppJ6F9vSV7BTBFUR5mRVg1EMdbgcaveC&#10;f94tb7LJ7F7Xc7qkf79j3aAWhagk7g4mCeZUxAl6YwtfLrMb7ls2+x+9NhFamUWUm1XQugK6TCoQ&#10;xlxwqLjwghORqYKaM1dyn3w266+9e9+691737r3Xvfuvde9+691737r3Xvfuvde9+691737r3Xvf&#10;uvde9+691737r3Xvfuvde9+691737r3Xvfuvde9+691737r3Xvfuvde9+691737r3Xvfuvde9+69&#10;1737r3Xvfuvde9+691737r3Xvfuvdf/Q3+Pfuvde9+691737r3Xvfuvde9+691737r3Xvfuvde9+&#10;691737r3Xvfuvde9+691737r3Xvfuvde9+691737r3Xvfuvde9+691737r3XvfuvdAp358iem/jF&#10;sGr7M7v3vjtj7SpqmKghq6uGsrq/KZOdHenxWFw+Lpq3K5fIzJEzeOCF9EatI5WNWYDz259suePd&#10;jmOHlTkDYJdw3plLlVKokcYoDJLLIyxxoCQNTsKkhVqxAIK589xOT/bTZl33nLeFtLF5RFGNLyST&#10;SsCRHFFGrSSNQMzaVoiK0khWNWYEk6d/nGfBHuvf2H62272TnNv7k3FXw4vbz742fmNtYfMZGokE&#10;VLRw5qZKjH0U1VIwWP7x6ZWYhQdRA9z5zv8Acg+8NyHy5e807nytb3O12sZkm+kuYp5YkUVZjECr&#10;sFGT4YcgZpTPUO8tfey9oOZN4tNlN/eWE9xMsUUl1AEheRzRFMsckqxajQBp/CTUQurUwBsF7S7V&#10;686U2Lnuyu1N2YrZWx9tUwqsxn8vJItPTq7rFDDDBTxz1tfW1UzBIaenjlnmchURjx7xs5R5P5m5&#10;95h27lXlDZpr/f7ptMUMYGpqCpJLEKiKMs7sqKMswHU582838t8i7De8zc2btHZbJbga5H1HLEKi&#10;IiBpJJHYhUjjVpHYhVUnHVZeB/nh/wAvXO7kpNu/6Sd24aOtrFoodxZ3rvc1BtxGeTxpUVNWtNPW&#10;0lIx5MktOgVeW0i/vK3cfuAfeW27a5tz/qtZTtGmowxXsDzmgqQq6grN8lc1OBXrHu2++L7NT3wt&#10;Zp9zgti1PHe1JiAJoGIieSYL5k+DVRlgADS2XE5bF57F47N4TI0OYw2YoaTJ4nLYyrgrsbk8bXQJ&#10;VUVfQVtK8tNV0dXTSrJFLGzI6MCCQfeG15Z3e3Xd1YX9rJBfQSNHJHIpR43QlWR1YBlZWBDKQCCC&#10;CK9ZPWN9ZbnZWm47ddxz7fPGskUsbB45I3AZHR1JVkZSGVlJBBBBp04e03SrpL722VtPsfaW4dib&#10;6wGN3Ts/deLqsLuHb+XpxU4/KY2sTRNTzxkhlYcNHIhWWGRVeNldVYG+w79vPK+87bzDy9uUtnvd&#10;nMssM0Z0vG6moIP8ipBVlJVgVJBKd+2LZ+Z9n3Hl/f8Ab47rZruIxyxSCqup+yhBBoyspDIwDoys&#10;oI15e0P+E8uw8nu9q/pzu/LbK2XkK+eorttbswH96K/D0c8yv9jgcvR5DEmqhgjLrH93GXAK6ncg&#10;lul/KX95fzFa7KLbnjkCG/36KMBJ7ebwElYCmuaNkk0kmhbwzTjRRUAYA81fcNN1u6z8o+4PgbMz&#10;k+HeW/jSxAmoCyRPEJQo7V1qjkAa5GarG3b4XfBrpn4Pdc1uxusaeuy+V3DPDXb33xuHwS7g3ZXw&#10;RPFCtQsKLTY/EUYlk+3o4rpF5GLNI7M5ws99vvA89e//ADPBzBzZJHDZ2ylLW0hqIbdCQTSp1PI1&#10;BrlbLaQAFUBRlj7P+yfKvs7s97ZbQ73e8XhU3V3MFEk2gEJGFUaY4I9TeHEK0LMzvJIzOdWf+bX1&#10;Z8Leo++KfCfG6qRN45Cs3Lle7tt4HK1eX2xtXcFbW0EuPxmOkkM1LjMi2useqoIJXWjPjRljJ8a9&#10;d/uZc3++/Ont3Lf+6UROxxpBHtU80axz3EKo4eRwKNImIhHM6gy9xBYdx5afep5b9tOWOerbaPae&#10;+1OguDfwCQy29rcGRDHDA5B0lazCWBXdbeiRAR0Ma3c/yb+qPhJi+pqbtL491dPn+6sxtPA4Tumt&#10;zeRmqd3bXzZghqctg6bDVYibCbcrsvTtJBNBG0VasSnytoKJgN9+LnH38vOcpeUfcuFrbkOC9ml2&#10;tIkC208VSscrSrXxZ0jIDq5DRFj2DVqOav3OeW/aReWLXmblm9N17kjb4odxEz/rWrvRpY4YaKI7&#10;aWVKpMgbxhGqtKxjKJ380/5LPTfyd35m+3uvd21nTfZe5qk126vDi1zuzdy5KVo/ucxU4ZazHVeM&#10;y1WqM00lPN4ppWMjR6yxb3sR9+7nj2n5dsOSuZdmTfOVbRNFvWTwbmBBXTGsul1kjXAVXXUqjSGp&#10;QBV7wfc72Dn7eNw5m5R347PvN5MZbiJ4vHtZZWy8qoHjeGSQ1aTQzRu5L+GHZ2ZS/BX+T1058Qd5&#10;UHb259zVvbvceLiq48Dm6vGrhNr7TasinpJavB4A1eRnqMv9hO0Qqqmd/HrZo40bSylP3hPvuc8e&#10;9ex3HJW07VHsvI8xUzRK/i3FxpIYLLNpQCPWAxjRBqoAzsKgmvsp903YfbDdrPmnmHfW3fma3LGA&#10;CMQWtuzBlMiR6neWbQxAeSTQvxJErgOLhfeEnWXXXvfuvdEB+c/8urpD514XCS76OS2n2Ns+nnpd&#10;ndk7cEBy1BQ1E4qZsHmqGoH224NvyVJaRIJCktNK7vBLH5JllyQ+7795zn77vd/fpy+Irzle9YNc&#10;2M9fDd1GkSxOO6GYLRS6gq6hVkRtKFIF96/u/wDKvvNbW91eXMlhzTbwmKG8iUMTGWLeDcRNQTQh&#10;yzoNSSRMzmKRBJKslb3x/wD+E/vWOy98UG7e+e1KrtrD4Kvpa7FbIwOBn2nhspJSStMg3PXzZfJ1&#10;9VRSOkeumpxBqUMDKQbe8o/cj+8i5s33l+42b275QTZr24jZJLqaYXEsYYUPgII40VwCaSProaEJ&#10;UdY7ch/cWsds3Vbzn7nIbhtSOD9LawGBZgK1WeZ5JJBG2NSQiNzSnjUJBsm/mCdQfDffHx/eq+Xc&#10;OKwfXXXLtkNp5ikyM2383gcw1AaSkxWzI8Y8U9dW5KmpliXHRxSxypEGaMLFrTFn7tnOvvjy/wC5&#10;Ah9lpJrjmfdBouI2QTRTRa9TSXRkqEVGYsZ2ZWUsQGJfS2QX3guWvZ+65Cjv/dGUWWz7YGFrJCxj&#10;nR3TQLe1jjB8YyqigW3hujeGrlB4QdNO74e7R+HO+vkHtvaXygz24dvdRZhqqjx+Thr2xFDJnpp4&#10;IcBS7rzEUU02IwNQGcT1KGMQyaGeRIvIw7d+929e+HL3truu9e0u3W1zzpAFZ0KeI4hAJma3iJAk&#10;mXGhDq1DUFVn0jrkD7NWvKd7z7tdv7s7tcWPJ8gZZJoCqaJSVEX1D6XMVuakTSoB4R0uzpEHdd2X&#10;unon4vbj+Mld1T23t7aVD8c9pbOx6QpWV38MxOzdvbYxqQ4bNYXcCTirxlbiqNF8FXHMZptRVjKJ&#10;XV+CnInuF7t7X7r2/OPJm53snufe3zklU8SS5mncmWKWEjTIsjE642UKtARo0KV7Tc58je1c/tee&#10;W+arW1t/brbrONkcyFFtY4EpFNFPq1q6LgPqZpQzI/iCRlbSch2x8G5/l3Fs9937/h+H8u8Fov74&#10;VCSR7oXANQgrNM38L+6jxpztoTL9sKlcf6zaX1e+9T7t94GP2Vfe12XbW97BY6/plIMHja+A/U0l&#10;/C7guvQZu34MdcX4LfkGT3ZjQb1uS+0h3Cn1LRqL4Wvh11mLwsfrYI8HxRBkp4uOt5f439ZdJ9R9&#10;L7F2X8ecfg6HqWlxENftaowFaMrSZunygFZLuCozRlnmzeQy8knlmqZJHdydPpVVVfn490ea+fed&#10;Oe+Yd99zLm4k5zeYpcLMvhtEY+0QrFQCJIwNKxqAAM5JJPb/ANttg5K5c5M2Wx9vhC3Kzx+LFLG/&#10;iifxe4ztNUmV5OJYnAARQqKqqOPuP+h11737r3Xvfuvde9+691737r3Xvfuvdazn88Pp/wCEu2YZ&#10;u0J549vfLvdsuEko8FtauN924WCpWjyWf3tt+OOekoQmMVhDX/5NPVVEKKTLaS/Vn7gPO3v3urpy&#10;lHGbn2WshKGluE/3HlK6khtZiQz1kpqh/USNGYgJ29cz/vs8s+1G1iTdNrvDb+7N9LDI9tCwMc0W&#10;rRJcXcVGELNGCEkUxPPIgqJNMjBFfyRen/gxvXO0m/cjV1Ge+XOy6jJZag2lu6r8OJwmPhndKDdG&#10;xcQY4qTOZGgo9LTSu9RPQTMZVRAI5FPvv887feC2Hb5uXbWFbf2Xv1SN7i2WskrkAvb3clS0SO1Q&#10;qgIkygIWbuUk/wBy7ln2l3vcYbjmG9lm907GZ57e0nIW2CIT4dzaqFAuJYloziR3aB6SrEtI5Qbz&#10;+dT1N8JKnr3/AEs911kmA+RMe1qrbvUEm2snJFuXdklDUSVtFQZrAotTTV+2MbW1TrPXTRRtBHOY&#10;0nDGJRCv3D+cvfyLmX+pvIUAufbI3izbkJ4wYLcOoV3imOlkndVBSJWYOUDGOgcmWfvpbB7URcvy&#10;8w73fS2/uhPaGKwSB6vc+ESyfUQkMn08TOwe4IjYBhEshbwkFRH8ozq34U9rd8y435D1UcvYeIyO&#10;1cz0btvcGWqMTtrc24aCrydVkaKqCvDS5fKRPBRPS0E8irVHWoWQ/ttmn99Hm7355P8AbtLr2zhI&#10;5ZmiuIt1nhjWSeCF1jVGXBaOMgyiSZATH2klR3DEb7pmwe3PMnPd1tXurelbhjbttsJcx21zOsjm&#10;WGdwAGYkQeFA7otxWSMiWvhnZ/8Amn8EulPnFsnHbb7Npq7D7k23JUT7L7B294I9ybalqwn3VLad&#10;Wp8phq1okaakm9JZA0bxvdjyW9iPvDc+ewG/XO68pyxz7XdBRdWc1TBOFrpbGY5VqQsi5oSGDCg6&#10;6f8AvL7G8qe8+2WkG8SSWm+2mr6a8hCmWMNQvE6sCs0DkAtG1CCNUbxvVuqmeq/+E83W+I3mmV7k&#10;7oy+/tl4zJw1mN2ltrAna1TlqaCV5EpNw5mfJZOSKGVdAkFJHG7ANpkXUNOZfN/95fzRe7E1nyNy&#10;JDt2+yxFXuJ5vqFjYgAtDEEjBIyVMjEDFVNM4tcp/cQSz3d5+b/cA3OzBv7K0tzbyyrXKvM8kvhB&#10;hhvCUuASUkRqML494706l+NnVM25N3ZfA9adU9cYKhoVnmV6fFYTD46CHH4vGY+jpo56qqlEcaQ0&#10;9PBHLPK1lVWPvndsexc5+6fOKbXstlcbrzhulw70FDJLK5LySOzEKoqSzu5VVFSSB1m5vO98me1f&#10;Jwvt1uYNr5Q2yCOJAAdMaKFjhhijQM7se1I441Z3NAqk9Vw4P+eH/L1ze56Tbf8ApI3diIq2sWih&#10;3Lm+u9y0O2ld3CJPUVa009fSUrMeZJaZAo5aw95Rbh9wD7y237TNun9V7KZ401GCK9gefAqQq6gj&#10;N8lkJPAV6gi2++N7NTX4tJp9zgtdVPqHtSYhU0DFY3knC5yfAwKlgACerUZ947Tptpyb8n3Jg4dk&#10;xYI7ok3a+To126u3BRfxL+OnMGb7H+FHH/vCfX4zF6r294gR7HvMu8ry7Htdw2/G4+nFuI28bx9e&#10;jwvDpr8TX26KatWKV6ySk3/Y4tjbmeTd7ZeXRbfUm5MieB9Po8TxvFro8LR3666dOa06qvy388L+&#10;Xpity1G3P9JW7clDTVxoH3Ji+utz1G23ZZPG1TBVSUsGQno1Iv5FpiCvIuPeX1n9wH7y15tUW6f1&#10;VsonePWIJL2BZxiukqGKBv6JkwcGnWNs/wB8b2YhvWtorjc5rUGnjpaN4ZA4sEdkuCPT9DUR8Kmo&#10;6schyHT/AMj+n5KyKq2v2f0z2ftaqjnnZ0rtt7j2zkYZIaxKgyeJ4BGFdZA/iqKWaMg+OWP04vyW&#10;3O3tdzskDxXe089bTeKQKFJ4J0IKkUqDXBWmpJFIpqRszxHdcl+5vJjzpNbbnyVudswY1PhyRGoc&#10;NXS0bIwIYHRLDIprokTGjr89NmfC3rjvqv2l8Tcvks3sHFUFPS7omhyldncNSbsXJ5NcxQ7azdaN&#10;eTxVHRmnRZUeWHyBgkj2Le+//wB3Xffffmj26tt595LKK35jmkZoAY0hla30R+E88S4jkZtZKkK1&#10;KEqtadcQ/ffbuSNt5+utv9m92kvOVobZQZJXMqfVB5NawTMA00IQR6ZSXDnUVkkHcdrz+WP0l8Mu&#10;tui4N6fD2sG6MR2GuPl3jvjLZJ8nvGuzmLo4knwO4oZYaT+7dTiqiod3x0dPTRq83k0urRueOn3s&#10;OfvfTmn3Bk2H3tg+kvdsLi2tY08O2SKRjSaEgt46yBQBMzuSF01Uhl66vfdr5S9pto5P/rD7Z3sl&#10;9NepHHdXM7A3QkhWv08qBUEHhly/hLGobWJKyK0b9d/IP+bJ8J/jXvvJdab87Ey2W3rg5fttw4bY&#10;+1spuj+79XZWaiyuRgWnxcddErAyQxzyyRH0uqsCvvXtr9zb3690+XrXmrl3lmGHYbgaoZbu4jg8&#10;Zf440OqQofJmRVbipIz09zt96L2o5H3u85du767vd2tn0TLaQ+IsT+aNLI8UTOvB1jdyh7XCsCOj&#10;GfGb5g/Hv5e7ZyG6Oh9/0u7afCzxU2fxFTQ5HBbkwE04ZqcZXA5imo6+KnqQjeKoRZKaUqypIWVg&#10;Ix91vZL3L9lN1ttp9xOXHspJ1LQyK6SwTAfF4c0TMhZajUhIdaglQCCR/wC3Xu5yH7p297LyfvPj&#10;XVqV8eCRGinh110F43AJRqELLGXiZlZA5dHVTM+4o6krr3v3XuiifKX50fGf4cU2EbvTf64LL7kS&#10;WfBbWw2LyG5N05CigfxTZL+DYmGeWixazXjWpqTBDLIrLGzsjhZq9ovu+e63vhLfj2+5bNxZWpAl&#10;uJZEgt0YioTxZCA0lMlEDMqkFgAykxN7k+9vt77UyWVrzXuzjdbhC8dtChmnMYJHiMoosUZYFVeV&#10;41kZWWMsUcKGPxr/AJovw0+Ve9I+uOr+yKyn35VRTTYva289uZXaeQziU6NJOmEqa+FsVkquKJS/&#10;20dQalkBZYyqsQLPdP7o/vl7P7E3NHNvK6Ny6hAkuLWeO4SIsaAyqh8RFJxrKaAaAsCRUO8hfeT9&#10;rPcLebXl3a9zntd8uNXgw3UXhGYqNRWORWkhaTTVhEZBKyhiiMEcrYT7xp6nvr3v3Xugv7i7o6w6&#10;A2Dmez+394YrZGycEIhW5nKNM/kqaglaXH46hpIqnI5bKVbKfFTU0Us7hWYLpViBbyRyLzb7j8x2&#10;PKfJOyTbhv8AcV0RR0FFHxO7sVSONcankZVFQCakAhXnPnblf2+2G55l5u3ZLPaIiF1MGZndq6Y4&#10;o0DSSyNQ6Y41ZyAzU0qxFcG0f53n8vjdu5sftheyd1bdkydfHjqPNbo6/wBx43b5nmlEMElTkYKe&#10;tbH0sjsLy1EcUcam8hQAkZRb19wX7ymy7Vc7seVrO6WKMu0UF5A81AKkKhK62A/ChYk4UE06gKw+&#10;+J7M3d4ttdXW42duWA8aa2/SFTQMxieWRU8yzRgItWcqASLZaGuosnRUeSxtZS5DHZClp66gr6Go&#10;iq6KuoquJJ6Wso6qB5IKmlqYJFeORGZHRgQSD7w2uLee0nntbqB4rqJyjo4KsjKSGVlIBVlIIIIB&#10;BBBFesoba5t7y3t7yzuEltJUV0dGDI6MAyujKSrKykFWBIIIINOpXtnp7qNWVlHjqOryGQq6agoK&#10;CmnrK6urJ4qWjo6Oliaepq6upnZIaemp4UZ5JHYKigkkAe3YIJ7qeG2toXkuZHCoigszMxoqqoqW&#10;ZiQAACSTQdM3Fxb2lvPdXU6RWsSM7u7BURFBLMzEgKqgEsxIAAJJp1U1u7+d3/L42juet2xL2Tur&#10;Ptjq6XH1mc2119uTI7ejmglMM0kNfNTUc1dSxuDaWnilSQC6FgQTmVsv3BfvKb1tNvuycrWdsJYw&#10;6xT3kCTEEVAKBmCMR+F2Ujg1DXrF68++J7M2979LZ3W43ltqI8eG2PgmhoWXxXikdMVDJGwZaMmo&#10;EE2Q9P8AcvWXfmwcL2f1Fu/F722Rn0kOPzWLaZQs0JC1NDX0VXFT5DFZKlZh5aapiimQMpK2ZScX&#10;OduRua/bnmO/5T502Saw3+2I1xSU4H4XR1LJIjfhdGZTQgGoIE/cm868se4Gw2vM3KO7JebPKSod&#10;Qysrrho5Y3CyRSpjVHIquKg0oQSJvsJ9Cnr3v3Xuq7/kd/NM+GPxb3xU9a9mdj11XvrHxJLmdubL&#10;21lt2VOBaVVeKlzVZQRDFUGQdG1Glao+4jFi6KCt8mfa/wC6H76e7vL8XNXKnK8acvSkiKe6njt1&#10;mpgtErnxHQHHiBNBPwsaGkA89feX9quQN7u+XNy3O4ut7tyBNFaxeL4LEVCSSM0cQkplo1kaRKjx&#10;FXUtRW+LXzn+M/zIo8zJ0T2Cmfy23IoqnP7Vy+LyO3N14mjnl8EOQmw2Wgp5arGvPZDUUzTwpIyq&#10;7KzqCD/d37vvut7HTWKe4XLZtrO6YrDcRyJPbyMBUoJYyQrgZ0OEYgEqCASBP7be9Xt97qteW3Km&#10;6ud0t0Dy200bRTqhIHiBTVJYwSFZ4XkVGZVcqzKCbr3C3Ur9e9+691737r3Xvfuvde9+691737r3&#10;Xvfuvde9+691737r3X//0d/j37r3Xvfuvde9+691737r3Xvfuvde9+691737r3Xvfuvde9+69173&#10;7r3Xvfuvde9+691737r3Xvfuvde9+691737r3Xvfuvde9+691737r3WmB/PT7G3huv5y/wCjXN11&#10;aNk9b9cbQbaWFkkdcW1VuagGezmchpbiF66trKoUsk1i5SijS9kA991f7vflfZNn+79/Wqwt4/3/&#10;ALpulz9RKAPE0wP4MURbiEVV8RV4Ays1KsT1x8++jv8Auu4+7+72N08n0e129tBbLU6Qk9vFdTSI&#10;vANJLLokYCriCNWJEahadamCBQkyBKeWndZYZov25IpYzqR0ZSGVgwuCOQfeb0UkhLIxLIwoQcgg&#10;8QesPIZZSWjYl43FCpyCDggjzFOjvfIH50/IP5JfHrq/pjtfJUldtTYeRpauhzcVPX02d3TU4vHy&#10;4vHy7prnyUtHmJqKkqGCN4I21HUSWJJgL22+757a+1vuXzbz1ydavHvG4xMrxFkaK3WRxI4t0CBo&#10;gzKKjWRTAx1KHNfvl7g897Fy9yFzHu0N1tGynVC2l/qHYRmJDcSGRllaONiqtoV6MSxYkkkgrKSm&#10;ajlVoIwgjsG0WsdP1B/r7n6CaUToRIdVfXqMLa4nW4jIlbVq9etx7+QrvbdO6/g1/B9xT19bjtgd&#10;q7v2ltKtrppZlO3mx+39xfYUTSqNNHjstnqlVVSyqWIBFrDh5/eKbBtGz/eB+u2yOOO53LZ7a5uE&#10;QAfra5odbU/E8cMZJNCaA+dT1/8AuSbxuW5e1m+WF6WNnYb5NFb1rRI5Le2uXjWvkJp5Xxish6us&#10;94HdZjde9+691737r3RXfmv2Luvqb4nd+9i7H8i7s2t1vnq7CVEQYy4+rliSiOWj0FWV8PDVPVAg&#10;jSYb3Fvct+wvLGz85e8ntxyxzBQ7NebpCkqng6glvDNfKQqI6eeqnUSe+/Me8cp+z/uBzBsDsm72&#10;+3v4br8UZkZYjMPQwq5lB8tFevns0ryVb1ddV1MtdWV9XPV1lVVSvUVM9TUyPLPNPPKzySyyyOSz&#10;MSzE3Jv7+liZVhWG3hiEcEaBVVRpUKooAAMAACgAwPLrgzfSyGRQQRQdWMfyid67l2T/ADEOmaTb&#10;NbVRUe+P7w7O3TioJZFpcpt+t27k6+YVlOjCOZMbW4+GrTUDokp1Ycj3jD99PYdq3/7s3PU2626G&#10;fb/BubeQgao5kmjQaScgurtGacQ5HWRX3W953Paveb28ksGYNcXcltLT/RIJoZNaP6orKk9P44Ub&#10;8I63sPfz1ddt+ve/de697917r3v3Xuve/de697917rUd/wCFBXYG6cv8g+oesa05Cj2ZtTYA3RiI&#10;TNOMXmM5ubKV1JlK9acqtO9ZQ02Hhpy2pmVDay3u3aD+7Y5b2iy9tedebIBG++3m5fTyGg8SKKCN&#10;GjTVxCu0rPSgBPmaY5Rffk5i3a69ztp5dlRxtFjs6SxCp0s9zLJ4sgHDVSGOOvEBKYqa0L5Cmglp&#10;JI30xpZbN9Cthe6n6g++iltLIkystSesF7SeVLhHWpb06O33F85vkH2j8aOofjRubKw0XV2xqDF0&#10;FLPjoslTZXd9Ft+nFHgabdORnydTDmKXDQqogjWKKNWjViGZFIgPkj7vvtryj7q86+6u1WbSc3bh&#10;JI7ByjR2zTNqma3QRqYmlNdbFmJBIBAY1kvefernvm/krYvbHddxg/qrsgUQwxK6PII6rCLljIyy&#10;rbjthQIqIVVqF0QqSqSngaBodKaChH4+hH1v/j7nlZZBIHqdVeowSaVZVk1HVXra0/4T09k7z3P0&#10;N3Z1/nchW5HavWfYeCXZH3kjTJjKfdeJyNbmsTRSvdkoo67GJUCIHSklS5AGs++PH95bytsW0+4n&#10;IXMm3W0cW8brtkv1WkU1tbyIsUjAcWKSFNXEqij8PXVT7iW97lc8uc9cuzysdqs7i1nhU1pG92Ln&#10;x0T+FWaBJSooPEkdz3SMTsIe+avWevXvfuvde9+691737r3XvfuvddE2BNibAmw+pt+B9OT72MkD&#10;rRNATTr5yffXZe8e6O++2+y+xKuvqd25/fO5Gq6TJurzYelpspUUmPwMUUbyQUtLgqGGOljiiJjR&#10;IgAT9T9P/t1ypsfInt1yZyryzDGuzW23waWQUEjNGGeYkgFmlcmRmbJLZpw6+eXnnmPd+auYd45k&#10;3p2O6bhctPMW4h2OI/ksShYkXgiIqCgUDpK9f9g7s6g7F2X2b1/l6nAbz2hn8fmcJXUckkbmrpJ0&#10;cU8yRshqaSrTVDPCfRNC7IwKsR7N+ZOWtm525Y33lPmSyS52K9tnilRgCNLAioJrpZTRkYZVgGGQ&#10;Oizl7fN15f3Kx33Z7x4N0sZlnhlUkGOSM6gagiqmlHU9roWRgVYgjZ8v/kl2R8se617U7Zp8Zjty&#10;U+2sVtukweGp6+hw2NxeN800MVDj8jkMnPTmepq5ZpP3SHkkLWufYC9k/a3lf2b5DPKHJsksu1td&#10;yTtLKyPK8j0BLuiRhqKqqvbhVA6P+ffdLmr3a3u95x5qa2O6yxxw/wCLo8cSRwghERXkkZRVncgu&#10;Rrd2xq6K/Vyy0NTi8lRVc2Or8dkKWuoq6lkanqqaqpZ0mp54J4yskUsUyBlZSCCL+5bhRLiK7tZ4&#10;Vlt5Y2RkYVVlYEMCDgggkEHoI7dNKjTBKklTwJBB9QRkEeRGQeHX0T/ixvncfZnxu6O3/u+mqKXc&#10;+7esdn5rOR1XkNTJkazDUr1FXUGVI3M1ew87EqtzJ9AOPfzIe73L+18qe6XuBy3skqvtNlu1zFEV&#10;ppCLK2lRQkUT4Bk/DxPXfT2d5g3Tmr2r9v8AmLewf3tebTbySk1q7mNayGvnLTxP9t0PnuOepJ61&#10;V/8AhQ72PvH/AEk/HvqBcpW0vX1Ts3Mb5q8VFI0WPy25pc/V4RJ61VISqlxeNoFEIa/i+5cgeu/v&#10;r/8A3Z3K+yf1W9yudTaRvzKl9FaLIRV44BCspCfwiR3Ooj4tCg/D1zD+/hve6yc28qcvmV/3NbbX&#10;9WiVOk3E088LSEcGdIoVVCcossgFBI1deKakpWhZGhiCqvB0AWsPr9Px76ZRzShwwkNSfXrnnHcT&#10;iQMJGJJ9ejqYr5y/ID/ZLM98RZclTVnUlRkoaSHO1EOTfcmMwv8AE48y2z6PLLk0ol27PX0xf7eS&#10;mchWdVYA2WCLz7v3tv8A6++3e9KWrpzmsRYxAxiCSXwzF9S0fhl/GCNTWHGQpIJ4yq3vbz5a8hP7&#10;MjcIX5QmnWfSwk+ojAkE/gJIJAot3mTxTE0bdxcA6DpBKIqSlFKkXiiZBFbWVBJBHJY35+vueXmm&#10;MxfWdVeHUWSXE5naTWwbVwr0dbp75v8AffUXxJ7W+Mmy6yjTrbfOQyTV24Hiyr7k2rT7hgpqbO4n&#10;bmVpstTUWLoc7DRETI9PKx8spUqZGPuBud/YH255195+T/djfYHPNO3xJohBj8C4aEs0Uk8bRs0j&#10;xFu0h1A0pUHSOpT2r3v585Z5N372r2q8gj5b3qQPNqWQzrqVEljgfxRHHHcpEFmQxNqUyaSrOzdE&#10;rpIIlpo1ADjRYsRcsDfkk8+54mkcysSaGvUV3ErtM5Joa8OjjfFD5p97/EbZncO3ulMnR0tJ2VT0&#10;aZaqrKOfJVG2q+jpshSQZ/bcX3cdBjs2sGQI800NQp8cd19PMH+8fsR7ee9G+8kblz5au821MxjV&#10;WCCdGZGMM50l3iqg7VZD3NnPUm8k+93P/tcm+bdyju8Vou82yRSs6s7oYvECS21XEcc4ErDxGR6g&#10;KCO0UKFNPNlq2vzOUnlyeUy9XPX5LIV8slXWVdZUyvNU1FVUzM81RUTTSMzu5LMxJNyfc1pGlnBb&#10;WNpGIrOFAiIgCqqqAFVVFAAAAABgDA6jW6ubmSQ+JO5apJJJJYk1LMTUksckk1JNSej4/wAqXfW6&#10;uv8A+Yl8fqLaWRrKSi3zlsts7duKpJWWjzO3Mrgcm1TDkKZbxzw0FTBFWpqH7c1MjixUH3jv98Pl&#10;7Z+ZPuy+5M+82yPcbfDHc28jDuinjmj0lG4gupaI04q7KcHrIn7sO87ltfu7yHeWLP48t+tq9Ce+&#10;C5BjlR/4kApLpNQHijkwyKRvme/na67d9e9+6918/P8AmCby3H2F87vlFl93yV0lbiu0ty7RxtBk&#10;pZZ2xm3tn5CXbe36OnWZE8VKMVjYnRVUL67i99R+kn7tmx7Xy193n2kstlWMW820QXLugA8Sa5QT&#10;zM1K1bxHYEk1xQ0pQcGPfbfNz3r3R9wtw3Bn+q/ft7DUk1EdtO9tCmfKOGGNABig6KVSZfJ7R3Dt&#10;3d+2K+pwO5ttZegzOCyuMlalr6HKY+pjqqKrppoyGSaGeNWUj8j3M01lab1tm57Ju1stxtN1C8Us&#10;cg1I8bqVZWB4ggkHqMdpvby3lWWC4dJY3WRHBIaOSNg6SIwyrxuodWBBVgCDUdfRx6Q3Znd+dM9T&#10;b33PQtjNybw612PufP490jjajzOd21jMnk6cxxExR+OsqXGlSVA4BI9/L7z9s238u89c5bBtNwJd&#10;rsd1uoIXBJ1RRTvHGanJqqjJyevoE9u963HmTkDkjmHeIfD3a+2m0uJlpTTLNbxySCmKDUxoKYGO&#10;hQ9hLoY9akX/AAoH7I3hmPkB1T1BXPXUfXu2uu6beeNpfLKmNzO5dxZnMUGRyUkPpgqanHUWGhp0&#10;JLGIM9razq7O/wB21ytsll7bc4c7W6xvzLd7m1q7UBeKCGKJ0QHiqu0rOeGqi8dIpyj+/NzJvNx7&#10;m7Ny68jrtFhtMc0MedLS3MsqyzUrQnTCkSkiqBHAIDtWhCvpaZqGZTFEmmMWcKFK6f7Qb8H30Yt5&#10;ZRcRkOTnh1gxaTzrdRkSMatw63Uv5IO+t0b0+CG1KTc02Tro9kb13fs7b2UyU6VBrNvUk1FlaOCj&#10;k8ss/wBnip8vLSIsuhkEOlV8aoTwf+/5y9tGxfeH3ibao4o2v7C2uZo0BXTMwaNiwoBqkEayErUH&#10;VUnUWA7E/cq3ncd09nJLG+ST6fbt2ubeAudQ8ErFPpSpJCRvO6KpoEACKAiqOreveFXWXXVN389T&#10;sDd2xPgjlqfalZksam+Oytl7M3LkMbP9s8e2quHNZmspKmVZYpftMnWYSngkVNRkVyrKULkZxf3e&#10;/Ley8w/eGs5d4gilO37VdXUCONQM6mKJWUUI1IsruCaUIqDqAriJ99TdtwsPaOy26zZxa7jvEFvc&#10;aSQGhENzceG1KVV5YIwy8GUFWBUkdaZFPS05pkBhjbWl2ZlDEk/kn+vvujLNJ4rEORQ9cdJp5vGY&#10;iRhQ4oer6/8AhPR2Bu+l+RvenU0OTr5eva3qF98z4YyM+MpN14Xee0sJj8hDCzFKepnxW4quNygv&#10;IoXV+hffOr+8u5b2Wb2w9vucpLSMcyx72LQS0/Ua3ltbmV0J4sokhjYV+E1p8R6z4+4pu+5Re4m+&#10;7Ml2w2y82Ka4liqdLTW11ZRRTU4BljuZYyQAWDqCSEWm2774w9dTukH2nuPLbP6y7D3ZgcfNls3t&#10;nZG6s/h8ZTClM+QyeIwddkKCkhFbPTUZkqKqnVQJZI4yT6mAufYi5Q2uz3vmvlnZtxuVh2+73C3h&#10;kkbVRI5JUR2OkM1ApJ7VLegJx0GedN2vth5P5q3zbLZptxs9uuZoo101eSKF3RRqKrUsoHcwX1IG&#10;evm8PkK7cOWz+4M7W1OczebzeQyuWymTnkra+uyFbVTVFZU1dVMzzTzzzyMzsxLFjc+/qOW2t9ss&#10;9u23brdLewt7dI444wFRERQqqqigAAAAAwB189W5XNzLJHJLPI0zLqZmZmZ2buZ3ZiWd3YlmdiWZ&#10;iWJJJPRs/wCX32Duzqn5w/H3cWxPumyea39gNl5XEULyoma25vDIQYLO0NZDArmemWgrWnIYEI8K&#10;vcFAwhr7yfLWzc4+wHuTtnMWgWkG2zXUcjgExT2yGaJ1JpRtahcHIYrmtDKfsjzLvfLnuT7e7ltD&#10;ObwbxbQ0BP6kdzItvNEwBGpXilYUNQG0vSqgj6CHv5tOu9HXvfuvde9+691737r3Xvfuvde9+691&#10;737r3Xvfuvde9+691//S3+Pfuvde9+691737r3Xvfuvde9+691737r3Xvfuvde9+691737r3Xvfu&#10;vde9+690Wrtf5jfFzo3ODbHa/efX2y9x+OOWTAZHNJUZmmjmI8T12MxsdbWUCyBgw86R3Uhv0m/u&#10;VOTvY/3c9wNvO7cne325X+11IEyRERMRxCSOUV6cDoJzjjjqK+bfe72n5F3Jtm5q57sLXd1ALQam&#10;llQN8JkjhWR49XEawtRkYz0OO0d47U3/ALdxe7tkbjwu7dr5qnWqxOf29kqTLYmvgJKl6atopZoH&#10;Mbgq631I4KsAwIEf71se8cubnd7Lv+1z2W7QNpkhmRo5EPoysARUZBpQgggkEHofbFv2ycz7VZ75&#10;y7u1vfbPcLqjmgkWSNx/RdCRUGoI4qQQQCCOlJ7K+jbr3v3Xugl7c746b6GwtPuHuPsnaXXeJrJW&#10;goZ9y5aCimyEyAGSPHUIMmQyLxBhrEEUmi4va49jPkv27559xL+TbOR+Vr3c7xBVxBGWCA8C74RK&#10;+WphWhpw6BnOfuJyP7e2lve868z2m3QTMVjEr0eUgVIiiXVJIVGW0I2kZNOovT3yG6Q+QGLrMx0x&#10;2htDsWix0ohyQ25lYqiuxkjBSgyWKlEOUx4lDDQZoUV/7JPt7nf205/9truCx565SvdsuJRVPHjK&#10;pIPPRIKxvTzCsSPOnTfJfuTyJ7iW89zyVzRabgkVPEWNqSR14GSFwsqA/hLoA3kT0MnsDdDfr3v3&#10;Xuqmf5oX8uXYHzA2VJ2dj8tQbC7u6325XJgd3Vsi02C3NhKX7iui2jvB9LNFTfeysaKtQNLTSzMp&#10;WSN9K5lfdJ+8/wAyeye/Lync2cm48g7pdJ41sg1SwStRDc2w820geLESFkVQQVZanE/7zfsFtPuX&#10;sl1zft17DYc5WFqQJZcQXMMZZ1guDxRgWYQzipQuVdJEKhNYn+X/APC2m+ZnyCpOsN37zg2htPb+&#10;Kqt2blalkhOa3BjMRlMTRT7f2+sskajJZFsmv72mQQwo76GKhT1j+8j77S+xnttNzZsmxNe7zczL&#10;bwagfChkkjkYTTUB7E8M9tRqYqtRUkcyvYD28s/eL3Cs+UF3hbC1No91LKQplMUbxI0VurGhnfxR&#10;pLBljUNIyvpCNtbfMr+W11V8mfjJt3oLZUWL6qresfs6zqPM4/Hlsfg6zH0MlAcZmqemKVNfh81T&#10;Paqku9QswWca3Uo/Hj2N+9Lzh7U+6+5+42/PNvEG7al3GJ375Vdw/iRM1VSSJhWMYQrWM6QQV6qe&#10;6/3cuWed/bzZuT+Vorfa77Z82L6CYx26ZIpyP1GScUMko1SLKFmIko0b0BYP+QL81Mpuamw259/9&#10;K4TZ5qljyO5KLcG4srVjHK1nloMMu2KWoqK1ohdIpXgTUbNIo599H9w/vHfYe02qW+2nlzfrje9F&#10;UgaGGNdfkHl8dgq14soc04KeHWEth9yP3Ze+iinXZrZdQ1TG6kkjUV7mRFtxLIQKlVZYgxoGeOpI&#10;2lfif8ZNh/ELozZ3RfXktbXYjbMdXVZLO5NYUym5tx5aoaszefr44B4YJKypfTFCpYQU0cUWtymt&#10;uRXvJ7r8xe9fuDvnuDzMkcd7dlVSKOpjggjGmKFCckKuWY01uzvRdWkdJ/a3242n2r5N2/lLaZ3n&#10;KM0k07gK9xcSEGSUqtQowqRpVvDiSNC7lS7GO9xf1InXvfuvdFa7K+bfxL6f3Udj9k9/dcbV3Ykn&#10;hqsFWZtamuxsuor4swuOirEwsgZTcVbQkfn3LvKvsH7y87bP+/8Alb243S82YiqyrFpRx6xayplH&#10;zjDdRJzL78e0HKG7vsPMPP8AYQbujaXiDNK0TfwzGFZBCR5iUoR59DvHNsntTZUhpqnA752DvfB1&#10;VI09FVUuY2/uPAZamlo6uKOqpJZaaso6unkeNtDH8jgj3HjJv3KG/KJYrjb+Y9vuFajq0U0E0bBl&#10;JVgGVlYAio9Dw6HyScu868usYZrbcuWNxtmXUjLLBPDKpVgGUlWRlJU0PqOPWk5/Mz+AeD+E/a2G&#10;peuN3fx7YXaBzub27gcnLG+4dlpQVVAs2FycyORXUifxVPtKkpG0sanUupST3p+6l947cPfrk6+l&#10;5o2X6fmLaPCimmjB8G6Lq9JYwR2MfDPiJVgrEUNCAOLn3lvaGy9lOcLDbbbehebDfxSy2qt/uTAk&#10;RQNDcEGjka18OaiGVa6kDIzNdH/KG/ls9f8AUuG2V8wt0bnj3z2lvTZcdVtSgoGh/u917jN0Y6Nq&#10;tCUkmlyG6psbVGCV3KR00crqqF21rgn99X703MnOd9v3sltG0nb+UbC/K3DvXxryS3c6eIAS3Drr&#10;UCrSMqksANJzJ+6H7C7Vtuz8s+8G8brHebpc23jWUEYHh2a3EWktK1S0l34TuhHYkKyOml3pILie&#10;3/kP0f0FRUOQ7l7R2d13BlHZMYm48tDS1uRMYcyNQY1PLkauOPQdTRxMqkWJv7wh5K9s+f8A3Gnu&#10;LbkblG+3OSEVkMEZZUrSmtzRFJrgFgT5DrL7nT3M5B9u4raTnXmuz27xq+Gsr/qOBxKRKGkYDgWV&#10;CAcE16n9Sd59Qd84Co3P052LtXsXB0dSKKvrds5SGubHVbKzx02SpPRW46aVFLIs8cZdQStwL+0/&#10;Ont9zt7d7jFtPPHLF5tm4SJqRZ4ymteBZGyrgHBKMaHBoelHJvuByV7hWNxuXJXMtruNpC4SQxPV&#10;omIqFljIEkZZe5Q6qWGRUdCt7B3Qx697917pK703xs3rjbWT3jv7dGC2btXDQNUZTcG5MnSYjFUU&#10;SgkeasrZYYRI9rIgJd24UEkD2b7Dy/vnNG62mx8ubRcX28TtpjhgjaSRj8lUE0HmeAGSQOiffuYd&#10;i5W2u53vmPd7ex2iEVeaeRY0X0GpiAWJwqirMcKCTToFuofmF8Ye+81Vbc6h7s2LvjcFIkksmDxm&#10;Tany8kMV/LNR47Jw0NXkIIwCWeBJECgkm3Psec6+yXuz7dWMW6c68hbht+2uQBLJHWME8Azxl1Qn&#10;yDlTXFK9AXk73r9quftxbZ+Uud7O73YAkQ1eKVgvxNHHMkbSKtRUxhgBkmnRZP5kn8vvrf5r9e0W&#10;ay+b/uN2d1hjcxWbK3x+0cf9nNF93Vbd3RBK8IqMFVVUCukiyJLSylnUlXdHlf7rX3k+afYXmW4s&#10;LKw/eHKe7SxLdWmdeoHSs1uQDplVSQQQVkWimhCsI8+8b7FbP7s7Eu8rug2/mnbbeURTtQwyRHva&#10;C5Ukfp6hqjlUh4XZiNSPJG+oB8X/AItZD5PfILYXQ2Q3ljdk47eGUrqSv3PN4av7SjxOLyGYqkoK&#10;N6ujTIZSvp8a0FJF5UEtRIikgEn32x92vd229pvbbmP3Ettjlv7mxhRkgFV1NJIkSl2CtojQuHkb&#10;SdKKxpXrkB7SbDB7k+4PKnJVjuMVjdbnOyePMoZIgkUkzELrTxHIjKRRh18SRkXUoJYbjfeH8tT4&#10;89v/ABV2l8YRj5NrY7q/A0VH1jv6nhpandG2Mzj6IQTZzJThaOPNRbhlDSZemcxRVTSF08MiQyRc&#10;P+QPvU+5nJXvBvPuybkXlzu9yzX9mSywTxO1REg7jEYRRbZxqaMAK2tWkV+wvO33Z+QuaPa/Zfb2&#10;1rZXG0Q/4lfaUaeOWn6sk4AjWZLpqtdRdiuTrj8KSOJ49Onb3xL3Pub5Rf7KpHvvZ9FW/wCkHNbD&#10;l7AnyAO1vFga3IU9fm4KlG/ep5qbGySU8epTK7JGWTUWXt7ufvNtO1e0f+vC/L19JB+7YrsWYT/G&#10;KzKjJEVPBgzhXNDpAZgGpQ8gNm5Tl3X3NX25j3KyTdhu8tibhpB9IGgd0eYSD4oyI2aMYLEqh0sc&#10;bwPw9+JXWvwy6ZxHUPW6z1yJUSZndO6shHEuY3juesihjrc1kPFqSGLxwpFTU6sY6eBFUFmLu/AX&#10;3u95uavfTnq9515pKxsVEVvboT4VtApJWJK5JqSzuQC7kmgGlR289ovanYfaHlOPlzZpDPdSSeNc&#10;3LKFe4nKqpcgVCIqqqRRgkIiirO5d3NP7iHqUuve/de697917r3v3XugH7i+T/x8+PwpB3N29sjr&#10;6or110WOzmXiGYqorf5+DC0i1WWkp+P84IdBIte/uROSPaX3K9yTMeRuSr/coozRnijPhqfQytpj&#10;Df0dVfl1HnOnuz7b+3ckMHOfONlYXci6lidy07Lw1CCMPMUqaatGmuK9K/q3uHq3u3bUe8Opd+7Y&#10;7B23JIYTldsZWmyUNPOCwNNWxRN9zj6oaDeKdI5Bb9Psk5u5I5u5C3Vtk5z5cu9t3QCvhzxshI/i&#10;Qntdc/EhZfn0dcpc7cpc97ad35P5gtdw28NpZoXDFG/hkTDxtTOl1VqZp1Ql/MG/km7k7l7WzPd3&#10;xV3Js3amY3rVzZLfXXu75q/EYSTP1L+St3BtnJ4zHZOOlGVlJkqKOWKONJizxyaX8adFvu1/f12v&#10;kbk+x5B94NrvryysECWl5bBJJRCookM8cjxlvDHakqsSVAVlqupsIPe77nO4cxcy33M/ttJZLaX0&#10;zS3FnO7QCOZyWkltnWORCsrnW0MgjEbl2SRlZYkZPgX/ACPd29ZdqYLt/wCWu5NjboGy6+DMbT63&#10;2fNkc1jKvP0UqzY7JbpyOUxmMppaLHTosqUkUcwmkUeRggKuYfeJ+/8AbNzZyhuHJPsztW4Wn18Z&#10;iuL25CRSLCwo6W6RySMGcVUyMVKqTpBY1VF7Ofcx3TZuaLDmL3Hnsv3RZyLLHZQO07XEq0KG5do4&#10;0SFGGoxR+J4xCh2SMOki4/nY/ArZW79o5T5mbZz8e1d/7Hxe2tubp29MtOmH35iqvP0uFxtVSs00&#10;D0W58ScuuoqsqVVHDYqrx6nD/wBwv7xW/bLvVn7GbttpvOW9wmnnt5hUyWkiwtK6tghoJPDNKlTH&#10;I1alWoqj77HtBs0HL26e81hepb3luLaK7tyFC3IaZLeOWJqqVnQSqHWjCWKMaQjoTJUn/LI/l9bb&#10;+avaea/0pbvGI2J1Y+3c7m9q4uWNc9vgZGryBhw1HUtMj47GgYl/vKhI5ZFjdVQKzh1zO+9f95Td&#10;PYflCw/qjsnj8w7uJoYriQHwbTQqVlZaEO/6g8JCVBIJNQKHFL7sPtLtnvZzbuu33e8/R7Ht0UMl&#10;yi4uLlJWkAhgao8Ovht4swDNGpARQ7q6bvGMxtBhsdj8RiqOnx+LxVFS43G0FJEsNLQ0FDBHS0dH&#10;TQoAkVPTU8SoijhVUAe+BV1dXN9dXN7eTtLdzSM7uxqzu5LMzE5JZiST5k9dsrO0tdvtLWwsoFis&#10;oI1jjRRRURFCoqgYCqoAAHACnU32n6UdV/8A8wf4CbD+d/V1Ht3KV6bR7M2bLV5HrXsJKVqpsPWV&#10;aRCuw2ZpYnilyG28z9vGJkB8sEiLNFch45MkPu1/eN5i+7xzbPudpbG95UvgqX1mW0+Kqk6JYmII&#10;SeLU2kkaXUlHwQywN78exu1e8+xWsa3KWnNdlrNrclSy6X0+JbzqMtDLpU1XvidVkTUPEil15MF/&#10;ID+Z9fu2hxG5+xulMPsn75Eyu58ZnNy5bIjFrLaWbGYN9r0EtTXPALxxTS06FjZpFHPvphuH94/7&#10;FW2y3F7tPK+/T794ZMcEkUEaeJTAklFw4VAeLKrmnBTw6wQsfuQe6sl6kF0+zW6FgGn+plljUV7m&#10;SMW8cshAqVRhCHICs8dSw2H6n+XH8epPhtVfC6jxdVjtj1WKhMm6qZKY7sl3tBPFkU3/AFVUyaKn&#10;MPl4FkeIkRGmvTKUj06eZsX3ofctffKH32nu0l5gSY0t2LfTi1IKGzVa1WMRkgN8Wv8AVOpq1zmb&#10;7uHIo9oJPaOAypbNplN5RTcteqwcXjnAZi6gGLEfgf4soWIADTb7P+JW4OtflJW/FmHe23MvJDv3&#10;b+x6HfCSrDhZINzTYtMflaweWX7WOmp8vG1SmtvE6Otza/vuNyn7zbbzV7RQe70mwXUCtt0129oR&#10;WUGASF41wNRZoyIzQagVNM9ccuaOUpeWvc299t7rcrW43iLdIbMXCErbO07RCOUkljGlJVaUEuYi&#10;HUs2mp3Cvj1/Lc6J6a+Ie5fipXo++cB2dQ5Cr7L3ZPHTU2S3Hn8xRU8EeaxEiLOMbFgBTQtilLTe&#10;Fog7ay7huJHuX96T3D5596tq94Ldht+47TIi2NuCzJBDExJikBprM2phcGi6gxUUCrTsHyN93Lk/&#10;l32n3f233ac7j+918S8ugFRnmKqIpLYd/hLbFEa2BL6WXxHLs76qE+yf5AHywwW7sjQdQdmdT7r6&#10;+erkGDye7Mrndtblp8e8rGFM3i6fb2WohVQREBmpqmZXIuFW+kdFuVv7yH2c3DZbW4525U3mz5kC&#10;DxY7eOKeAuBkxSNNG+kmpAdFI4Enj1hdvv3Hfci33W5Tarza7/bvEPhTGZ7eQp5GaEwuEf1EckoN&#10;Kg50i67+Xd/LI2b8O+nN6bV7Iqdv9rdhdulB2ZkDjnm2smHgp6mmodpYGHJwR1s+NplrZ5JaqWOC&#10;WomluI4xGnvAz7zX3r9897+eNi3jlaK52flrZa/QprpcGQsrPczGMlQ7aUVY1Z1RV+JizdZdexv3&#10;bto9u+V98tecoLPct/3iFYrtVDSWscCBgttF4qozisjtJMY4mkJUaFEak1I/JT+Qb3fD2Znsx8Wt&#10;8de1nWGdrp8hjNtb/wAxmcNuPaQqZDK2H+5psJlaDMY2j8mmCo8sc7RqA8VxqbM72s/vGeQZOVNu&#10;sfd3l/c05tt4wkk9nHFLBcaRTxdLSxvE7Uq6aWQE9r0wMW+d/uN82W2+XZ5Hu7K85XZyYFnneK6h&#10;UmvhSkxOkojwqTCTXIP7SMMNTn6/lp/ygqb4lbuh707z3FgN+94UMFbSbSpNsmun2jsWnyVDPjsh&#10;XU9XlKLH1mY3BV0VXLCJTTxQ00btoDu2tccvvVffXl95tlf2+9vtsudu5AkZWuWn0C5u2Rw6Iyxs&#10;6xQq6q2kOzOwGrSo0mdPu9/dXl9t94h5y53vLefmK3Li1t7dne3t9atGZnkeOJpZzGxVV0COHUxU&#10;yvodLYu4fkR0f8f8dQ5TuftDaPXdJlJfDjF3Fk44K3IyDUW+wxkKz5KtSPQdTRwsqW5I94ccke2X&#10;P/uRc3FpyLyle7nNCKyeDGSqD+nIaIpNcBmBPkOsmudfcvkL26gt5+deabTbxN/ZrIxMj04lIkDS&#10;sB5sqEDzI6m9R979Od84So3H052PtTsTD0c/2tbU7bykNZJQVBGpYshRN46+geQcp5ok1gHTex9p&#10;+dPbznj27v49s545XvNsvXXUizxlQ49UbKPTz0saefT3JnuJyR7h2dxf8lczWm428LBZPCfvjYio&#10;EkbBZIyQajWi1GRXqlX+Y/8AyaMp8jeycr378bdz7b2l2Ru6eCfsLam86ivo9tbhr4aeGl/vDh8n&#10;jcfk5sblqqKBfuoJYTDPJeUSRsWVs8Puu/fmtPa/laz9ufdLabq95WslIs7i1VGnhQkt4MsbugeN&#10;ST4bq2pFohVgARiD7+/dHvud+ZbrnP2/vLZLq9kL3dncO0aGUgA3FtKscmlpCKzQyKEZy0qyKxZH&#10;Kz8Uf5B/aNP2jt3ePy23jsSfYO1sjT5Ztg7GyWUzdfvCpo5Ump8Xl6+rxOLocZgpnT/KTG008sd4&#10;1CajIsve8X94xyjLyjuex+zOx7ivMd5EY/rLtI4ktlYEGSNFkkeSUA9moKit3EtTSY69uPuTcz/v&#10;61n9wbixtuVo3V5YYJmmuLnSa+AT4SRwxPgSSB3kKakREZhKmz7unduyestrVm5N47g27sfZ23qI&#10;NWZfOZCgwWCxVFTRaY4zUVUlPSU8aRR6Y41NzYKoPA98mNo2bfua93g2rZNtutw3y5k7Y4keaWR2&#10;OTpUMxJJqxP2k9dHN33rYOUtnl3Te9ytdv2O2QBpJXSKKNQKKtWKqOFFUZOAo4DoFeo/mN8Xu99w&#10;VW1Oo+79h733NSRyTSYHG5RqfLTQxG0s1BQ5KChqMnDFa7PTLKqrySBz7HnOnsf7t+3m2w7xzpyD&#10;uNhtTkATPHWME8A7oXWMnyDlSTgZ6A3J/vb7U8+7o2ycp88WV3u+lmENXikdVpqMSTJG0oWoLGMO&#10;ACCaDot/8yH+X51783uuaCsymdTYnZfW1Lla/ZW+zHC9ElJPEJ63bu545JKcz4CsngSRZBIr0k15&#10;E1BpEeUfuufeS5l9guZ7mC0287jyrurxpdWlSGLA0WaAgGkygkEFSJF7TQhWUA/eK9itp93Nih3S&#10;Pc02/mrbYZPBuHAMUkR7nt7kEr+mWAZJAQ0DksAyPJHJp9fFf4v1nyf+QGx+iq/eGO2Zjt05auos&#10;juKbw1DU9FiMVX5isTH0z1FOlZkq2nxrQ0yawGmlW9xf32093/dqD2l9t+YPcK32SW+urOFGSEVW&#10;rySJEpdgrFUUuGkNMKp8+uP3tPy7D7ke4XKXJVpuEdlcbnK48eUArEEikmai6l1uyxlY0DDU5UVA&#10;qRvefHvobrn4udObT6b62pHxuztlY+dVqsjPHJXZGsqJZa7MZ7M1miGOWuyNZK80r2VEBCqFRVA+&#10;eT3K9xOaPdznjeeeOaZhLvl/IO1AQiKoCRQxLkhEUBVFSTxJLEk92fb3kPYPa/k/beU9jZ/3daqz&#10;PLKQZJZHJeWeVgFXU7Ek0Coi0RFVFUANm+evwzTeg6+b5JdUDdhyX8H+w/vRS/aDKef7X7Bs2B/A&#10;VqRU/tlTVCz+n6+xSPu6++bbF/WUe1m8/ubwvF1+A2rw6atfhf22nTmvh8M8OgkfvDeyQ3j9xH3K&#10;2v8AeHieH/aHwtdaafqNP0/HH9rSuOhA+Rfx+61+VvTO5+neyaV8jtHd9HTz0+Qxs6LXYnJ0zLV4&#10;TcmEqwJIhW46p0yxkh4pUJRw0bsCG/bH3J5q9needp535WmEW9WTsGRwdEkbdssEq4Ol1qrcGU0Z&#10;SGUECf3H9v8Al73X5Nv+U98kcWFyFeKaFgJIZV7oZ4WypZDmjBo5ELRyK0bsp1Yd5fyAvmNitz1m&#10;J2H2N03uPZbV7pjNw5fM7hwOVTFySHxS5PCDbuREFZFDbyJBPUKXvpYjn3162P8AvH/Y+82mC85i&#10;5X3y134RgyQxxQzRmQDIjl8ZKqTwLohpxAPXNfcPuQe6lvuM0VrJs95bhqJOLiSAOPJ5Imgdoifx&#10;IjThfwu/Hq/r+XZ/Lv2N8ENgV8KZCn3l3BvSCl/0h7/SCWCCpjpnM9Pt7bsFRaopNvUNQ5e7hZaq&#10;UCSQLZETnD95v7zPMH3h+ZLaRrZrHkmwZvorMkEqWFGmmK4aZxjFVjXtUmrM2b/sB7B7d7M7XdXV&#10;5dJec53qBbidAwijjU6ltrYMAwiVqM8jBXncB2VFWOOMwvbXzI+LvRO4KXanbXd+xNlblq0WRMHk&#10;sm9Rk4I3/RJkKTGwV0uLRwQVNSIgVII4IPuNOTPY73b9wttm3jkzkDcb/akNDKkYEZI4hGcoJCPM&#10;Jqoccehpzd73e1HIe6LsnNfPFla7uQCYavLIgPwmVYUkMQPEGXQCMjHQ07R3lsjs/atDurZO49vb&#10;42duCkZ6HNYLIUWbwmTpJk0yxrUU0k9NKpViskbcrcqwBuPYE3rY9/5T3i42jf8Aa7nb98tn74pk&#10;aKWNgcHSwDD1Vhg8Qehzsu+8v83bPDu2w7nbbhslwpCyROssTg4ZSQSPkynINQwBx1rB/KP+QX2e&#10;Ow87ub4lb22Sdh7jydXlo9j9gZLKYbLbSmrJmnkxWMytJisrRZnEQSSEU7zGnnjiARxIymV+s/tH&#10;/eNcpHlnbtq95thv/wCsVrEsZu7NI5Y7gKKCSSNpI2ikIHeF1ozVZdIOhebvuH9x/miPfbmfkC+s&#10;7zldyxihuZWhubYEikGvw3juI0yElZ45dAVZFkcNM5o/5a38mvP/ABp7Vo/kJ8jt1bV3X2FtqnqF&#10;6+2js2bIZHAbdyNZTy0k+48zlMpjsWa7LUlLM60sEMLQwySebyl0VREf3qPvybd7q8nz+2vtfs95&#10;Z8tXTD6y5uQiTTIpDCGKON5NEbMAZGZgzAaNAViepQ9gPum7nyNzLZc5c/XVo1xYsXs7S3d5VEzK&#10;V8e5kaONS0QZvChQOgfTMZdaKq7A/vm11nb1737r3Xvfuvde9+691737r3Xvfuvde9+691737r3X&#10;vfuvdf/T3+Pfuvde9+691737r3Xvfuvde9+691737r3Xvfuvde9+691737r3XvfuvdE9+fncm6Og&#10;fh73x2psmVqXeG3dmSU22cglNLVnE5ncGQodu0eZEUUctnw8mV+5RnUwpJErS/thyJt+7jyPtPuP&#10;72+3nJ+/oH2S6vg06FgviRQo8zRVJGJRH4ZAIYhiE7iOoa+8FzjunIfs/wA6cx7JM0W7pBHDDIoq&#10;0T3M0dsJlFGGuISmRCylA6qXBSvXz/JavJ7mrK/cm5svks/n89WT5PL5fK1k9dX5Cvq3aeqrKusq&#10;ZJJ6ionmkLMzEsSeff0iJDabTBb7XtVlFbbbboEjjjUIiIooqqqgAAAUAGAOuFe5XszXc7Fizs7M&#10;zMSzu7sWZ3ZiWd3YlndiWZiWYkknq6X+RR8gN89f/Kv/AGXuHJ5HK9bdzYjc1fVYKokqKmh29una&#10;e28huOi3Jjo9bRY+WsocRLQ1JAVJ1li13aKK2CP94V7b8v8AMns//rlvaRQ807FPAiygKrzW9xOk&#10;DwOaVcK8iypxKFXpQO9cwfuae4O87J7q7XyjASdi35Jo5oq9iz29tNcxXIWtBJpgMDsoq8brr1CG&#10;PRuQe+HnXXjrDUTLTwT1DqzLBDJMyoNTssSM5VF/tMQvA/J93jQyyRxggFmAzwyaZ6blkEUUkrAk&#10;KpOOOBXHXzw/ln3rvr5OfIvs7tDf9dmBJXbjydFt/bGQlqI4dm7bx9VLR4fbdLjpZ5kx7Y2ihRJ1&#10;Xl6kSOxLsxP0yezXt7y/7T+2PKfKXLdvBpjtUaadACbmd1DSzs4AL62JKE8E0qKAAdfP37kc/wC8&#10;e4XNe9c5bxr+vvrhmVXrWCEMRDbKCToSBKLpGC+t2q7uzQfin3LvX45fJXp/sjYWby2MkpN54Ki3&#10;Dise9bLFuXbGQydLTZ7b1djqISS5OnymOkeMQhHfyFWjHkC+1HvDyNsPuh7V87cr8xWEMqvYzNDI&#10;4UGCdI2aGZHagjaNwG1EgUqGOknpz23523TknmnZebtrlkj3CxuY2Jjrqkh1r49uwUEvHPGDG6UJ&#10;NQVAdUYfRPU6lDWIuAbMCGFxexB5BH9PfzIkUJHX0Bg1APXfvXW+tP8A/npfJPtDcnylHxqptx5X&#10;AdW9e7N2tm5MDia2ooqbdG5N0Y3+N1OZzqwyRjIiio62Glp4pNUUIidlUNI5PbL+749rOUtr9ov9&#10;dSXa4bnm7c764iE0iqzQQQP4SxRVB0amVpHYUZtSgmigdclfvq8+77uvuJuHJstww5a2hLdVt6nw&#10;pJpoIrpriReDyKJUij1VEYjJj0tJIWpAiymd2zV0O5dtZ/M7ez2AqYMnisxichU0GQoq6ldZIKmn&#10;q6aWKaKWN1uGUg+8+3tNv3WG42rddtguduuUMckciK6MjChVlYEEEeR6wu2q7eC+geEaJg4KuhKP&#10;GwNVeN1IZHU0KspDKQCCCK9b7n8t7vjdvyS+GPSnbO/Zvu955fD5fDbkyRjjibMZLaW48vtd8zJH&#10;EqxpUZWLEpPLpABldiAL2Hzpfej9vNl9rPfXnzk3l1NGxQTxywJUnwkuII5xECc0jMhVa50gCp4n&#10;uZ93PnLeue/aDlXfuYrgzb0PHgllNKzG2uJYFlagUeJIkatJQAGQsQAKDo8fvH/qb+ve/de69791&#10;7qtP+bb33v8A+Ovwg7I3t1jk6jA7yzOV2tsXHbko38dft2m3VlkpctlcbMFY02RGKhmggmW0kEkw&#10;kjKyIjDKn7mPt1y37ne/3K2wc2Wi3GxwQ3F28DZSZreMtHG4/EniFWdTh1UqwKsQcdPvS8473yb7&#10;Sbjccv3kltuV9dQ2gnjJWSJJNbytGwyjvHE0SyKQ8Zk1xssiqw0YBStV+Wrr6qqr6yuaSqq6urmk&#10;nqJ6mpZpZ55p5HeSWWWRyzMxJJPPv6C/GEOiG3hSOCMBVVQAoVcAAAAAAYAHDriVPeyeM2lQoB8v&#10;l1Zl8Av5lXbHwmxe7+vMbiB2ZsDcKy5TEbZzucq6OPZ+5Gi8UmXwU4pMmIKerjVPuqXxiKdo1a6s&#10;LnFP7x/3V+Tffu72Tma6vf3VzJbERyTxRKxuYK1Ecw1R1ZTXw5KlkBIyMdT57R/eW5y9lLPeIdts&#10;ob7YbwV+lldo0hueH1MLKr0ZxQTIVKy6UNVZSWr/AN6723n2ZvLdG/N+bpzW6Ny7nzVflchkctkK&#10;qumE1dVT1LQQNUzSmCkhaYrFEpCRoAqgAe8kNh2HYuVNj2jl3l3aILTarSBI0SNFQURQtTpAqxpV&#10;mOWOTnqDd73u/wB+v5t33edrjd7gl5ppDqeV2yzMxyangOAFAAAAOjkfAH549mfCHsjN1+LiyHYf&#10;Xm6cNUUed6yyO4qvG4t8lC3nxmdxspo8xFi8nRTMytJHTEzQuyMbEEQd94/7u/Knv7ytYW128W2c&#10;zWc4aG+SFXkCHEkLjVEZI2FCAz0VgGHmDLfs7788w+yG5zb3tFgt3tU8ZS4smlMEM5NPDl1iOTRN&#10;EQNLiNi0bPGcMGUtfyC7u3/8m+497dw9lZmsyOY3JlqiWixr1c1RQbcwqyuuK25iIpNKUuNxFHoh&#10;jVFQNpLEamJ9yp7bcg8ue0/I+w8kcq2KRWVrCoZwoV55aDxJ5CMs8jVYkk0rQGgHQC53543znrmP&#10;dObd/uDNvF9KzszGojSpMcEf8MMCHw4lHBRU1dmYij8Du9t8/Gv5adT7x2RlsnHQZ3dOD2dvLa8N&#10;XKmM3Xtbc2RpcTksZkKMF6epeEVC1NMzIWhq4YpFIZQfYR+8R7ecv+6fs1zlse/2cRubezluba4K&#10;gyW9xAjSJIjYKg6SkgBo0bOpqDToW+zXuFvXIPPXLHMW0MRMt5HFMoJAntpZFSaBwMOGU6kDVCTL&#10;HKBrRSPoKe/my6719e9+691pd/ztfkLvrtH5e5rpWrymRx3XXSMOFxmH21DUyR47JZ/N4HGZ7Mbm&#10;rqdGSOprp1ycdNEzg+KngAW2py3dj7hHtpy9yj7KWHPkNnFLzPv7SySzlQXSGKZ4YoEY1KoNBdgK&#10;anck8FA44/fA5/3vmT3Z3/l67kI2LY/Dgtoa1QSPDHLNclaD9aQy+HqqaQxoFpqk1VF4fL57ZGdw&#10;u8tmZ7KbY3RtvJUmWweaxFXLRV+OyNFKJqeqpqiF1eN0df8AYi4PBI95pX1lt2/7df7Hvu3Q3e0X&#10;UTRyxSKGR0YUZWU4II/z8esWNq3a8sr23uraZ47uJw8ciErJG6kMro60ZXVgCrAgggEdWZfN3+Z3&#10;3H8v+rOputK2hqOuMfg6JavsaXb24aw0/aO4RQ0tFHka6ghocZHj8XEY55loS9TEJKljqsij3il7&#10;BfdN5H9k+b+cua7e4XdLm4k02QmhXVYQ62Yojl5C8hqimWkbaUGKk9Tp7p/eZ5v949g5f5c3qzS2&#10;tttiIufBmYx39zpVRcSwhEEYWjskBaVFeVm1Eqmmr+oFZDGk9Hk66irKWSKamrKaplhqIZomDxyx&#10;zI6ukiOAQQQQefeWsRgkZo57SOSBwQysoIIOCCCKEU8usfLSaNZ1L2yMp8qf6vy6tO71/ms/IXtn&#10;4s9dfG8VFXtdqfA47Adj9l0Wdrpt3dnYvD0sdHSUWQqzBTS46DIJGr5MpNNLkXUCSQRvNHLiF7e/&#10;c89tOTfd7mf3RMSXYa4eaysWiQW1hJKxZmRasHKEkQVVVgB7V1KjJkLzP96H3C519uNq9sLlxDYW&#10;UIhu7hZXkudxjQaYo7hmAKJpA+oGqRrplBkcIZI5Kr5aV2p2i+8qw+k2n8z+Uf469RYe8vkmAlD+&#10;Amn0oKfs6x4SdVmEn08emvw0FP2dbev8h35G9kdz/HnsPr3sXNVu526M3Zg9v7U3FlZ5qvMSbX3H&#10;jK6to8HXVszySVkeBqMVKtO7kyJTzLFfRGgHFP8AvEPa/lfkX3L5Z5l5YsY7QcwWcs1xDGAsYuIJ&#10;EVpUUABTMsilwMF1L01O1etn3Juet95j5R5l5W3i5ea12eS2a2dyWdIboT/4vqNSY4Xt2MQJJRJB&#10;EtI441W9P3z46za697917r3v3XukB2xu+p6+6t7K37RUsdbWbJ2DvHd1JRy6hFV1O29vZHMQU0pX&#10;1CKeWjCsRyAT7EnJ2yxcy83cq8uzymOC/wBytrZmHFVnmSIsPmA1R8+gvzvv03K3JfN/M1vCJJ9u&#10;2u6ulU8Ga3gklVT8iUAPyPXzmd4b83r3Hu7cfZfZm5cru3eW6ctWZHMZfKVL1Ms080pZUiDNop6a&#10;nQhIokCxxRqFRQoA9/T3snLuw8j7LtfKvKm1Q2Wx2cKpFHGoUAAcT5sx4sxqzEkkknr5/OYt63Pd&#10;N2vdz3S+lut2un8WeeU6pZZG+Jnag9AFVQERQqIqoqqDc/y4PkFvz43fMPqCo2bk66TAdnb12x1v&#10;vjazVUq4vO7f3ZnKHDymamAkiauxU9WlVSyFNSTRAA2Le4W+9F7bcu+6XsjzrHvlrGNx2mwnvbS4&#10;0jxIpreJ5BRsHRIFMci1oVY+YHUr+wPPm+8me5XKW6bPMUE19b2lzGMLc21xMkTxyD8RQv4sJ4pK&#10;ikGhZW37Pfzk9d1Ove/de60Wf5qnyN7G72+YnZ23c5l89i9jdTboy2wNnbLlnqaTHUcO2aufF1ee&#10;fHfcPTy5DcNZHLUio0h2ppo1FlAHv6D/ALn/ALX8r+3nshynue32VvNzBvNpHeXN0ArOxnUSLCHp&#10;UJCpWPRWgdWJqTXrh395P3F3fnv3Q5xG6eJ+7ttv5rK1gcnRDHayPCzqhJUPO6tK7gamDKpOlFAr&#10;/wBs733v1huzbO/evd253aW6tt5aiymMy2HyFTQ1EdRR1MVQiu8EqGaB3jAkja8ci+lgQSPeSO67&#10;BsHNmzbry5zLs1ve7PdQtHJHIiuCGUqaAg0IBwwypyCD1CfL273uz38W57VcPbbrbkPDPEdMsMi5&#10;V0YcCD9oIwQQSOvof/HTs2o7n6H6i7XrKNqCt7A6+2xuiupCixiGuymKp563xxoWRIXqi7RgEgIQ&#10;Ln6+/mZ9zuU4uRfcTnXk6CfxINt3Ke3Rq1qkcjBak5JC0BOMg4HXfT2v5rn559uuSub7uHw7vcdt&#10;gmkUcBI6DXp/ol6lf6JHQz+wL0POve/de697917qmH+d98iewuj/AIvYPbPXGVyG2sr3HuubaGW3&#10;ViaqWiymK27jsccplKLH1kFpqWfN+iB3Rkk+38oBFz7zp+4J7Zctc/8Au3uG680WcV3Z7HZi5jt5&#10;FDxyTO/hxs6nDCLLgEEa9BIx1hp99T3A33k/kLYtj2Od4DvV28U8qEq4ghQO8SspBXxmZFcg5jDp&#10;wY9abJSqqIHlqq+uqKuUPNNWTVEktRLM7F3lkmd2kaR2YksTck399xwYYpFSK2jWFaAKAAoAwABS&#10;lB6dchHljFwStvGE1fDQU/Z1tXfyAfkF2J2J1j3D07vzcec3bQ9V5XbOX2Zks5WSZGow+D3VHmKa&#10;p25FW1Ly1ZoKetwfnp4WYpD5ZAllNl4+f3kHttyzyzzZyRzvy7tdvZXG8Qzx3SRKEEktuYmWcqoC&#10;62WXQ7AVbSpbIqepX3Guet43ew5z5Iv55Jdr21bWe11MW8FZ/GSSFK1KxVhV40B0qWkoBq62FvfN&#10;LrPzr3v3Xuve/de6as7lFwmEzOaaB6pcRishlGpojaSoXH0k1WYIzpezyiLSDY8n6H2s2+0N/f2N&#10;gJAhnmSPUeC62C1PDArXpFuV6Nt27cNxaMusEDyaRxbQpag45NKDHXzr/kJ3dvr5L92b87c7Fy9d&#10;X5XcuYqqijxk1dUVVBt3ERuYsVt7ERylUpcbiaJEhjVEjVtJYqGY+/pv9tOQeXvarkLl3kvliyjj&#10;s7WBQ0gQK80hFZJpCMs8jEsSSSK0rQDr59Odud97583/AHPnHf5jJvF/KXZia6EJJigQ0FIoEIjj&#10;XACivEkkSvgp3NvX4+fLvpTdWysxkqWjzO+Nu7X3ZgYa2aDH7l21uPJ02HymLyNMhaGqTwVhlhDq&#10;xjnRHWzAH2FfvC8i7D7ley3Pmz79ZRPPBt81xbzFQXgngjaSORGOVNV0tQiqFlNQSOhT7Oc7bryZ&#10;z7ylzFtcrJcx7hBFIFJAmt5pUjngkAIDo6MaBqhZAkgGtFI+g37+a7rvf1737r3Wlv8AzsfkT2H2&#10;b8xdz9DZDMV2P6z6Vp9uU+A21R1UsVBkc3nNq4fcWW3JlIE8aVWRlfMfbQlw4hpoVCWLPq7tfcK9&#10;seWeVPZDafcS2so5ea9+adpp2UF0iiuJYY4IzkqgEWtgKanY14LTjt98Tnjft+91t82K8uSdh2Vo&#10;obWD/Q1eS3ilmuCtMzSGUxhzXTCqomnVIXqPw+TzGzs/hN4bTzeU25uXbOSpMxhcziauWjr6DI0M&#10;yVFNU09RCyPHJFLGCDe34PHvNC+tLHe9uv8AZN5sIbraruJopYpFDI6ONLKynBBB6xQ27dL2zuYb&#10;i1laO6jdXjkQlXjdCGSSNhRldGAZWUgqQCDXqzL5k/zQu7Pl90d1t1dmqCLYMOJljrOwcrtbMZGC&#10;PszK0lFDR0tRXY5Y6WHG4xXM88lFrqonnlUgosYU4pex33SeQvZT3A5p5tsLg7lJMCtnHcRoTYxs&#10;xZgj1YvJTQglpGwVSCCWJE8e6X3nOdfdvYdh5P32yghtbAarlopHpfTaAkck0NFRAne/hVkQyMHX&#10;QUUCsO9dSGGsx2Tr8dX0MsNXSV9JVTU1XTVdO6ywVENRE6SxTRSoGVlIZWAIN/eWVLebxILm0jlt&#10;pAVZGUMrKRQqQQQQQaEHBHWPlrcCK4R/BUkNUUHChqCPMEcQRw6tW7Y/mxd+dn/DDa/xqq46vGbj&#10;NPQ7d313LFuKsk3FvraeNWZIsTUU6UNKaSsr4/BHX1QqpnrI4SGUGWQnD/k37m/tzyl767v7qQsk&#10;u16nmtNsMKiG0uHoTIra21Kh1mGPw1ETMCCQigZHcw/ek555p9sbL2j3CPthAS4vvHdri8tkLeFb&#10;zIVqO3Qs8rSublY6SL+pJqqclxcP20ia5Q5UnzajrDfXVqve495kJdv4qtpGmvDy6xzjvpPHRtK6&#10;a8KYp6dbc/8AIM763t2R8eN/9T7yq8xnIelNz4mn2luLJtNUoNtbtpcjUxbXiyE08rTNt/IYeaVY&#10;7DwwV0ag6dIXi3/eNe3Ww8re5nLfOWxwwW8m/WkhuIY6KfHtmRTcFABTxklVS1TqeJic1J6r/ca5&#10;23LeeVebeS71ZWsdnngktWapSOG7WWttGScLFJA8ipSiLOFWiBVW+j3zs6zq6KF89O8dyfHD4jd2&#10;dxbPpvud1bW23RU232MP3EdBltz7gw+06PMyw64w8WElzgqyCdJ8PIIuPc1fd19v9r90PejkLkje&#10;5dOz3l07TZoXjghkuGiBoaGUReGPPuxnqG/vAc8bp7de0POXNmyUG7wxRRQsRURyXVxDarLTzMXj&#10;eIoNQWUAihPXz/Kysye6cpldx7ly+S3Bnc9karJ5TLZWrmrq+urq2Z56mpqqqokkmnnnmkLMzMSS&#10;ff0iQQWm0Wlnte1WUVtt9vEscccahERFFFVVUAAACgAHXCi+vp2neR3LTsSzuxLPI7Es7u7VZ3di&#10;Wd2JZmJZiSSermf5E/d2+9k/L6o6Ohz+XrOtezto7oqavbEj1dXiqDdG3ccc7jtwwU6+SnxlSKTH&#10;T0rznxrIk4RiXMS+8Gf7wrkHl7fvZSL3AfbYE5q2m9gVZwFWR4Jn8J4ScGRdTpIFFSChYADWeswv&#10;uY857ls/urtXL8E8q7VvcNxHPCtTE00MDTxXDKBRZUWBovE7axyFGLUjC7k/vhv115697917r3v3&#10;Xuve/de697917r3v3Xuve/de697917r3v3Xuve/de697917r/9Tf49+691737r3Xvfuvde9+6917&#10;37r3Xvfuvde9+691737r3Xvfuvde9+690FPefUG2e/eoOxemd4tUR7c7G2tk9s5Gpoyv3mPNbFej&#10;ylHr/basxNfHFUxBvQZIgGuL+xj7fc67t7cc7csc9bGFO6bXeJOit8L6T3RtTOmRCyNTIDGmegjz&#10;7ydt3uDybzFyZukrx2e4WzRmRQC8T4aKVA1VLRSqkihgVLKAwIJHWi78w/gL3R8H95Y3am9cltrc&#10;+291y5aXrvdGErNJzuMxU1HDNPksTUBazC18H8QhEsL601sfHJIo1H6DPZH7xvInv9sd1vGw2t1a&#10;bpZiMXsEq/2UkgYgJIO2VDobSwoaAalU464h+9ntRzB7McwWe184CFku0lkt7iBtUdxFCyhmEZ/V&#10;hcB01xyLRWYhJJVXWdhT+Ud/K/3Z8XMrkvkL3pX4Gt7O3Lt3+FbI2zgqlslTbKwGaWKfJZDIZNAl&#10;HU5/L0ixwBIPJFT07SDyM0pCc0/vofe12b3cs7X209vre4j5TtbrxLqeVdDXU0VQiJGassMbVar0&#10;Z3CnSAgLdA/usfdx3TkXcE9x+c44Y92ez0WVsjiVoFmUGWeaRSY/GdKRIkZdY42kLSM0miK9avye&#10;NxUIqMpkKHG07OI1nr6uno4Wkb9KCWokjQu34F7n3z2trS6vHMVpbSSyAVoiljT1ooJp1m9dXlnY&#10;xiW9u4oYiaVdlQV9KsQK/LqVFLFPGk0Mkc0Uih45YnWSORTyGR0JVlP9Qbe2XR42ZJFKuDkEUI+0&#10;dPo6SIskbhkIqCDUEfIjj1p9/wA1D+V1vTo3d/ZXyo6tymCyPSW6ty/x3cW2qmqeh3DsTN7ty8Mc&#10;tLR09QGhzGAqs3kD9u0Mnmp43CPHpQSN20+6D97fYvcDZOVfaDm60uIufrO08KGdVDw3cVvGSGZh&#10;mKZYkGsMulyNStVtI5F/eh+7tuHt1Pv3uDtbQzcg3F94lFbTNZvdSgCFo2NJYfGfTC8RLKjKkkYE&#10;Zldi/lafyvd+fIPfPXPye7KyGHwvReyN4RZzCYmCrirtwdhZvZ+Ujljxpoqd3GHwEOZoxHVy1LJN&#10;MiMsUZDCUGH3u/vbcu+2vL/NHtNyrbTz+4V/ZGKWQqUhs4rmMgvqYDxZjE1Y1jBVSQXYEaCz92H7&#10;ve7e49zsvPF94dvyDb3wd2Zlaa7e1lBNvHEK+HE0i6J5ZdDaNSwoxcSx7kUkkcSPLK6RxxqXkkkY&#10;IiIouzO7EKqqByTwPfDtVZ2VEUliaADJJ+XXXpmVFZ3YBAKknAA9SeotFksdk0eTHV9FkI420SPR&#10;VUFUkb/6h2gkkVW4+h59u3FrdWrKt1bSRsRUB1Kkj1FQOmLa8tLxWe0uo5UBoSjKwB9CVJz1RX/N&#10;u/leb1+VWcwffvx7XEy9xYfC02192bUy+RgxFNvTb2PaolxNdjcjWMlBT7gxS1DQMk7xR1FMEAcP&#10;EFk6Efcx+9tsPs/t+4e3HuWZhyRPO09vcRoZGtZn0iRHRau0MmkOCgZkfUSpVyVwk+9N92/fPcPc&#10;rfnvkW1S53rwViu7QukTXCxg+DPA8jJF4yCkUiSuivEIyrq8eiWj7rj+Tv8AzAuyN34rbG4+q061&#10;21PkKeDcW79357b8WMxWN+4iSsqoKXG5TIZPMSxwMzRx00EnkItdQb+8/uaPvu/du5W2S83ba+bz&#10;uu6rExhtraGYySPpJVSzxpHGCaAtIy6a8Dw6w65Z+6v7xbxusNiORbiwUuA1xdPDHDCDgyMBKZJA&#10;vHTCkjN5YyN0LoHpbavx36b696V2UZpNu9e7dpcHSVdUqJV5KoVpKnJZasWO8aVWWydRNUSKCQrS&#10;aQbAe+FHuPz3vHubzxzLz5v2kbnud00rKtSqDCpGtc6Y41VATkhanJ666e3XI+2e2/JXL/JW0StJ&#10;aWEGkyMAHmkZmkmmcL2hppXeRgMAtQYA6E+LMYmetkxsGUx02RhDGbHxVtNJWxBf1GSlSUzxhfzd&#10;Rb2E3sr2OBLqS0lW1bg5Rgp+xiKH9vQqS/sZLl7OO9ha7XigdS4+1QdQ/MdOPtL0r697917ouPyz&#10;+Nm0vlv0Fv8A6H3jWVOKx+8aCmbHZ6jiSoq9u7ixFbT5Xb+bhppWjjq0ocnSRmaEsnnp2kjDoWDr&#10;KHs17p7z7Me4/LnuJscCzXNjI2uFiQs0MimOaIsKldcbHS1DocK2lgNJjr3V9u7H3S5H3jk69u2t&#10;nnCvDOq6jDPEweKTTVdaahplTUpkiZ0DoWDjTk31/J+/mH7A3HXbbx/UdN2FjIayemw27dlbj27V&#10;YTLUaSvHT1xiyWTxuVxKzxhWMdZTwOl7H6e+4PL332vuzcx7Xb7rc86Ntl2yBpba6gmWWNiAWSqR&#10;vHJQ1FYncHrktzD91f3k2jdZLP8AqBc3aa6Ca1lgmgk/poxkSREPl48cL0+JF6u6/lqfyisR1HsH&#10;dG6vmDsfZW8uz98RnH47aVdHjd1Y7YG3fFKjt90Vq8ZJurJSTanlp2kSmjjRVcuX04C/ep++ne86&#10;cx7RtHslzBf2PKW3nW9whe3e8mqCO3tkFugFArhTIxYlQoWuW3sF90Xadt2zdd694eWLa53S8jEc&#10;FjP4NwtnHQ65WK64vqpC1AUeRYURdLh5JAKIvnv/AC/+x/g52RBR1ucw27OtexcpuWu6xzdHM8OW&#10;/h2LqqBpsXuDFzlpaLJ4uLNUyO6vJDOSWRv1KvQ77un3keV/vAcrSTwbfPZ81bXDAl/EwrHrkV6S&#10;QyDDRyGKQgEKycGHAnCH369mdy9kd/27at4uI59pvFmayuEarTQ25jD+NHQGGZBLGHUao2Lao3bu&#10;VLdP5TX8p+bAzY/5Q/Jyg2RvCg3jsiiq+rer6uhod14uHFbsoafIR7t3bHkKefEGvfEVCpSUapM0&#10;LTNJI8boqHCz75X3x49xjufaT2nuL+yuLHcHW/v1d7eQyW7shtrcowk0CQEySkqGChVDKxYZa/df&#10;+7FabjZ7R7je4m02V1y/dWSzWNjMsdysq3Masl1coytEumJv0Ye9g0niSeE8SqSpfN/+S98jtm9w&#10;bn3f8Vtp0vZPUG8svWZzHbbxuTw2L3HsGXIyy1M23JcXlq7HjIYehmYpRz0jSkQaFkRGBvMXsD9+&#10;v2v3zknadl9395faudrGBYnndJZILwIAonEkaPolcUMqSBe/UULDhG3vB90LnfYeYdwueROX5N25&#10;SmleS3EDxLNbK7FvppIXeNmWKuiKSISBo1XxdEldQlfy2P5P/wAgsT33s/vT5Tbcxmxdndb5SHcW&#10;39i1uRxWY3FujcmO1yYOWto8VUZCjxWJxeRWKqczyiaV4lRY7FmUK/en++z7bXvt1vft77Q7pLuG&#10;+bpCYZrtEkiht4HoJQrSKjSSSJqjGhSqhixaoAIl9gvuqc5f1v2HmTnzl87by5t1wtx4U7xtPdTR&#10;0eFViid/DiSUK8jTFWYJ4axsHLpta1FRT0kMlTVTw01PCpeaeolSGGJB9XklkZURR/UkD3x4jjkm&#10;dYoY2eVjQAAkk+gAyeuoMssUEbyzSKkSipZiAAPUk4HWKhyFBk4BVY2tpMhSszKtTQ1MNXAzLbUo&#10;mgeSMst+Rfj3e4tri0kMN1bvHKB8LqVP7CAeqW11a3kQntLmOWEn4kYMv7VJHVAn82/+Vp2N8k93&#10;Y75E/G6DFZLsqLE0uG35sSvyFFhZN2UmIiMeJzWCyOQlpsWcxBRj7aeGomhEqRxFGZtS++j33MPv&#10;d8se1my3Ptl7pSTRcqmZpbS7RGlFu0hrJFKiBpPCLd6sitpLOGAFD1gh96L7s2+877+/uFyFZJdb&#10;jcQrHe2euOKSRol0xXMDSFI2fwwsU0bupZY42iJfUrU+9MfybPnV2tvzD7f391+OndiDIU39695b&#10;pymDkeixiSKa04TD47J1mQzWQaIFYFRFhZ2GuREDMM2uevvyfd75P5dvty5c5k/fnMPht9PbW8co&#10;1SU7fFleNUiStC5JLAA6VY0BxU5N+6l7ucwbxDYXHJ8+12hekl1dmJYoUqNTCNZDNO9KlEiXS7Cj&#10;yxKdYu4+f38n3aXcXTnW1D8WcLsrrvsnpzGDE0VLNjqLCQdnYJaOkhen3TncdSRtUbqjqaPzw1tU&#10;jrLJUTLI6Bgy4D/dw++1vXJHPHNNx7vX9/ufK2+S+IzB3lNhLqYhreJ2NLcq2hooyCqohVWIIOXP&#10;vR90HZdz5W5d/wBaXZrG033a7cwyRlUhbcYiErJNcKnfeqys6yzdsplkWR0qrrrOfHX4ed1fK/tm&#10;n6S6/bb+MzyU9Vktx5fPZFabGYHB4uqpKTK5KTwJPU1ppWrUCw08cksrNYC1yOrHud73ch+zvJsv&#10;PvMguZduLKkEcKapJpZFZo0FSFXVpNWchVAyeAPN/wBqeSNz90+c7blHlK2R92eOSQ+M4jihijKr&#10;JLK3cxVGZRpjWSRiw0oRUjaP7+/k39Qb/wDidsfp/rWLbO0+6ursDjBge2ZMBSY2bfWfo6AQZmHf&#10;0uLppMhUYrcdUzyo955sfJ42XyKsiScjvbj78XOvLnvJzBztzU93ech7vcSeNtwmZxaQs9YjZiRg&#10;iyQLRSOxZl1A6CVZel3O33NOVNx9sdl2HlGKztfcLboVJvvCWIbhJpPjR3jIryeFK5LRP+q9swSn&#10;iJ4iSavH+yY/Ieb5H/7KKMVt6Hulsx/AmpJNwUJwMc5w/wDHzUnNoz0zUgwt57gFyvpC6/T762/6&#10;+vtmntd/r0/WXLciCDxdQhfxiPE8HT4R7tXi9mcVzXTnrmtH7ccxj3PT2pbZyOdPrPp/pzLFp1+H&#10;41TMHMWjwf1ahidONJfs63N/5d3wlxHwa6Hg67fK0m5t/wC5so26uy910MEtPQ5TcElPHS02PxUc&#10;4SoGFwVFGIYGkVZJXaSVlTyeNOF/3mvfu9+8D7iSczCze05btIfp7G3cgvHCCWZ5CMeLKx1OFJVQ&#10;FQFtOpuxv3f/AGai9muTptsurqO45lvpvGu5Y9XhhgumKCHXRjFAmAxVTJI0suhPEEaH09469Tt1&#10;737r3XvfuvdNecw2M3Hhcvt7NUkdfh89i8hhstQy38VZjMpSS0NfSSaSG8dRSzuhsQbH2r2++u9r&#10;v7Lc7CYx31vMksbjiskbB0YfNWAI+zpFuW32e77df7VuMAl2+6heKVDweORSjqfkykg/b1pgfJL+&#10;Sl8vuo+ws/TdE7XHdPUlbkJ63amYxuXwVHunH0NTIzw4jcuDyVfjqgZHHqRG9RSrLTTgCQFCWjTu&#10;r7W/fy9lOdOWttl9w93/AHDznHEFuInjla3d1FDJBKiOND8QkhV0yp1ABm5Be433RvdDlreriDYu&#10;X7jfNhB/QuoGg8Qx/hW4ty8cizqDR2ijaB6a1ZNXhIcj+V5/KI7q2X3bgfkL8rtv4/Z+P68nTN9e&#10;9ftlcXmM5lN2RO643MZuPEVWQosZjMG6/cxxyTCokqVi/bCBz7g772330+Q995B3H209ndykvrnc&#10;1MV5eeHJHFHbkDXFEZFR5HlHYWC6FQv3aqDqWfu7fdV5qtOb9n5w9w9lO3bNtkq3ENtI8Uk1zcoa&#10;wM6RtIIoYHAl72WV5UjATw9ZO0X75IddMeve/de61jf5vX8rnee4d6b8+ZnSGRwj4x8DJubuHY+U&#10;qTj66lnwOMAym8duVM2qkr4q3H0KyVdGximFQHkj8gkKR9YfuVfe42LbNi5d9jOfrW4F2LgQbbdx&#10;rrRhM/6dtOo7kKu5WOQBl0aVfRpDNzR+9l93TcoL7m33e5ZWKXYHhN1uFvqCTQPEn69zFqOiWKRF&#10;8WWOqypLrZBKJAsVUXwU/l3dmfOjsCro6TcGH2h1fsDIbdqex9xzy+fMx0OXnyD0+N29iI/XXZTI&#10;Q4apVGkeKCHSGdxcA5i/eF+81yp93zluGebbZ73m3coplsoAKRF4wgZ5pDhI0MqEgBnatFXBIxa9&#10;gvZ3dve7e9y27YbiO22yy8H625kNTBHP4mjwYqEzTuIpNCnTEpFZHA0q+9ltfbWH2btrb+0dvUiU&#10;GB2xhcZgMNRR200uMxFHDQUMAIA1GOmgUE2uTyffz1bvut9vm67lvW5zGTcbueSaVj+KSRi7n82J&#10;+zruBsu0WHL+0bXsW1QCLbLO3jgiQfhjiQIg/JVGfPj0++y7oz697917ptjzOImr5MXFlcbLk4gT&#10;Ljo66levjCi7GSkWU1CBR9bqLe1TWN6lut29nKLQ8HKMEP2NSh/b0jTcLCS5eyjvoWvF4xh1Lj7V&#10;rqH7OicfP74e4v5sfHjP9SvkqTb27qSupN0de7nrYHnpcJuzGJNHAK4QxyVK4rLUNTNSVJiDSJHN&#10;5FVygRpw+7h723nsL7mbdzmtq9zsrxtb3sCkBpbeShOipC+JG6rIgYgErpJAYkRD78+0kfvDyLLs&#10;EE8UO/W0y3FnLJXw1mUMpSTSCwjmjZ42ZQxQssgRygQ6jWU/lGfzHsPnpdpRdGnMyJVChptx4vdW&#10;0pdrVdOzhFyAy1Tm6QQUuk6iJkilUDlAePfaO0++j912925N6f3A8BSmtoJLe5Fwp46PDWJqt5dp&#10;ZT5NTrlnefde95IN3axPtpfyPrNGjltWiahwVm8cRhW4guyEA9wU1A2kP5XvwOn+C3RuQ2/uvM0O&#10;4e2OxsrS7n7FyGLDtiMZNSUr02G2riKiVVlrqXBwTzGWpKoJ6meQqvjVCeRn3tvvER/eE9wLbctn&#10;sZLbk3a4Wgskk/tJAzBpbiQDCNKQoVKnSiLU6iwHSv7uPsrL7Qcsbg+8SxPzZujxyXIjOpIUiVhD&#10;bI9AZPDLyO8lADJKyrVERmsu94q9ZF9e9+691AyGVxeJjSbKZKgxsUj+OOXIVlPRxySH6Ij1Ekas&#10;/wDgDf2ptrO7vGZLO1klcCpCKzED1IUHHSW6vrKxRZL28ihjJoC7qgJ9AWIFepf7VRF/uueCeP8A&#10;2mWKaKVf+QkkjkRv8QQfbHfE/msin7CCP5gg9P8A6csfk0TD5EEEfsII/IjrUC+dP8mX5J7X7o3f&#10;v34wbZpuzuqd9Z2tz9Lt3HZLFY7c+xqjLTSVlZhKjGZauoRk8ZS1cjilqKRpT4CiyIjA37Yfd8+/&#10;R7WbvyJsnLnu1uzbTzjt9usLTOkjwXYjAVZRJGj6JGUAyJIF79RVmB65N+8X3Red9j5h3K65F5ek&#10;3blKeZ5YBA8QmthIxb6aSF2jZliroiki8QNGqmXQ9dS5/lwfyevkLSd/bI7y+U23KDr/AGR1dmaf&#10;c+B2RW5DF5bcm8Ny4pjPgRVUeLq6+lxGExuTSOqmeocSz+FYkis7SRh/70X32/bSb243/wBv/aHc&#10;5Ny3/d4DBNdKkkcFtBJibS0io0krxlo1CDSuouz1UKx97A/dV51bm7ZOYeeuX22vlrb7lLkxzvG1&#10;xdSwkSQxpFE7+HCsoV5nn0llQxJE4lMsW2R7429dSeve/de6oA/mz/ysd2fIvdT/ACZ6Er8JB2JQ&#10;7dhouxNoZ6qXGU26sXtyidKHOYXJvG1NDnaTFQrTzQVDRxTwwxlHEgKv0g+5p97zZvbHaF9qPcW2&#10;uG5Zkui1lcwr4jW8k7VeKWMHUYWkJdXQFkZmBUqQVwG+9P8Adp3fnHdL73L5JEUt81sDfWjusTSm&#10;3j0pc28jUQy+EiRSxSuiskaOjhwyS0J/Cj4Edu/N7sOu25tXK7f2ts3ZVRhajsjc2WqxJU4nE5Wq&#10;rI4lw2JhV6nM5SrXGTrCnohV1BlkRTc9Fvfn7xfJXsFyzb7pvFnc3e+X6yrYwRrRZJI1UnxZDRYo&#10;18RCxyxBOhWPWCnsj7Q7372b5ebRyw8UVtapE9zcytRbeKVmVWEY/UmkYI+iNAFLLSSSJSG62EPn&#10;r/J72h2R8f8AYW3/AIk7W2dsrtDqdYaekFYIcRN2ZhWooKaupdy7isqVe5WqqWOphq64lNTSp5I1&#10;fnmr93X77e98re5HMW5e8+731/ylvJJbTWQWMuosjQQ8Vg0sY2jizQIdLFes9/eP7nuwXfKHLo9p&#10;eXrOHmTbF8OVSVil3GFlUMZbg0V7pXUSI85CENKmuMMCKINs/wAor+YvvHceO2nVdKSbOpqutSky&#10;26tzbj2tTbew9FqH3GQkqqPNVlRXxRICQlJHUSyHhFPvoduv30/uxbJtlzvMPPovpUjLR28EFw00&#10;jeSBWiVUJPnIyKOJI6w42f7rvvJfbqLJPbm7hk1UD3EkEUCH+J5fEaqLxPhLK5HwI7UU7FfcH8oz&#10;r/efwS2V8WtmZjF4XsrrOKl3FtrtGuxehc5vtkqZdxf3hSlWWuj27uaeuljCoZZKJVhcCUxukvMb&#10;kn76PMmxfeG373d32ymn5V3UtDPYJJXwrSqiHwdVEM0ARTU6VlJkUlAysmdfM/3StnvvZjYeRNku&#10;bdOddsc3KXroypc3Mmo3McxXXIltNrKxAeIbfw4H0y+GySasr/Cz5EyfI7/ZRGxm3I+5nzK4BqVt&#10;w0P8AWZsN/eAVn8bUmA0v8GPn4Bkt6NGv0++vC++/tivtf8A69Iu7o8iiDxtXgv41PF8HT4XHV4v&#10;Zxp510565jJ7c8wp7pr7Tnaac6/WfT+AZYtPieH49fGDmLR4P6ldVdPbp8Ts63Mf5c3wppPg18fq&#10;XrWszFBuffu4czU7s7D3NjYJoKCuzlTDDSUuNxgqVSpkxOEoKdYonlVHkkaSQqgcIvDL7z3vzN94&#10;H3Jm5qgsZLTl22gW3soHILpEpLM8mmqiSVyWYKSFAVanTqPYv7vns6fZzk242u/uorjmS/uTcXck&#10;WrwlbQsccERejGOGNR3FU1yvLJoQOEU/HvHPqd+g57d6u2p3Z1jvnqbfFI9ZtXf+28ltrMxRP46i&#10;KDIQFIq2jl/3VX42qEdRTvyEmiUkG1vYn5L5u3jkLmzl/nLl+YJvG23STxE5UlDUow80dao481Yj&#10;oMc6cp7Tz3yrv3KG+IW2vcLZonp8S1ykiE1AkicLJGSCA6qSCMdaKvzO+A3b/wAHN9Y7bG8Mzt3d&#10;e1t6TZqo663ThqhopMzjMTUUccgy2IqQKrCZKmGSgWaItLFqY+OWRRq9/Ql7F/eM5J+8By9dbtsl&#10;jdWe72CxLe28oqIpJFYjw5F7ZUbQ5VqK1ANSKcdcQPe32i5g9lt8sNq5saCWG6jke3uYG7LiOFlV&#10;28Jj4kLjWheJ9QVmpHLKq6zfj/KG/lfb3+Nm45/k53pksUvYO5dnPiNkbHwlXFlIdq4bca0lVXZj&#10;N5eld6GfOVlBGsEcFM80MMM0haRnIVOc/wB9X72uwe6e1x+0/t7azHlq1vhJdXcqmM3EsGpUjijY&#10;BxErkuXcKzMq0UKCWz2+6p93Te+S9wtfcjnDw4LtrNlsrRGWVkFwqlrieRKoJDHWOOKJ3UJI7SMX&#10;KpHf/wC+b3WeHXvfuvde9+691737r3Xvfuvde9+691737r3Xvfuvde9+691737r3Xvfuvdf/1d/j&#10;37r3Xvfuvde9+691737r3Xvfuvde9+691737r3Xvfuvde9+691737r3Rbvl93pJ8avjR3J3fS0tD&#10;X5TYWza3IYChyU3goK3c1fNT4bbNNWNqR5KaXPZKnDxoyySrdEIZgfcpeynt8vup7q8j8gSzSR2m&#10;43ypM6CrrAgMs7LxAYQo9GIIU9zAgHqNPeHnl/bf215s5ygWM3tpbgQiT4PqJpEgg1iqllE0qFkD&#10;KzgFVYEgjQP7M7p7g+QG6Mh2F3F2DuLe25czUT1fny9fNLSYsTlCaLB41WTH4TGwrGiR09LHFCio&#10;oC8D39HPKnInJPtvtNtyzyRy1a2G1QKFpGgDSU/FK+Xlc1JZ5GZiSanPXCrnHmzfebN7uN25m3a4&#10;3HdmY6pp21MampCrhI0/hiiVIkFFRFUAC23+XR/Nq3P8Xevt/df99S787g21RJS1vVEa11LX5TbF&#10;UqVoyGDqstnMnDUR7Yq3aB4okE5pnWQxqA5U4Y/ee+5ntPu3zJy5zJ7dJt2ybrIWXcDoZI51quiV&#10;Y4kKmdRrDMdGsFdRJWvWTnsf97W79pts3Ll3mKxv922aSJDYxrIp+mmXUHTXM4KW0lUOhA4jZWZE&#10;Gtq1kfI/5J9wfKjtLdHZnY28M3PBnMrPW4TaS5Wvk21tLGqZI8bh8FjZJVpaaDH0b+LyLGskp1O5&#10;LO18r/a72s5J9oOUdp5U5Y2S3WS3hCy3HhoJ7h8F5JXA1MXYaqEkKKKuFHWO3P3uHv8A7h7/ALlz&#10;FzVcvc39xOzhGdmigUnshgRiVjijWiqFA1ULvqdnZjX/AMuP+Yh2B8Luyxit35XdW/Oh90xNS7l2&#10;Stf9/UYGrjQfw/cWzKbK1sFHRZKndRFNAJYIKqnchzrSJlh370H3ZeW/fblX6zZLOz273Eszqgut&#10;GhZlJ74bpo1LMjfEraXeNwCvazgyh7D/AHgdz9mN6F1IlzcclSoVurGNgQfNbi3R2SNLhDgnUizR&#10;sySklYnjTP8AMD+dnZPzH7l3HPR7k3Rg+icTNTU3X3W89SKGkp6Wlp4BLmNwY7H1tVQV24MlXRvN&#10;JI0k3iUpHGwWNfZr9237vXK3sfyNtcc+12lx7hzKzXl8F1sWYmkcLuqukKIQqqFXUdTMCWPRN74e&#10;+W7e83MV1uzz3cXKwkpZWUj0SGIAAPJEjtE1xIQXeQl2XV4aP4aqOk58Efm92j8MO6tsZuk3DuLN&#10;9MZbIJR9l9aJXNUYvJ4aq1xz5PC42tqYqCi3Pi2k89LOrQl3TxSv4pHBNPvDewXKXvryHu1hNtlr&#10;b89QxFrG+0aZI5VoQkrqpdoJKaJEIagOtF1qp6Y9l/ere/Z/mGz3qwlnfZBMv1tmj/p3UBoshEbE&#10;R/Uxp3wSdjeIixtIIXlBGf8AmW/zGd6fMjsWDbnW2a3nsT4/7aoIocXtSerXDZDdeXnQnK53eNJh&#10;snW0dYza/BS0zTTRU8C3H7kshIF+6r92DYvY7liTdOabCx3H3Iu5CZLgL4qW8YP6cNs0saMvDXI4&#10;VWdzQ9qLQWe/v3i733m3gvtyXdryJCgS3s5WCmRiAZLi6jid42lZqrGpeRYolGgq8kuoi3RnyH7m&#10;+MPY23uzerd953EVmHyVNV5PDJkao4LclBHJGazE57FGRqLI0NdToY3EiMQCCtmAIyD9wfbPkX3Z&#10;5X3PlTm7l63mgniZY5Si+LA5B0yQyU1I6E6gVI9DUE9Q/wAjc779yPvVpv3KF69hvEEisrISEkCn&#10;MU8YIWaFxVXjcEEGq6XCsPoL9J9m4/ujp/rHtvF0slDQdkbG2zvOnoZTqkoRuDEUuRkonbjWaSWd&#10;o9XGrTfi/v5sOfeU7nkTnbmzky7mElxte4T2pccH8GRkDfLUAGp5Vp13k5C5qj545K5V5witTAu5&#10;WENwYyQTG0sas0ZIwdDErUYNK+fQoewl0Letej+ef80+w+oMPsf42dTbhyGzs52PhJt3763ThK+W&#10;hzsW0P4jW4XG7fx1VTPFV4+HM5DH1L1MqMGligEQIUyhul393z7Ecs863vMHunzltkV9t+13AtrS&#10;3lQPEbnQsrzOrAq5iR0CKQQrOXIqEI59/fV94N75em2X2y5fvZbVLq0+svZYpGjleFpJIoLcMtGW&#10;OR4pXmIZS4RI8xtKrar1Hnd7beykO6tv723Lht04+qGUpdw4zNZGizUWRWZan7tclT1EdWJ2qBrL&#10;a7luTz76+T7fsG5Wj7PuWw2k+0SJ4bQvEjxFKadOhlK004pSlMdczrDcxa7jBe20Riu1k1LJGSki&#10;N5OkikOjjiHUhgcg163hP5THyr3n8tfiNg94dlVSZHsbY+5sv1tu3MrF4pNw1GDo8VkcVnqtEjjh&#10;OQr8LmacVLJxJURu5sWIHAP75fs/sXsz707hsnKsJi5Y3C0jvraKtRCJWkSSFSSToSWJygOVRlXI&#10;FT2k+617l7v7le2r3HMN0bjfNrvnspJiKNOqxQzRSvTBk8OZY5G/0R42kIBenVmnvFHrJHr3v3Xu&#10;ve/de6Bj5FdwUfQHRvaXc1fj3y0HXez8ruOPFowQ5GtpohHjaFnLJ446rITRI7XBVGJHI9jr2x5J&#10;n9x/cDlHkW3uRDJud9HAZDnQrGrvTNSqBiB5kAdAX3N50j9u+QeaudXtvGO32jSLHWgeQ0SJCeIV&#10;pGQMRkKSRnrQB7t+QXcfyb31lux+4t8Znc+VyFdXS4ygnq5hhNtUNXN5UxO28SH+zw+Np1RFWOFF&#10;uEBa559/SDyD7bcj+0/L1lyvyRy/BaWccaB3CjxZ3UUMk8lNUrtklmJpUgUGOuEHO/O/MnPG+XG/&#10;c2brLfbxKSzNIxKJqIrHBGSUghFAFijAUAVNWJY2p/yY/m33Psj5K7P+L26915feXTXZlNkcPgsP&#10;nKqXIvsLcmPxNZlMNWbZnqZGnx2MrPsDSVFIjfbMsyyBA8YPvD/79PsHyLv/ALV737t7Ps8Njzzt&#10;TpLLLEoQXcDyLHKs4UUeRdfiJIRrBUqWKsR1lX90X3g5h5f535c5Gmv5ZuVN1maD6eR2dLeXwnaG&#10;W2DE+FV0EckSaYmWRpGUyKp63EvfETrrd1737r3WjL/M4+a3cHyT+SnaOwzujMbY6l6h3rujr7ae&#10;y8RkKuhxmRTbmVrMHX7kz9PTzJHlMvnZqNpCZdYghdYU9Kkn6CPun+w3JPtZ7V8o8xfumC75z3qw&#10;gvLi6kRXkTxo1lSCFmFY44QwUaaF2BdsnHEv7yPu3zFz/wA+b9a7nct/Vqxvbi2tLRWYQrHBM8Xj&#10;unwvcT6PEd2BMYIhQ6FqxVPjf8tO7fh52TtzsvrjeOYkxlBkaeLcuxa3J10u0934OaoVsjiMtifP&#10;9q33ERYxTqqz081pI2DD3MPuj7M8g+93K26cq80bHALuSJjBdrGguLaUL2SRyU1dppqQkq61VgQe&#10;o69rvcjmT275itt75Qujb3cbBnjqRBcoPihuI1w8bjtqQXjNJIyrqrD6Dmx900u+dlbP3tQ08tJR&#10;bx2tt/dNHSzOsk1NS7gxNJlqenldAqvLDFVhWIABI9/NbzBtE3L+/b3sNxIHnsbua3ZhgM0MjRkg&#10;eQJUkdd4OXN5h5j5e2HmG3iaO3v7KC4VSalVniWVVJGCQGAJHn0qfZR0c9a3/wDPJ+cXavV2W2b8&#10;YunNz5LZDbn2226uzdzYOeox+4KnEZOqqsdhNt43KwaJsfQVS0NRLWNA6zTAxxkrHqEnUX+79+7/&#10;AMn83We+e7HPG0xbgLS6+nsYJQHhWSNVeWd4zUO660WIOCq9zAFqFedP3z/efmDZt5sfbDlvdZrK&#10;1+iF1etESks4lZkhtxKpDJCFjd5lQgzFkRmEaukus9tXfHYnWW4cTvrrje24dob029VRVuL3Bg8j&#10;UY/IxTo6v6p4XUyxSkWeN9Ucg4ZSOPfVjeNg5Z5s2y85e5o2C2vdiuUKyQyoroQRTgRgjyIoQcgj&#10;rnJy9vVzsW7We6bTPJZ38LhopYHaKSJhwKOhDD0IBoRVSCpI6vp77/nh703d8W9pbC6xxe4Nm/IP&#10;cm38ZiOyuylixdDjsTNBRxxZ3KbASirqqpgyWcqEJSWSGn+ySVjCA4jZOdft19wHYtl93d65i5su&#10;7a+9tbW5kksbGsjvICxMUd4WRVKRKcqrP4pUazpLBszebvvt8w8ye3G38q7DbXdjzsYUj3DcQI41&#10;bSKO1iI5GeJ7girOVjMCswho+iRKDpNz75Od/vkN77oO9xVjIjd5zmTO5Pv1UBaz+N/c/wASFUqg&#10;ASeTWB+ffRhdp5fG3fuP9wWn7g0aPpvCj8DR/D4WnRp+WmnWFg3ec7mNzaSQ3nia/E1t4uutdfiV&#10;16651atXz63J/wCTR8yN/fK/4/bow/a1fUbh7D6V3Fjtq5PeVWyGu3ZhMzQ1Nft/IZYqq+fNUi0N&#10;RTzzn1VCxxyPeVpHbhx9+X2O5c9nPcnab7k63W25Z361e4jtl+C3lidUmSP0ibWjonBCzKtECqOv&#10;33Q/dfmD3F5O3nZuabt7redmkhAuXbVJNbXIkMPjGgLTRtDLG0hq0iLG0haUyO1wXvCXrLnr3v3X&#10;uve/de697917r3v3Xuve/de697917r3v3XutM/8Am7fPDtft/wCQe9/j9svduT2t0h1flK3Z2Swu&#10;ByElKu+d0YyRqTceS3LNSOj19JS16S0lPRyExQpExZPI7++5n3LPu8cnck+2uwe5O+7LFec/bvCt&#10;yksyBvpLeQaoEgDAhGZNMjyDuYsADpVeuOv3p/fDe+eOdOZeUbS/li5N2m7ktUt45GVLiWEmOea5&#10;VdIlPi60jjfWkaIrgCRnPVZ/RPyP7q+LHY2D7M6b3plMJkaeuof47gjVTPt3d2Jp6gSTYXc2J1/a&#10;5OgqI2dfUvkhLl42R7MMrPcL2u5D93uWNw5U542GG4tWjfwpdIE1tIy0EsElNUbg0ODRqAOCuOsf&#10;Pb3n7mPkDek37lTc5LLc4iGqpPhyhTXwriIELNC2Q0b8K6kZJArr9BXprsvFdy9UdddrYSGSmxfY&#10;WzsDuykpZdXkpFzOPgrJKNy6ozNSTSNHqKqW03sL29/Njzzyrecjc48z8nX7hrvbb6a3ZhwbwnKh&#10;hx+IANSppWleu8PInNdrz1yZyvzjZxGO33KxhuAh4oZEDMhPnoaq186V6Ev2FehZ1r7fzyfm72j0&#10;bhtgfHPqDMZDZWa7awdfuXeO/MTUSUmdpto02Qnw8G28DWwOk2MfM1lNMa2oQrMaeNYkZVklDdJv&#10;7v32C5R9wL7mT3P52so7+w2a4SC2tJFDRNcsglM8yEESCJWURIarrJdgSiUwL++b7xcxcqLtft5y&#10;5cyWi3ln9VdzxuUmaFpHhjt43WjIjtHI07KVdlWOMHw3lVtVSkz++cLlYd0YjfO58ZuiiljrKfcN&#10;FnMlTZqOqpykkcwyUVQtX5FaJSDr/sj+nvsDNtvL99ZvtF7y/aS7TICphaJGiKmoI0FdNMny8+uX&#10;lpua299Fe20Jjug+pZEJSRG/jR1IdXHkykMDkGvW7J/KD+W++/lx8VEzvaM5yXYPWm7q3rbPbjYI&#10;KjdtNjsPhsriNxZERhU/i9RR5XwVTBR5paczG7SN74LffW9mOXvZf3hO38ox+Fy1utkt9DBmluzy&#10;yxyQpXPhq0euMV7VfQMKOuzn3VPczfvcf28uxzPcePvW1Xn0pnPxzw+DFLDJL6zAO0TtkyeGJWOu&#10;RgLUPeIPWTfXvfuvde9+690DfyH7ag6G6L7a7mqMccwvWmwdy7vixIcxjJ1mHxk9TQY+SUENDDWV&#10;qxxu45RGJFyLexz7Z8mSe4nuFyZyNHdeAd13GC2MlK+GssgV3A8yqVYDzIA6BfuLzYeReRea+b0t&#10;hNNt9jLMkbEqskir+kjMKlVaQqrMASFJIBIp18/Tub5A90fJrfGb7P7Y3/ns9ldwV0tbTYuXIVSY&#10;Hb1LI8jUuJ29hxL9jisbQQymOKOJFsn1JJJP0kci+23IntRsFhynydy3b21nbRhWkCL40zCmqSaS&#10;muR3I1MWJzwoAB1wg565137nXf7zeub757/eJHZmdySq1P8AZwxklYYV4JElFUerEk2cfydvmr3L&#10;1l8o9g/HPO7szW9OpO5MjW4T+AZ7I1WSXaW4ziqusxOd23LWSyyY3y1VEkFXBGRBPDIWZPIkbrid&#10;9972H5G5r9o+Y/c/btmgsOdNjiSXxoUVPqIPEVZIpwoAeisXjc96MAAdLMpyU+6b7s8x8tc+cu8q&#10;x3jvyhulyLaW1ZiY45JARDcW4OIpBLpWQLRJYmbWrOkTJub++F/XX/r3v3Xuve/de697917rU1/n&#10;UfPLtmu75y/xH603Vmdh7D6/xeDn7AqtvV1VjMnvnce4MRQbhXH5GupWgqP7u4fGZGnRaVG8c1SZ&#10;Xl1gRrH2T+4f93fky39u7L3o5q2iDceYtymlFmsyLJHaQQyPDrRGqPGlkRyZCKqgQJpqxblb98X3&#10;m5lvecN29udrv5rXlbbVjjnjjcobyeaGOZmmZSGaGJJFjSE0QyCSSQSHwfCpH6y7t7e+O+7KHsrp&#10;/sHcWy9x4ieKqllxNdNFSZWGEsz4/N44s1BmsZOjsslPUxyxOrm68+8+ObOQuSvc3ZrjlXnblq1v&#10;9rnUqBIgLRk/jif44pBQFXRlYEDPWGnJnNe/cq73a7pyvus+3byhGiaBtLDPwuuUkjP4opFeNx2u&#10;hBI63+PiT3jJ8k/jX013lUYyLDV3Y2ycbm8ri6d2kpaLNxPNjc5DRtJ+4aEZignMAa7iIqGJNyfn&#10;C95/b9faz3T559v47sz2+137xRyMKM0Ro8RamNfhumumNVaADHXdn2m51l9w/brlXnC5gWO8vLc+&#10;Mq10CeGR4J9AJJCGWJygJJCkAkkVJivcY9SJ1UF/OV+YPY/xS+O+3aLqKukwO/8At7c9VtOk3fBo&#10;NbtTA47Hfe5zIYjUD4M3U/cQQU89iadXkdLSBHXNf7jXslyv7w+5u5z8624ueW9ktFuGtjXTcTO+&#10;mJJPWJdLs6fjIVTVSwOJP3uvdbf/AG65O2TaeWLx7Xd95nlRrhDSSG3gRWl8E/gmkaSJFkGY0MjI&#10;Vl0OumjNufe7Zpt5ne26H3t9z/Exu05zJHcn8SsLVv8AGzVHI/dC3Enk12/PvuWm07ALAbENhtBs&#10;Ojw/p/CTwNH8PhadGn+jpp1x+Xdp23Ubk7ub3xdfil28XXWuvxK69dc6tWqua163J/5M/wAx97/K&#10;j49Z3A9sZp9ydodOZyj29lty1c0cmW3NtrMU9RVbZzGZ02ebJxtQ1VJJUsA1V9srsWl8rHhx9+b2&#10;P2D2g9y9v3Hk2wFrylvlu00cCgiOCeJgs8cXkIzrjkVBiPWVFE0AdfPuhe7W7+4nKO97DzLuD3e/&#10;bLNGonkbVNNa3Cs0DTGgLSI8c0XiGrSIiM7PKZGNwnvCTrLvouny177pfjD8c+1e86nHplpNh7dS&#10;qxeLlk8UOQz+XyVBt7btJUSAhhSy5zLU4l0kOYtQU6re5P8AZn26m92fc/k/2+iuTCu43WmSQCpS&#10;GNHmmZR/EIo301xqpXFeoz94vcA+13trzVzxHaLPdWcKiGNiQrzzyx28AcipEYmlQyEZ0BqZp1oL&#10;dud49x/IreOS7B7l3/nt4bgyFTVzUoyFbK2OwtNVSeQY7A40MKLEY2nVUSOGBEVURQb2v7+jXkv2&#10;/wCR/bHY7Xlrkbly2sdtjRQ2hRrlZRTXM/xSO2SWckkknz64W8485b9zlvNxvfM26z7husrEtJM7&#10;PStOyNCdEMYp2xRKkaj4VHV2/wDI4+afbp7yqfiX2LvPI7z693FtLOZnrpdy5J67K7S3HtyP+LT4&#10;jB1tZJJVyYTKYOGsd6IM6QywLLEI182vAb+8B9iOSh7fxe83LGxRWPMtrexRXvgIEjuIJz4YklVQ&#10;FEscpjAloCyuUcsdGnNf7mfu7vtvzft3txuW6yS8tbhbzC2glYt9PcQRmf8AxdmNUikhSYSQCqa1&#10;SSMRkTeLte++OnXUfr3v3Xuve/de697917r3v3Xuve/de697917r3v3Xuve/de697917r3v3Xuv/&#10;1t/j37r3Xvfuvde9+691737r3Xvfuvde9+691737r3Xvfuvde9+691737r3QE/JzpGg+SHQPa/R2&#10;Qyb4SLsjZ+S2/TZpIvOcRlXCVeFybwAq1RBQ5elgkliDKZYlZAw1XEhe0/P1x7Xe4/J3uBbWguH2&#10;u+SZoiaeJGKrLGD+EvGzKrUOliGoaU6AXufyTH7jcg8z8lvdCCS+ttMchUsscyMssDsoKlkWZELq&#10;GUsgZQyk1Gij3B8F/lx8dd11Ow99dP7vyTw1U1Ngdx7TweQ3RtrdFMknjp67DZXD01XFIlUulhDK&#10;IqmMnTJGjgqPoU5J+8H7L+52zxcxcvc7WUSsgaaC4lSCe3YipSWORlIK5GpdSGlVYqQeuJPPftJz&#10;3yZvsm18ycn30F4XIDRxvNBL3EBreeNTHKrU1KtVlUECWKN6oLgv5bX8n3J7+2P2Tu35p7Az+0oN&#10;z0lBj+rNvtlqrBbqxiyQ1c1fuvI4+hqwadby0601LXxanKOzRhbasJvvS/fateXN/wCVtm9iOY7a&#10;9ktHd9wm8NZbeShUJbo7rng5eSFqCqgMTWmU3sP90KDnTb953v3T5f3Db7FreNNvDSPb3PiMGaS5&#10;aGoZUQFFjjuUBdtZMQQKz1i/Mn+Xt398LtzVku8KHHZzqfLbhnxPX/YeNyFA8OdSRK2qo6HIYkTj&#10;KYnNR4+kLzxyReEEeiRwR7yx9jvvLe3HvttUCbJcS2/OUNsJLyydHBiIKqzpJTw5Ii7URg2r+JVI&#10;PWN3vN7Ic2+zN3EvMtnr2eado7e9jZGiuKamXs1eJFIY1LPG60U1Cu60djj/AMuH+Ub2V3ru/bHc&#10;nyOwn92fjwuOjz+BxEOahi3D2gKunSTExUiYmsbIYLbjCYTVFXK0E8ioIoFu7TQwd96L76PKvt7s&#10;u7cje19/9X7mGUwzSGImGw0sRIWMi6JpsaUjUOik65DRQjzB9377rO6e5jbNzHzdt0lr7ZTRCYsZ&#10;Ak1+rCscUAjfxYYWqHlnbQxQeHCC7mWEM/5j38s3tj4wdi787V2Dt6jr/i7kMpQz7dysGcjrMjs8&#10;5c0tOm28/RZGp/jTSU+UmaGnqQKiOeHQzSCQuiCv7r33rOTvdrljl3k/mPcnj924oXE0ZiKpc+Hq&#10;JnhZF8KhjAZ07CjagFK6WIS+8J93Xd/Z+93bd9u2h39tDdD6W5WVZPAWYqI7a4V28cOkjGJJCsiS&#10;IEdpfEZkVM/y5P5b3aHy67N2n2FujFUuP+M+0d1Gn33mpctHR1+5KjE0tJlZ9m4GkpKgZdqvIRV1&#10;Mk9Uqxw0sM5cSmVVQmv3oPvR8pey3Ke88tbRePJ7rXtnW0iEZZIFkZoxczMw8PShRysZLNIyAFNB&#10;LBJ93j2F3P3n3C3vH2919v4L8R390ZBHqESpLJaQAHxmllR0QyIFSFJGfxRIioxj/wCZR/KO7C6h&#10;3purvD40bfosl8fIcAuf3JtiXcHkzvXMuMpHbPSRrnas1+Z266U5qopEmqKiIyPEy2SNni/7rH30&#10;OWuddi2fkD3V3KSL3Ka58GCcQ0ivQ7DwQfBXRFMC3hspVEbSHBqWCyF94j7rN97dvvXM/I2yNL7Z&#10;wweO2mfXLYBEJmWRZ38WWAadcciNK4DmN0URq713/FH4Id+/NLe38A63x+Mo9m7dyWDi7G3plchR&#10;0uP2pjMzUVQhm+0eX+IZStqKbGVTQwU0UrMYjq0Ag+8mfeL7w/tx7EbD+8uabmWTfLqKU2VrGjM9&#10;xJEFqNQGiNQ0kYZ3ZQA2KkEdQH7N+1PNHvDul7tnJlhr+maEXFzIypBaLOXCSSAsHkxHIVjhVnYr&#10;TtB1DfQ6z2Bguqeu9jdZ7YjeLb2wdqYHaGGWTT5Wx+38ZTYymlm02XzzR0wd7WGtjaw9/OzzXzJu&#10;POHM/MHNe7MDue5Xk1zLThrmkaRgPkC1BXNAOu5/KXLdhydyvy9yptZY7ft1nDbxljVmWJFQMx82&#10;ampj/ET0uPYf6EPVGn85v+X/ANjfKfbWx+4Ojca24u0esqOtwOU2ak9NBU7p2ZWVL5ON8MaloY58&#10;3hck0hWAyA1MNQwS7xqr9A/uL/eQ5X9od15g5J9wLoWvKO7Os0dyQxW3ulURkS6akRSpQF6URkGr&#10;tYkYR/e79i999wV2Tnjk/bXvd6soTbXNshUSy22ppI5IQaB5IJHfVFXVJHITHqeNY5NXfDfFL5W7&#10;w3UvXW3+hezqneNRUtjmxs+zM3Qx0k6sySy11fXUlNj6CkiMZLTTSpEAL6vfW6+94vZ3ZNnPM+5e&#10;4u0rsapr1i6icsOICIjM7saiiqpauKdcz9o9uubty3yLZbHk7dpd2108EWswkBrwcOiiMD8TSFEX&#10;JZgAT1uofyy/iRnPhl8U9rdWbyqMdU9h5jM5jffYDYqWOqoKTcefFJTpiKevjRFyC4bDYykp3lGq&#10;Npkk8bNHoY8IPvXe8+3++nvDu/N+xxypyzBBHaWfiAq7QQ6iZGQns8WWSRwpoQpXUA1QOyX3cva6&#10;/wDan27TaN6WNeYb67kvLlEYOsTukcUcQcYcxwQxCQqSni+J4bMmljYH7xt6nrr3v3Xuve/de6C7&#10;uzqjb/efUvYfUG6ZainwPYm1crtivq6S33dCMjTslPkaZWZVeox1WI50ViFZowDwT7FvIXOO5e33&#10;OfLPO20Irbjtl5HOit8L6DVkb0DrVCRkA1Geglz5yfYc/wDJvMnJm5zPHZ7jaPCXShaMsKpIoOC0&#10;bhXAOCVocE9aI3f/AMBPll8ZN9ZXZm7Ordy7lw/8Tq4tqb42Vg8nuXa268YsumjraGuxtJO1HU1E&#10;MiM9JUrDVQs2l0BHv6G/bf7xvs17r8vWe+7NzdaWt74Sm4tbqWOC4t5KdyujsNSgggSRlo2AqGz1&#10;xF9xvZfnr293ptp5h5au9QJVLiGOSW2uADQPBKikEMM+G+iZKgSRqcdWofyff5bPfOI+QW3PlP3n&#10;s/J9c7N2PislWbE2/uOH+H7k3PuLM4ufF0dfJg5HXIYzE4uiyMs5eqjieSZUVFI1MuIP32vvTe3d&#10;77bbp7Q+329xbpvm4TIt3NAdcEEMUgkZBKBokkkZFSkbMFUsSQaA5RfdT9gub/65cv8APnMmw3G3&#10;cubbrni+oXw5bqd43iiVYXAlWKPWZmkdUDMkaxhwzlNrr3x166i9e9+691po/wAzP+WJ371V3v2X&#10;3d1Hs/O9odOdpbpzG/KmXbGOqMzntiZrceTlyebwubwtCtRkf4XBlK52pKyONoWpmVZCro/vuX91&#10;H72Xtxzh7ecq8g86b3b7RzxtFpHaKJ3EUN3FBGI4pYpX0p4hjQCSIkMHBKgqw65BfeR+7xzfyrzV&#10;vvMm07Pdbjyhe3U90k1vGZWtjPIZXguI4wXRY3crFNpMbxBdbiXUvRXPij/LN+T3y07D29iK3YW5&#10;utuoabLU0++uyt34SqwdJQYqnkjlrKTbtFlloavceeqov24IaZWjSRw07xRhnEue8X3rPab2Z5Z3&#10;O9g5itN151eFhaWNtKsrPIwIVpmj1rBCp7nZyCQCI1diFMc+z/sHzz7kbvDb7fst3Z7SXCz308Tx&#10;wQRGutk8QL9RMAKJDFqJcp4piiLSrvabW25jNnbZ25tHCRyQ4ba2CxG3MRFNJ5ZYsZg8fT4ygjll&#10;0r5JEpKVAzWFyL29/PTu+6Xe97tum9X7Br68uJJ5CBQGSV2kcgeQLMaDy67Y7NtNnsOz7Tse3qRt&#10;9lbRQRAmpEcKLGgJxUhVFT5np99l3Rl1QL/Oi/l59p/JGTY3ffQWDTdW+tlYmbbG9dlUrQRZzcO2&#10;o6mfIYfK4ITvGuTr8RU1M8MlIG8rxTI0SsVce+j33E/vL8oe1q8we3XuPuBs+X7+YT2t01TFDOVC&#10;SRy0r4aSKqMslNIZSHIBXrA773fsNzDzrfbd7h8mbU99uEVn9Ld20VPHaNHZ4Z4VLDxDHrkSWNay&#10;spjMatpcda2Oz/iD8tuz9zUuwdndD9kybnrKgQSxZTaWXwNFjQrqk8+VyebpsfjcbTU97yNPIgUA&#10;++pm9+9fsxyltM3Me+e4m1DaUWoMdxHMz4qBHHEzu7N5BVNeudfL3tpznvm9x7PtXJW7XO5FioiF&#10;tKhBFf7R5VSOECmXmdEX8TDrYT7t/kaYbLfFjr2g6hqKHE/KTZm3cPUbsrq/O5N9o9jZ1qGM7hxK&#10;nI1NTR7fKV7N9lUQxwwsEAlVQ+pOanIP94HfWXu9zLcc6xSTe0V9dSC3RIoxc2UWs+DJ2KrTVSni&#10;ozMwrVCSKNnNzL9xu1i9udiuOUVVfc+KFGv0e4ka3vHZQZY4mkbRA8TE+A4WOOQKVlCaxJHr0VHx&#10;Y+Rqd0S/GyPYMkvei17YtdlRZLEGaSrGK/jdo8hJXpifE+H/AMoDtOqiP62a499Lovd72vPIie6b&#10;cxge3xj8T6opJQL4nhZQIZK+J2UCE6uFRnrAleROYV5/Htu3L9z/AFx8fwfo6x+L4nhePp1BzF/Z&#10;d9fE06c6utwn+VP8GM/8Iuis1i+wa6irO2Oz89S7o33T4mrStw+CXG0ktDgtvUNZGix10tBBUzyV&#10;E6ExvNUFUJRFZuJH3wvvBbb7++4VhectW8icm7Tbtb2jSKVll1sHmmdSaoHKqqIaEKgLUZiB18+7&#10;F7Mbn7R8q7rLzGUXmjdZY3mjRxIkEMAdbeHWO15B4kryshKapPDVnWMSPaH7xJ6yZ697917r3v3X&#10;uve/de697917r3v3Xuve/de697917rUw/mwfyv8AuDEdwdm/KzpfG4nPdSbhpq3sDsTEJX4/HZnZ&#10;udKPVbtyMeOn+0XJYavmSTIGSFpJllmkRlJCF+yv3Ofvack3vJPKfs9z3dTW3Ods6WdlIUd4rmKo&#10;W3QuNWiVARDpYBSqqwNNQXlH96T7unMOwb9zp7lcvbWtxyVcs99cNG8ayWcjanuzJExQvEz1mWSL&#10;W1ZGR0XQryVh/FP4I9//ADT3mcB1jR4rH7W2zksAewd5ZjI01Jj9r4vMVdSkc32pdsjlK2amx1U0&#10;MFNFIzmEhigIJyz94fvDe2/sRsX7x5snmk3e7im+jtokZnnkiVSRqpojUM8YZ3YAaqgNQjrGr2b9&#10;quZveHdtx2rk6wEn04iFxcSMqwWqzlxHJICyvJXw5CI4lZ20U7ahut9TrXYWD6s692V1ttqLxYDY&#10;u18JtXEroWNmosJj4KCKaRE9CS1Ag8jhfTqY249/OtzVzHuHN/Mu/c07q+rcdwu5biTNe6Vy5AJz&#10;QVoK5oBXruhyly3t/J3LHL/Km1g/u/brOK3jrxKxIE1H+k1NTfMnpb+yDoQ9Uffzk/5evYPyy23s&#10;juDo+nXN9tdUY/IYWp2TNVU9K28dmVlS+TMOEnq5aelTcGGyMksiQyOorIp2VGEscaS5+/cc+8ty&#10;17Nbpv8AyTz/ACfT8mbxKkq3QVm+mulUR1lCgsYZUCqWAPhsgLAozMmFv3tPYnffceLaec+ULU3e&#10;+WVuba4tQyq81traVHgLEKZYJHkJiJBmjlbQTJEkUurjiPif8sd07v8A9GuC6A7QqN8tVSY+fDVW&#10;zczj1op4yyzSV9dkaWlxtBSRaCTPNMkIHOuxHvrje+8fs3tGyf1q3H3H2heXwgcSrcxPqB4BERmd&#10;2NcIqlvKnXMfavbXnDct/TYLTk7dpN48TT4H0syyqa/6IGRfDA82kKqoyzAZ63MP5W/wzz/wm+Md&#10;J19vjIUeQ7H3jujI9g78XGzLVY3D5bKUGLxdLt2grEJjrosRjMREJJl9ElTJKUJj0seGf3uffPbv&#10;fv3Ym5l2C2ePlextEs7TWNLyRxvJI0zqcoZHkbSpyECaqNUDsP8Adu9qdz9qeQ57Hf2Ucw7hdm6n&#10;jVldYKxRwxwB1w5RIg8jAsviySKjNGqMbH/eLvWQfXvfuvde9+690GPdXVmD7w6j7I6f3LPUUmD7&#10;J2Zn9nZGtowrVdBFnMdPRJkaVHZUkqcfNKs0asQrPGAeCfYs5D5v3DkDnTlbnbao1fcNqvoblFb4&#10;XMTh9DeYVwCpIyAajPQV545UteeeT+ZeT724eG33GzlgMigFoi6kLKobtZo30uqt2kqAcE9aIXyB&#10;+AXyt+LW9clszdnWO5dybeTI1NLtDfmzcJktx7X3Xj45LUlZR1uNpahqKqnp2Rno6pYKqEnSyC1/&#10;f0Oe233j/Z33d2G133ZubLW13MxK1zaXMqQXFu5HcrK7DWoaoEkZaNgKhuuInuX7Mc9+3u9ybdzJ&#10;y3dVLkJcwxvJa3ABw8MqgjuHd4T6ZkrSSNT1Z1/KP/lmd9/7MDsf5Ud47XynWWx+tjW5nZe3tw0x&#10;xu6N5bgrcTV4/G1Bws4FfisJjDkPuXlqUieaSJY41YF3TE776H3rfbr/AFtt/wDaD2/3aHduYN10&#10;xXU0La7e2hSRXdfFHZJLJo0BULBQxZiCFVsmfusewHOE3N2wc8cw7JPt3K+3yfUJ9SrRT3M6giFY&#10;oXAkWJHIleaRVVtCpEH1s8e2j740ddTOve/de697917r3v3XutaH+bn/ACtu4u1O3cp8q/jvRUO7&#10;Js9hccvaGxqjIUGLzFJVbcxdJiItzYGXJ1FLSZSjqMLQxfc0/kWoieBnQSK+mPqt9y773XJHKHJV&#10;p7P+5txJZpbTv9BdhHkiZZ5GkMEwjVmjYSu2h9JRg4VipWrc3/vUfdu5q3vmjevcnk2y+v2+8iSS&#10;7t1dUngmgiSIyxiR1WWGSKNS6KRJHIjsFkWX9Kjf43fCX5C/Mvc2Q2d0/hcTJQ4STGje25c1lKXG&#10;4fa1DlJ6mKCqrTI7VtW0q0NQY4qaKWRzERa5F+gPul79+2nsZtNtvnO1/MLi4D/SwRRs8tw8YUlV&#10;oNK01pVnZVGqtePWEvtF7ac0+629XG38kbT9Vc2yxtLI8iRQ26y6xHJM7HVpYxtQRJLIaHSh63u/&#10;jj0rhvjp0V1Z0fgaybJY3rXZ+K20uTnQRy5Wtp42ny2VaEEiAZPLVE84jBPjEgW5tf388nuhz5fe&#10;5/uFzfz/ALjAsV1ut9JP4YNRGrGkcdfPw4wqavxEVoK9dxPbjky39veR+W+Tba48YWNuEeSmnxJW&#10;ZpJpAtTpEkzu4Wp0hgtTSpGv2A+ht1Vd/Nt+E+8/mh8eMTi+rpqU9p9X7nbeO08RXVMFFS7oo6nH&#10;y4/O7aWtqXipaLIVqCnnppZXSEyU3jcqJNaZffcx9+ti9ivcy9u+bkf+qG72n01xIilmt2Vw8U+l&#10;as6KdauqgtpfUoOnScYPvTe0O8+6fJu2XHK9us/Mu0zvLHAzKhuIZY9E8MbuyokxKxSRmRgjGMxs&#10;U8QSJqAzfE75af3tbrb/AGX7tRd8tVfwxcKdlZst91qEYP3n2f2BpyfpN5fDbnVb32xT3k9mf3MO&#10;af8AXJ2c8vhNfi/VRfDx+HVr1f0dOryp1yTX245vTfhsTcl7x+9xNo8D6O48XVq0/B4ddNfx/Bp7&#10;tWnPW3z/ACkPhNuj4bfHrIxdnUlDS9w9p5uDc29KOkko6t9v4zH0z0m2Nqz5Gk8kdXPjY6mqqZtE&#10;skUc9a6KbqxPFH75/v3tPvj7l2z8pzSPyRtFuYLVmDKJpHYNPcBGoVDlY0WqhikSseIA6z/dW9nd&#10;y9rOT90v+ZbFbfmveJ0kliqrPBbwqVt4JHQsrSAvLK4ViiNN4YJKFmtW94fdZSdAn8juk8F8jeju&#10;y+ktx1U1Bi+w9s1WF/iVOqPPisiksOQwuVjjdWSU4zM0VPOUP+cEZW4vf2Pfa/n3cPa/3A5V5+2u&#10;FZLvbLtZdDVAkQgpLGSOHiRM6V8ia+XQE9zeRbL3L5D5l5Iv5jFDfwBVkAr4csbrLBJT8Qjmjjcr&#10;UagCtRWvWiR8lvhb8hPh3uyh2l3FhsTFHuGXKSbKz+FytHk8TuegxdTBDLV0hikFZS6BWQF4qiKK&#10;RPKARcMB9DPtV77e2nvfs1xvXJF9MWthGLqGWNo5IHkUkK1RpaulgGRmU6a1oRXh17re2XNPtPu1&#10;rtfPG0fSTzI7RyJKksM6RlQ8kLodWkFlxKkUgqNSA46vY/k5/wAtHu/pPtes+U/ftHQbSafZWQwn&#10;XWx4chRZLNTHcrQJVbkzjY6aqosdTLh4nSngMrTyGqDssYQBuen34PvV8gc+8nQe0PtxPJehb9Jb&#10;27KMkQ8CpWCLWFZ28Ugu+kIvh6QW1VGeH3Tfu/c2ctcw2HuJzZtosbCGzk+khd1e4lkuF0eM6xsy&#10;xRLAXCq58WRpQ2mNY/1Nkv3y066Ide9+691737r3Xvfuvde9+691737r3Xvfuvde9+691737r3Xv&#10;fuvde9+691//19/j37r3Xvfuvde9+691737r3Xvfuvde9+691737r3Xvfuvde9+691737r3Xvfuv&#10;de9+690i+yN84frDrzfnZW4RMcB17szdG+M2KZQ1Q2I2nhK7PZJadDYPO1HQOEH5aw9nvK/L99zb&#10;zNy7yrtmn947nfQWkWr4fEuJUhSvy1OK/Loi5p5gtOU+WeYuadwR2sdtsZ7qRUFXZLeJ5XCjzYqh&#10;CjzNB1oYfMP5y9y/N/fU2597ZWbCbBxlbUvsHrjGTyLgdsUL6o4ZpQNByuenp7fcVsoLsSwjEcZE&#10;Y+if2R+79yN7A8vJtOw2a3HMcsai8vZAPGncZIHHw4QfgiXAFCxZu7rhl7v+8HOHuxzA+6c13IFv&#10;G7fT2cbH6e1Q4CoDTxJNOJJ3GuRqkCOPTEh3f5X/APNI3X8at2Yvpfvzc+S3B8d8uklNictXxV2Y&#10;y3VFesbPST4kU0dVkqzalVIPDU49Ek8BZZqdVKyxzwF97X7o2z+6mzXfPftztMVt7mwENJGhSOPc&#10;ErRhJqKotwo7kmJGuhjlJBRo5g+7d95e+9rL635f5s3CWb2ykBVlIeV9veh0zWwUNIYCe2a2UEAE&#10;TQBXWRLgMf5nH8w7fXy37W3D17sjclTjfjRs3JRR7QxOOhqsad81tJCqTby3MtTHT11VJUVLyGhp&#10;ZkSOjp9H7YnMsjiz7p/3Z+XvZjk7beZd/wBrWX3VvoibmRyr/SKxqLaDSSigLTxZFJaV9XcYwiqG&#10;fvFfeBv/AHh325tts3GT/W7trgiztwrRrL4fb9ZOrAO8kp1NEsgUQRFFEaymZ5Er/La/mAb8+Gvb&#10;23tsZ/N1OR+Ou+twxQ9kbeqYZq1MA9dHTY/+/uBjgjmrIcxhoqeEzxRKwrqSIwlC4heM4+9L927l&#10;33y5K3PdtusEi9ztvtibGZSFMwQs/wBJMSQpilJYIzEeFIwcNp1qyD7vXvnuPs5zJFNJeP8A1Fur&#10;hP3ha0LrpbTG15EqgstxAgVjoBNxFGYGVm8F4jHfzTP5oW4/kLu7IdI/HveFXjvj1jqGkTN5/GUu&#10;TwuT7Pys8Imr48h/EYKHKU21KB5BBFRtFEKl0eWbWrRJHF/3Q/uk7X7abLbc/e5eyJL7lyyMYoZG&#10;jljsIwaIU0F42uHpraUM2gFUTSQ7MOvvLfeXufdDcLzlrkvdpF9sYwqdqSQvuEhUGSSYSBJRbox8&#10;OK3ZEDFWllEmuJYiF/Cf5l9p/C3uXEbx2jkarJ7G3JX4nH9pbJm0S0W6NuU1VIWeJJnRKbOYuGsn&#10;ehqA6GOVyrHxu6nIn369jeUPfbka92TerVIuYLWOR7C6FQ1vOyjBoDqikKoJUodSgEDUqkQt7Pe7&#10;m+e0HMicybFMVtSYxd24oY7y3RiTEymgEihnMEoIaKQ8TG8iPbr/ADKP5xn98Nv4fqj4V733Jt8Z&#10;SFMhvrtihosltnO0sTXFPtTaxroKTL46a4MlbXIsbEaI4HIMje8LPusfcf8A3JuV7zj777Ba3JhY&#10;pabc7JPEx/FcXGgtG4/DFESw+JpFroHWVPv998ODmywseX/aDd7622d013V6oms7hycLbwMRHPEq&#10;/FLKmhmOlI20a9VNXV3zo+Y/SG88Z2DgvkR2huN8ZW09Zldt7y3huDdW2tx0kMyy1GOzeIzWRrKa&#10;qpqtAVZgFlW90ZWAIzl5u+757H8/7Fd8tbj7ZbTarLGyxz21tDbzwMRRXikiRWVlOQMqeDAgkdYs&#10;8s+9PuPsO82u6bJzjucW4pIGHi3U88EtCCUuIJJDHNG9NLBhqAJMbxvRxvOfE/5BYf5TfHrrDvjC&#10;0H8Ig39gWrK7DfcCq/g2cxtfWYXP4tagKpmioszjp0jYgM0YUsASR7+fb3j9tr72h9y+bfbu/ufG&#10;k2250pLTT4sTossMmnyLROhI4BqgGnXab2n5+i9zvb7lznVLQW893GwliBLCOeGR4Z0ViFLIJY28&#10;NioLIVYgE06MR7jLqReve/de697917r3v3Xuve/de697917r3v3XusVRPDSwTVNRIsNPTRSTzyub&#10;JFDCjSSyOfwqIpJ/wHu8cbzSRxRKWkZgABxJJoB+Z6pLJHDHJNKwWJFJJPAACpJ+wdaNvzY/mc/J&#10;T5I9w7pGwO0t69Q9S7YzGRw+zNqde7oy23UyeMoauemp9wblyODrKObO5bKRp5iZHeCBXCQqoFz9&#10;AnsL90/2s9reSNoPMfKNhvXOd3Akt1cXkEcxjkdQzQwJKrCKOM9uAHcjU5JwOJ/u595Hnzn/AJiu&#10;9ytN+vbHlnWy2lpa3EsEawhjokn8J08e4kFGdpKrGSY4gq1Li7/LL/mZ979P997P6r7q7K3V2n0x&#10;2dnMftmsk31mcluPMbEzWZnWixGfwWYycldkoMfHkaiNa2jMhp5IHZ1VZEDewV9677qXt5zt7c73&#10;zfyHyrZ7Pz1tNu86i0iSCO7iiGuSGWKMIhcoCYpKaw4CklSR0Mfu9/eR5o5R5s2nbeYt7u73k/cL&#10;qOCeO4mknNuZWWNLiB5WdohGxVpo0Ijkj8RtHi6XG5174W9dguve/de697917r3v3Xuve/de6979&#10;17qqj+bH88NxfCPpraY69x1JVdpdxZjNbZ2flMjGKjH7Wo8JQUdRn9zNRkaMhkKH+LUkdLDJ+15Z&#10;vI4dYzG+YX3N/u77Z7+c87yeZbp05R2OCKe5jQ6XuGldlhg1cUR/DkaRh3aV0rpLalxZ+9N71bx7&#10;S8s7Rt/KwjTmnePqBFNINQt4LYRePMiEFZJg1xCkSv8ApqXMriQR+FJpqnuHuODswd3wdk7rTt6P&#10;ODcse+/4rUtuD+MqQRUmtZyzIYx4jEf2TB+0U8fo99yf6kcjycqf1Ak5WszyUbfwDaeGvg+F/Dpp&#10;xr3avi199deeuP8ADzVvK8yx80jdbocxi48f6vxX+o8b/fni116qY4009tNOOtlzZP8APN2gfh/V&#10;Z7eNMJvltisDV4aDatDhK9dr7i3Aj/ZYzeL1y06YnHUEsDrWVdF5brJG8cQKsijlVv3933vf+vZF&#10;t2xy6fZia4WU3Dyp48MNNUlto1GR3BBjjl00KsrOQQx66F7d9+fboPau4j3SJn93o42hjUQP9NM5&#10;IWO8ZlAiQKp8SWHUpZ0ZYwEdQNebc3zE+Y++NzVW+M18oO6aXcFbWSVyDD7+3NhMdjGMzTRU2LxW&#10;JyNFjcdRwE6UihiSNVFrW99L9q9kPY/YNph5fsPaXYX22NAh8Szgld8ULSSSIzux4lmYknNesH9x&#10;93/cG/3Kbcb7nfepr9mqZfrrmM1PHw1ikRIV81SFY0T8Cr1s2fyX/wCYH2T8qNv7/wCmO7q1tydj&#10;dSY3FZjEb+lWKPJbw2lXVcmNmXcUcSxxS5zBVxgQ1aqGrIagGQeWN5JeUP36/u28re0G5cuc9cgw&#10;C15Y3qWSKSzFSltcooceCTUiKVNZ8MmkbIQvYwVOkH3RPfDmPn6LdeSOcr43m72VstzbXLZmlt/E&#10;EckdwaAO8DvEEm+OVJKSgyRNLNel758dZt9J7du5sZsvam5t45p3TD7T29mtzZZ4lDypjMFjanKV&#10;7xqSoZ1paVyASAT7Mtm2q733eNp2OwAN9eXMUEYPAyTOsaV+WphXoq33eLPl7ZN43/cCRYWNrLcS&#10;kZIjhjaR6D10qadaIfyR/mT/AC0+Tm/87u6k7f3/ANTbJlrpqfbPW3Xu7c5tvA4XFUzMlElYcNVY&#10;+TOZZ4zrqKup1PJIx0COMJGv0Oe1v3WfZn2n5b2/ZZuSdt3nfxGDPfXltFPNLI2W0+KriKOuEjSg&#10;CgVLMWY8RfcP7wXuZzpv97um58y3trbSmsVnaXU8Nrbx/gjCRvGJnUDvuJVMjuWI8OMpEhz/AOWj&#10;/Ng7E6R3xU9d/K3szd3YfTGaoJTjN1bllye7tz7BzNLG0tKYKtzWZ3I4LJKpglprzGGRkkjCqJLw&#10;V96r7nHLPP3L8XM3s9ypZbZz1BIPEt4BHbQXkTGjVUaYkmT4lft1KGViTppK3sD96rdOQt6Fh7gb&#10;5f3nItwjBvFaW8ls5RVkkhLF5zC/9nJACyrVHjVNMniIL+Yr/NG7l+QnbVftjoHtHenWHQe2Ujpc&#10;E+zcnmNoZzfdS0UUlZn9zVVG2OzHgepulNQOwhhiQMymRmb2I/uxfdH5G9teTLbdvcflGw3b3Guy&#10;WlFzHHcxWi1IWGBW1x1C5eYDUzEgEKAOiP3z+9DzD7h8xXQ5R3u+suR7dtFtFDLNatOAKPPciNo3&#10;cuSfDhkJSJVQhBLqYor4JfzQe/PjN2xgabtrs7e/bXR24a6DF7xwO8s1lN0V+26OrnVDubalVlKm&#10;rrqKvxLN5ZKeN/FVwho2TX43Q++8N90r2591+Ttxl5M5T2/ZvcC2jMltNbRR26Tsor4FwsaqjJJ8&#10;IcjVG1GB06lYo9mfvK85+3vM9hdbnvV9fcnu4S8tJ55bgCI0BmtfFZzDPD8YWOkc6645F1NHLEYj&#10;+a1/M/yvfGdp+j/jhvaph6Em2/R1O8twY2hy+Cym+81VySy1GFrRlqLHZSn23jadY1anCIlVKzmU&#10;ugVRGX3PPul2ft3t8vP/ALo7Aje4y3LLbQu8csdpEoAEq+Gzxmd21EPUmNQujS1SRp95n7zSe58z&#10;8tcg75L/AK3SxIJaRywPezGpcSiVI5fAj7UWLSqu2t31jwwlafxR+ZPc/wAK+y6Hf3WmWNfhstVY&#10;6j35sfJlpMDvLBU1Q7Girox66aspo6iU0tVEVmppHJU6WZWyp94vY7kX335VuOXOarLw76FHa0uo&#10;8TW0rKO5DwZWKr4kbVVwACKgEY/e03uhzP7VcxnmLlG6EUukCeBv9x7yJSSIZ1oT5t4cqUlhZiyG&#10;hdH37+tt+4LtLr/ZfZG2JhUbf3ztnC7pxEmtJGFFmqCCuiikeMmNpoBN430kjWpt7+cfmnl3ceUe&#10;ZN95X3aPTuW33ctvIKEd0TlCQDmhpUVzQjruzynzJt/OPLGwc1bUxO3bjaRXEdeIWVA+k/0lrpb5&#10;g9LX2Q9CDr3v3Xuve/de6rr/AJm/zOyHwq+OVXvXaNJQ1/Z288vHszrqDJxGox9BlailnrMhuOtp&#10;NDR1sGAx8DSJC5EctS8SvdCynJz7p/sXbe/HuhDsO9TSR8p2MBur0odLvGrBUgVq1UzOQpYVZUDl&#10;aMARjx95T3hufaDkaG82YJ/Wfcrj6e1LgMsRCF5bhkOH8JAAimqmV49YZNSnTJyXy5+Y2dzsu867&#10;5U95ruKpqjkzU0nZG7KCGnqNfkWKjoaDKU1BQ0kRsqQQxRwog0qoUW990LX2X9j9v29Nit/aDl47&#10;YqeHpaxt3JFKVZ3jZ3Y8SzMWJyST1yJuvdzn643Ga8n513x71nJMv7xu1cFiTVGWZTGBXsWPSqCi&#10;oFUADbP/AJP3zq3n8xul9zYPtlqWq7Y6dr8Rhs3uCAQ08m8tv5enqzg9xV1DEFSDLrLjJ6erdFWK&#10;dkSQDW0luNP32fu97F7H897VuHJodOTd8jklihNSLaaNl8WFHOTHSRHjBJZQWUnSF66lfdQ96d39&#10;0OXd52Hmi4E/MmzeBW4wGubecOInlAAHjI0TpKygBx4bka2fq3v3hT1ln1737r3XvfuvdR6urpqC&#10;lqa6smSnpKOnmq6qokOmOCmp42mnmkP4SKJCxP8AQe3IYZbiaK3gQtNIwVQOJZjQAfMk06annhto&#10;Jrm4kCQRoWZjwCqKkn5AAk9aP3zl/mcfI35F9y7uoet+1N49U9M7YzFbiNlbe2FuDI7bbOY3HVUs&#10;MG49x5DDVVNVZfI5bxedVeRoadHCRqOS3fv7v33T/a/2w5G2W45p5Qsd456u4EkupryFJ/Cd1BME&#10;CSqyxpHXSSFDOQWYnAHFX3i+8jzt7gcyX19t/MF7Z8prKyWlrbTy26eCrEJLP4TIZp5RSRvELJFU&#10;JEq6Szr/APlxfzQ+5Ogu6cLtH5Cdtbv7E6B3i1RQ7hq98ZHObxyuwKxoJZcduTb9XP8AxXOpSx1o&#10;EdXRReSKaGRmWPyqjAN/eh+6TyP7jciX+9e2nJlltnuPY6XhW0SK2jvFqA8Eyjw4ixWpjlbSysoB&#10;bQWBEPsN95vfuQeZbb+uPMd7c8iTtoukuJJ7s24IolxbhvFlQxsF8SKIaJY2kJjaYIwVn8yn+at2&#10;p3Z2nWdffGLtPdfXnR+0Uigg3Lsurze0NwdkZSanievymSrVGMz1Jg6SdzDSUbCEHxmaRS7KEJvu&#10;sfc+5Q5C5Qg5l92eULPc+f70kmC6WK5hsYwxCRon6kLSsAGklGqldCkAHUs9/vvS77z5zDLach8x&#10;XlpyBbELAbaS4tJbxqAvPcEeDN4eqqRW70TQviSKZHAjLd8Lv5j/AMlfjf3jtDKb07g392h1Dm8v&#10;TY3sXaG+dx5vdVImDrp4oa3OYM5apyNVis7iUP3EUlNYzaDG6ujlTKXvt9132r90fb/e7PYeSdu2&#10;nnW3hZ7K5tIIrdjKgJWKXw1RZIpD2MHwtdSlSoPQE9qPvGc5+33MljvF3v8Af3WxCVFu7We5nnik&#10;t2akrIkjSCOdFJkjkjCuzosbloyymwT+Zl/N9bsnFxdK/ETdGVxu0svQyL2F2VHj8hgc1lYKpWjO&#10;2NvLkIaXKYui8RP3dSI45ZbhI2Cai2Nn3UvuUDla7fnz3p2iGXeoJB9HYl0mijK58ebQWjkav9ml&#10;WVaamBNKTP8AeI+9wnO9mOVvazcbmHlWSI/U3WiSCa5LY8CMSBZYoVH9o2lXlJCgiMMJKafjZ8se&#10;6Pht2HD2f1LuSWJXEMG7tq5FpanbW88NFMZpMXnscHRZrFnME6FKimdi0TqS185vdP2b5E98eWZO&#10;Uuc9rBIqba4Siz2spFBJC9MeWpDVJAAHUgCmKntf7kc1e23MkG+cnX/0u4EBXQgtBcRg18G4iqA6&#10;ehBWSMktG6Nnrfa+O3dGD+RPRvV3d+3KaWhxPZWz8VuaPHTuJZcXWVMRiyuJkmCoJ2xWVgnp/JpX&#10;yeLVYXsPnS9zeRNw9sfcDm7kHdJRJebVfSQFwKCRVNY5APLxIyj0qaaqVNK9dzfbrnO29wuSOW+c&#10;rWDwUvrYO0ddXhSqTHPFqoNXhTJJGGoNQXVQVp0M/sC9DTr3v3Xuve/de6I5/MQ+W83ws+Mm5+4s&#10;Zh6bPbqmyuI2bsvG1zMuPO5txfdGmrsikZEs9FiqKinqWiUqZmiWMsoYsMgPuy+zCe+/uxtPJF3e&#10;vb7OsMlzdOnx+BDp1IhOA0jOiBjXSGLUNKdQh94L3SvfaX27ueYNotopeYLm5S0tBLXwlmkSSQyy&#10;AZdYoopZAgK+IyqhZAxYaUW6/mD8xN+7iq95535P90JmaysfJQR4zf25cPi8bI0xmigxeIxWRo8Z&#10;jqWnJ0xxQxIiqAoFvfebZvZL2R5d2yHYtv8AaXYjYxoEJks4JZHFKEySSI0jseJZmJJzXrjluXu9&#10;7g7jfy3u5c671Pes+ppDfXKEMeJjWOREhH8KQrGifgVer4/5fn86HC4rqfO7D+YO58xk9/bIx9RU&#10;7N30+MyOVr+w6JIZpKfCbhnxdFWSQ5+lmRYxXToFnicNIxkVi/O77yX3FL+85x2/mL2S2mCLly/k&#10;Vbm0EiRpZOSA0sIkZQYWBJ8JDVGBCAIQFzK9lPvnWXLfK25bN7u7jdXN5aoWsbrRJPLcAglbW5eN&#10;XbxFaipcyDvjI8ZjIheSiL5OfKnub5f9m5HsjtfcM0jwT1dFtLbFCzwbe2bgnqmmpsRgqIaUQKNJ&#10;mqGDVFVIoeVmNgOh3tP7Qci+yfKlrytydtihWVWuJ3oZrmYLRpJW8/PSgokYOlABWuFfuX7lcy+5&#10;3MUvMvN18bm7dSI4+ENvESWEMEfBEHmTV5CNUjM2er1f5Kf8wvtff/YMnxA7jyk28aKh2fks31jv&#10;PJyNLuOgXbv271W0srWSMXy2POJaSWlllJnganMZZ0dRHz2+/l92nk7lvltPezkezWxuJL5Ir+1j&#10;FIH8bUFuY1GI38TSsir2OH1UVlJbOL7nPvjzNf73Ze1/Mu4G82ee2laxkkJaeCSBQ5t9Z/tYHiEj&#10;x6zrhaPQrPG6rDsy++UvXSTr3v3Xuve/de697917r3v3Xuve/de697917r3v3Xuve/de697917r3&#10;v3Xuv//Q3+Pfuvde9+691737r3Xvfuvde9+691737r3Xvfuvde9+691737r3Xvfuvde9+691737r&#10;3Qbdy9ew9udQdqdVVFWMfB2Z1xvfYEteY/KKBN47aye3mrfF/uz7QZHyafzpt7FPI3Mr8l868n84&#10;Rw+JJtW6Wt4ErTWbaeObTXy1aKV+fQX535dbm/kvm7lRLrwJNz2y6tBLSvhm4geESU89BfVTzp18&#10;8rvLpLsz4pdkZzpvuLbNbgNwYCodaOrWGWXEbixTOy0Ge2/kNCw5PEZCFNUciG4N0YK6so+mD2/5&#10;+5U94uVtv545H3WO5225XuWoEkMlO+GZK1SRCaFT8iCVIJ4Nc7ci8ycqcy7ny9zJYG13+2b9SNjg&#10;qSdM0T0AlgloTFKoowBBCuropx/5bnwI3d85u02q8zT5/a3Q2zfJLvTfNJBFT1FbX+P/AHH7X2zU&#10;ZCmqaOozdZIwkkYxTR01OrO63aNWg/70n3i9l+77ygIbGS2vPcS+oLW0YkqqV77idUZWESjCjUpk&#10;chVNAxElexHsNuPvLzHLtJlnt+VrYVvryIL+lUVS3hZ1eNrqWoYKVcRRVlkGYllSXz8+Gu+vhj3t&#10;uPblVhM7VdOZyqFX1Zv+ujjqqbPYqSnjmkx9fkKKlpKGLcWLkLx1NPoib0eRU8bKxOfu4++XL3vp&#10;7ebXukN/bpzxbpp3CzQlWhkDEB0RmZzDIKMj1YZ0k6gR0Q+9Xsxuns9zTd8uzxXMmzmVmsrqUDTc&#10;257l/URVjM8YOidAEZWXWEEbxsyc+DvxC7A+Z3fW0Nk4HD5mn6zx2Tp8h2pv2lpwlBtXa9O3mrFh&#10;r6mGWhO4MpGngoKdldpJ3DFfEkjKafeA96uW/Yv263rf9xvYG5rliZNvtGNXuLg4WqKQ/gxk6pnB&#10;AVAQDrZQUvs77Sbv7tc2WXKm3xzLatIjXlwi1W0tdVZZGcgosrIGS2RqmSYr2mNZGUYP5jvwB3x8&#10;Lu26yu25h9y7j+PW40oZtl9gVsUNe1FWzUyDIbY3VW4yjpKKhzlLXJIYNUMCVdKUeMFhIqAj7r33&#10;j9g99uTILfdL61tfcu1Li6s0JTUoY6J7dZGZniZCuqjOY5NSsaFSwm9+/YXcvZfmCSwhS7uOTp2B&#10;sr2QBtYKgvBPJGiRJcxvrAQhfFiCyoD+osZRfj50R2j8m+3dn9V9T7ar87kMxlaNM7k4aWSTGbUw&#10;D1MUWS3HnqoFIKLGY2By7M7prYBEu7KDNXuV7h8o+0/Je98385brHb20ELGKMsBJcTaSUghXJaRy&#10;AAADQVY0UEiL+RuQt89wN+s+U+X7OSbebpgqhVLLGlQHnmIxHBEDqkdiBwVau6K1ln8yL+VHuv4l&#10;43Edr9Mvujs7qMUMVPvyrrqalqtw7Gy0bFWymTixNHSwttSvRgEqREPtZQVmazIxxV+6598TZ/eW&#10;6veTueltNp508QtaKjMsN3Gf9DQyMx+oQ8U1fqKaoMMBkH78/dX3L2fs7Tedhvbvc+SzEBNPIqGW&#10;1mrnxhEiqIJMeHLpAVgY5GDNGXqT2XsHfncW6cL1x1ftbLbx3lumrix2Nw2IpJaqokeZ1Qyy6Bop&#10;6SDVqlmkKxxICzMFBPvM7feY+XeSNov+aObd3hsdjs0LvLIwUAAVoK5ZjwVRVmOACesZeXtj3Ld9&#10;4sNr2vb5rvdZ5QkMEKl5ZXPBVUftZiQiKC7sqKWG/V8FPjxkPit8U+oOjs1WUtduHaOCrKjc1TQy&#10;tNQnce48zkty5qnopnAM1LRV2WeBHsA6x6gACAPnJ+8L7mW3u/7w87e4FhA8e2XtwogVxR/AgiSC&#10;IsBwZ0jDkcQWoakV67o+xnIV/wC2vtdyxylu8iNvESyy3Gg6kWa4mkuHjRqDUsRk8IPQa9GqgrTo&#10;2/uGOpb697917r3v3Xuve/de697917r3v3Xuve/de6i11HBkKKroKlS1NXUtRR1Cg6S0FTE8Mqhv&#10;wTG559vW88ltPDcxGksbhh9qkEfzHTFzbxXdtcWswrDKjIw/osCD/I9fPR+X3xh7Q+Gvdm7uv+yd&#10;uV1Pg6zL5Ov6+3bS0882A3jtOSskbGZLFZAh43nSldEqYGbz004aOQBh7+lv2U92eUvfLkLZeZOV&#10;t0jbcEgjS8t2IE1tcBR4iSJggFqmNwNEiUZSQeuCPud7Vcxe2nMs3KG+W7R3ENfBlYUjuoAaJcQN&#10;8Lqw061B1QyExyBXFOhj/lofFHsH5cfJ3YdTidvZaDqDrjcuE3f2ZvmellpsTQUWEqlytJt2lrZo&#10;xFVZ7ctXQLSwQR65ER3nZRFE7AEfer94uWvZf2m5iivdzhbnbdLWW2sbQMGkdpV8NpmUGqwwK5kd&#10;2opIWMEu6gjH2E9n929yeedl2yCBztNpdRTX0yisUFvGwkKO9QBNchfCgQVcljLoMUUrLvq+/nV6&#10;7ide9+691737r3Xvfuvde9+691737r3VI/8APA+IfZvyV6P68331Ni5dy7l6Dzm6dw5LaVGry5fN&#10;bT3NjcTHnKjCUqKz5DJ4mXbtNKKdP3JIWkKBmUK2fH3AverlT2r5/wCZuXucrsWu1cx29vClw2I4&#10;riB5DEJWOESQTOus9qsF1UBJGGH3zPbDf+deWeXea+XrGS7n2NbxZoIwWlNtdi2aSaNACZWha0jL&#10;Rr3mNpGQMyhG03ZMxI8rY6LHZF8y0wo0xi0U5qzXNIIRSinEflNQZTp0adWrj6++4qWKqgunuohY&#10;hdRk1DTopXVqrTTTNa0p1yZi2htSytPH9Jx1ahSnGtfTq/jYX8k/sTcXwtre3MvVbgxfyWyeGqd3&#10;bY6genoKehGFjEVRQbczAqY/v03hl8dFJKiCWFIJZooZEMivfnFzF9/TljbPfaDkuyitpvaqKdba&#10;fcgXL+Kah54tJ0G2jcqpOli6q8isFK0zA2z7mXNG6+0dzz2bm8TnhlNxbbWURNdspBCSBx4gu5ow&#10;8kaFo9JaOKRRJrpQlkqqv23X1+A3JiMphtxYirqcbk8NkKCoo6+hyFJM1PUUdVSzxxzw1EMyFWRl&#10;BBFvr76L2sVvulvb7jtV7DPtkyK8cqOrI6MNQZWBIIIyCDTrECbZZ/HlRTpCOVYN2sjKSHV1ajI6&#10;MCrqwDKwIYAgjraG/kGfEnsnr6Ps35Qdi7eqdr43snbWP2d1lQ5WmNNl8rt5svDms9uE00yrVUmJ&#10;q6vEUMdK7ACq0O4BVEZuSX94z7z8rcytyn7S8sbmt3dbVdPc3zxtqjjm8MxQw6h2tIqySmQCvh1V&#10;TksB0k+5D7a7vY3G7+5242LQ7VPt/wBHZO+GuUkmSa4nRSKiANBCsUnCYmQqNCq77JPvlr10Q6Rn&#10;Y+0IuwevN+bCnnFLBvbZm6NozVJXX9tHuTCV2Geo0DlvCtZqt+bez3lfen5a5m5d5ijj1yWF9Bch&#10;eGowSpKB+emnQf5t2FOaeVeZuWJZdEe47fcWpbjpFxC8Rb8tdfy6+dj3b0t2b8V+xc/1H3PtfIbd&#10;3Lhq2d4JvC8uLzWMkkP2OawmQjU02SxNfENUcsbEHlTZgQPpu5B575U93+WNu505F3eO52qeMAio&#10;EkUgHfFKh7kkQ4ZWHzFQQTwO5z5H5k5W5iv+XOYduaz3600rJE54g10yxPwlhkoTHKlVYAjDKyqc&#10;f+Wx8Edy/OjtLJrmINx7W6P2hRTTbs35Q0cUck+WljKYrbmCqMjBLQz5iplPmkGiUQ00bFlBZD7g&#10;770/3htq+75yjaGxktbzn+9kAt7R2JAjBrJPMqEOI1HauV1OwAJo3Um+xfsLuPvLzKdpNzPbcuWi&#10;M17dxKp8Ilf0oEZwUNxKSGClW0xK7sBVNSC+ffw/3v8ACHu7JbQzVDmMr1dmzLX9Z9hyUD/Zbgw7&#10;Wk+wramnQ0cO48OW8NZAChJUTKixSJ7Ef3cve3YPf3kG13qxuIIebreiX1kH7oZOGtVbuMEvxRvn&#10;iULF1boh93/ZTfPaTmy+5ZvWkmsGcyWVy66Vurc8CGHYZoq+HOgoVcB9CxyRlkt8Kfib2H83u6MD&#10;19srGZKj2Vjq6jr+y9+PRuMVtLbKTK1XMamVPt5czXQo0VDTXLTTMONCuym/vz7ycs+wXIm48yb9&#10;dRPv0sbJY2gYeJcTkdo0g6hEho0r8FUHOoqCm9qPaPmL3O5tsuVdnibvKtczgVjs7atHmkb4QxAK&#10;wRnumlooARZHQxP8z74GZj4R9nYPI7Nx28Nx9BbowlEMTvvMJSZCTH7qjM0eV21nKzD47HUVHWhY&#10;lnpg8UYqIZLoWaOQLGX3TPvE2Pv5ynuFtvl1Y2vuPaXD+JaRFkD25oY54lkd2ZMlHozaGHcAGUkY&#10;+/f3fJvZfmCHbdumvbrlW7jRrW7uAh1S0bxraSSJI4xMhXxEUoheFgyazHLoIN091T2X8l+ydq9T&#10;dL7Rym6d2bhyVNAyQU7rQ4jHNOi1uczVcwFNi8NjICZaiolZY441JvewORnO/OPKntVytvHOXPe9&#10;Q2ezW0TGpI1yPQ6Yok+KSWQ9qIoJJI6ink/kbfuaN9s+XNjsmu99uyVhiTJJ83dsiOFK6pZnoka9&#10;zEDr6H/SPWOP6W6g606mxc5qqLr3Ze39qR1Z1/5ZJiMdBS1VYBITIq1dUjyBWJKhrEm3v5mufubL&#10;nnvnbmrnK7j0T7nfzXBXHaJHLKuMdqkLUcaV67we33KUHIfI/KnJtvN4ibbYQwF/42RAHenlrfUw&#10;HkDToUfYR6GHXvfuvde9+691U5/OG+Je+/lR8Y6b/RVjJ9wdj9U7k/vpg9q0zKKvdGLnoZMbuHEY&#10;1HFqjMLSNHU00IIadqcxJd3VTmR9yP3m5d9oPdiX+uF2ttyvvFr9LLcN8NvIHDwyOfKPVVHbggcO&#10;aKpIxR+9x7Vbz7k8h7Xe8t2slzvWzXTTiCMapJoJEMcyRLxaVaRyqgqzrG6Rq0jIp0oaunyuJqqj&#10;A5XE5HH7hoaqfF12Eq6Oop8lSZSCZ6aooKmimjSogq4KlDG8bKHVwQQD77zwy2d5DHuNneRSbZIg&#10;kSVWDI0ZAZXVwSpUrQhgaEZBp1xvuLQwXNwJj4axOQ+vtKFDRgwNCrKQQwYAgggio627/wCRt8Qe&#10;yvj71Bv/ALT7c2/UbT3T3VXYB9u7ayGuHMUGx9vxZGbH5HL0LG9BPna3LySwwuFmFPGjuAJF98V/&#10;7wL3r5V9yuduXOUOS9yW82jYY5hNOlDE91MUDpG/4xCsYVmFVLsyg1U9dYvuY+1e9cn7HzFztv1j&#10;Lay7ylsltDKCkotoRI/jPGwDR+M8vYjgPojD0CyL1el758dZude9+691737r3UDKY6lzGMyOIrlZ&#10;6LK0FXjqxFbSz0tdTyU1QqtY6WaKUgG3HtRaXU1jd2t7bmk8Miup9GQhh/MDpNe2kO4Wd3YXK1t5&#10;4mjYequpVh+wnr58PzN+MfYvw5733nsHfe28nR7UqMzk63rfdaU002G3ftCWqkfFV+OrwZIpaiCl&#10;dIqqJn81PUI6OARz9KfsX7scse+Ht5sXMfL26RPvCwIl7b6gJba5CgSI6YIBYFo2A0uhDKSD1wU9&#10;z/arfvbPmm95P3i3ZJo3dreRqhLm1DkRTxOQFcFNPiqtTDITG9GGV/8Ay8vh/un5vd/4HbEeL3Bj&#10;+ntu+fJ9pb6oIkpUwuMipZXo8Xj6+toq2gbcGarvHDTwtHIdBeVl8cbkBz7zHvZtHsF7b7juzXdt&#10;LzvdUjsLRyWMshYBpHRWV/BiSrOwZRXSgOplHR97K+yt/wC7XN9ryrW4j2oHxL25hA/xa3AJrrdX&#10;jE0zARwIysWYs+gxxyMqz/mH/Avf3wr7gypx2Hz+d6C3JLT1HXnYVUkNcB5aaN6zb25avHUlJR0W&#10;4cfWCRQjRQCohCyxrZjYi+7N94rlz345Jsxc3ttb+49qCL2zWqcGIWaBXZmeF10moZtDVRjUZUe+&#10;/sZunsxzG+1GO5m5WmetjeSAMJkKgmKWRFWNLqI6laMqhkRRNGugkKAPxN+NnZHy1702T1f1/gcj&#10;XYifLY+q3/uaGIpjNmbNWsiXM5zJV8kMtLTSRUmsUsbBnqKjTGisxt7kf3l90+VvZn2937m3mTcY&#10;o71YXWzgJq91c6T4USICGYFqGRhQIlWYgCvQM9svbLevc7max5S2a3le5nkTxXQVW3g1AS3EjHtR&#10;I1qRqy76Y0DOyqTrfzMf5Zm4vhZXYnsbrQ7o390Zmo4qPK7hyNPS1eX2buDUR9nuNsTR0lNFQZJS&#10;GpKkQxxswaNjrA1QN91P71u2e+9vecsc1C0233BgJaOFGZY7mH+KDxGZi6cJE1FgKMO2tJb+8B92&#10;vcPZi5sLrbby5v8AkW4CpHdyhNcFwTTwLkxqiL4mDBJpVZDWLEirrq46/wBj73723lg+rOqNrZjd&#10;28N2VcePx+Mx9HJI48rKslTUyW8VJQ0ytrlmkKxxICzMAL+8ueZOYNg9vdj3Dm/nHd4LLZLNC7yO&#10;wAxwVRxZ24Kq1ZjQAE9QNy9yvvO57vt+3bXYSXe8TyhIIIRrklc8FUYAA4s7EIigu7Kilh9Bn4gd&#10;IVXxv+MnSvSGQrocllOvdj47EZqtpv8AgLPnaiSfK500ZPLUaZfITLCxsWjVSeT7+a/3s5+h90fd&#10;fnzn+2t2itNz3B5Ilb4hEoEcWr+kY0UsPJiR13W9oOS7n289teUuUL2RX3C0tyZipqvjzSPcThDQ&#10;akWWV1RiASoBIFadGR9xb1JPXvfuvde9+691Wd/Nm+K28/lt8RM3sjrejiyfYGzN2YPsza2GknME&#10;mdqdv0OZxmRw1G5ZYXyFZhc9UmnST0yTIqCzMp95Wfc1939i9mPeqw3/AJonMXLd9Zy2NxKBURLM&#10;8UiSt5hFlhTWRlVJY4B6xv8AvS+3O9+4/tj9Ly3Zm53zbb6O9jgBo86pFNDLHHXBk8Kd3jUka3QI&#10;CCwPWjFlJq7a9bXbf3HicnhdwYaqqMbksTkKGppa6jr6SVoZ6Woppo0mhnhlUqysAwI9/QVaR2+7&#10;QW+5bXeRT7bOgdJEdWRkYVDKwJBBGQRjri0+0zyTy6cAOVYN2sjKSro6tRkdGBV1YBlYEEAgjq8P&#10;+Xr/ACh8/wDJjqLdHdHcNbujrah3BjKiLpjFQQ0dDW7inFNOyblzcWTx9bPBtaoqzHFAY0jlnUPI&#10;p0BC2AP3lvvqbd7U867TyJyRBabpcW0qnc5CWdYRqFYIjG6g3CrqZ6kqh0qRqrTLH2X+6VuXu3yn&#10;u3M+9bndbZtJjP7tKBAbyUAnxn8RHP0eqiK6hWm73jPhqjSUy9j7P3z0lvncvW3bO1M1s7em2MrV&#10;UNfhslRTQSkRSlYKumdk8dZQVsQEtPPEWiniYOjFSD7zn5X3vl/n3l/auaeTd4gvtiu4VdJUcEZG&#10;VYcVdTVXRqMrAhgCD1jBvfKW8bNud3su5WMlru1q3hzwzDRJFIOIIPEEdyOpKSIVkjZkZWN3P8iP&#10;4rdj7o+QFT8r9wbYqMR1Xsvbe4cNtDNZel8Dbk3jnqVsNIu30mAlnhxGIqqo1NTGPGjSpFqJdlGA&#10;394Z7v8AK+0+28Xs5tu7LNzff3UMtzFG1fAtoW8UeNTAMkix6EOSFZ6AKD1mR9y/2z3Xdee7Ln17&#10;E/1a2ZLlVuGHbJeSRm38KCo/U8KOSYzOppGwWNu5yF27PfFnrq31737r3Xvfuvde9+691737r3Xv&#10;fuvde9+691737r3Xvfuvde9+691737r3X//R3+Pfuvde9+691737r3Xvfuvde9+691737r3Xvfuv&#10;de9+691737r3Xvfuvde9+691737r3XvfuvdI7d3XfX2/4qWHfmxdnb2hoWZ6KLd22MJuSKjZ9Jdq&#10;WPM0NatOzlRcoATYezzZeZ+ZOW3mk5d5hvrB5B3G2nlgLU4ajE61p869EO+cq8r8zpDHzJy3Ybgk&#10;ddAubeKcLXjpEqPpr50pXp5wO3sBtbGQYXbGDw+3MPS6vtsTgcZRYjGU+s6n8FBj4Kelh1tydKC5&#10;9odx3Pct3u5L/dtwnur5/ikmkaSRqcKu5ZjT5npftm1bXstnHt+z7bb2lgldMUMaRRrXjRECqK+d&#10;B1qbfzX/AOZzje8Mvvz4o9fbCw2S2BszdtNS5PsrKySVmUzO4ds1TrkG2xSokUOJxkOQjanEztM9&#10;VCrkqgddPZL7nP3TrrkCy5d94uZeY54uZL6yZksYwFjihnXs8diSZJChD6QFEbFRVtJrye+9b94e&#10;P3JG5+3uwbfbLyxZbjQXb6muJpbZyjvB8KwxM4dFb9QzRd9VDgKkP5Sv8yLCfGndWO+OfZG1sFhu&#10;re0N6S5Obs77kY2q2fuKvxeNxFFUbglmtR1O1XOLiSZ3aJqLyvNqKBkJ198z7rd/7q7Pde5/K+73&#10;E/N+0WAjFhp1rcwpI8jCEDuW4/UYqAGEukR0DEMCn7p3v1ae0d1ccq8yfTf1O3TcVkmu2JSa0lkS&#10;OBZJHyj2i+GniaghgVpJvEKqUJl/5t/80TZm5aLdPxF6cwm1+y9u5SjwE++e0oMrTZrBwZKiy1Bu&#10;Cmw2zWx/noK6ahehiFTXidlWR3ijX0M5ir7mH3SN92qfaPenni/u9q3OF5haWBjaKUo0bwtLc66O&#10;gcOxSHSCQFdj3BRIf3tvvG7JzrtG++03JcllecvuYPqNwVxMrSxyR3ASyKHwyI2VFe4DuNfiRIoK&#10;F2rl/lufP+p+F3bNTj6/YOHzmwO4cxtDBb6y7zPQ5vauMx2Qr0jzeIrLNTvFQpnJZqimmXxzrEo1&#10;RsA4yg+9J92+L325NiubfmOe35j2SC5ltIwA8VxI6ITFIvxAuYlVHU1QsTRgSOsevu2+8lx7Icyb&#10;luEsNvd7FuX00V4JNSzRxQyP+rbyAkAoJnd43Rlm0ouqMjWLwP5iH83zq7p/alN1/wDHt9i997x3&#10;xiq+DOZKHKJndibSwVfSyUojyf8ACptOZzNd5j/kYniWCNSZTqYKMAfuy/co5u523iXmT3LXcOXN&#10;j2+ZDEhjMV3cSowasfiD9KJKf2uli7HsFAT1mx79/e85U2zbP6r+2V5tu+Xt9bP49yW8eygicFBH&#10;+mwE871NYw4EKisncyodd74T/NXNfCfupe18T1zh964/N4ip2rufE1MjUVfT7dyuVxGRyNTt/Iok&#10;goMvD/CVETOrxOrMjrpY26ae/XsPYe/XIZ5OvOaJ7C5t5luIJFGpGmjjkRFmQka4z4h1AEMCAymo&#10;659+xfuTf+zfPEPOFjDBfMLN7WSKeo1wyPE7mKQZhmrEoWQq66SysjA42Wvl/wDzfuoervjVt3s/&#10;46Z7Z/avY/Yc2PodvbSqMrTtX7HjrsdPW1+Y31tumq48zQz4Z41p1pZBGstU63cxg6uVfsn9yjnX&#10;m73U3PlL3P26+2flfbFd5rhYzouyjhUitJ2UxOJQS5kBYrGD26zjpF7o/fB5N2vkPa9z9s972++5&#10;u3GgWCVgz2C+GWeS8tkdZA6NpjWMlFd21BmRaNQXgP5yf8wPbm713pke0KHdeM+7arq9i5nZ+1U2&#10;xNSSTiV8bDFi8Tj8rRwpFeOOSOqWZVsS5bk9G9x+45923dNlOxWvKUlnd6NK3cVzcGcMBQOTJI8b&#10;GvcQ0ZUnGkDHWEO2/ev98rbek3A8/tO3iEmGa3tmtnBr2NGkUbKnzjkjkoMSefW218JPlbt/5nfH&#10;naPeODw8m26vKT5HBbp2zLUGrO392YOZIMrj4qsxQmpo5Y5YqmncqG8FQgb1BvfGP389ndy9i/cz&#10;evb/AHC9F1DCqS284XT41vKCY3K1OlgQyOK01oxGCOurHst7o23u7yLZ81R2QtdwWZ7e6gDa1iuI&#10;tJYI9BqjeN45oyQGCSKrgOGHRtPcM9Sx0Xz5TfI7ZPxO6M3z3rv6KrrcLs+jphS4bHvFHkdw57K1&#10;kGMwOBoZJgYoJclk6qNXlYMIIQ8pVgmkyV7Re1+/e8nuDy/7e8uOkd/fSNqlcEpDDGpkmmcDJCIp&#10;IUEF20pUaqiP/c/3D2v2u5L3bnHdbd547cKscKEB5ppGCRRhiCFBY1kejeHGryaW06TqG9l/zofn&#10;d2Du9tz7S3rjOqdu01dJUYfZW2dt4Gsx4ofJqp6fL12fx+VyWZlMYAkdpEViTpRBYDtTyr9xT7vH&#10;LWyDad52GXeNzeMLLdTzzK+unc0aQvGkQrwAUkYqzZJ5Mczfe297N63h7635yG2wBjot7OGEQxip&#10;oCZo5ZJiBQM0rFWILLGgOkXvfyqf5nld81KfcfVPbeHxe3u99jYZdwSVWFiajwm/Nqx1dLjarN0m&#10;OkeQYrMYytrYFq6eN2hkWcSRKiq6Jzy++D90239h5dr5w5MvZrn283CfwQsp1S2lwVZ1iZwB4kTq&#10;rmNyAwKFXLEqzZ0fdk+8Ze+6zXfKPN0cP9bra3M8c8K6IruBWVHLR1IiuImePxFUhJVfxIkQI6Jc&#10;v7wZ6y/697917pNbo2Xs7e9FFjt6bT21u7HwS+eGg3RgsXn6KGcroM0VLlaWrgjlKG2oKDbj2a7T&#10;vu+bBO91sW83dlcsKF4JpIWI40LRspI+VadFG8cv7DzFAlrzBslnfWqtUJcQxzKDwqFkVgDTFQK9&#10;Ztt7V2vs3FphNobbwG1MLFLLPHiNt4fHYPFxzzWM0yUGLp6WkSWUqNTBLtbn23um8bvvl21/ve6X&#10;N5fkAGSeV5ZCBwBeRmag8hWg6c2nZdm2CzXbti2m2stvDEiKCJIYwTxISNVWp8zSp6f/AGXdGfXv&#10;fuvde9+691737r3Xvfuvde9+691737r3QfDqXqpdwjdy9ZdfLuwVH3Y3ONmbcG4RV6tf3QzQxv8A&#10;EhUa+dfl1X5v7Ep5z5wO2fuU817l+5tOnwPqp/B08NPha9Gmnlpp0FxyPyUN0G+Dk/a/31r1fUfS&#10;QePqrXV4vh+JqrmuqtehB9hroUdBrnupOn83l5N17n6y61y+eVo55dy57Zm16/Lq9OB4ZpMxkMbL&#10;WBoAPSxkuv4t7Etrz1zhs+2nbbHnHcrXaACPCS7njhAPEaFkVKHzxnz6Cm4cicjbpuB3jdOTdpuN&#10;1qCZ5bS3klqOB8R4y9R5HVjpObp+SHx52CjR7s7r6p219sWgamyO+dtUs0DQWRofs/4j50aHgFdH&#10;p+lvcK7x7w+1myzSQ7v7jbNFdhmDIbyBpdQ+IGNXaTUDxGmtejK537YduSl1u1rEi4oZEFKYpSuK&#10;enQWV/z++GWNCGq+RXXFn1FTTZOorwQtrkmhpKkKp1cE2Dfi/sLv94/2PjIB9x7Bj/R8V+HrpjNP&#10;z4+XRU3PvJiU1cy2ef8AhgP+Dp2xPzi+IWbRZKD5FdVaXTyL99uqhxL6b6eY8s1FIpJ/BANufp7V&#10;wfeD9k7hdS+5u0IP+GTrEf2S6DX5cenoeduUZzSLmOzJ/wCaij/CR0vo8v8AHXvqlptNd033DSU1&#10;2pY5pdmb7jptdmJign/iZpy9rmyrf3J3I/vHs14Zpvbj3Rt3cmjnbtxXVUeT/Tzaqj0bI69uO0cl&#10;84RRDdtr2zdIk+ETRQXAWv8ACJFelflx6FTA7d2/tXGQYTbGCw+3MNS6vtcTgcZRYfGU2s6n8FBj&#10;4Kelh1nk6UFz7EW47nuW8Xcl/u24T3V8/wAUk0jSSNThV3LMfzPRztm1bXstnFt2zbbb2m3p8MUM&#10;aRRrXjpRAqivyHWDcm1Nrbzxj4XeG2sBuvDSSJM+J3JhsdncY80eoRyvQZSmqqVpIwx0sUuLm3tz&#10;at43fYrsX+ybrc2d8AQJIJXikAPEa42VqHzFem922TZt/tDt++7Ra3tgWB8OeJJo6jgdEistRU0N&#10;KjrFtjZ20dkY44jZm1dt7RxJkMxxm2MHjMBjjMws0posVS0lN5GH1bTc+7btvm9b/c/W77vF1e3l&#10;KeJPLJM9PTVIzNT5V6ps+w7Hy9amx2DZbSxsi1fDt4Y4Ur66I1Va/OlenHM4TDbixtTh9wYjGZ3E&#10;VqCOsxWZoKXJ42rjDBglTQ1sU9LOgYA2dSLj2msb++2y6ivttvZbe9jNVkido3U+quhDA/YelV/t&#10;237raS2G6WMNzYyCjRyoskbD0ZHBU/mD0n9q9cde7FkrJdkbD2Zs6XIKiV8u1dr4Pb0lckZvGtY+&#10;IoaNqlYzyocsAfp7Mt45o5l5hWBN/wCYr6+SIkoLi4lmCV46RI7aa+dKdFmy8qcrcuPPJy9y1t9h&#10;JKAHNtbwwFwOAYxIpanlWtOln7Iuj/r3v3Xuqvv5mf8AMXxHwU2Hg8dtvC0m8e7uxY63+4u2695V&#10;w2IxlCywV27dyCmkiqZ6CnqZBDTU0bxNVTB/3FWJ9WWv3Uvuw3v3hOYtwud0v3seQdrKfVzpTxZH&#10;fKW0GoFQ7KCzyEMI109pLimMv3jvvAReze1WW2bNbxXHO1/G7wiUMYLeFTpNxOFKs9X7IYQyGVg5&#10;LqsTA62uG/nJ/wAwTCb2j3zXdl43cmONV56vr7KbQ23DtGakZw0uPigxmOostSJ4wVSSOqEyXvqJ&#10;99S777jn3bL/AGBuX7flSW1udFFvI7mc3IamHJkd42NclTHpPCnXOmw+9h74W2+Luj8/NMRISYZb&#10;e3Nq4NaI0UcUbBBUZjkjkwP1K1J2DqT+cP8AH+s+Gdb8lIanCf6TcbjI8fV9ATbnoKfeR329QlAM&#10;fTUja8pU7XeZzVrkUpmQUQOvTKrqvNab7kXuRB752/tW8Vx/VOWUuu8CBzbfSBS+tmxGtwB+mYS4&#10;Pi0pVCCc6k++NyK3tNLzkZLRef0AiOztcoszXJbQGTjK9kRWcTrGSIQVZVmVo11UuyPlduzs35I1&#10;vyprdjbRxm8ave2E37DtqGgqJ9tJW7clxsuNpaymmqfua+KdcTF94xkRqmRpH9Guw7Bcrezuzcp+&#10;1tv7QQcwXsuxpYS2hnLgTlZw4dlYLpQjxG8MaSEAUd2mp5Y8085brzN7m33uPdG0j3abc4rzwo0b&#10;6USQtGURoy5Z0bwl8argykue3Vjcg/ly/PPCfPLqLL7wO2f7k782RmYdu772ulW1dQx1NXSmrxma&#10;w1TLHFUPistFHKFSVfJDLC6FmGl24efef+7tf/d251stk/e31/Lu4QGa0uCuhyqtpkilUEjxIyVq&#10;VNGVlIANQOyn3ffe+P3o5e3Oe922Oz5l26VI7mKN9cTrIpaGeEmjhJNLqY3q0ckbrqdNEj2Fe8ae&#10;sgOklv3fG2us9kbt7D3lkUxO1NkbczG6txZKQahR4fBUE+Rr5kjBDTTCnp2Eca+qRyFW5IHs55d2&#10;Ddea9/2XlnY7YzbxuF1FbwoPxSyuEQV8hqIqThRUnA6JuYt/2zlXYd55l3qcx7TYW0k8zAFiI4kL&#10;tpUZZiBRVHczEKASR1p3/Iz+dx8su2N6ZKTovLR9H9aUFfKm2qPHYjCZjdOZoI3kWCu3LmM3QZKM&#10;VdVHpc09IkMEX6byEF27d+2H3B/Zrk3YrVfcKyPMHNckYM7PJLHbxOQKpBFE6HSpqNchZ249tQo5&#10;H+4v3wvdbmPeJJuXd5/cWxqx8K2gSJ5gte1rmeRJC8tMssXhxLXQBJp8RrG/5X3837eXfXZuH+NP&#10;yWx+NO/dy09WOu+x8PRw4qHcVdi8fPkKjb+5sRTqlFDkqqho5HpqumWNJZF8bxanV/eL/wB7X7k+&#10;x+3XKl97q+1VzL/V21ZfrbKVjIYUkcIJoJG7yiuyh43LFVOpXopXrIj7tX3pt/5t3zbuQ/cSaO7v&#10;LslLW+SNYnMixlvBu0QCImQI3hzRrENemJo2Zw/V/m6Nl7O3vRRY3em09s7vx0MvnhoN0YHF5+ii&#10;ntp80VLlqWrgjl08agoNvfODaN+3zYJ3uti3m7srlhQvbzSQsR6Fo2UkfKtOs6t55f2HmK3S15g2&#10;SzvrVW1BLiGOZAfULIrAH5gV657Y2ftLZOPOI2btbbm0sU0z1LYzbGExmBx7VEgAknNFiqWkpjM4&#10;UXbTqNuT71u297zv1yL3fN3ur28ChfEnlkmfSOA1SMzUHkK06ts+w7Hy9amx2DZrSxsixYx28McK&#10;ajxbRGqrU+ZpU9ax384H+ZbQbnzHY3wk2DsfG5nE7czeFo+xt+ZlpKiVNwYGqpMzLhtq0UZjio5M&#10;ZkYlpqmrmMjPomjRAG8nvrD9yX7qtxtNjyx7+cx7/LBeXVvK1laRUAMMytEJbhjUsHQl0jXSBVHZ&#10;iRp65k/fD9/P61R8yezux7fAuy217HHcXjnVK9xayLI6WyggRLFMvgySPqZysqqiqVdiWfy2f5mC&#10;/Czcj9f7r65xWV6p7H3bj6vdu6MaJKXd+1zJTwYv+KU8hEtPl8VjY0WZqJliYjylJNTKBO/3pvuq&#10;H332teZNn5nmh5x2uydbe3ejW1xQmTw2GDHI5JUSgsPgDLQGsPfdq9+pfZG53K1v9uhveWL64SS6&#10;YK31kaqoTXCw1CRY1BcW5QF2LBXVmB63TEbb+8dvwTePGbi2zuTF09XEtRBBkMTmMRk6eOpppGgq&#10;I5Kero6ymlVwGUqysOPfCJhuWx7lImqW13W1mZTQlJIpI2KsKqQVZWBGDUEddm1O17/tcUmmG72e&#10;7hVhqCyRSxSKGU0YFWR1IIqCCD0n9q9W9ZbFq6iv2T11sTZ1dVx+Grrdq7R2/t6rqYdWvxVFTicf&#10;STTR6udLEi/sy3fm7mvmGGK33/mfcb63Q1Vbi5mmVT6qsjsAfmB0WbNyZyfy5PLdcvcqbbYXLijP&#10;b2sEDMONGaJFJFfImnVZf80r+ZNL8Idtbb2f1xh8Tuju7f8AS1VfiqbMeafEbO23C70f958rQ07w&#10;vkKmqr1aKjpjLGjtFI8l1QI+V33Rfusp7+7rum980Xs1pyDtrqkjRUElzOQG8CNzUIqpRpX0kgMq&#10;rQnUuN/3mfvFT+0UW28s8rR20vOt7EZS01WjtLarIspjBHiSyyKywozKg0SSPqCrHJr0bH/nLfPn&#10;Yu74d253sai7GwTV61WV2Jufa+3IsHWUL1Mc1RQ0dVhsXjczhyIA0cTwVA8YNyr256Xcwfca+7lz&#10;Dsr7Nt/LEm17h4emO7guJzKrhSA7LLI8UmaMwdM8AV6wI5b+9j727VvUV9cc8NfQ66vBcwwNBIK1&#10;K0jjjkjB4AwvGR/LrYO7T/nBfH/aXxAwvyK2ZX4HdPZG7sVQ0u3+jW3LjJN2YfeNXHoyFFu+hoah&#10;snj8Bt2oV3lq/DH93CIxFpaZSvNblD7kvuRvPvZf+2O+29xZ8rWUztNuvgOLeW2U1RrZ3HhvNMKB&#10;Y9TeG2rXUIa51cw/fD5As/bCw5t2K8tLjna7AjXa2nVpre4APim6RCJVtoaFllKRi4UxCMqZQV16&#10;Jv5yv8wr+953v/pPxa0UdX92uwE2TtVdnGmCaf4a1P8Aw05tqUj6ua41Grnye+l0f3G/u0/uX9wf&#10;1SmM5TT9Ybq4+p1V+OuvwtXy8LRT8PWCX/BY++Mm+LuP9fyF8Svgi2tvpqV+Dw/B1FPKpk8Sn+iV&#10;z1tQ/wAvL5q4v5y9B0vZzYOn2lvbB5eo2t2FtOkqZaqjxedpoo6mnrsZLUf5ScPm6CZZoFlLSRMJ&#10;Iiz+PyPyD+8x7D3f3fvcablMbg17sFxCtxZ3DKFaSJiVZJAO3xYnBVytFYaXAXVpXp17Ae8kfvLy&#10;dcbrdWsVvzFY3Jt7uKIsYtelZI5odfd4U0bAhSWMciyxa5PD8RjT5vp3qPc2YO4dx9Wdcbgz5ljm&#10;OczeyNs5XMGaGxilOTr8ZPW+WIqNLa7rbj3ENhzvzptVl+7Nr5v3S222hHhRXU8cdDxHhpIFofMU&#10;z1JG48hcjbvfHdN25L2m63MkHxprO3klqOB8R42eopg1qOhEjjjijSKJEjijRY4441CRxxoAqIiK&#10;AqIiiwA4A9hlmZ2Z3YlyaknJJPEk+vQqVVRVRFAQCgAwABwAHkB0i90dZ9cb4qaas3r1/sjeFXRx&#10;GGkqt0bUwO4KmlhLFzFTT5agq5YIi7E6VIFzf2e7RzXzRy/FLBsPMl/ZQuastvcTQqx4VYRuoJp5&#10;nog3nlHlPmKWKfmDljbr6dForXFtDMyitaKZEYgVzQYr0/LHgdo4FxBT43b23Nv46ecwUdLBj8Xi&#10;cXQQyVE7RUtLHHBTUtNBGzFUUAAHj2XFtx3rcV8SSW53S5lAqzF5JJHIUVZiSzMSBUnoxC7ZsO2N&#10;4cUNptFrEzURQkcUaAs1FUBVVQCaAUHWn/8AKn+d18mOyd/5zGfHDKQ9O9YYLK1mPwlfTYjD5ndm&#10;6qeknqIEzOYyGdocjT0EVeoWSOlpYYvCtlaSQ6ie2XtB9wX2p5W5c2+790LRt85tuIVeVGkkit7d&#10;mCkxRJC6M5TKtJIzajUhVFB1yT9z/vje5PMe7SNyZu37j5ZDHwUijja5kjr2yXEk0blXdaN4USoI&#10;66C0hBcmz/lk/wA4Ltvs3ubbHxw+T38K3G2+Gkxmye0qbH0mCy0G40ppJqHDblosZT0+JyFLmnh8&#10;MNRHDTyxVMihy6N6Ia+9f9yXkvlPkXdvdD2m8a1G3gSXVgztLGYCwDywNIWkRoq6mRmdWQHTpYd0&#10;rfd0+9dzZu3NGy8le5G4Q39luM3gQXZSOKeGdgTEk3hhIpYpmCwoRGsqSMpdpEYmPZm98pOuk3Xv&#10;fuvde9+691737r3Xvfuvde9+691737r3Xvfuvde9+691/9Lf49+691737r3Xvfuvde9+691737r3&#10;Xvfuvde9+691737r3Xvfuvde9+691737r3Xvfuvde9+691737r3WGpgSqp56aQusdRDLA7RtokCS&#10;o0bFHFyrgNwfwfd4pGiljlUDUrAiuRUGufl03NEs0UsLEhXUqaYNCKYPkevnlfL3ovenxk+S3afW&#10;O+sdk6dYtzZTKbVztclXJT7t2tk62arw24KHI1bSPkkrKSVRLIXeRagOklpFcD6YPZT3B2L3X9q+&#10;UObOXrqJibSOO4iQqDb3EahZYXRaBCrA6QAFKFWXtIJ+f73M5B3j2/5t33lDdonW9sblwpbV+tbs&#10;7G3uUZsuk8dG1AmjiSNj4kbgM/xf6F3t8rO/ev8ApbYNNUefP5SN9w7iWhnrKHZu2aVllzW6Mp4j&#10;GopcXR3ZY2kjNRMUhVg8i+13u17i7B7Pe3PMnPfMcq+HbQkQw6wr3M7YigjrXukagJCtoXU5BVT0&#10;z7e+3e8+43M208m7Njcr+UJq0l1hhBBmuJFBH6UEdXarLqbTEra5EBEf50/Ezenwi7zrevN21VRu&#10;Ha2Xx9Lmtj9gLipsZQbsxdRGFqCsD1delHkcZXpJT1FP9xKyMge+mRT7C/3e/eXYvf32+g5m2aJb&#10;bd4ZGiu7PxBI9vID25CoWSRNLo+hQQStKqejz3X9nN99ouabnkvc5/qdEay29wIzFHdQMAPEjTVJ&#10;pKPqilTWxR1qe10LFl662/me1uzNidX7HoZ8zuve+5cTtzD0UEU8patytbDSQyTfbxTyxUsBl1yy&#10;BGEcasxFh7lfmfcrHk7lTmLm3f7hYNn2+1knlYkDtjUsQNRALGlFFRViBxPQF2jlTed7urTadut9&#10;e5Xk8cEKZq8srBEXAJyzCuDQVPl0fD5+fy7e0/g5lNs7gzOUj3/13u+JaWDe+JxdVQ0mL3HFGXqd&#10;vZelkqa/7CdofXSyNKVqVV9IBRh7x3+7j95rlD7wFpu222Nodt5nsm1G1kkV2kgJos0bBU1iuJAF&#10;qhK1qGB6ln3i+71zZ7JSbRabzdxXuz3inwruKNo4zMo1PburM+iQCrJVz4qBmX4HC150iVucyOMw&#10;GBoK3MZzOVtNi8VisdTS1ldX11bKlPTUtJTQK8s080sgVVUEkn3kvM1vt9rd7juNxHBt9vG0kkjs&#10;FREUEszMcAACpJ6hG1sJ5ZVCxszagFVQWZmY0VFVQWZ2YhVVQWZiFUEkDqzr5a/ywe4fiP8AGLYX&#10;eO6ctHuGbJZDHU3YW1MTip2frWXM0jz0H8Syhrpo6+IVSilmkSCJIqhgpJBBOJ3sz97Tkj3o92OY&#10;vb/aLM2yRRu1ncSSCl8ImAfRHoBQ6f1FBdiyAmgoep/9xfuyc7e2XKfLvPvMV3CY9wdYp7dIyGsZ&#10;JF1QrPNrZXMh/TJCqqTFYwzllJqrqtwY80j+OQySyppjjUaizkCygD8k+8wIdtuRMutaIDk/LqB4&#10;NouxcLrSiKcn0Hr1ut/yQek94dOfCHEVu98XXYLMdr74z/Z1HhsjG1PVUe38ljsHgsFPLRyRRTUr&#10;ZSiwAq1D3LwzRuPSw98Gvv8AnPuyc8e/t7BsF3HcWWzbfDYNKhqrTI8s0wDAkN4bTeGacGVl4g9d&#10;g/uacp7hy37UXW5bhE8a7xucl5CrChNv4MFvFJpOQJvAaWM/jieNxhh1cD7wm6y06rO/m6dFb5+Q&#10;Xwb7M2h1xjKjO7uwOT2tv2g2/Rq8ldnKXamWjqcxQY+BFZ6qvXDT1E8MKgvNJCEQF2UHKz7lvuFy&#10;/wC233geVN75ou1t9luYri0eZqBImuIysTuT8KeKERmOFDFmooJGOP3qeUt35t9odzTZLSW4v9vu&#10;YrzwYwWkljiDpKEUZdkileUIoLv4elAzlVOixHnaSnQ01X5Kepo709TBMjRSQzQkrJHJG9mDowII&#10;IuD7+hBtvmlIlho0T5Ug1BB4EEeXXFN9quZW8aCjwydykGoIPAgjy6vx/wCE/wB0fvjP/ITsH5It&#10;jaqi61251/l9h0eYqInhp85uncGSwtV/DceWAFUMZjcfJNUst1iZ4geXA985v7yHn/l/bvbXlr2t&#10;F0knNV1uUd20QIJit4UlXW/8PiO6qgOWAcjC9Z0/ch5Q3m45/vuZVtiNi2yxmhklzRrq4MWiBcUY&#10;iIPLJQ1j/S1D9VT1tz++LnXVHr3v3Xuve/de697917r3v3Xuve/de697917r3v3Xuve/de697917&#10;r3v3Xui4d+fLHor42YuSs7Q3rR0eXNK1Vj9m4fTmd6ZdADoNDt+lf7mKCVhYVFSaelB/VKPcS+5X&#10;vf7be1EBPNvMEa7mVqlpFSW6krXTSIHsViCBJMY4q4116IN+5n2Tlu38fdr1Y68FGXb/AEqjJ+3h&#10;8+qRe6v50fZ+4qmai6E2Jgti7fkjlipc/vVV3NvKukPpSeHGUsse1NuNGb2WofJqTz/h7wQ5++/Z&#10;zZfXMlr7e7Bb7dYAEGW6Xx580o6qrrEtM9mmeuDr8uoa3T3nnuyY+XbVIxwDTKWJ/IMAPzr1V12b&#10;8gu9e5as1HaXbm/t5Qatf8EyO4aun2wjanYBNr4lqDboKFyARTcj/D3h9zb7o+4HPYcc2c2Xt9Gx&#10;rpkkYxgiuUhqIozn8CKfLgB1F268zcxbyf8AH94nIrwViq/kBinQPqsSEmOmp0JJPoiWMXN/9Rp/&#10;r7AJLt8UrEfM1/w9EYCVzErH5itft6zf5O9QTTo9TG6AQUjyOameoA9aUmv11h1fSOJCR9PdP1Vj&#10;HisEYHLUGkDyLUwv2sR1W3isLiUw+JHq/wCadaH8uNOhw238X/kZvFYW2v8AHntbJieKOeOVdlbh&#10;pKdo5UEiOZ83RUFGquhuPXY8WPuRNr9p/dDeXRdt5H3qZGAKstlcFCpFQwkWMqQRkGuQRTj0dWHK&#10;PMt3Iws+TZAlTR2UgMPJqGlARmnlXoUYP5fHzTDR1kXQW94asqjw1grdv0+RpAQGRIKqPcUdTSGP&#10;gWVhpItx7Gifdt99SE0e224CPBpSMA+dWVmGf9MAR556OhyR7goR4Owyx080kRf2Uao6GLbO7f5o&#10;3xfqIZxQfIGl2/QWSTEbuwOY7R2fURwWjKGSvj3N9pG6gc0dVTkj9JHscbbzT96/2lIU2/MsVlGR&#10;23NtPc2iqoACK0scluiACg8JlNBhuj63u/drlmNWFjezRgfDIyzKP8J/nXo9PSv857Fw1ybT+TnW&#10;9XtTL0iU0NbunYcFdVxwzO/jlqc/sDM+LcOChiWzSmnqK5g1wIgLWyJ5A+/SmuDbfdHlGWCQURrq&#10;0FV1g0YyW0rAqKdxMUsjE4WGlABjsfvFGzm05o2iW1u1oCVViK+dUajD8i3Vz/XPaPXfbu2qTd/W&#10;e8cBvTbtYkbJkcDkIK1YHkQSClr4Eb7rGVyKfXT1CRTRnhlB9528q848r877VFvXKe+21/trAd0T&#10;hihIrokX44pB+KORVdThlB6mPb9ysd1tY7zbrpJrZhUFTX9o4g/IgH5dL32JelvXvfuvde9+6917&#10;37r3WsR/woL+PXYmZzHTnyX29iKzN7D2btit6/3zJQRS1Um15pc7VZnCZjIQxoxgxWTfKzU7VH+b&#10;jmiRXIMiausn92x7l8s2Njzx7Vbnepb8xX12l5aByFFwBEsUsSEnMkYjVwnFlZitQjU5t/fp5H3i&#10;TdOXufoLaSTY2sVsJnUErbypPNLCZafAk/jsiuezxEWMkPJGH1qZcnAIRINTeRbIFW5JI4Fvzf8A&#10;3n31RS0k16TinHrnBHZS+IUNBQ56tLpP5WPekPwTy/y0rDWU2WWmTeNF1AMBVNuOq65E8SS7vqJT&#10;WxyUsgoHavWk+0eRsenmLBWAGIs33vPb6T7wtl7NQaHs9Ztm3Lxl8Bb2hpbKNJDDWBCZPEAEx8Oh&#10;I6yEb7s/PMntRJ71TuEsY6Oll4TG4axLBWvmkLrojFTME8NibVfqNYUhRVkmTgNH5GurBCjpazK4&#10;FtGk83vx7y8a0k8fSOFePy6x9ayl+o0LQrWoPy9etqj/AIT49H732f1f3L3TuvCZXAYbtLK7Xw+y&#10;I8jA1Kmfw21kzVTXbho4JUSaSgeuzQghn5jlMcmj9JJ4/wD95Tz/ALBvfNvI3Imz38NzfbRDcS3R&#10;Q6jDLcGJUhYgkBwkWtk4qGWvHHUD7i3Jm6bbZ88c6XcMibVfi1trYsCBL9OZ3mkSvxIrSpGrrVS6&#10;yqDVT1sT++ZHXQHouvy56pzfePxi726j21LDDuPf3WW6tvYBqiQQ075qqxsrYunnmb0wwVVdHHE7&#10;nhVck8D3J3svzhYe3/ux7e86bqjNtm27tbzTUFSIlceIQPMqhLAeZFOo593uWNx5y9sud+WdnVW3&#10;a72+VYFZtKvMo1xozUOlXdVQtQhQ1Tw6+eHlsZl+uM3mdg73xVftzde0slVYXPYXKU70tfjsjQSt&#10;T1VLUwyBWWSOWMj+h+ouLH39Mlld2XNFhY8x7BeR3Wz3sSywyxsGR0calZSPIg9cG932bcU3C7Sa&#10;1eK5SV45I3BV45EYq8bqcq6MCrA5BBB6sl/lAdKb57p+dXVG/dr4erl2J0rkavee+t0PDJHi8WkW&#10;IydPhcYavQYpMpmstLHFFTg62iEsltEbkYs/fY585f5D+73zjy7u98g5h36JbW0gBBkkJkjaWTTW&#10;ojijDMz8A2hfiYA5C/dY5K3jfvdnlZLW1drfbrlL66kAOiCKLU0fiNwDTyqIok+N+9lGiKVk3off&#10;z59dpeve/de60Hf5lPR2+ehPmx3p/e7CZSl232XvncPY+w9y1NPK2N3Jg935SozhahyIiSmqajF1&#10;ldJS1MasXhmiKtzYn6Mfur+4HL/uN7C+337lv4X3TatvhsruBWGuCW2jWLvSupRIqLIhIoysCPQc&#10;LfvDcj7xyf7nc42G528ii53O7vLd2BCz291O86SRtwcJ4nhSkfDKjqaEZKDsLr3endvYO0uqus9v&#10;1+5t47vy1Ni8ZjqGCSVlaaRVlrKuRFZaSgooiZZ53tHDErMxAHua+Y+Zdh5C5a3nnDmvco7TY7KF&#10;pJHcgcBhVB+J2PaijLMQAKnqLeWeXt23vdLHadosnud3u5VighQVeSR+AAHAAVZ3NFjRWkcqisw+&#10;i51Dsd+sup+suuJKx8jJsHr/AGdsuTISSyzvXSbY29jsLJVtNOTPKal6Ivqcljfnn38xPOu/rzXz&#10;jzZzQsAiXctyuboIAAEE8zyhaDA0hqUGMY6798jcvPyjyVyhypJceLJtm2WtqX/jNvAkRb/bFK/n&#10;0InsM9CnrVL/AOFAfx93pjezeu/lFjsfXZbr/JbRx/Wu56unhknh2rn8PkcxksSa7xq32tFnqLKO&#10;IpGIUzU8imxK6uw39277k7Ddcqcze0lzcxw8yRXr30CsQDcQypEkmivxNC0Y1AZ0up4A05dffj5A&#10;3qLnTZufI4mfl++so7RpAMQ3UDyssbmuBPFIDDiheKYE1Kg67VRnaJ4hHTM89TUaYaeGNDJJLK5C&#10;rGqLdmZi1gPyffTePbp1ctKAsS5YnAAHnXrAqLarlZC8wCQplmJoABxJPoOrWO0f5WfevXXwf2Z8&#10;ppxW5PN1SUm4979SU+360ZzY2xsqKl8fuipqPu5ZKuSCmWnmr6YUcTUMNVqZ2EMpXDzlH73ft7zP&#10;7/b77QxmOKwQtBa7i0y+Fd3cekPAo0gKC2tYX8RhK0dAAXSs+7592bnLlz2s233kvJmNpc989n9O&#10;6z2do+rwbqZy5JRgEaZTEht0lVpDpSUpVjNlKcUby+onRYLY3LWHp0mxv7y9S0kM4T59Y9x2MpuF&#10;TFK/y625/wCQd0FvnrX4+b+7Y3tRZrBRd07jxFRtDb+T8tNC+19r0tfDDumHHTRRyU7bhrsvLGsp&#10;J89PRxMBp0luLn94x7j8v81e5XLnJ2wzwXD7DayLczR0Yi4uGQm3LgkHwUjViv4HlcHNQOq33G+R&#10;9y2bljmzna9EyWO8TQR2qthJIbVZK3MakV0yyTNGr8JFhDLVCrNfR7519Z19e9+691737r3SI7M2&#10;eOwuud+bCNZPjhvTZ25dq/f01TU0dRRHP4esxYqoqqieKsp3gNVqDxMsq2upDWPs/wCVN7PLXM/L&#10;vMQgWX6C+guNDKrBvBlWTSVYFWB00owKnzBHQc5w2H+tPKfM3LP1DRfvCwuLbWrMpTxomj1Blow0&#10;6q1Uhh5EHr5yu9tiby6e33vDq/sjb+R2vvHaGer8XlcVkqd6eZZKad0jqIi3oqKOri0ywTRlo5on&#10;V0ZlYE/T9sHMOx878u7JzbyvuUV3sd7bpJHIjBhRgKg+aspqrqQGVgVYAgjr5+OY9h3TZdzutp3a&#10;ye23i0cw3ELijxSqBqRh6cGVhVXQq6FkZWJuv5anRW8vkN80On6LbGLyjbb693bguxt8bnpqd/sd&#10;v4TaGTps0n3VcUNPDUZWtpIqSCNmDyyTAL9CRC33qfcLY/bP2J52uN2u4Rum52U1lawMw1zS3MbR&#10;HSlakRozSOQKKq59DK/sFyDu/OvuXyXtm2xOVt9wgu7h1FRBbW0qzPI5xp1mMQxebSugA4kb8/v5&#10;y+u6fXvfuvde9+691737r3Xvfuvde9+691737r3Xvfuvde9+691//9Pf49+691737r3Xvfuvde9+&#10;691737r3Xvfuvde9+691737r3Xvfuvde9+690lN9732x1rsvdXYO9MrBhNpbLwGV3NuLK1FzHQ4j&#10;DUctdWzBFBknlEMJEcSBpJZCqICzAE45e2Dduat92flrYrNrjeb+5jghjXi8krBFFeAFTljQKKsx&#10;ABPRNzDv+1cq7Fu/Mm+XIh2ixt5J5noTpjjUs1FGWYgUVFBZ2IVQWIHWqx3F/wAKCu6s5uzIDoLq&#10;vZ21tg0VXPFiazftLkNy7n3BSRuggrq+PH5XE4zD/dIjMaaIVBjDhfO5XUev/JH92xyHt+zWx9xu&#10;cL685jkQGRbRkgghYg1RC8ckkukkDW2gNSvhitBzF5z+/H7i3e6E8m7Ptm2bOGOlLlGubkrXBlZJ&#10;Y4kYjLRxq4QkqJpKBzbh/LW/mg7c+dVPuPZm6NqU3W/c2zqKLKVuApsi1bg92YJ5fBNmtsvVLHXQ&#10;TY6dkWro5PK0ayJIkkiFxFhh96j7pW6fd7l2vfdp3h905FvpDGszJplt5aVEU4WqEOKmOVdIYqys&#10;qkKXyp+7195S29357vljf7CCx5zgg8ZRE5MN3CCFkkhVz4kbwsyiWFjIArpIkjAyJFbF7w36yq69&#10;7917rVk/nG/zB+keyJ93/EvafV2N3/uzYuex9Pke5MiMc0eytwYytp6nPYXZMgo6jJTTssL4+vmE&#10;9PC5aRQsgRWPXj7j/wB2rn7laPZPebeebpdt2bcLZ2TbE11uoZFKwy3Q1BAMiaFdDsAFJK6iBy0+&#10;+D738q85puntxsnL9vcXO33gQ7q7KZIpoZFNxDaKqMxQsrW87tKisyuBG4CSFP8A8nX+YX0z1Lld&#10;qfFPe3VeK2VuLsXcs2Ow3dWIjoll3NnsxXu2DwW+melirlgEk0dHR1InkhhsgeNVZpEMvvvfdo56&#10;5zs9494dg5vmv9s2y1Dy7XIWpBDEg8WW0oxStAZZU0Bm7irEgKUv3QfezlnkeWx5D3vlu3jfcrwR&#10;jdYyvjGWeQiCG8UqGMAdkiikSQiMsuuIJrlXZ47J6k6t7iwibb7X672X2PgYpjUU+K3rtvE7jpKS&#10;pZfG1VRR5Wlqfsqsx+nyw6JNPF7e+TfK3OnN3I9+26cnczX+17iV0mS1nkgZl46WMbLrWudLVFc0&#10;66Yczcm8p86WcVhzby3ZblaRtqRbiGOXw2pTXGXUmN6Y1IVamK06D/rD4n/GbpfMNuLqnofqvYW4&#10;mjeL+8G3Nl4OgzscMilJIYMytIclTwyKSGSOVVYcEexJzZ7ye63PdiNs5x9xN43HbAQfBnupXhJH&#10;AmLVoJHkSpI8uiDlr2k9suT79N15a5G2y03RAwWZIEMyBviCSsGkQN+IKwB869EY/mf/AMwjpL4r&#10;7Uh6j3d13j+8t99j4SoqR1lkf4e+38ZgHaampM/u2Wuo8ksKS5CA/ZwxwtUO0LShogiM2QX3S/u1&#10;c/e7+8PzpsvM8vL/AC9tdwq/XJr8aSYUZobYIyVIQjxWZggDBCHJYCDvvOe+fJvIm2Schbjy1a77&#10;vW4WxeS0uCv00MLEqktxqSQl2dWMMapqPhly8QCFtaL4CfNrr/4Z9vVW/wDevRGK7Dxuf+wx6Z2n&#10;FCm7uuqdaipasy+z3yFHU07VVRHUIJovJTNLHCFEyXv76rfeO9hOZPfPkqHlvYfcObbLq21uYW1m&#10;2vWoumO5CMp0gqSraXCliSjcOubX3e/cnb/aDm1+YN45ag3weEiKXZVubbSW1S2bOrRiZlNCGMes&#10;AL4sYJbreA2pubrjvrrDB7rwhwm/esuytt0mUoVyNBTZPDZ7BZWFZBTZHF5CGanlAN456eeMmOVG&#10;R1DKR74C7xtPNHt1zbuGz34uNu5r2q6aN9DtHLDLGaakkQgj+JHQ5UhlNCOu2O0bnyv7jcpWO62i&#10;QbhyrulsHCyxh45I3GUlikUiqmqSRyLVXVlYAgjoF8P8E/hnt/cMG68N8X+kKDPUlUtdSV0PXe2y&#10;KOsR/JHVUdJJQvQ0lRFJ6keOJWRuQQfY7vvvC++e5bZJs997tb/JtzpoZDez9ykUKswcOwIwQzEE&#10;YPQNtvYX2Ys7xL+D2z2cXCsGWtsjIrKQVKxMDEpUgFSEGkgEUIHRrlUKAqgKqgKqqAAoAsAAOAAP&#10;cOkkkkmpPUtABQABQDrv3rrfXvfuvdFf3l8JviH2Fn6ndO8/jX0vuDcddUyVuQzVZ19txcjk6yVz&#10;JNVZWpp6GGTKVM0jFneoMjMTck+5b2P3696uWtui2jYvdTfbba40CpEt5PojUCgWNS5EagYATSB5&#10;dRbuvsj7Q73fTbnuXtztEl/JIXdxbxo0jsas8nhhfEZjlmfUT5k9DPjsT1101saenwuH2r1v15s3&#10;FV2SmosJi8dtzbWBxNBBJW5CrFDjKemo6aKKGJpJGVNTEEm5PsCXV7zPzzzBHLf3t5unM19MiBpZ&#10;HnnmkchUXW7MzEkhVBNBwwOhfbWfKvIPLkyWNlZ7TyvYQvKyxRpBBDGgLyPpRVUAAFmNKk1JqetY&#10;b5Bfz/uzq7eeVxHxr642zhtk4bLVNJQ7o37S1eezO66WmlkhSu/hVJWY6iwlLW6FkjiDzzIjWZ9R&#10;9PWX21/u3+U7fYrO991OaLuffp4VZ4LRlhit2YAlPEZXaVkqVLURSRULTjzX5++/Jztebm6+321W&#10;FhsKufDe6R57iaPFHkTVEkGrj4QEjKOMpOBYn/La/m37f+Z+6avpfsvaFH1r3dS4mozGDhxdZPVb&#10;X37jsZCZsucQlZeuxOZx9KhqHpXknSWnSSRJF8eg4yfel+5huXsVtEPPfKu9PuvILzLFKZFCz2by&#10;GkfiFeySJ27BIAhVyqsp1ahkV93z70Se6O4w8oc3bdb2fNckbNbywFvp7sxoXlQRuWeCdEDSiPXK&#10;rxpIwdSmg3P+8Fesweve/de697917r3v3Xuve/de697917r3v3XuoWRyWPw9BWZXLV1Hi8Zjqaas&#10;yGRyFTDR0NDSU6NLUVVXV1DxwU1PBGpZ3dgqqLk+093eWm32txfX1zHDZRIXeR2CIiqKlmZiFVQM&#10;kkgAdVZlRWd2AQCpJwAPUnqgf5n/AM2fISV2X60+KcjJS4+Q0+4O4ZaeN5a1QR5IevKCsRozj2N1&#10;fLzxtq5+3iA0Tnmx7/ffKlufqeU/aDcDBD4mmTdABqfSe5LVWU6FJ7TM4DuNXhKg0TGEeb/dJBG9&#10;lytcKZc1mIqv+0rT/ev2DqinKZnL57JV+Z3DlMjuLM5OV56/L56vq8tlKuaQ3eSqyNXM9XVTH8vI&#10;7P8A4++d17d3e43U19e3Ukt5K5d5HYs8jni7sxZmY+ZJz59QNPd3N07Pd3DzOeJcliftJz1ASSWJ&#10;DDBI0MJ/TBGEEKn+qxlWW9/639pWRHYPIoZ/U8f29ME1wFA+zqZQ038Vkio8ZSVtflaqpTG0OLxc&#10;cuSqcjlpiEp6Kgp4o3qquaZyAFRP1Gw92jgu5LmC2ijLtIRQUOohiABQVqSTRQKkmgAqetMsqE26&#10;wNLcUxp4HFTjyp0z7/7m+N3xWzOCX5SUncW663IrkZKDr/pPD4UU2XqsJXpjs3jdwdvbmr6LZuNl&#10;wuRD0eRo9vfx7JY+tRqas+xqFZBmJ7efdfnV4N493zebdtklGis4FQ3My8dTSsWhhUY1oweejgGO&#10;E0broz93b+7i92PeTbn3/me6s9i2ULGyx3EjC8dJk8SN/pYleWFWQo6G6+n8aNhJDrjIc7U38t3s&#10;j+X13X1f172B8U9k7X2zld57JqNzLjdxYyGp7NoJtu5Kh2/2Bt+vz2YmyWVyWX683NkaOmzCUtS8&#10;MEeUxlYB9llcbPVdJPbP2z9puVdttLzkflK0t3liH6rr4tyQMMrzymSSqthlD6Q3AUI6M+fvu6bx&#10;7F7vuuy7py7AkNpcrD9TEodJBIjSW0pehZVuokkeLXQs8NzF/bWtwkdqHuYOgJ1737r3XvfuvdBn&#10;vvpfqPs+mqKTsLrTZG8oqogzPuDbWJyNUXEfiWRK6elathmWP0h0kVgOAfYO5l9veRecYXg5p5Q2&#10;6/VjqrNBG7hqU1LIV1qwGAysGAwD0iu9t2+/Ro72yilQ8dSg/wCEV6JLN/Ld2P1zumTsj4ndh72+&#10;OG/lbW9Hi8hPu7rncECSPMmD3Rs7cU1Ua7COzsqxrUgUwbXCquqn3BVz91/aOW9zPMvs5zXuHLPM&#10;CgkRiR7mymYknTcQTMZJEyQEMrRpUOIi6qQDv6gbfY33715dvJ7G+H4Vdmgf5SRMSCPsII8ujWdX&#10;727ai8O0++NlYrC7uj0Q0e9+vKjIZzq/eI0oqz0z11PFn9k5iR768fk4zDewp6ypJKpL/J+/c6RQ&#10;2+0e5GyQwb8AALqyLy2FwfIqWVZbaQmtYp1CVp4cr10gX2Ml94aRbjGn1QAqyV8Nj5kA1Zf9K1fk&#10;x6Hr3I/S/r3v3Xuve/de6IT8/wD5ydQfCnq2mynY2APYe4N+yVeC2p1TTGiM27II4kGaqcu2Qp6y&#10;io9s4+nqFWoklhm8rypEkb6mKZF/dv8Au/c7e/PN0tpyxuP7s23bgstxuDa6W5JPhLHoKs07lSUC&#10;sukKzswoA0De/PvRyt7ScvQxb1tke57tuSyJDYsyqk0agCaSdmSQJbrrVGPhyF3dUVCNbJpudWfJ&#10;3ZnWfyrpfkpX/H3ae5dpR733JuxOm5DTJgMTR7gOXNFjsVLVYyqo0k2o2TjloHekaMTUkR8aj9Pc&#10;Xm/2n33mv2fm9rLb3JvbXeTt8FudzGozSND4ep5AsisRceGVmAkBKyONR8+OXKPM+2cv+59pzvcc&#10;sWF3s0G5XFyu1yGlmEl8XwoEJjcKtqZEa3LRMqPDG3h4AG5En8xb471fw6yXzKospVVuxMZhQ9ft&#10;JWoV3hS7ueeLGpsGrx7VBhgzUmVqEiDljC9OwqELREE8Om+7F7mw+99r7Gz2iR8wyz0S57/pmtgC&#10;5vFfTUxCMFqU1Bx4Zo4NOwyfeN9v7j2iufdq3eR7CICJ7OqC5W7LCMWjKTpDF2UiTMZhIuFLREE6&#10;b/Zvyf2Vvv5UzfJjBfHzaW3tpf3621vJemP8mk27kqbAPiZK/H5Q0uNo6JjumTGyTVuikEXlq5PQ&#10;4/V3E5U9pd+5e9oI/ancPcq9ud5/d89t+8+4TI0wkCPHqdm/xcOqxVkLaY17geHHnmbmba9891Lj&#10;ne15YsLLZpN0t7o7Wh1WZWExGWB6Rxho7po3afTEqs0r9hBIO4r8e/5hnx+7h+I+a+UtIZdg7J61&#10;xuQot/bOqxRPltk5Xb9DTyrtqipqM01NXpkKeeBcU0awx1KyoumNlkROIXuV92j3J5I96LD2imA3&#10;Hft1lRrO5XUI7qOZyPHZm1MmghzcAlihVjVgVLdg+R/vB8i797T7r7jT2523btnQx3VoNLvDJGim&#10;OGAJoWVZ1aMWpVY9eoRssciSIlD3ZX/Cgr5CZvcVRUdRdS7B2btCmq6j+H0274MruzOZShEqilfJ&#10;1VHlMHR0kzRKTIlPHYFgA/pu3Q/lX+7Z9tbDbIo+dOc9xvt6dBra2MdvFG9O4IrRyswrShc+VSua&#10;DCXmj78fufd7nr5Z2vZ9v2sOaRypLdSFa9viSeJCtafEI41AJoGNNRuj/lt/zJ9s/PPbe58blNrQ&#10;9ddu7DFLPuPacOSbI4zMYWskaGn3LtuaojhrVo46lRDU08wd6aR47SSLICuCX3pfusbr93bddpur&#10;Td23PkvcdQguCmiSKVRUwTgEpqK90brQOobtUrnMb7vn3h7P3li3HZ90sIrLnGyiWV443LQzwsSp&#10;mg1jWuh6LLExcx64m8RhJRTcdmfEj4w9yZtty9pdB9U753I6xpNuHP7KwdXnalIlVIo6zMfaJkay&#10;OJECqssjhVFgLe4Y5U95/dnkawG1co+428bftYrSGG6lWFSckrHqKKSckqoJOepQ5j9oPa/m7cJd&#10;25j5D2y63WSmudoEEz6RRfElQK76Rga2agwMdCb151f1v1JgE2r1dsLaHXm20mao/gmzNvYrbeNe&#10;pZFR6uakxNLSxVFXIiKGlkDSMALk29hPmbm3mnnPcm3jm7mK93PdCunxbqaSdwvEKGkZiFBJoooo&#10;rgdCflvlPljk6wbbOVOX7PbtvZy7R28KQqznBdwijW5AFXarGgqel37D3Qg697917rXE/nCfzEuk&#10;aRd5/DrG9U4nt7flDQiDcW8M6lGcP1PnsnjkqKaXbLvR1lZWbwoKeoieVopKaKnJ8bM7hlTqF9yT&#10;7snP0x2L3vuucZtk5dkkrDbRavE3GGNyrCcBlVbZyrBQwdn+IBVILc4/vge+PKe4W2/e09lyvb7h&#10;uluCj309NNlcsgJFmNJd7iNWAlkDRxoxMR8V1kWMhv8AKe/mA9KfFXeL9c9p9U4zFr2duinpj31Q&#10;09FJnNp0tbT0OPo8PnhJRmvbZkNdCZ5mp6gGFp3lMUmm3vIn74/3buffeDY15n5Q5wlmO02jN+6H&#10;ZhFcMpd2lho2j6oodCh07gioHWvUFfdS95uVvaLcr605q2O3ltL+4GvdKj6mzjZY08MgoS1mrKZZ&#10;dEistWcJKQF63KYZoaiGKop5Y54J40mgnhdZYZoZVDxyxSIWSSORGBVgSCDce+Gzo8TvHIhWRSQQ&#10;RQgjBBByCDgg9djo5I5Y0licNEwBBBBBBFQQRggjIIwR1k916v0z5/b2A3XhsjtzdODw+5dvZena&#10;jy2Bz+MoszhspSOVZ6XI4vIwVNDW07MoJSVGUkDj2t23c9y2a+td02jcJ7Xc4G1RzQyNFLGw4Mki&#10;FXVvmpB6Qbnte2b3YXW1bzt0F3tc66ZIZo0likXjpeNwyOuODAjotW2vgt8N9n7jpN27a+MnSmI3&#10;Fj6ta7HZOm6/280uNrUbXFV42KailpsdUQvzG8KRtGQCpBA9ypuv3g/fHe9sm2bdfdjfptskTQ8b&#10;Xk1HU4KuQwZ1IwQxIPnXqNrD2K9ndtv03Oz9t9pW8Rw6kwI4V1NVZEfUiMpAKlVBUgFaEDrn8xvl&#10;p1j8NOl8r232fFWZWjasg29t3aWLFO2X3huLJQ1D0uFo1qj9vDTmnp5ZameQNHBAjEq7FI317H+z&#10;XNnvnz3Z8mcpukM4QzTXEmrw7aFCA0rack6mVURaM7kCqgMyu+7/ALqcv+0fKb8w77btcyTSiC3t&#10;kKh7iZlZtFW7UjVEd5ZCCFRTRXdkjfSoqvljsH/Ztz8o1+NGw12aN2Dc46NaCiO07DFihP7a4paD&#10;7x8h/uSuKTxfe86bc++8cPs3zH/rMD2jPuruJ3z6PwP3rVvqP7TXx8TXpCfof2mrwvOvXFf+ue3S&#10;+7h9wl5O2sbSb36j90f8QP7Lw/CP6QGjX+sT4Onxc+Hp7etwPZv8xT49Zr4aUfzGrayXaWxIsPWx&#10;1GzaySiG56LdWJnlxZ2FjqONqeDIZWpyECx0bRhIpYJEmPjTUE4l7592P3LsPfOf2PggF7zC06kX&#10;KhvAa3kAk+sdjUpGqEtIGqyurINTUr16237xHIT+0A91bqtrYxK8RswyNP8AVRkoLSEdiuzkKYmo&#10;i+EyyyCJQ4SgveX/AAoI+S+U3XJlNhdUdb7X2TT1pNNtvP02Y3Fm67HxVLm2Qz8OTxEUVTU0mlSY&#10;KVFje5Goce+jex/3bXtVabOtpzFzjul3vzR908LRQxI5UfBCY5CVVqka5CWGDTj1g5vf34fda53k&#10;T7Lt+yWe0agRA8Utw1K/DJP4sOo0oNSRRZyAOHV7v8vL+Yh1/wDPLYmWqqPE/wBxO2NkrSJv7ruo&#10;rlrhBBVloqPc2261kgmyW2shURtGdaLPRTjxS3DQzT88fvMfdl5k+7tzDZxT3v7x5Nv9Rs71U0VK&#10;5aCdakJOgIOCUlTvShDpHnB7Ce/20e9G231vLZrY832Kqbi3DF45I2wtzbOQC8RbtkRh4lvIQj6k&#10;eGaaxX3jH1kJ1wkkjhjkmmkSKKJGkllkZUjjjRSzySOxCoiKCSSbAe7KrOyoikuTQAZJJ4ADzJ6q&#10;7pGjSSMFRQSSTQADiSfIDzPWmh/NS/mF9K/LXcibB6v6hoKpett1VtJH3tlIaCPce6aKghr8bU4j&#10;DJBR/fQ7Pq62UVMQqalmkMEcgijLEDuZ90D7tHPnsztTcx8286yId1s1Y7TGXMFuzlHWSUltBuVQ&#10;FG0IANbLrYAHrjZ96j3q5Y94b7b7XlrlqC3gsbkmPc2K/V3kIWRAgVUqlo5ZZoleV3NFYxxMWXo7&#10;v8ln59dQRU+2vhhl+tqDrnftaM7X4Df+ONGKHtHKmuymeXG7iP20FbTbiosZUyQUTPNURTRU4iTx&#10;OVR4C+/d93LnZ5N199bLmmTdOXI/BSazfVrsI9EcOuHuKtC0ih5QFRlZy7a1BYTZ9y/3j5Z2Oy2b&#10;2j3HYobbdryWYx7hGQTezl5ZkivAVDrIsRMVu5kkjYRrCBExjV9lX3yu66U9e9+691737r3Xvfuv&#10;de9+691737r3Xvfuvde9+691737r3X//1N/j37r3Xvfuvde9+691737r3Xvfuvde9+691737r3Xv&#10;fuvde9+691737r3RFf5mOx95di/BT5H7U2DTVdfuaq2MmSpsXQUorazL4/b2cxG4M7iqWlJ1TVGQ&#10;wWMqYkCAya2GgF9I95CfdT5g2Plj7wntdvHMcqR7Sm4FGkdtKxvNFJDDIzeQSWRGNaLQHUQteoI+&#10;8zsu7797H8+WGyCQ3ywwzFUUuzRW11BcTqqipYmCKSgUFiaBQWoOtBTC1sH2McLhoJ6YGOop5Iyk&#10;kDp6WjkUgMjKVsQeQff0bX1vJ9QzijRtlWBqCD5jrhzuVrL9U8i0eJ8qwNQwPmDwIPy6t+/kabG3&#10;bvL50Yffe26Su/uh1ptLetXvjLxIUxyx7h2xlNtYXE1MzIUkqK3MZKKaOIEORTM/Ko18J/7wPmDZ&#10;tj+75fcu7pNH++t1vbVbWMmr1hnjnlkUVqFWNGVmIpVwvFh1lZ9z7lve733w5Vv7WJvo9st7q4uW&#10;FdKRS2k9tErEYrJPMmhDlgkjKD4bEbq/vg712R6xTo8kM0cUhikeKRI5R9Y3ZCqSD/FGN/d42VZE&#10;Z1qoIJHqK8Pz6pIrPHIqNpcqQD6GmD+XXzju99m7u6t7/wC3+v8AsmKsg3zgt8bhhzdVW0q0smYq&#10;ZclUVK52KJC0RpM3FMtVCY2aNo5lKki3v6gfbzfNl5u9t+SuZOVnRuX7jb4TEqtqEShAvgknOqIg&#10;xtUAhlIIB6+eTnDl3fuX953fZN+1NvNleSw3GoaWMqudT6fIS1EqEVVkdWUlWBOLoXbmd7B+SPRG&#10;y9m4+pym58z2ds6nxsVJG7S08iZ6hnlrneNS0FPQQRPNLIbCKONmJAF/bnuLum38te1vuHvu+XKw&#10;7TBtNyzliKEGFwEFeLOSFVeLMQBk9K+Rtk3Xd962fa9sRzuF3fW8MSrUkySSoq8MgKTqZuCKC7EK&#10;pI+j0OAATc2+ptz/AI8WHPv5d+voT679+691pafz0Nk7t2p87qnf2fxldDsvf/XGzP7n5tkkkxtV&#10;Jt7FphM1jYaixhjrqHJUzSSQX1qlRHIRaQE93P7vnftl3j7vMXLm23Ubb7tu6XX1MVQHUTSeLE5H&#10;Eo6MAr8CUZa1U9cePvmbHutr7y79c3UDC33G3tZ7ZjXS8UVtDbShW+EtHNE3iICWQSRswAlQtTrm&#10;K6nWhkj1ky1SaIEC3ZmbhQFH5v7zesbeU3CtTsQ1J6xK261ma6R9NEQ1Y+QHW+L/ACpOv969Z/AT&#10;497W7AoazFbjGB3BnWxeR8612PxG6d47h3Ht6CpiqVSWmkbBZSnk8RH7YcL+PfzvffE5k2Hmv7x3&#10;uXu/LdxHNtf1EMXiJTQ8lvbQwTFSuGHixuNX4qV8+u3P3Wtn3PZfY3ky23a2eG4l+quFRwVZYbm7&#10;nnhJUgFdcUiyAEVAcVANR1Yh7xm6yD697917r3v3Xuve/de697917oqfzl2Hu3s74h/IPYmxaaWu&#10;3ZuLrXO0uGoIHKT5GeBIq6bGwWILz5GkpZIEQcyNIFsb29zD937mLZuU/er215h5hlEezWu6xNK5&#10;FQgNUDn0CMwcnyAr5dQ97/7FvHMvsz7ibLsEDy7tLtzGONPjk8NllaJcirSIjIq17iwXz6+e5R1M&#10;dMamiqVelq6Oplgq6eWJo5oZonZJY5EYK6yI6kEEXv7+laeJ5fCniIeF1BVgaggioIPChHXCG7tp&#10;maOZBqidQVNcEHh1Y3/KD2nuLfH8xXpuu2rjqmrotjJuXde68tCkggxG36bbWWx0r1k6DRElfW5K&#10;CkQMR5JKgKL3t7xf++vvO2cv/dj54t94ukSfcDBb28ZIrJM08bgKDklFRpDTgEJ8usjvuubJu197&#10;ye3Udkjl4LqW5l08I4IoJBJI/ohZ0hr5yTRp+Lre09/PR12x697917r3v3Xuve/de697917r3v3X&#10;umzM5nE7dxOSz2eyVDhsJhqGpyeWy2TqYaLH43H0ULz1dbW1dQ6Q09NTwoWd2IVVFz7RbjuNhtFh&#10;ebrut5Fb7bbxtJLLIwSONEFWd2YgKqgEkk0HVJJEijeWVwsagkk4AA4knrVf+ff8wbcPyZyVfsLr&#10;yXJYP47YnImlMULT0WX7YqoGBjzW4oA0c9HtGGdA9Hj5FVnKrPUfuaIoOPn3kvvMbl7q7nNypynd&#10;yWnIkDVUdyPdspxNODQhQQDb25HZ/azAzaEgxc569x5+Zrptl2aYx7CfiYVV5qZw1cJ/RpU+foKx&#10;o2MZDA3b/djNyZh+FltbUg/Ciw/w94jMAwIPDy+X2fP58eoykVZRpIovoMDrr8/4X5t/T/D3vrfA&#10;dO+JwWY3NnqPbW2MXV5bMZqqpsZt7HUsUlRlM3mMi6w0NBjKCNWepcSsAbDm/tTt1le7lc2NjZWs&#10;lxuM8qosUSl2JJoFAUElnJAVQK16tY69znjsrG2Zrxvz+yg62HumPgBtn429cddZDsumpcv2v3D2&#10;DtPrjsjeVBWrRwdY7L3wlZDV7S2ZkkaJ8blt5ZGmpNq1GbpWiyuvPOMfPBJ4ZffYP7v/AN2TYfa/&#10;btt5j5ntEuuf5R3MzeJFZh/9DgBFBLpokk2WqzpEyxk6s5fYn2+s+W7zceY75I7rm/b9snu4Ay64&#10;/Gh0lSIjVG+mjMl2wZWjb6crKrwl1Ybv5m38snq753/D6boXbm3to7D331XiGynxgzlFjYcBgeut&#10;zYfFRUGO2gIcJRkYrrfdeMoosVkqSCmmgp4BBVx00lTQUoXJjmfly15j2iTbpOyRe6Jh+BwCB9qk&#10;Ehh5g4oQCMlPYL3/AOYfaP3P/rhue43d5s25zad2RmMstzG7lmuP1G/UuoXZpo3Z1ZyZITKiTyE6&#10;Lv8ALv8Aln2Z/Lu+TuY6V7iyOZ6ow9F2b/D9y/3hx8mWi+P/AH1tWSv2jQdk5Xb9NOtXktmz4+tr&#10;Ns7/AKDF1ENRntj5KqekkfJUOFnpoM5O3y65T3qbZt2UwwPIA+o/2MgFA9K6dLAhZCPiTSwairXr&#10;17ze3ewe9HIcHMvL1vDuM0thqj8N/D/eO3zBZzbJKRoSbUsd3ts0yFLe/ihMum2lvEl+kb0f3BiO&#10;69h0u7KKhfA52grajbe/NmVVZBXZLYu+cVFTPmttVtXTpHBkqTxVcFdisnCoos7gq2hytE0tDXU0&#10;0mSUMomQMMHgR6H0/wAx8xQjB64T858qXXJ+9y7ZNMJ7J0EttcBSqXNs5PhyqpqUaqtHNCx8S2uY&#10;5raYLNDIii/7d6CnXvfuvde9+691737r3Xvfuvde9+691737r3Xvfuvdap3/AAoj2RvCDs7479qy&#10;Yitl64h2ZmNlS52FXloMdu1M/W5l6CuK3jo58jiaqN6cvp84p5Qt/E1uwv8Adlb/ALJJyn7m8nre&#10;xrzQ19FdCI0Dvb+CsQdPNgkisHpXRrStNYrzD+/bsu7nnHlTefp2/c1xtP00clCU+phnnmkjJ4K7&#10;RSo6AkNIqSFQRE5XXmnydEkBleUeNl9P05uOOf8AH30vjtZ2kCKncD1z2isrlpQix94PRx8L8Lvk&#10;FV/DPcfy1/u6lJ07QZdHSkqaqqTPZbDxZCHEz7uocKlHJFJtylyVQ0LVMssZLRuUVkAYwff++3tt&#10;D757X7M/vMvzvJCQWVV8GOUoZBbPKWBE7IoYIqtQFQSGwJLPsrz7c8lP7wR7bH/U2GdbcyFm8ZiZ&#10;BB4yRhDW3SZ/BaVmXS+ugKqzAm8OSozRpUCUCIR/0tay8r+Pc4vazicxaO+vUayWVwLlodH6mro5&#10;nUfwx+QHa3xK7W+TOyMPTzdY7IyNauTxL1OQhz25KXBxU1RnMvgMTFj5aXLUGAgrNdQ5nRkEcmlW&#10;0N7gznT309t+Tvebk72p3++ZebNwiTw5NKGGBpSyxRzSFw0bzFaINBBqtSNQ6kvbvZXnvmHlLffd&#10;HbLGOTlbZZBHcMXZZjpVGkkhQpolitklDzv4g8NdekMUcAmNHkqOSmRkfQET1qQPQQSCpH1BFvc5&#10;zWs6SsGWpJx1GtxZXKTsGWpJx8+rrv5Bmy90bl+X27OxMJSz/wBzdj9b57G7pyXqjpTWbnmpabB4&#10;wtwk1TU1FE86x8kJTM30Fxgb/eNb7tO1eymzcs38y/vzcN0he3Ti2mAM0snqFUMEJ9XA8+szvuV7&#10;BvFx7xw7hBE30O37XO9y4OFFxSKCNs1rI6s6ClCIJD+Drcf98POuuvXvfuvde9+691737r3Xz7P5&#10;gW2ty7B+ePyhw+96atpcnmO0ty7oxVdXUjwDMbd3TkJs7t3IUrsNFRSy4iuhVZFJ1FDf1AgfSZ92&#10;3ddq5j+7v7SX2wSxvaQbRBbyIjA+HNboIpkYfhYSIxIPCopih64Ne+nL+77T7me4VpuSt9UN9vpi&#10;G4mO5uJLiGT7JIZUdT6N0U2lx2R3ZuHb+0NtY2tzu5txZWhxGDxOOpnqa/I5KvqY6ajo6SCINJLP&#10;UVEiqqgXJPuZZbq12bbNy3vdbqO32q1heSWR2CoiIpZmYnAAAJJ9Oow2qwu5nCwQu8kjLGiKCzyS&#10;SMEREUVLu7EKiqCzMQoBJHX0cei9r7h2R0n1Bszd1V99urafWGwttblrLRj7nPYPa2KxmXmHieSK&#10;0lfTSEaWK/0Nvfy++4O7bZv/AD7ztvuyw+Hs97u13PAue2GW4kkjGQDhGHEA+vX0A+3Oz7ny97fc&#10;i7DvUmreLLZ7OCc4NZobeOOTIJB71OQSD0KnsIdDPr3v3Xuve/de616P+FD+zt05ToHpLfGMo8jX&#10;7W2T2Tl6TdcdJDHNSY+Tc+GpEweYyIWB6qKKCXDT06SB0hV6rS4Z3jK9Lv7szfNotPcfn7l+7nij&#10;3e/2qNrcsSGcQSsZYkyFJIlRytCxEdVICvXAj792zbldbF7d71A8g2q2u7qCWgqgluYomgZzpJWv&#10;08qKxZU1OENXeMdapc2Ro/snnMqtCIrkheCAouP6fX32HS1n8dY9H6mrrllHZ3P1KxCMiXV0cCg+&#10;G/yAz3w1g+WOB20cz1BR53Jw11LRT1Muex+LxlUaCv3bLghSqr7apq+Iwy1UckhiZGLqsas4hK59&#10;8fbfbvfKT2b3HdfA52e3jKMwUQvJIutLcS6sTshDLGwGoEBSWIUyJD7M8+S8o3Xu5DtCy8nJdPbP&#10;LG2qWMpRHneOmLZZR4DyqzaJFPiKqKXBQYMjRzU3nSVfEgIewAsQOR/hb3NclrOkvhsh1nh1HUtn&#10;cRzeE0Z8QnHV8P8Awni2Vuqv+Sne/alNiq8df4/pqTYs+caCRMZLurOb42dncfjI52QQzVqYrbdX&#10;KyqxaNCCws6n3zw/vMd+2e29q/bzlCW8j/rJJvouxFUGQW8Vpcwu5FahfEnjUEihNaHtPWff3F9m&#10;3H/XE3zdvomNha7DPBLLTtSW4u7GSKKvDU6W0z04gRgmlRXbo98W+upXQfdtYDMbq6s7J2xt6rqK&#10;DPbi2Fu7B4WtpDTCqpcrlcBkKHHz0zVkNTSLPHVToUMsckYaxZWFwRLyZuNjs/N/K27bnCsm3Wu4&#10;20sqtq0tHHMjuG0lWoVBrpYGnAg56C3PO2X+98lc3bNtU7xbnd7ZdQxOunUskkDohXUGUEMRQspU&#10;HiCMdfN28FRgMpnNu5qiqMPm8NmchjcrjayFoKujr6Kqmp6ylqIJFWSKaCeNlZTyGBHv6j/Ei3K0&#10;2/c7C4WewngR43U1VkdQyspGCCCCD5jr58NysrpXiMkbhlUKVYFWRhgqymhVlIKspAIIIIBHRsf5&#10;f+z91dl/OP464DYUdTLmcV2VtbdmSq6Zp4hi9s7Uy1Lnty19TPTq7x00WFoJgwPpkLBDw3uG/vIb&#10;3s/Kv3f/AHO3HmJ0FjNtVxborUPiT3EbQwIoagLGV1p5imocOpP9luXN73r3K9ubDaYmN2292kop&#10;Xtjt5VuJ5CQMLHDFIxJpWmniR19Bn381/Xenr3v3Xuve/de697917r3v3Xuve/de697917r3v3Xu&#10;ve/de6//1d/j37r3Xvfuvde9+691737r3Xvfuvde9+691737r3Xvfuvde9+691737r3UDK5TG4PG&#10;ZHNZmvpMVh8PQVmUyuUyFRFSUGNxuPp5Kuur62qnZIaako6WFpJZHYKiKSSAPaiztLrcLu1sLG3e&#10;a9nkWOONFLO7uwVERRUszMQqqASSQBnpLe3tnttnd7juF1HBYW8TSSyOwVI40Us7uxICqigszEgA&#10;AkmnWjr/ADMvkT8V+6u73q/jF1NgcLhMBNlk3b2HhcTSbepu2M7XVdNJUZqLDUtJTMlFSGldYaqY&#10;LPWGd5HjQWL/AEAfdS9svd/kPkBYfdjnK5nv7lY/p7KWRpm26JFYCIyszVdtQLRrVItKqGbIXh79&#10;5Dmj275554W69r9gi2rZoRMJZ44/B+vnkcMbj6cKoiUEMVZgJJTIzyIjcdln+Vp338TO4uknxvxw&#10;2Rtnqfcu3I8Ye1etcdjKDGZumzz0opV3JV1NLFHLuXF5SSF/BWsWaIkxOsZ0huVn3u/bn3l5I59W&#10;690d/u952q6Mn7vvnkeSJoQ2rwFViRBJGCNcQoG+NSwqR0m+6vzr7XcycnPt3I3Ltvs3MVukbbha&#10;KF8R5NIjF141A11C+khJW7o/7ORIzpBtA94ldZTde9+691rMfzvPkJ8R60VfTeJ2NtjfXyioZsIu&#10;b7BxeKxy5LrfEUlRT1x29mdzRxLWZPI5Ci/b+xDyJRRyHWUcmP31b+4J7ae9EBh54vOYLvb/AGkk&#10;WXwrOSR9F7IysnjRQE6Y0Ru7xaKZSo0hlo3XMX77XOftbuU83Kez7Hb3HuXHJELnco0VTaxxEP8A&#10;SyTAariVlJXwu5LdWbUySfplDfyNe/filtncOQ6k3ltXA7U+S27dxZCTr7sPMYuilm3RgqzD42mf&#10;YWG3HMr1OEy61NBUzJTXijyC1PjRmltE4g/vAvbj3i3XbbbnPY94ubz2qsrVBeWUUjAW8qyuwu5Y&#10;BRZY9Lopk7mhKamASrqUfch5r9tdh3W72DmTbYV9wLy8b6HcZEVqxSxRJ9CkpqbeRnjcqBpS4Mgi&#10;1GXw45NqD3yE66o9e9+691Wx/Mz7/wDiZ010s+N+S2z9tdqZPciVjdedXZDF4zMZ7JZiGJoP4/QG&#10;tRn25Q4x5AJcgGjb6xR62JUZT/dS9t/eXnnnsXXtVvd1s9palfrb9JJI4UjJr4L6MTvIB2wkMPxt&#10;pFD1jH957n32q5U5QTbvcDYbfed5ug5sbIqjTB6aDciQ5tYo60ecEM2YoxIx0datP8t3ur4xdTfJ&#10;rEZv5Odd4fM7KzFG+K21uDN4ekz+I683ZU5jD1WG3Zk8ZWJJG1DQxUcsEkyRyyUwn8oUhW99dfvS&#10;ch+7POXtRe2HtPzPPBv0DiSeGKRoZL23WKVZbeORSDrcsrhSVWTRoJBI65f/AHdN55C5R9xrDc/d&#10;Hbo9y5bNuYv1EEqW1z4sTx3jwtUSJGEdW7WZA+tFYrQ7knyc+WXUHxR6XrO7+x8y1VtlloYNsUG3&#10;mpsjlN7ZXLQmoxGN20vnjpaoVtODO1QZBBFTK0pawAbhz7T+zfO3vFz3ByByvY6N1BczvNqSO1jj&#10;NJHnwWXS3YEprZyEArUjsd7l+7XKXtfygnOG9XXj2s5VbSKBkaS8kkQyIkBLBCDGrSNIW0LErPU4&#10;BpNwf/CjTr2o3BR025vixvvBbTlrRFW7hx3YuFz2WoseZNJrk25NtTCU9VKkZ1GEZFOeA5+pz13D&#10;+7B5li22eXavd7brjeRHVYXspYY2enwGcXErKK4DeCfXT1h/Zff2STcEj3D2uVNs1HU0G6CafT5a&#10;IJNvtomcj8LXSLXHiUz1eJXfKvonH/HdPlRPvzHN0nNtaLdlLuuMOxrKOd/tqfGU1AwSrfcM2U/y&#10;EUJVZ1rQYmCsrWwAt/Z/3Dufc0+0EfLsv9fVvDbtbmnawGoyM+VEIj/V8WpQxUcEgiuYlz7u8hWv&#10;tuPdeTe1/qY1uJVlCnWzFvDEAiNH+pM36HgEB1mBjYKQaUdZH/hRr15T7gmp8f8AFbf1ftOPImBM&#10;/P2Jg6HMyYwS6f4h/dtdr1lItQYrsKc5PTfgyj6++gFr/dgczS7aktz7v7dHvJir4IspXiElPg8f&#10;6hW01xr8Cvno8usPH+/rG25eFbe16nai4o8m6aLjR6mBdvkiEgH4BdMtceLTPV5HVHyi6W7h6Cxn&#10;yW2xu+ipOp6zAV24MlnM7JFjX2zFiPKmcx+44TLKuPymFqYHimiDPqcDxmRXRm5+84+0nPfJHuNd&#10;+1e7bJI/OKXKQpFEC/jmShieA0GuOVSGVqCgJ1BSrAZkct+6nJfMvIA9yod1W25XSCSSd7giM23g&#10;1EyTipCvGQQdJZX7WjZ0dGalDsL/AIUS9W7f3blcRsD43b43/tXH101JTbtr984vaE2VghlMf39J&#10;gRtfcjx086rrjEtUkhUjUqG4GenLX92TzduWzWd7zJ7pbftu8Sxhmt0tJLkRkiuhpvqIAWHBisZF&#10;a0J88Pd3+/rt8e4yRcu+2/1O0aiEludw+jldQaBvp0sbsIGHcFaYMAQHVGqBbR8LvnF0783+vJ95&#10;9azVeGz2Flipd59e56ak/vPtSqn1/bSVKUsjxV2KrxExp6uMBJCrKyo6lBhn77ewHO/sDzNHsXNU&#10;aT7dOC1reQhvAuFFNQUsKpIlRrjbIqCCykHrKH2b97+U/efaby62UPa75ZsFurOVlMsWqvhyqVxL&#10;by6T4cygAkMjqkiMgAj5Ffyhvhz8jN5y9hZXbWf673bka/8AiG5a/rLJUGBo91zvLNNVS5rD1+Jy&#10;2MWsrpJrzVNJFS1MpALOTc+5E9sfvq++HthsSctWe62257NFHogS+R5mtwAAoikSSOTSgHakjSIv&#10;AKBjoBe4P3RPafn7dn3xI73Z9xlkLzfQPFHHMzEszPDLFNGruzFneJY2dqs2piSTWfGn4h9AfEjb&#10;FVtjo7YlFtlco0Um4NwVMsmV3ZuaWBpWp3zufrNVZVRUxmbxQJ46aHUfHGpLEw97q+9XuR7z7tDu&#10;3uBzFJdmGohhUCO3gBpURQr2qWoNTnVI1BqY0FJW9tfaDkL2nsZ7Tk7Z/DuZwomuJGMtzOFJKiSV&#10;s6FLMViQJEpZiqBmYky3uKupN697917qqf53fzZuk/hNuCj68j23le5e2JYIq3L7I2tmqDD0u0qC&#10;pjSWifdm4aikyq4zIZGGQSQUcdLUTmG0koiR4jJmF93n7mvPvv3ts/MzbrDsfJoYrHdXETytcOpI&#10;YW8KtH4iIRpeRpETVVULsrhcWvej70/KntRuzcr7dtv745sjQNPCJxbwWwYBkSe48K4KzyKwkWFI&#10;ZGWOjymJZIfFB34jfzwujfkh2VjOqt/9e5voHcW5Jkotp5TcW6sbuXaeZy0zKlLhqrOR4jbkuHyF&#10;e7BKfy07QSSEIZFYrcce9H3AfcD2u5Vu+cOXOZbfmTbLVS9xHDbvBcRRjLSrEZJxIiDL6XDgZCkA&#10;0CXtj987ljnTf7Ll7mzl1djlu38OCdbwXdsZCQEjmka2tGgaQnTGxjeItRWkQsga7r3gL1ml1737&#10;r3WuJ/Nf+akm8s1kPjN1tkJZdj7WrWi7jzdE6mk3DuWimp5YNnwVETapsdtOrjD10d9NTkLQm32z&#10;a+W33xvfwcwblN7S8objTa7SYi/dCD9RcxsCtupHCO3dW8Q1zOKUAhBfHj3W5x/eFxJyTtFyySLR&#10;p3GA1M+EG+X4vnjy6pNdmfzG5QzoElMRMetVsQLA2H094AKANApUKaiuadQtqGgxqoA+QoR9h697&#10;91Xr3+2H+J+g/wAT/gPfuvdG56X61+bUvXvbO9fgX19s/cvyVwGzdt7gwe7uxa7G0mR6+693zWbu&#10;2/RTdMYPdtCdjZjuDes+1MnURPm6mCgxe36NJFSoqMtSqnQ/7ons/usey7h7pfueI7/mPbzKSoRS&#10;HWa4RCuiSVsRQvIQi/qMCQRXop9zL2j9otrl2b3S+8fcXMPLt/ez2thFErlJpLZInuZ7zwT48dnH&#10;48MCGFDJNcM9WSO3lLUUUf8AMj/mI/H7fXYnVHyj3p3t2FQZvceIq+2ule/d79p7b3hiM/g8jjsz&#10;htw7H3SmXxPYPTm9sFLRU9ViK7EzJj1kippJ6Gupoo4Dk/HzlzdsV/Pb754soY1eKWqHiBqidQCn&#10;w9pSsfFgpJr13vf2R9mObds2PmXkHZ9msp4reQWV9t1tZSQSRSK8Ukc0Qje1vraSrJNHKrOQZRHL&#10;DK7SDcg/kefzUqL519V1nWPbfaeH3J8othUmRzOU29V7Ufae7st11SZaLE47cmQq8ZHFsbfVdSfe&#10;Ua5DJ4enwpFRVqk2HpQsdVWzLybzZZcw2ggF5r3KNasrKFfTWgY0ojeWpo6CpFUSoXrl397z7u6+&#10;0XMUHMXKfL01v7e3jLGsnjCaJLooXaNVYme3VtLmOKZrgaUJS6cloYUP/Nf/AJDu3v5hfyC6q756&#10;233trpTctdLDtb5KZao2/U5Su3ps3EY3RtXeG38fj3pKXK9kYKGijwrrkJ6eGrxUlMzVKDFx01Wi&#10;5s5BtOZb6yvo5RBOGAmYDLxgGlBw8QGihjwU51aVXoz+7j98K69leSuYeTuYdnud2sYx4u1osqos&#10;MrvWa3kZwxjtpCxnVo1cxyiUeE/1GuK5D4q/FjrX4h9PbK6d64qNy5yh2dtLb2zpN576y43BvzdG&#10;L2rHWwbeXcmcWmoo6qHAUNe1FjaaKGGkxmMigoaWKKkpoIoxrt1hBtllbWNuWMUUaoCxqxCigqce&#10;Q9PkMdYve5HuPv8A7n8z7nzPvsdvC9xcSTC3t08O3haXT4nhRksQZWQSTOzM80xeaVmlkdmMn7W9&#10;ADr3v3Xuve/de697917r3v3Xuve/de697917r3v3XukJ2V1j193FszM9edo7Rwm+NlbghWDL7d3B&#10;RpWUFUI3EkEyg6ZqWspZlEkNRC8c8EgDxurAH2IeVebOZeR99seZuUd6uNv362asc0LFXWooR6Mr&#10;DDIwKOpIZSDToP8AM/KvLvOmy3fLvNO0Q32zT01xSCoqpqrqQQySI1GSRGV0YBkYEA9Vb4P+R38F&#10;cPv1d41G3t8Z7DQ1NPWUfXma3a82z4KinnM+ib7Sho8/XUMhIVoJq5o2RQpuC2rLncPv/wD3hL7l&#10;07JHue3298ysrXsVuBckEUqNTtCjjiHWIEEkimKYvbd9yT2esd9G6y3O8XG2ggizluR4OCDRpEjS&#10;5dccGnqR8TN1Yt2tuzpH4/8ASG4Mz2VHtbaXSmy9rricjhqnE0Um3V2+KdMXRbXotuLTvS16V6Ol&#10;JBQpEyy6wmnTe2MfJ+zc/e5HP+22PKrXl7z5f3fiJKsjCbxqmRrhp6hkKEGR5SwK0rWtOsgub905&#10;A9ufb+/m5lt7S15DsrUQG38FWhMRAijtY7YKRJ4lVijgVDrJC0pXrRX7T7l+Pe4vlhWdrbJ6PpMR&#10;8fU7B23mYOqoaaix1NkNo4WTELmcb9jSn7CgG5o6ColaFSY4mqipJA9/QhyhyN7l7Z7OQcn79z+8&#10;/uSdtniO4FmdkuZRJ4T62738AuihjlhGD59cNeZ945a3X3Ru+adk5eFnyU25wTLtmoKPpYjEJbcs&#10;hKxm4COWCFljMpVSyqCd3X4ldwfHnvrofbG4vjpDt6Dq6Kibbw2bjMRRYePZ9XFTo2R2nmduwRLT&#10;0FZTrVXlXS0dQsnlVpFk1HgX7zck+5nt17ibttnuc9y3NzSeN9TJI0huVJOi4imJ1Op09pqGQroI&#10;UrQdsvZ/mz26545BsJvbyygt+W4VNu9kIkiNo4UF7eWBRpVqPqJGpJlcSo7o4Ykx7V/kpfB7s/d8&#10;u8KbbO7et5q/Kplc1g+utwUuK23lWvqqaRMRlcTmocNS1zXMi0BptJP7fj5vOnJ/38vf/lPZU2SX&#10;dbLdI44THFLewtJPH/CxkjkiMrJ5GbXX8WrqHeZvuWezvMG6LuVgdy2iIuGaCzmjW3I81SOaGbwU&#10;P8MJRVGECAdH+6L+PXSvxd2EuxOm9l4bYW1ab/chk5ICWrcrVwUyxTZncebrZJK3J1vgi9U08hCL&#10;cLpXj3jh7g+5fPnu3zEeYeeN9n3HeH7IwfhjUtURQRKAsa1OFRRU8anPU/ci+3nJXtbscm0cpbTF&#10;ZbfXxJpCxaSVlUAyzzOS7sFFKs2lFFFCqKdU9/In+fn0t1J2PnNg9WdQbh72oduVUmPyW9sdvTHb&#10;R2zWV8B0VK7elbbu6KnMUUMoKfcMlOkhUlAyWY5t+2X93Lz3zpyvt/MfN/O1ty9cXSB0tXtXuZ1Q&#10;5Xxh40CxuRnQC5ANGoagYmc6ffm5c2be7rbuTOUV3nbIZCn1cl99HFKVpV7cLZ3jSw1qFkfwtdNS&#10;K0ZR2Or8D/5mPS/zrpcxiNvYrK9b9n7epxX5XrbdFfRV1dU4nUkcmY25lqSOliztBSzOqT/sQTwl&#10;lLR6Dq9wP94j7qfPf3e5rK93O8h3TlK5bRHfQIyIsnERzxsWMTsASne6NQgNUU6mL2S+8hyr7yT3&#10;eyiybbOboI/FNq8qzLLFgNJbThIjMsbELKrRRSJVWKFGDEEPm5/OV6Z+IXZE/T+A2Dnu7uxMIIjv&#10;SgwW4aDbGB2hNURJPBi67O1GLz0tXnRTyB5aeKkKQBlV5RJqRR97B/ca5696uV4+dty5jt9g5ZuK&#10;/SvNC881yFJBkSFZIQsVRRXaSrkEqhWjEIe8X3uOXvbPmC55V2Pl79873asFuS1z9JbxOQD4SzC3&#10;umkmUEeIqwhEJCGQyB0R/wDgn/N46a+ae9qnqut2bmemO0Zaaqr9tbZ3BnqLcWN3fR0MLVNdFg89&#10;TY3ClsxR0sbTPSS0sZaFGaN3KsAXfeF+5Xzz7EbDFzfBvkG+8ohlSeeGFoXtmc6UMsLPL+mzEKJF&#10;kNGIDKtQelvst96zl33W3tOVd22L9zcyTKxt0FyLqC40As0aTmC2YTqitJ4TQAMisUdirAFU/nh9&#10;+fFrG7QXpfNbIwO/fktU0mErsJnafF0D5nqzbrZaiyssmU3DpWvpzuHHwyxwY5GbVHOZ3VVKmSYf&#10;uA+3Pu7db2ee7Df7jbvapHlSWJpHEW4TeG0YEcPwHwXKs8xAoyeGpJB0wr9+PnH22uNtfkiLaYLj&#10;3S0wkXioofb4PFSYxyTCjs1xGCFtqkKj+NIEDR+ISD+TF8i/iT152Udg9x7B23t/uPdO49XVPdGf&#10;x+Pq4KCXIUNFjU2amUqkabbFVkKqN2p6tSscjztE7xggtPv36fbD3n5m5V/rHyPzHdXPI9na/wC7&#10;Da4XdS4R3c3JjU0nVFIDxmpAQOqsRiGvud84e2XKfMx27nzZ4G5gurtTYbpKqutrI6LELY6h/ixk&#10;bV4dyuC0jRyNGpUtt8++KXXX3r3v3Xuve/de697917oCvkn2d0j1H0zvXePyIqtvR9UwY16HcOM3&#10;Lj6TNUe5TWqy0u2aTb9XHNHuDKZiVNEFIEYuw1HSiM6yF7Wcp8/c6c9bDsftlDcnnFpQ8MkDtE0G&#10;n4p2mUgwxxg1eSooMCrMFIA9zuYuReWOSt63D3GW3k5VaMxyQTRrMLksDpt0gYETPJQ6UpQAF2Ko&#10;jOuiFU9tdEL8oJO0F6ViPQA7hbdbdUL4URuuf72/xU7VSEOKNNW3/wDJhFq8Kk6L6B7+hyLkz3DP&#10;tKvKR58b/XI/cn0/7wyT9b9P4f1BNNR/W79VNR401dcJhfbFL7mf1mGzEcmnffq/3Z4n/EH6nxPo&#10;fEDUB8H9LDaAcA6Ot47rDvP4w5b4sYXufY+X2dtz4z0ux6iqjMmMo8FtzbW3KFZsfldt5LbyQ/b0&#10;NZj6tJKKagWOQzVHojEvkQv8/wBzb7fe7Nn7v3/IvMFlfXXus+4BTSRpp55no8c6TE1dXXTKsxYa&#10;U7mKaWC9v+WuePaxvaa25t2iWzsvbKGyYFGiWKK3jQmOS2e3UEB1esRhRX8RyBH4gdC2kJ8tO2Og&#10;+xfkXvbe/QfU1JsnpyozND/Btq02PpsFT11NQY2goMnk48Nj2akwkW4chSzVi00VhCs4BAa4Hfb2&#10;Z5N9xuWPbDYNg9xucnv+eFgfxbhnaVkZ3d44zK/dKYUZYy7fEUqCRQ9cS/dW+5Z5n9wuZ965C2z9&#10;0cp3Dxi1taaAixxIjNoQlYRM6tJ4UZ0xh6DIPW6H8C+7fjB3F8e8NnvjHg9u9fbJweul3H15j8dj&#10;cDW7D3D9utRkaTcVHRFYpJ5kXypXszrWwgSBzZlXhR94rkL3a5I9y77bvdjcLnct/uO6C9d3mW7h&#10;rpRoWbIAPaYQAYm7dOQT2a9hOcfbDmbkCKf242u32rbbZj9TZqqRvbTsNTtNpxJ4lC4uCT4qgksG&#10;V1WtTvX/AIUCdNdbdjZ7ZPV3Se6u6MHtzIVeJrd8xbxodlYjIV9BM1PVPgKKfbO5KzI43zIwiqJT&#10;TeUAMqaSD7yp9vf7tznnmnljbt+5u59s9i3C6iWRbQ2z3UiI41KJmE8Co9CNSL4mk4LVBHWP3N/3&#10;6dj2rermw5O5JXdtojYqLqa/+iWan+iQRrZXjNC2dDyNEzAV8MAgmwj4K/zFOl/nbt7LybLpslsr&#10;sPa0MdVuzrHctTS1Gax2PnmFPBm8VXUqxU+ewT1DrE06RxSQTMqyxR64jJjV94T7snPf3etzsl36&#10;WK/5Zu2K29/ArCJ3AqYpEarQzAAsEJYMoJR20uFnn2V+8Fyr7zRXtnZ2z2HNNrGJJbSRxJWIkL41&#10;vMFQTwhiEc6I5I3KiSNFkiaRj+UP8rH4kfKvcNZvbeG1MrszsDJMHym9+t66i2/lszN5IXkqc3RV&#10;mMy2CytbMkRR6mWkNQwckyFrEGHtJ9733n9nttg2HZN4hvuW4hSO1vkaaOIUICxOskc0aAmoRZNA&#10;oAFpjoq9zPuse1fubuNzvl3bXW2b/O2qWexdIjM1RV5YpI5YHkbg0nhiRq1ZyQKC18Vvgp8bvhzR&#10;5MdM7JFHuLO08dJn985+p/je8stRROsy46TMTRRihxX3CCQ01LHBC8iqzq7IhUGe7/3hPdL3vntP&#10;69b/AK9st2LQ2kK+FbRsRTWIwTrk0kqJJC7AEhSAzAi72r9ivb72gjuH5W2+WTd5k0yXdy/jXDJ2&#10;korUVIYyVVmjhSNXZVZwzKpBwfcJdTF1737r3Xvfuvde9+691737r3Xvfuvde9+691737r3Xvfuv&#10;df/W3+Pfuvde9+691737r3Xvfuvde9+691737r3Xvfuvde9+691737r3XvfuvdEL/mfw7ln+Avyf&#10;j2ozLk/9G9S9SI4JqiWTAR5TGSbohijglhcPNtxKpdRJVFJZlcAo2RX3S32qP7xvtK28gfSfvRQt&#10;SFAmMcgtySQRQT+GacSaAFSdQgX7zo3I+xXuD+63CzC3iLmhP6AuYTc8CKDwBJqJNAtSagU60H8F&#10;NTNjqcxECyesHgg2/N+ePf0YbgkoupdY8+uHm6RzC8m1jzx1bd/I6TeFX8/cBPspqk7co9ib9ftB&#10;oUnNF/duXA1EOLjrmjIhRm3nJjDDrveRRYfUjDD+8AbZIfu4bjHvwT96PuNoLCpGrxxMDIUrk/4q&#10;J9VPwnPWU/3P7fmAe+fJz2CMLdba9N0R/wAof0zjuwSUN2bPGB4nhknAB3ZvfBTrst1hqPOaecUx&#10;jFT4ZftzLfxCfQ3iMlrnxiS17c293i8PxI/Fr4WoaqcaVzT504dNy+J4Ung08XSdNeFaYr8q8evn&#10;C90Dd1P373VTdkkr2VF2PvAb58n3IY7l/j9cMuYzW2qzTGt1+Lyerx6b+/qH5EOyy+3PIcvK3/Kq&#10;na7b6Smn+w8FPDrp7dWimqmNVevng5th35N23ccxL/u8G4XQuqV/3LE8n1PHNfH8Stc1rXNeoPUY&#10;zk3fvR8GzZWi3o/Z2yRteaGKeolgzp3FjhjJvBSzU1RMsdWULIksbMoIDL9Qo50/d8ftzz/JviA7&#10;ENpuvqASFBi8F/EFWDAVWtCVIBzQ8OneUE3f942H7nYruZvbcQGhNLgzJ4FACCSJdFACCTShBoev&#10;pGLq0rr069I16b6dVvVpvzpv9L+/luNKnT8Pl19DorQavi8+uXvXW+tKb+eYm6af+YHXzbm+7G26&#10;rqnYP9xDUiX7I4iKjqkya0LOPFxukV5kCf2zz77x/wB3220S/dtto9q0fvRN4vPq9NNXiFlMeumf&#10;9x/BpXy4dcc/vlxbofenmX6sHSbWxNv6/S/Thcf0Pqxd08tevzr1UdXS0yQEzsgUj0gkXLH9Nv8A&#10;G/vNG3SUyfpg16xGtUmaX9IGo49Gs7o2t8rdt/H7pHI95L2TH0lmzK/TkW683ka/bFPDTUkRSPC4&#10;mpyFVBgC+OqAaeN4aZpYNRhDIrkQ9yJu/s7unuTz9be3x2o8/W9BuZt4kSdizGplkVFM3eO8hnCv&#10;QOQxWo43raPdC12TlS+5gXeByPdRSttf1Esj2mlQviG2iaRlhBUqUGiMSJVotSBiCsVUkApZGlZf&#10;F4/rdbaQB+Pp7l6FZPGUIO+vQEgSUzoEB8TV0bjL0Hy3h+CW0shkv7zR/DSTsWtl2+glxCbe/vk9&#10;VkIpZpYIHG4GppMh9x4jOpojUqxj/cFxC9lcezD/AHht5trX6Q++Y2xRMaSeN9NpQgAkeDqCaNWg&#10;+KEIDdp6lO4h92T7f2D3SX59pTuriA1jNsdwCOsmFPjA0Egq4EPiBwv6teijCemNKTrUw+H1EWta&#10;1z/sfc0+HL4wFDr1dRb4U3jgaT4mro3m1Y/l1P8AB/elTsxt4y/EGl35G29FoDRHAxbn14sl6hOc&#10;5/DlqJabymIfYCdh5P3S3uFd4b2Wj9/9ii30WI96324/S69XjGCknwn+y10EmnV+sUHb2AdSdaxe&#10;7L8hb4IY78+06blF9VQx/Si+0xeF4gJ8bzhoaeCJClf1COih0s9M8CNC6mMLckEW/wAb/wCPuaZo&#10;5VkYOvdXqMJ4pllYSKdderof5AUe4pvmz2LVYT747Ui6N3DDuh4DL/DPPLuraRw6Vek+A1LVkLGH&#10;V6rK+njV7wU/vH22xPYTliG/8P8AfB5ghNuDTxKC3uPFK+enSRqpjK18us4PuRJfr7rgRq+kbJd+&#10;MaGnhGW10hjwFZdBUHJoSOBpuS++HPXWjr3v3Xuve/de697917r53Hy7j3DSfMv5WQb0FVHuY96d&#10;jS1RrtayyQTbqycuPlh8gBailxskLU5X0mEqV9Nvf01eyzbZN7Gez0mxFDtP9XrILopQEW8YcGn4&#10;g4YPXOoEHPXAT3fh3Fefudhfq/1g3zcfF1A18Q3kxY5zpYnUh+EoVK9pHRbM15pnx1PQeZ8vLkaO&#10;PGx0nkateraeMU60qwgzNO0pAQL6r/Tn3KdhoRbqW50iyETFy1NIWhrqrilK1rjoCbRHVrgyoDae&#10;G2sEdpFDUGuKf4evpK9PpuKPqXq6Pd4qV3ZH11slN0LWa/u13Em2sYubFVr9f3IyQl1351Xv7+Wn&#10;nZtsfnPm5tkKnZjud0bfT8Pg+PJ4WmmNOjTSnl19BfIa7qvI/Ji76HG9jarQXAeusT/Tx+LqrnV4&#10;mrVXNa9Fq+ffyeX4udAZzc+Jmi/0g7rlO0OvKYhZZIczXwSNW7jkpibyUW1cYslW5I0GcQxN/nRf&#10;Fn7yXusfaj22v9wsJwvM9+30tl6rK6sXmpQ4hjDMpIKmUxI2H6pztzEOW9hubtHAvX7Iq/xn8VPR&#10;Rn9nr1p4zVNTU1ElXV1NRVTzSVE1U9TM8xrKmrlaoqKusMhZqmqlqXaUyMSxkYseT74dTSPcSTTT&#10;OXnkbUzkkuT5nUc5868fPrD+4le6UCdtT/xcHJ9S3En19esPtvqnXYF+B9TwP8CeAf8AYH36tM9a&#10;8jTj077Qn2Fk+zequtd5782dsSfsrd2NwEGU3lufE7WxooWy+NocxVJXZqroqG9FBWXK+QOzyIqh&#10;mZQRz7c8ib77gc1bTtO17dNLt8l7bwzSItVhSZ6F5H4IoQM2o47D9nUh+33tN7k+5Vwr8mckbru2&#10;3WTxfvCWztZrhbVZdZjMxhVjEriKUhmotEapFOtvXoXF7V6w+RXdWyMJWUv91+19pdS9l9NyU2Qp&#10;67BT7W632Fguld47F2bPBLLEKLr2o2xhsvV06khZd5LOGczSiPvts222Gx2tts22QLFt0EEaQovB&#10;Y40EYUefaFHHJrWpz10G5jtJbn2u9vzb2Jh/cMl3t11HoKvG0873trPOCK1uElmt43OSLAoaaV1O&#10;XzL/AJf3xV+eeyH2d8i+scXuKupKKppNq9iYhIMJ2hsOSoZZjUbP3rBTS5GhiFVGkslDOKnF1boo&#10;qaWdRp933fY9r322NruloskfEHgyn1VhRh86HIwagkde9q/ev3G9nN1XcuSN/kitmkDTWshMlpcU&#10;xSaCoUnTVRIhSZAT4ciE160zm6jf/hO7/NE693tW5PNfJbqjd2xtw4zBDalbNs3duKw/Y9XX4LFY&#10;DsvGwYDc+Mymfxb4X72no6N4RmPto62FadojR+4fg2pfbfmmzuayXO2XatECAdcbMylQ4AIc9ooF&#10;ozdxVe3S3U6Hf0++5933d9qht02Hf4ryPxDMguIjLa+HK0lq/iQsscmsRs7gmEO8TeJUSnf5ppjU&#10;01PUGKWAzwRTGCcIJoTLGr+KYRvJGJY9Vm0swuOCfr7nUZAPXF2VPDkkj1htLEVHA0NKitDQ+VQO&#10;s/vfVOumZVUsxCqoLMzEBVUC5JJ4AA96JCgsxoB17quv5B/zOPjd0dV5HbWHy8/be/qE1dPNtvYU&#10;9HVYnGZKkeWCWg3DvCaUYHF1UVTCUlgieqrIm/VAPeLnut97b2w9tDcbdZ3Db1zEhZTDaMhjidSy&#10;0nuCSqAOpRxEs8qHLRAZ6j/mT3K5a5cEiSXBuLtSQUi7qH0ZuA+fEj06qj37/OU+Suaqv9+Rs3rT&#10;rvHrJxT5OhzG7M1JHf8AS1ZW1WKxpYj/AFNKB/j7w25g+/d7nbnKf6u7Ptu32tPJGuXB+ckjKpH/&#10;ADZB+zqKL73s3W8BGzWMcPoZFZ8f70tf5dA7UfzYfmxLVVE8W+drU0Ukl46NevdsPDTrpA8aM9LJ&#10;OQCPq0jnn6+wS/3xvfmRi/8AWuBa+S2dppH2aoGan2knonPuvzzXN3bV+UIp/Nj/AIT0NnW/85f5&#10;E4aqhTsLY3XnYOIjiVauTHUuX2Vn3kU+qWKrpZc1hGLD+yaRAfxb8jjlz79/uZtEirzNsu27pb6a&#10;UANrKT/EZYy8Y+YFsR6U6PNu94eaLfu3TZYri3PBo6ox+dKsP5dWnfHD+Zz8cu/Jsbt7LZV+pewc&#10;hOlFTbV3xVU8OOyle5RVpcBu2MR4TI1EkkgVIJjS1cjGyRN9feYftX97j2z9xPpdt3e4/cXM8hVf&#10;AuXBgdmKqBDd6UjbU7BEWZYJXaoSNuPUp8r+4+wcy6INbWu50zFLg19Fb4W/kfl1YwCCAQQQRcEc&#10;gg/Qg/095TgggEHHUgdd+99e697917r3v3XuqFv+FBEO8m+K3XVRijVf3Fpu16Y79WDUYFmlwlem&#10;1Jq7SbCnSu+4VSRbzOg4JF+in92y+xj3f5njvAn9YW2ZvpK8aCVDcBP6RTQT/RDenWCn38It8k5K&#10;5Eex8Q7Mu7v44WtPFNtILcvTGkL44GrGtl/Fp61IYJYDRIVZfF4Db1C2m3+9WHvs9IkguGBB16uu&#10;UcscoumBU69XWy//AMJy13M2A+T08flGwjmevY6TUE+3k3aKfdDZE0xt5WkjxBpvN/ZAaP8AJPvl&#10;T/efHahuXtNG1P6x+BeFuOoW2qDRq8qGTXp88P5ddLfuGR7yt/7nNKW/c/g7eM8PGrd/D8xH8fyK&#10;V8utmj3yj66NdFR+ddLuys+GnyepdjitbdE3SXYSYxcc0i17r/d2tNfHRmEib7mTGiZUCeosQBz7&#10;mL7vcuzQe+XtNNzB4f7oXf7PxNdNA/WTQWrjSH0k1xTjjqJffhL5/Zr3MXbg5uP3PckhQSxiEZMw&#10;AGSTCJBQVJ4AEnr57G35kOPiUODOqgVAP69drNq1cg3Hv6WNyRvqXJH6dcelOuDm7xt9Y5K/pE9v&#10;pT5dGL+KdL35lPkPsWD4sLnZO6opMhU7ek269DHU08EOOqWyk1ZLlGTDQ45cf5BM1Ywp7Gx5IBjH&#10;3hm9ubT2z5hk93jbjkMhFmEwcqxLr4YUR1lL66aRENdeGK9DD2/tOfpuZNlHtxDctzuJWaz8DQJR&#10;II31lWlIiVRFr1mQiPRqD4PSA7WfesPcPZsPahr17Uj3bm03+uV8f8RG51rqhcsKnw3p7/dB9Pi/&#10;Z0W8fo0+xHycuwvyRypJygIzygbKI2fh10eBoHh6a93w0rq7q11d1eg/zFFzENw3H+s6y/vwXk/1&#10;PiU8T6kSt4+vT26vF1atPbX4cU6eOhIuz67v7qyl6IfKL3U25aKXr5sHPT0+TTPU4eeFopquSKhE&#10;QiibzLUMKd4dSygoWBRe4r8pW/txzfN7hiE8hi0YXnihmjMJwahQXrUjSUGsNQpRgD0YcnQc5PvG&#10;0Dkdbj+tP1kX0fgFVl+oDgxaC5CDuGdZ0aa6+yvTr8kI+4qT5B9nU3yJOSXuz+MpJvpsw1A1dNkX&#10;o6bwSmTFE4uSB6DxeJqYmAx6dHFvaP2tbkib215Tl9svCPIXgEWnha9AQM1RST9QEPq1B+7VWuer&#10;c7w86JzBvY5+W4/rgLp/rfGKGUTmhbWYyYzVSpUxnQUKlOwjoCa9i9XjIaQSvlZKynXGLTamqjVt&#10;KgpxTiK8pm8pGnT6ibW59yHbALDdPNQWYRvE1fDpodWquKU41x0HrCNzHdF1/wAV0HWDwIpkH5Hr&#10;6P3RUO86fpLp+DsV9fYEPV+wod7veYl92R7WxSbhdzUATmRssspbWNWq9/fy7e4T7FJz7ztJywKc&#10;ttu94bUYxbm4kMNNOKeHppTFOvoK9uk3yP2/5Gj5mLHmNdnsxdFqljcC3jE2omh1eJq1fOvQqewf&#10;0Muve/de697917rXe/4UTrnB0J0LNE1R/dOPtfKLnFi8v238Yfbbnb7Ven9okU6Vwj1fQlrfX30z&#10;/uyDt59xvcVHC/vk7NH4VaavDE48bT58TFqp8usBPv4ruTbJ7bGE/wC6z627DDy8cwL4Py1eELnT&#10;56dflXrVallg+0dmZfD4QW5FtOn31+RJPGUAHxNXXLKOOX6hVUHxNWPt6NDFtX5TyfDGLduMbfr/&#10;ABGG+qmKrgo9wzvsZN3xzxQyVldtiHKMqTiqVFFVJRiPygASavcSvvHtCvvo+zXQ24e9H7uUqWhA&#10;u/piCQqTmPI01PhrJq01qtOpA/dHucnJ9zu843T/AFrzuQjP65+g+vKIAWtxJQSldCrK0QUuVRX1&#10;mnRX4Jac04aNl8QWzEWsP639y1IkviEMDrr1H8scwlIcHxK9Gi+LG3PlTuCHt3KfGA9krhMDsqrr&#10;u15tgZvJYanbbUMFZMYMulBkKA5hjFHO0NIgnnkAfxxnn3Enu9uns/tsnJdp7tDazf3N+qbeLyJJ&#10;W8clRWMuj+HkoGkOhB26mGOh1y1tXubfWvMTe3y7v4ltYGW/NjLJERZd1RPodPERtL6Iu930v4aN&#10;pahV8fPSFZ/AyEfcSCUA/wBsPdwSef1D3L1zHMDH4gNdIp9lMdAm7iuAYvFU10Cn2Ux1a7/I8G5K&#10;j+Ybg5NrIj4mn667AbfUsi1Jji20+HaOlEbQDxCpfdbY0L5fQRq/tBfeHX3/AL91x/dn3Bd3Yi9b&#10;c7P6QDTUziSrVrnSLfx66c8PKvWWn3PYt6HvTyb9Fp8AW96bgGtfp/pnFRT/AJeGthntqR5kdbt3&#10;vgh12Q697917r3v3Xuve/de697917r3v3Xuve/de697917r3v3Xuve/de697917r/9ff49+69173&#10;7r3Xvfuvde9+691737r3Xvfuvde9+691737r3TPuDcGD2pg8vubc2Xx2A27gMdV5fN5vL1kGPxeJ&#10;xdBC9TW1+Qral46elpKWCNnd3YKqjn2t23bdw3jcLLadpspbnc7mVY4oo1LySSOQqoiKCWZiQAAK&#10;k9IN03Tbdk26+3jeL6K12q1iaWaaVgkccaAs7u7EKqqASSTQDqlPe38/L4ebW3tUbYwe2u199YCk&#10;rhRzb72/g8NS4KoRZmhlrsZRZvN43M1lCgUurPBA8icqvI955bB/dze9277DHu24brs237k8eoWk&#10;0srSqaVCSNFE8SueBAdgDxPWG+6ffm9tbPdJ7TbeW93vdtjfT9QqwRCQD8cUU0qSlfQSrCx81HVr&#10;3T/c3UHyc6qoOxutM/h9+dc7soqugqvNTpJEhanEOZ23ubDV8euirqaGo8dXR1MfKODZo3Vmw552&#10;5F529p+cLjljmrbZ9u5ns5FdaEgnNYp4JUNGRiuqORDxFMMpAyh5Q5z5O90eVF33l+7ivuX7lXil&#10;R0+E6aS29xC47WCtR43FGRgw1RurNpbfzM9pfE7aPyWzOI+KVVg22kmKpJN4UW18hJkts4vfhy+a&#10;jz+NwVQ0s8KUdNSxU2qKBjBFKXVDbgd2/upbz7yb17VWN77ww3A3kzMLZrhAk8lp4cRheZaAlmYv&#10;RnAdl0ls9cVfvFWPt3tPunuFj7STrJymlqmvw3eSCO88SXxo7d2J1QqvhaQhaNG1JGdKgLsq/wAo&#10;zaHxIwfxqwmc+Nz7frt65zCbTPfmRhrHrN30/Yq4OCfJ4jPR1cjVmMxVLkZak4+GNUpHi1PHrbWR&#10;yu++lvfvPuHupf7f7pLcx7Db3Fx+6EK6bY2XikJJCVGmSRkEfjMSZA1Fag0jrpX9z/bfbGH212/d&#10;OTJUl5vmtLUbuzsxuUuhFVoir5jtll8U24jAhkGp1LuXbq1r3h51lr1737r3VUfzY/lFfHz5j7sl&#10;7M/i+c6g7Vr1p4dw7w2fRUNfSbrhpYFpqeXcW3q2Smp6rKQQRIi1cM1PK6KBL5LKVzF9hfvpe5Xs&#10;fsycqfRW+98nxkmG2uWdGtyx1EQzIGZYySSY2V1BJKaKmuLXu/8AdV5O90t5k5nstyl2jmSWnjuk&#10;azQXBAADy25eP9YKAviRyx6h/arIQpVo+GP8nT48fEbedF2hX5zPdz9m4SZp9q7k3fQUWLxm1J2T&#10;R/EMPt2hnrITmEUkR1U88zQ3vEqPZvaz31++/wC5nvRsU/KVvt9tsXKdwtLiC2dpJLgVrolmcKfC&#10;PnGiKG4OWXHSX2m+6Xyd7b75BzRuu7S7zv1uwa31RLb20DrWkqW4klLzCva8srqhCvGiSAP0aD5f&#10;fPf49/CvDY+p7Yz9XW7qzkUs+3evNqwU+U3jmKaLWr15opqqkpcXiRKnjFTVzQxvJdY9bKwES+yn&#10;3dPcv33vrmLk3bUj2e3YCa9uCY7aNjSiagrNJJQ18ONWYDLaQQTIvu579ch+zkFvHzBPLc75OuqK&#10;ztgrzslSPEfUyJFFUEB5HXWQwjDlWALJ8Yv5zPxO+SW+6XrWX+9XUW7MzUxUe1YuyIcTS4jc1dO6&#10;xw42jzeLyVfRUeUqJHCww1JhEzelGLlVMse7P3GPeT2s5dm5pT6PetmgQtcGxMjSQIBUu0UiIzRg&#10;CrNHq0jLALUiN/bz74XtrzxvkHL+42l3st5cOiQSXRiNvLI50rF40bsIpGagTxVRHZlRZDIwQmu+&#10;Yfwh6P8Amzsam2j2ziamny+Eaon2fvvANBSbs2nV1KqJvsaqeGeCsxtUyKZ6OoR4JdIICuFcQ77I&#10;+/vP/sLzBLvXJt4jWVxpFzaTVa3uFXhrUEFXWp0SIQy1IypKmUvd32T5O95NstbbmCOSDd7XV9Ne&#10;Q0E8OqmtDqBWWGSg8SGQFSQrqUkVJFrN6U/kAfHvrnsLDb07G7T3p3Nh8BXxZOg2NlsFi9tYGtqq&#10;aRZaWLPzUWQydZlMejqC8EbUwltZjpJU5Wc+/wB5B7lc0ctX2w8r8oWGxX1zGY3u45pJ5lVhRjCH&#10;SNY3I4OQ+niBWhGO/K33G+Vdr3m1vuaOb5d02mJwxtUtVtUnpwS4fx7h3iJ+NI/BL00l9BZWtv8A&#10;kX8X+nflJ1LXdMdr7aSv2fN9pPiDimTF5PauTxsL0+Ly22aqGJo8bWY6GRo0XxvA0TGN42QlfeGH&#10;tj7tc7+0fOdvz1ydupj3tdQk8SskdxG5BkjnUmrq5AJNQwYBlYMAespPcT2u5R9zuVRylzHZFbCN&#10;le3eEiOW1kRSiSW7UKoVRmTSVaN42aN0ZGK9Uvbf/wCE7XSFDuukyW4/kD2buTZ0FfHUVO0Ytu4D&#10;DVtfQxyh/wCHT7kjrK3xCZBoeWOiRrElQpsRnXuX95tz/cbPNa7X7bbTa740ZC3JmmlVHIprEBVK&#10;0OQrSkVpWoqDiRY/cP2SLcopr/3EuJdpD1McdnHFOy1+H6gzyoCRgsLf7FHlcxu7pn427S+N1f03&#10;vna2ycH8btr7Qiw2T2/uKWOh2riduY2SOeKeqyFVURTQVsdeFqFq/MKt61hKHMzXODOy88+6e8+6&#10;Vtzzy/u9/ce6V3emWOaEF7iSdwQQqKCChSqGPT4YiGgqIxQZWb5yV7X7H7X3PJ/Me32dt7Z2doBI&#10;s7lIo40YSCVpmYSCYS0lE+vxjOfEDmU1Ojb2ht/4tY35TZTB7Dz2Xrfi9D2Xi6Zc15KmqysewpMj&#10;Qf3kagmalSsrVx8D1UdHIY5JZoo421Ss2tvoE5S3L3duvaG03DmLboY/dttqkbwqKsZvAj+BrGrS&#10;usiMyioVWZhRANI4dcxxcnwe5m4WvLt/eSe3Q3WNUmYE3AsjInjMgKBmZEMgiLIWYKhbWSSd3f49&#10;7J+K1H8X9u7U6Ooti5X4zZDamVWARTU+V2xm8JXCrO56vc9XlC7VlZUz/cfxI11pIpFdJFjEYReB&#10;XuVv3u/P7tbnvHuBPuEPutHeR1qGjnilTT4CwLHTSqjR4HhdrKVZS2rUe3Pt/s3tM/tTabZyclld&#10;e2M1rKHMjeJHMjahctdNN3GTUHFwJqNGVKMqBAq6Xnzy2v8AErbfyJzuM+I+YXJdUGKllyi0VZV5&#10;LB4rcrT1aZzGbWyNbEKqt2/AiQyQuZalQ8jqkpRVVe6/3d9295t09sdvu/eiyMXONWEepVSWSCi+&#10;E9winSsxJYMAqGiqSgYknjD73w+31j7h71F7Q38t1yh4KGIuzvGs9WEiW8kgDy24ARo5GaQsWbTI&#10;yhabcf8ALa2N8Qdq/HrC5T4iHCZLAbgjpJd67kiner3dkt2QUyvW0e8Ja0Lk6Gsx0lQ4hopEiigi&#10;a8aWYs3F/wC9LzB717x7l39p70/URblbFhawEBbZLctRWtgv6bq4UFpQWZ2FGbAA63/dp2f2mseQ&#10;ba/9r5VnadYxezuSbtrhUBMdyGAePRqJjhCpGqtrjUhy7Ad8m/50XxR+N+/63rSGl3l25uXB1VRQ&#10;7ql66gws+C27kKZ1jmxc+Zy2VoIchk4JNSypSrLHEyFWkD3UD/2n+4n7xe6PLcHNUk1jsu1XCB7c&#10;XplE0yMKiQRRxuUjIoVMhVmBqFIz0FOfvvi+2vJm/XfLu22V5vN3bSNHPJbGJbeORDRo1lkdfFdG&#10;qr+GrRqwKGTWrKpvPiZ84fj78ztuVmZ6c3RLLmcNFFLuXYu4YI8TvTbqTFI0qa3EioqEq8Y8zhFq&#10;6WSen1sFZlchfcK+8vsB7k+xe6QWPPG0AWM5Igu4SZLWYip0rJRSslBUxyKj0BIBUV6lT2n98eQ/&#10;eK0uX5Yu5Yt4t1DT2Vwqx3MSmnfpVnSWKpC+NC8kYY6GZX7ejee4V6mHr3v3Xuq0Pm//ACtfj982&#10;shSbxz0+W617XoqaOh/0j7NpqGSszOPgVUpaLdWHrAlJnhQoumnm8kFVGn7flaMKi5V+wP3uvcn2&#10;Etptj26OHdeTpHL/AEVyzhYnOWa3kWrQ6zl1o8bHu0BiWON3vJ92bkz3cvE30Xcm1c1UCvcQosiX&#10;CqNKi5gYqJGQUCSJJFLpCozvGqooOfEP+St8dPjB2BQdqbk3JuDvPfO3qiKs2dPvHF43Fbc2vkIm&#10;Z4szTbco5sgtfm6ZyGp5qmokjp3AkSISqkijj3q+/h7ne7XLdzyftW123L/L9ypW5FtI8k9wh4xN&#10;OwTREww6ogZx2s5QlSE/a/7n3JfIe+WvMW/7u+97jbSLJbxtAtvbRSKapK0HiTGWWMgNEZJTHG4E&#10;gj8VI3S5L3g51l71qg/zT+7v9Lfygz+28bkxV7W6Tx6bCx8ETBqU7hqHjrt9VQszK9R/EjDQyH8L&#10;QKP634w/fG9wTzn7v3m0WlwX2bZkFpHQgp4ynXcuKcG8YmF/X6dcYqcYfdPehuXMv7qWStvbx0AH&#10;DVxY/bXH5dVoe8Veor697917r17c/wBOffutjiOrFf5ZG1et8j8gdw7w7cx236/YXVfU29d65SXd&#10;GNgzeJpajK1eG2jSiTGVFHXnJ1VdRbhqIKekjhlmqZ2VIkeUohy++5LscG7+8p3O5iYw7btdxOCC&#10;QokJjtxqAw3bcOVDAgEBhlR1OvsFZ77uXuBGOXJ7pd9WPTF4ErwsSSMsVdBpT4izkJHTxCVClgSj&#10;+az/ADEPjz1xvahxXxn6g6/6p7z663BlMj1tH1Ph8Z1tuzpfc9TgqjbFX2l3nunrQ4Woqe14MPkq&#10;2iw/WVLWS47Cxymfe7Vtco2pjulfO/N9jtLpa2EKHd1JZaUHgEqVEj04yFWOmLhQ6pMaUP0Ffd59&#10;mueN02aZ/cDmq+3Xla/gRbs3sj3cF7CH8VbTb4bvxALMuqSTbq8YluKBdoEEDDc7k138tPd387Ls&#10;PoLcvyw+QfyX7mwvxZ27teq3jg9j47pfqrsn5Nd5bVpnTJZjKdSQ7u2a+XwtC+DM82KyVY2SfJaE&#10;XH42qikhnVfyhPzrNZXO6cw3bixC1WMwqZ2C1LFVVQRX8IKuz07VAoWjP30237p+xc62Xttyp7e7&#10;RN7jXFwIHne9vLTa9umIKot99NOqO3iaVmgRYzHVjPPEysjWo/yYPm91r89+ne2s/t/oDO9U5HYH&#10;a2KrN0VO8czme0aze27czgaaeh3hle4dx4LFPvvsHHUuCjhqmCQ1OGoFx1OlPS0f2KsKuWd8tt/s&#10;5rmCzliCSlSJB3ahxNcgkcDQ1HAgcOsdvvYe02/+znM/LFtd86puNve7bIkSxRR2Qt4YpCGgSwil&#10;kFvau0hKdzJPL9Q7SSTCfTdh7E3WI3ULJZLH4bHV+Xy1bS43F4ujqchksjXTx01FQ0NHC9RV1lXU&#10;zMkUFNTQRs7uxCqoJJt7T3d3a2Frc317cJFZwozu7kKqIoJZmY4CqASScAdVd0jR5JGCxqCSTgAD&#10;iSetaj5mfzBezvk7uKs6O+MuJ3W/XVXVS4mVds43IT747dCyPFMVpaCJ8ph9jzKnkSKPRNWwG85V&#10;WMKcmvfH7zXNvu/u957d+2kF1DyrK7RAQRtJebgUJJbTHqdYn01S2QeJoBe4J1GCLHDm33E3TmXc&#10;JeW+VbWf6IOyO6qS8tDSqkfAnmDxPHHRI0+FnyQxW99k9f7k6wg6+3L2ZRZMdfQ73yeD2xtndmQx&#10;Hiap2pic42Sr8Pjt+T0Uj1lHg6ySny9fQ01VUUsM8dHVtBE1t91X363D6evI9yiyEkGW4tkcEAGj&#10;+JNGamtAPMhgFx1rY/Yb3Q3jYt75m2zldJ9r2+VRcf4xG08MbglbmWAt4v02qkb3IVo4pmjjlZGl&#10;i8RT75/l5fM7r+gly+d6LzebxlAmtp9mZ/BbzmpolPJGLwuUnz1QiAclKNrDn2l5g+7H738s2Vxu&#10;F/yHd/Rr8TQmC5Y18/CtZZ5QPUlAB5noNbhyBztZRu55fSWL0jkDEfkueic5aHJ4nI1OKymHqcNm&#10;MfLJT5TCZimyGPz1LNCyLO8+FyENFlKYws4D64QqkgG1x7g+52y6264nstwiliuo20srro0N/A9a&#10;hW/okhvl0CrizvrUSG82maDSwViytpVjUhSxFNRAJAOSASMA9Qy6FtcDED6rIrWc/TljGRGx4/p7&#10;TaTTTIM+nl/PPScIVJKyv/vRp+Q64yEzA+RmYuytK1wDKyEFDJZdLabcccH3taJTSAABj5V9OnC7&#10;4IchvUYJ+316t4+A38yLdHTOYwfU3e2by25+mq2CCmxO7so7ZHNdWNPUtDRyVVYRJkMzshpW0TRu&#10;0s2MQBo/2VMRzc+7V96nceSr3buSvcDczNyOzCCGRsyWRywIYKXkgqwVo3Y+GlDBRY/BeX+Rfci5&#10;2WSz2fma78TbZaCCTTVohWgEr1JcE+ZFVFOI62baSrpchSUtfQ1MFbQ1tPDV0dZSzR1FLV0tTGs1&#10;PU008TPFPBPC4ZHUlWUgg2PvrPBPBdQQ3NtMsltIgZHUhlZWFVZWFQVYEEEGhBqOskFZXVXRgVIq&#10;COBB8x1I9u9b697917pBdn9YbD7n2Dujq/s3bWP3dsXeWMkxO4cBklc09bSu6TRvHLC8VTR1tHVR&#10;Rz01RC8c9NURpLG6uisBFylzZzFyLzHtHNvKe6yWXMNjKJIZkpqVgCCCCCrKyko6MCjozI4Kkgh7&#10;mrlXYOduX9z5X5n25LrZLuPTJGxI4EMrI6lXjkjdVkikRlkjkVXRlZQRQ1mf+E7XRVZu+oyeG787&#10;OwuyZMgaiDZj4LA5KupMcZNf8Mj3RJV03k0ISizPQM1rEgn69ErH+829woNkjtL7252mffxFQ3Qm&#10;mRGelPENuFamclRKB6EDrCa7+4fskm5Sy2XuLdRbQ0hIR7OKS4VSfhFwJkjLAYDm1I4FlbNbt/j9&#10;8euqPjD1nhupem9sw7Z2jh2kqXUyGqymay1Ssa1+ez+SkAmymZyBiXyStZVVVjjVIkRFwI9yfcvn&#10;H3Z5rvuc+eN2a73qei8NMcUa10QwoMRxJU6VGSSWYs7MxzD9vvbzlb2x5cg5Y5TsTFYK5d3dtc08&#10;rAB5p5DQvIwVRWgVEVY41SNERRr9gLob9dEBgVYBlYEMpAIIIsQQeCCPewSCCDnrRAIIIqD1Rn8k&#10;P5EPx17o7AyvYHW++tzdCT7irZsnuHbG28Hjdw7SmyVTKZaqqweKq67Ey7ejqZGZ2p45pKVGa0Uc&#10;SWQdA/a3+8O9zuReW7Plvmnl605jjtYxHDPPK8NwEUUVZZFSQTFRQB2VZCB3s7VY4Tc9/cl5O5j3&#10;qfd+U+Yn2W2mYs9qbZbq2RmJLfTL41u8CEknwtckSYWJY4wEB0vhF/Lp6J+DWJysmwlye7ewNx06&#10;0m5ey91LSNn62hSUTricZTUkaUmDw3mVXaGLW8roplkk0rpgn39+877hfeBvLNeYzFZct2raoLG3&#10;1eCjkU8SRmJaWWlQGagUEhFWprMHs193vk72bFzf7fLJfczzx+HJeTBVZY6hjFBGtVgiZgGcAu8h&#10;VfEkYIgWlP8Anl7R+H+M3Xitw7IqNt0vyszu4qRuzsbtyrnlnn2tBgalIcru+gpS+Jx+4ZqoUSRs&#10;/jrKmEM7KwBc54/3fm9e9t3s95tm/wAd0/s9b2rfQPOoAFwZlJjtnakjwhfFLAaoo2ooIqF6wd+/&#10;FY+1tpv9hd8rXKf65c92P3lDC7tGIRCxEk6CsMNyzmHA0SyoTJIrUD9LT+Q9tX4nVFRubc+Rqdu1&#10;Py0oM1nKXbNFm68Lm6Prl8BhFqshs7F1E4gnqZquoroq2eFGqo6YabrEXuRf3h+8e8kUe07TaxXS&#10;ezMkETTtEn6TXoml0pcyKKhQqxNEjERs+cuFodfcSsfbe5vt3v8AfZoj7qwXcoso5WI02Zt4g0tq&#10;hIjeYs1wkrAGaOGoGmN3LWj/ADh/lc9B/N3IUW8c/VZfrftehpKfGDsfaVPSVFZl8RSjTTY3cuHr&#10;Gio80tEnpp5tcNTClk8hjCouI/sB97j3G9grafY9thh3Tk6RzJ9FclgscjfE8Eq1aLUcutGRj3aQ&#10;xLHLH3n+7Pyf7v3ke+/Wy7XzWAqvcxIsqToilUW4gZkEhQUCSI8UoVVRneNVQAH8T/5Inx4+N/Y2&#10;J7U3fvDcnee6tr1cWR2jTbqw+Mwe2MFlaeQS0uYlwVHU5N8tkqGVVenM9R4I3AfxMwUrIvvJ9/r3&#10;M90eWL3lDZdkteXtnu0KXLW8kks8sZFGjErLGI0cVD6U1sMawCQQT7a/c25P5K36z5h5j36Term1&#10;kEkMJgW2tVlUhklli8Wd5njYBow0oiDdzRuyoVuo94IdZj9e9+690DXe/wAgepPjT17k+zu5t4Y/&#10;Z+1McfBFNU66jI5nJvFJLTYTb+KplkrszmKwRN44IUYhQXcpGruo59vPbbnP3V5ltOU+Rtkkvt4l&#10;yQtAkSAgNLNI1EiiWoq7EZIVasQpBXPvuFyl7abDJzFzhuyWthq0IKFpZpSCyxQRrVpJGCk0Aoqh&#10;pJGSNWdaouv/AOff8PN474pdqZ7bvafXuEr8iuPpd9bnw+Fm2/TiWoWCnrcvBhc3kcrjaFw4d3EM&#10;3hS5ewHvMXmT+7o97tj5fm3jbtz2jc7+OLW1pBJKJjQVZYzLEkbuOABZdRwOPWMGzffi9ttw3a3s&#10;dz5d3aw26V9P1DiCRYwThpo4ZXkVR+LwxMR6EZ6tc7S6q6c+UnU1ZsfsDDYHsjrHe+OoslSvDUxV&#10;lHURyRCqw249u5mhkY09ZTrKJaWrp5L2b6sjMrYdco84c8e0XOUHMHLd9cbXzZt8rIwKlWBB0ywT&#10;ROO5TTTJG48uAYAjJ3mjlbkz3X5Qbad6hh3Dlm+jWWOSOT1WsVxbzxmquA1UkjbKkg1RmU0gy/8A&#10;Cdno+TdpyI+QPZ67JbIed9nnb+3myJxpl1HGJugVSojeL0eb+Hk250395+J/eb8/rsv0p9ttpO/C&#10;KgufGm0a6f2ht9NTnOnxqeVadYcf8Abso3BXT3IuhtIf4fo4jc6PT6jxvC1/0/pCtf8AQ/Lq6jbv&#10;RHQvUnQA6Np9p7XxHRG3tp1+Hy2A3EaeXASYCRJqvN1+5KzJuI55qyaSSqqaqZ1YTMZAVIXTghuf&#10;uH7i86e5B9wJN5u5/cO5vEljmh1CYTCixJAsYqAoCxxxqCNICkGprlzacg+3vKXt1NyPPtlrHyDD&#10;ayLOlyQ0bRtV5pbiSQ9zOxaWSViCHOoFaCmi/wDL/AfHHB/JDsDE/GzKRZHo2nzVCm36ykranIUT&#10;Qy4jGS51MbX1haqqsdT516qOnZybwqtiRYn6DPZPcfdDcPa7lu8907Qxe4DQOZlZVRqiSQRF0XtV&#10;zCIy4H4ia5qOuF/urHyvY+4POdr7Z3Ek/JsUqCwdy7FgIY9dGk/UdBP4ojd8sgU1auo7onwH2b8U&#10;tr/HHbMXxIOAyXWmZVqrL5ihnOQzGZ3OaeGLMDec9VfIDPUxIiemqAggi0rGgiKk8J/vGb57xbv7&#10;obs/vOLmLmqA6Y43GiKKDUTF9KF7PBb4g6El2qWYuDTtD933aPaux9ubGT2rkSfZrk6riVyzXMly&#10;VXxBd+IBIsqAhRCyqscelY0EZWupp/NB2d8T9m/J7KYr4rVOCO2ZcUtV2FQ7WyEmR23h+yZNwbgj&#10;3DjsHO0s9PDSw0cVIzQ07Glhld1jso0jsn90re/ePfPaa0vPd+K4/ewm02b3CBJ5bEQwmF5RQEsW&#10;MgDOBIyhS9Tk8nPvJbf7c7R7pbhYe0lwsnLaWi+KsbtJbxX3jXAmhtnYkGFEENFjJijYtHEQqhV2&#10;Mv5QO0fiBifjthNx/Hhtt1/ZuY25t+m72yfneo31SbuhphJkMNloq8/xDG7fiyvmeiSFVoqhNMiG&#10;QgEcwvvr7172Xnubf7X7mC6j5Tgupm2mOlLRrYtRJYynY8xj0iUsTKhqpCjB6K/c5272sj9vNv3T&#10;lGWKXnqW0hG7M7MbqKfSNcQSTuitfEVjF4QEMukPV3BItx94X9Zhde9+691737r3Xvfuvde9+691&#10;737r3Xvfuvde9+691737r3Xvfuvde9+691//0N/j37r3Xvfuvde9+691737r3Xvfuvde9+691737&#10;r3XvfuvdUp/z49z73wHwogxu2nqINtbs7O2zguw6mnaVL7ejo8tmMfRVMkcsdqSs3Hi6TWrB1ZkU&#10;EfkZ5f3d207BuPvzJdbqqtutntM81krUP6xaON2UEHuWGSShFCASa+XWF/349x3u09rNistt1DbL&#10;zeoY7qgwUSKaeFG/omeKNxX8caefWnJSQQCjhVEQx+IAW54t/W1/fcCaSQzuSx1V65EXEspuZGZj&#10;r1dG7+PPfPyw6q6J722v0Plt44/qLNJEe163b+2IsvjcCuWoZsU1RV7kfD18+zpMpQI0BlhqaRpk&#10;W2oleIW9zPbv2c5w9w/bzd/cSzsZOdICf3es05jebw3EmlYBKguRG5DhWSQKTwFepH2Dnv3V5e2T&#10;mfY+Udz3CDlS/hQbn4FuJI1SQNDG0tx4TtaGZdcQkSWFpQugMdAoUKghg8CulnMlyz6tRYm99R5v&#10;f3NVxJJ4hVsU8uo6u5ZfFKtjT5dW0/yO9z7z2/8APTA7a2hUVK7V3rs7fEHZNBHLL9lPh8NtvI5j&#10;DVtVCAYvPQ7npqNIZGsV87KD6yrYZ/f/ANp2Lcvu67juu9xod4sL60Ni5A1CWWdI5VU8aPA0hYDj&#10;oBI7QRlh9z7d+YLX3w5QtLGaT6K7gvIbpRXQ1utrNOpcVA7bmKDQ5BKk6BQSN1uwe+DHXZXr3v3X&#10;uve/de697917rQV/mX7h3Lur+YD8kZ95VEs2Rw++avb2JpJayesix+2cHS0tBtunpBURQfbwvh4o&#10;ZjGieNZZX0s9/I30bfdU23atn+7d7Wx7HEFtp9vWaRgoUvPKzPOzaSakSllDE1KqtQvwjhN94Xc9&#10;63D3a9yrjd6i5XeZ4VyWpDA3g24BIFB4CRmgFASaFviJGclppWpa2Fmpq6jmjqKGohkMU0NVC6vD&#10;LFIhV0kSQAgg3BHHvIG1rMJoHAa3dSrqRUFSKEEHBBHEdQ3t8krNJFUmJhRh8vPr6JXxJ3FvHd/x&#10;e+Pm6ewTUvvXcPTvXuY3LLWRSQ1lRlchtfG1NRVVkUtpUq6syCWUN6tbm/Pv5k/ebbNj2X3b9yto&#10;5aCjYbbfLyKAKQVWNJ3VVUjBVaaVpigHXfT2c3Dd929qPbrc9+meTd59mtHkd/jkLQoRI+B3yLR2&#10;wKsxNOjDe406knr3v3Xuve/de6oS/wCFB26Nx4j4p9cbextdPRbb3d25SUu6lhukeQXEYDKZTDY+&#10;qlAP7BromqAlxqkp1P8AZ99Fv7tbadrvfeHmjc7q3WTdLLZWa3rkp4k0ccrqPXQQlfJXI8+sGfv1&#10;bjulvyTyRt1qzDbbndnMwHBmit3aFW9RUs4U/iRW4qKaki08BogmgCMw8/7bnnn32dMsnj6q9+rr&#10;k+ZpfqdWrv1dG12j3z8qtpfD3dHVmyM7vPG/GPKbnqcdumpxW31O30zGVakqq7b9VvRMS1ZjhlQ0&#10;LzUC10aVCuA8bK5DQzvXt37P7z73bTzfv+32MvuxDaK9usk36xjj1Kky2pk0v4fcFmMTFCO1gVxI&#10;Vpzx7qQcpbzyfa7puMftpdXI+pRIKWzXBVG8F7sRalMirGz2wnVZV+ONlZtRTKemp0htEg0OgJF/&#10;1Ejkn/E/n3MsssjSVdu4HqO5ppWkrI3cD0Zv4ufJb5E/HXL7to/j3vjM7Wp914txuqgoaHGZmgrI&#10;6OGfRXPQZnHZSjpa2jimk0VUUaTxqSA4HHuJ/dz2q9svc6y2af3L5fgvJLOYfTu7vE6liKoHieNm&#10;ViBWNiUJ/DXoacu+6fuB7bRX97yXzRc7dd3kXhyiNI5RJGoYgtHLHKtYwWKyhQ8YLUYAmpabrV1m&#10;Srp5XqqytyFTU1tRPI0001VPLJLPLNNIWkklklYlmJJYm5N/cq0MMFrbxoEgjjVVUCgCgAAADAAG&#10;ABwHQNnmnZYBIxwgoTxPzPqerAv5SW4M/tv+Yv0VT7WrJ6U7kqdyYDcNFTk+DJbbqdqZqpycFZCP&#10;RLFTLSLUKSPRJCrjlR7xt++dtu3bp92L3Ck3eBXFqkE0LHik63ESxlT5FtRQ04qxXgesjfuv3+7W&#10;nvN7byWDsHkvpInpXuhkt5hMrD8S6BrocBkV+Kgje/8Afzxddueve/de697917r3v3XukF2pvqg6&#10;w6z7A7HyjAY/YmzNy7sqgQW8keAxFXk/CqAgu87UwRVHLMwA+vsM86cwx8p8ocz8zy/Bt9hPcU41&#10;MUTOq08yzAKB5k06SX90tlY3l4xAEUTPn+ipP+TrRqz2Yq9y5fK7ryzvVZjdeRye7MlOx0tKdzVk&#10;uUnWVBYCYVVSTe1wvH0Hv559y3K+3fdNy3G/mD3s1w7SNQDVOWLSOPQMxJpwqesJbiZtxun3O4JN&#10;1JVmPCpbPDy+zpj9pekXXfv3Xuujext9bG3+vbj3sUqK8OrDiPt6t0/lD762N1x2f3ZvTsXdGA2d&#10;t+g6p23QPntx5OjxWMSat3ljKejx0U1XNGlTlMplp0ipoI9c9RMyRRIzlVOeP3B5I4ue+dAzAL+6&#10;ian1NzCP8AGPPqc/u77RvPM3N/Mu07Hts93uRi7I4kZ30KdUjEKMKirqd2oqqCzEKCei5fOzq7+U&#10;Z1H3ptT5U7J626w637G2zn/73ZfYPftFkNm/Gzt+OudKXIZHJ/F0U1f8icll8fHO1XiK/bGxzteX&#10;J6KjIQ18ZYjohvG38mbfuEO/XUEEN2hZhrOlXI7i3hDueQVJBVCxYg5IWncn2c337yfMXKO5e3/M&#10;G/X17slxAYY7rbWSfdrJlq6hN31LtQDEaZo7vcPrRFVIHhYL1ct8PP52v8vv5lbtn6z2D2lP1/2J&#10;HlHw229ndvYqHr2bf6wmGGmr+ushV19XhM5Dk5XIpMbLU0u4GRCz46NRf2fbRzly5vcxtrHcV+pr&#10;hWBQtgnsDgasAkgZA4gClcTPc/7pfvR7Ybau/wC6bEu4bJ4QklmsXa4+mrUlblNCyoUArJMqSWwJ&#10;AFwSerbYoYYVKwxRxIWLlYkWNSzcs5CAAsx+p+p9ijh1jQzu5q7EnhnPWT37qvVdPy3wPYXyn3dR&#10;/EXrfN1Oz9g00GI3V8m+y6MUtTNjNsV7Vcm2eqtvRM8gk3juqWiFfUrMqx0mOSCWQSpUCJ8XveO0&#10;373d5lt/ZPl6WW25aijiut7vkKaY42Zjb2CjVqaebw/GkjIQCMwuxkiaSNgXzPZX/MMkfLtpKYtu&#10;dSbqQfEEI7Y0P8bHJPkor55NV0f8dunvjrtWm2l1NsvGbaookArckEat3DmpyB5KrNZ6sM2TyErs&#10;LqjyeGEWSJEQKomH2+9r+SPbDal2nk/Y47dTmSU99xMxyWlmasjkngtQiDtjVEAUHuzbDtWwWcVl&#10;tVmscKKBXixoKVZjVmP2nrTh/wCFE3yn7q+Pn8yLrHM9Z5Vk2rB8X9hbe3hs/c2BTPdU9mNH2h2b&#10;unIbP35t6uDYfd1PRUeRx1VDqaLJYWeaKtx81FWCCrAZ9xeYN72Te9um2/ULMQANVSYnZnY6HPwk&#10;gICKUdQSVYV67G/cg5C5b5v9hd6tt6tj9eeYrqWGeJ2jurUtaWkKTW8q0aFiYpUOmqTorwzrLCZI&#10;jYL/ACuP55Oze6sfg+sN8S7irN2U9HOk/Wecylbu/t3BUeIpGkqK7qXc1an8a+T+zo6CETnB1Jk7&#10;YxixzBE3kgkyFOJ+V+edt31FhDGO8HGJyC/CpMZ4yqKHyEgpVlIIPUNfeF+6Nf8AL097zFsi28Vk&#10;zg/UoqQWUrSHC3kSnw9pm1Er9SgXZpSULfugskEh+ez/AI/fHL+YT8pstuSLLYncuG2n8NdpnYva&#10;fX9dQGvw2b7d7o7Bp5q7+J0c+rL12Il6GNLJjq6Nxj2+6hkWCaZrBn3U9neTveHarjaN7iMc2kSR&#10;3EPa6TAOiO4BCzhVLL4cupQGaml9LLh57hcjT23sW/JXNe1z2W5XnN80jo4dJFfb9sgWGTTgFdG6&#10;uVapWZHUqWVVYUSfJj43dgfGTs7I9a9gNSy1ctOldtDc+Lin/gu98DUyNHT7jg+5vJQVlNJG8FZR&#10;sSYaiNgC8ZSR+NXu57Vb97N84XPKm9FZ4BGs0U6jSk0DVCmMZI7lZGU1ZHUrVl0u3N/mHlq55Mu/&#10;3buIMqUqkoqA6+X2MOBHqD0Xm6n9JJC+jURbUyeh2t+AzqSPcY0I48eP7cj+XQfDK4DKpCnyPXGM&#10;GJ3dHkBb6KXZkjJADtCjErGZlFn/AAw97Y61VGUUH8/t9aeXp1pVCljxqa5zT7PSvn1sVfyf/lhV&#10;7t29kfjJvbJSVWV2RRVGU6wr61wZ63a0Uqy5faZnk/dq6jbctYs9IGZ3+wkeNQsVKo99P/uTe80+&#10;62c/tHzHe6ry0gM+3FjVmtwT41tWmfAJEkKlmYQs6KFit1AyL9ouZpL2xl5evJ9UtsKxE/EY/NSf&#10;xFScH+HHl1eL76EdTR1737r3Xvfuvde9+691737r3Xvfuvde9+691737r3TTn6jI0uCzVViIBU5a&#10;mxOSqMXTFS4qMjDRzSUUBQcsJalVW35v7W7bHbTbhYQ3smizeZBI3DShYBj+S1PSHdJbuDbNxmsI&#10;9d8kEjRrx1SBCUFPOrUHXzeN/bj3Hvns/sDeW+KisrN67i3RmsruiXIGoFYM1V5ColroZo6t5KiA&#10;087NGI3N4lUL+Pf1G8ubXtfL/KXLex8vxomw2tpFHAE06fCVAEIK0U1FDqHxE18+vnc3rdd23ae4&#10;3TeJXfc7qeSaZmqGaWVy8hYHIJcmoORw6Ef4rbgz2zvlr8ddxbPq5qHc1L2zsamxz03qkqRk8/QY&#10;yroGi0t5ocjRVkkEiWOpJCPz7C/u/tu3b57M+522b3Csm0vs12zhuC+HC8ivXyKMocHyKg9Cr2y3&#10;Td9r5v5RvtokcbhFu9mYyvHUbiNdPzDglGX8SsVNQevore/mN6+gfr3v3Xuve/de697917rUT/4U&#10;Ebt3tX/JTqrYWamrIuuML1ZSbk2rQt548XVbize4M5Q7kyQ5+2qcgkOGpIG/txRIv0D89pv7trZt&#10;gtvaznDmKwRDzRPu7QXD4MiwxQxPAn8SoTLI48mYn+HHJ/78u777L7p7RtM80g2i22aKS3T8Gqea&#10;YTyj1djDHG3osScPOh/IU9O1DOrxoFEX1Nha35uOffQ+2kkFxGVY1r1g5ZzSi6iKudWrrdJ/kb7l&#10;3XuL4F7Wg3JUSVeN23vveu3Nm1M1VNUynbFLUUVatNaaKPwQ0WZyFZFEiNIgjUWYG6Jwk/vAtq2b&#10;bPvFbvJtcYS6ututZ7lQoUeOwZdWCal4kjZiQpqTjgzdiPuU3+8Xns9cW251+ktd4uorarEnwSsU&#10;zDPALPLMFAJAGAR8K3B+8Jesu+qXf5826t27a+B1XS7ZqK6koN19s7E2zvGpoKpqVl2vLS7hzDU9&#10;Tos89FW5zD0MUkdwG1i91uDnZ/d27Ps26/eIhm3WON7iz2a7ntlddX64aGPUtcBlillYHyoaZoes&#10;QfvrX242vtLtdpZavo7ve4IrgA4MSwXU6q3qvjwwn01KvWm1TQU6UqIiL42juQbc3/UT77jSyStK&#10;zM3dXrjtNLM07MzHWD0Z740fJz5G9A0fYG2uiN9ZzbO3N4Yid944qiosblKCeOGmmpf4isOVx+Ri&#10;xldDTVDJ93TiGcIdOu3HuJvdX2n9r/ceflvdfcPl63u90spgLaR3eNwSwbRWN0MiFgD4b6kJzpr0&#10;Mtj90vcD29st0j5Q5rutvXcYxHcpGqSLJGoYaiskcgjZQ7Dxo9Eig010x0WGkihdqmUfuPPVTSTu&#10;7ly8ruWkZ2a5LFibk8+5ZmeRREhwqoAAB5AYp0DbiSVVhjOFWMBQBSgAxSny6tn/AJG2e3JhP5gd&#10;DhNuVMq4PdPXG+KHeVAtbPDSzYnH45cxQ1UlMkUsNXUUueoKTxhzFpDsQ9/Q+Gv94Ft21X/3bbi/&#10;3SIHcLPdLV7Z9ILCR38J1DEgqrQvJWmqtACtO5cuvuc7lu9t7y8pwWf9hdW15FcZIrALdpgDQGtJ&#10;4YSASM5rXB3YPfBfrsb1737r3Xvfuvde9+691737r3Xvfuvde9+691737r3Xvfuvde9+691737r3&#10;X//R3+Pfuvde9+691737r3Xvfuvde9+691737r3Xvfuvde9+690EnevSWwPkX1RvPprs7GSZTZu9&#10;8U+NyKU0opshQzJIlTj8viawpJ9nlsRXwx1FPIVdRJGA6uhZGGft7z7zJ7Y847FzzyndiHfNvmDo&#10;WGpHBBV45FqNUciFkcVBoaqVYBgD+fOR9h9xuVN25P5khZ9su1HcpAkikRg8U0TEMFkikVXQlWUk&#10;aXVkLKdZTcX/AAnW7jg3FWUmzfknsSbZTVrjG1m4tv7hotyU2LL3RavGY2HIY2etijNvRVojsL3Q&#10;Gw6vbZ/eccjybZBNvntZuK78IxrWGaFoGkpnTI5RwpPrGSBju49c79w+4tz0u6sNu5m2OfateJZf&#10;qYZivq0CQzoGp5CcgnNVrQXq/Ef+X5018Vvjfm/jwkA7EoewYcjJ27uDcNGlPLv/ACGXxq4qtD0M&#10;U85xOIpKBfFRU6TO9NzIJDM7SHnt70feS5593/dGw9zGk/dlxtrINthhYkWaRv4i0cgeJIz90rlQ&#10;HwukIoUZle2fsHylyD7fbxyLuCrui7sjDcZJE0Lca4/D8NIwzGGGNKiFA7MjFpNZldnNK3bf/Cd7&#10;eMm8czWdFfIPb1BsSvrJajD4DsTD5lM5t+lmlZlxsmYwMGSps2KOJtK1BgpGkAGpAbk54cmf3mex&#10;rsdjB7he2tzJzDGgWSaykiMUzAfGI5ijRajkprkC+THh1iLzR9xTmNNymbk/mjbbjaS5KC+8aGdE&#10;JwjtBDPHKyjjIEhD/wC+l6te/ly/yz9i/AvA5/LVO5W7K7i3nDFR7j31Ljf4XQ43CwyLUJtzbGOk&#10;qKuopqGSqRZKmeWQy1Txx+iJU0nDn7z/AN6zmH7xW47dZxbV+6uSLFi0FoH8R3lI0medwFVnCkqi&#10;KumMFu5y1Rk77C/d12n2cF9vV9fR3/OV1F4TTIhjigg1BjBbqxZu9grTSsQ0pSMBI1TSbPPeJvWS&#10;fXvfuvde9+691737r3VMP8xT+UHtL5lbxp+4+tt60vUvck1LSY3dVbXYyoym1t80OPgWkx9VlKei&#10;lirsXnqGkjSH7qJZkngiRHiDqZTnV92P7628+xuyScj807C+88jK7PbqkgjuLR3Op1jLApJC7Et4&#10;bFSjsxDkHQMP/fj7qtj7obzJzfytuUFhzNMFFykysbe6KKESUtGDJDOqKqM4WRZERAUVlLsTH45/&#10;8J9KvbfZuD3f8ke5Nv732ZtzIU2Tj2BsbF5aOLdM1JOs0NBn8zm4ce9BiJXQfcRQQSyTR3jEkV9Y&#10;nT3P/vJ4d05U3DZPa3ka5sN9uo2jN5dyRk24YULwxRFw8gB7Gd1VWoxV6aTEfIX3HNzg3a3n9wt/&#10;287HFIGeCx8aR7lVNfCeaaODwI2pSQokjshZUeJiJF2Zqenp6OngpKSCGlpaWGKnpqaniSCnp6eB&#10;FihgghiVY4YYY1CqqgKqgAC3vlJLLJPJJNNIzzOxZmYkliTUkk5JJySck9dGIoooIooIIlSBFCqq&#10;gBVUCgVQMAAYAGAMDrN7p050y7j3Jt7aGDye5t15zE7a25haV67L53O5CkxWIxlHGQHqa/I10sFJ&#10;SwqWA1O4FyB9SPa/a9r3Le9wtNp2fb5rrdJ3CRwwo0kkjHgqIgLMfkAei/dt22vYdtvN43vcYLPa&#10;bdC8s0zrHFGo4s7uQqj5kjNB0S/b38zH4Kbn3i+xcT8ktgHOCrpKCCbIy5TDbfr6yusKeDG7qzGN&#10;odtZAs50loqpo1chSwYgGddy+6n94XadjXmG89rdy/d+hnIQRyzIqfEXt4nedPUBowSMgUz1Ce3/&#10;AHoPYnct5k2O29wrZbpWC65I7iG3JPDTcywpbkereJpBxWvQy/Jr44dZfLrpfcPTnZcEtXtnckdL&#10;kcZl8VNGMlgc5Rh5sLuXCVJEkBqqNpjYMGjmgkeNvS59gb2o90ea/ZbnvbOeOVZAm62pZJI5AdE0&#10;TYlglXB0tQcKMrKrDK9Dj3M9ueXfdvk665W3yRxaylZYJ4iPEgmUHwp4iaqSAzKVIKSRu6N2uetb&#10;rI/8J0u5/wCNyUWL+TWwX2i9cUjyVbtjclNuGPFGTh2wtOarHPXLF/usZBYyf7Y99SLX+865F+gW&#10;e79qNxG9CPKLPA0Jkpw8U6XCV8/BJp+E9YBSfcV59j3NBDzRsUu3BgDKy3UcpHm/04jkTV5iP6oj&#10;y8Tz6vy6e+BfRnVXxKi+H1bi5N8deV+JyNNu6vzkaQ5Tc+dzMxrMjua8Ly/wjIxV2mSi8Lk0YhjC&#10;sxUs3Obnf7xXuDzh7zP72wXY2/maOZGtkiJMcEUQ0pBkDxEKVEuoDxdTkgAgDNPlv2F5K2b2puPa&#10;fdITuG0XQdrqVh4cks7kMZ00kmB4mVPp9LFoRHH3uwLtRFvv/hOz2jHufJ/6MPkhs6XZdTXTyYuL&#10;euAz2P3DjMfLIzQ0lV/BYsxj8lUUkRCGZWphMRq8cd9I6G8vf3m3KLbTa/1t9rr4b6kYEhtZoXhk&#10;cDLL4pjdFY50kOVGNTUqcMN6+4lznFuBTYOatnutrDnS90Li3m0VNNaQw3EbOBQMyvGrtVgkYOlb&#10;nf5fP8uzr/4Mdc5jCfxWHsXsnepRt+b8rcTFRR1tJHHJHT7cw2PllrJaPb9KJ5CyySM9TI5eSw0o&#10;mC33lPvN8yfeD5osr/6Ntr5WsK/SWiyFijEgtPK4ChpmoKEKAgAC1NWbLb2K+79sns9te6PdXEe4&#10;cz7hQXE/h6Y1hAIW2gRixEQqWkZjqmdizBUEccetN/NZ+FXT/wAUO48dV9Mdi46qw3ZlTuLL5Tqp&#10;6ujrMr1bX0tVjZmpDLS1DzR4DJjLlqCGpiinhSB1vIoV/fVP7nnvxzt7x8j3MPPXLEqX21JDHHuA&#10;Vljv0ZXGqjKAZo/DpMyMyMXU0Q1HXNf70ftnyj7Uc6bft3Ke8xXdneJPIbQMrTbd4bR6YZSpP6cg&#10;kP0/iKkgSJg3iafENz38nr4E9D9U7J218pMbv3G9wdwb22hSBspjaqjkw/VUG4cdDVZXaFHj6apq&#10;amHc8UFR9rkKirMctgyRRRozGTBb77n3i/cTnDft19orrlyXZOSbC9b9N1YS7gYXKx3LOyqpgJHi&#10;QpHVa0Z3ZgAuY/3QfZ3kux2HZPdZOYId05nuLQaY4mXwtsaaP9aBkBLm9CsYZnl0lF1RxRoGkeW0&#10;rvL5Z/HL42x03+mvtzaOxa6to56+gwVfWvW7myFHTD92pods4mGvztVBq9KulOVkf0KS3HvET2/9&#10;mvdD3SaX+ofJd7uFvG4R5UULAjNwV55CkKnzIL1AyaDPWT3PnvB7be2YRedebLazumTWsPfLcMme&#10;4W8KyTaSQQraKMQVUkinTr0f8mehfklh6jN9IdobX7BpaFIHydLiKuSDNYcVKK8IzO3slDRZ7EF9&#10;dh9xTR3YFfqCPaTn/wBqfcX2tvorDn7lK722aQkRtIoMUmk0PhTIXhkpSvY7YoeBHSvkT3S5A9y7&#10;WS65I5nt77w1VnjGqOeNW+EyW8qxzRgmoBeMAkEA1B6m9zfIjpD49YekzndPZ20eu6HIvLFik3Dl&#10;YafI5iWBNc0eHxEflyuVaFSPIYIZBHqGoi49p+RvbLn/ANy72bb+ROU73c7iIAyGGMlIgcAyyGkc&#10;dfLWwJoaVoen+dvcnkX25tIbznTma1sEkr4au1ZZdNNXhQoGlkC1AYohCkrqIqKo/ov5jfGX5Jzy&#10;0HS3cW0d6ZqnoVydTtmCrmxe6qfHkgNWSbZzUGOzf20JZRK6wFYWYLIVYgezv3B9kPdf2sjS4575&#10;IvbCwaTw1nKiS3L/AMIniLxajkqC4LAErUCvRNyH70+2HuZL9Nybzdb3W4aC/gMHguNApqYQTrHK&#10;yrVdbKpCFlDEEgdBP/Mv3K+2fhT3XJBKIqrOYvB7XprgHyfx/c2HoauGzKwPkxzzA/Tj6EH3g197&#10;XeJdm9hOdpIH0zXBtIPtWa8gWUcDxh8T/IQejn3IvztvJe+Tq1HaMIPtdlX/AAE9ag3me5Pp5QRg&#10;aRZUAAVVH0CqBwPfETw1oB86/n1iT4jadPl1i936b697917rwFyAPqeB/sffuGetjBx1yz+6PkFi&#10;+m++evfjN/pNk7q7N25sfauy06ZXcS9m5BMd2zsDcOXo9qT7QaPclP8AcYCgrfvnpWF8aJ1lIg8v&#10;vJ37qe/blt3uPNtOzz+Hcbxtk1uoFBIZVaO4VUckaSUhkByMGtQQD1mp/d3bnyXtX3ntiHuC22ry&#10;tcW194zX/gi0V1sbl4ml+o/RH6oUR6/9FKFP1AnTZ8Xf+ExvzZ7xrafefym35tX434PM1MuTy9Bk&#10;axe2+5chLUVLVE09XiMFlotpUc+UVmd56vcMlZDJIDLSM4dB0t2z2q3jcJPq9/3ARFiCwB8WU1+I&#10;MxOkNwzWSufTPb33C+/17S8pRybbyFtlzv8AfRqFRkH0dkoApQSyoZjowAsdqY2A7ZQKMdmH4n/y&#10;Ev5cfxWONzX+iV++9/46RKmPfXyCqKLfrQVSSx1EUmN2MmPxfWmONHUxh6af+DyV8Nh/lLG7GTto&#10;5F5a2bQ8O3rLcjSdcve1VyGAPaprmqKuaeg6wK9x/vle+XuGJ7SPmFdl2ZxTwNtDQEihHdclnuyW&#10;B71WdIm/32BQC5wAAAAAAAAACwAHAAA4AA9jDrFQkkkk566YlVZgpYqpIVbamIF9K3IFz+Lke9E0&#10;BNK9e6RWxdl0OzaPOPCTPl927nzO8ty5KWKOKqyOYzMyLEtR43kVo8LhaWkxtP6jppKKJfxf2R7D&#10;sFlsSbk1qn+M3t5LdTufikllIFWOa6I1jhT0jjQDA6oqImoqKajU/M/6v5dLf2e9X6r6ynxu6r+V&#10;eC+aGxu/Ootu9k7I313o1JgcLvfHpioKpdm9C9R7Hoc9tzdOKp5Nz7erKHdGMysVPm6MR5OhkMwp&#10;2aNYzIWXFha7lBe2t9bLLbyNQqwwaBaH5EEVBGQcjh1OcfPvMXtxde0e68m8zz2G62eyhpXgbxCP&#10;H3K9uWjlgc+DKGiaFmt5KxSAIXAYnTpL/wAwT+QR8u/hngcz351tRYvtXqHE5XI5/I47qzM7k3X2&#10;B0tg4a567G1OfNbtTaOW3bg9u0ZjWfcONoYWi+3kq6ujoYAXEFcze3G5bOx3TYi0sCyatCVMkQwV&#10;Kn4nAPmAHXtJ1dzDq57M/fH9sPdS/tOT9zmm27meREjQ3kcUMF7JpAYQlZ51ikkepS1lkZjqSKKW&#10;4evRb+pf53n8wHpDb+couu9+7Axu9d3Da0e/O5sn1JsHcXb/AGLBsmgrMVtV+xd3Z7D5GPfeYxWI&#10;rnpTlsrTVeZngVPNVyOC7Ftp7m8x2lskKiB7ivdI6VZwKadWkqCRkFiKkUrkEkdczfdX9mebrqwl&#10;5g2O7m2m0M5t7IXl1FY231DK8v0sEMsf0yM66/BhZIFPwxKOtmvr7qb5efMP4E12/vlJ2rurfvdn&#10;TmyW7pqKet25s7bca777D21gd+0XTE2C2tsTZ1Vj06++OlNt7IVELJMz7v3vXRVErvio0iD/AN4f&#10;21vvcX2Yudx3J1fmrZ4WvlcxLr0BTJcWwCpqFbcCgSheeOMMdOoHjZ99bk32mRN12b285Qs7SBZm&#10;+kkV55X+n2+SWKe4WWW4uNQv78XcAKlQbTbbV1ULcuWqolJL3YKHaOFnCABA7Qxs4W3HDEj/AF/f&#10;G9KBaCtATSvpU065Ko7yLrkprJPDHn/m6x+7dW6GX46doVXR3ffVXbUNbPSY7aW7cHNnFp1LtLgc&#10;pXx4XdcGg3D/AHu266eE8XAfix9yF7Vc2yck+4nJfM0U3hNZ7lG8j0BP0x7LhM/x27zJ693r0dcs&#10;7nNsfNWxXsEmlHkCyfNCaEfmD1vDI6SIkkbB45FV0dTdWRwGVlI+oYG49/QIjpIiSIwKMAQR5g5B&#10;6zXBBAI4dcvdut9e9+691737r3Xvfuvde9+691737r3Xvfuvde9+691ql/zkfgF0j1fk8/8AJ3r7&#10;srC7I3ZvjP0tdubpXI1lD5dy5fNVoir9xbGo0mir6KB5DLVVtM0UkClZHidF/aXsN9xz7x/P3Ntp&#10;t3tPzJyrPuGzbfbMkG6Ir0gjiWqQ3bEFGIGmOJwyuaqrhj3nlR98H2Y5O5GnuueuXt/tYLjcLovL&#10;tTlfFMs71kuLMKQwi1l5Jo3QqrMzRyKoEIW/8lT4I9G7nGE+W+6ewsX2H2btPNZNdtdaY6uo/F1h&#10;kqGpqKChz26qBJ5MlUZqpgUVWO1pDTxJKkg8kgBQg+/j94b3A2n6/wBmNo5am2zlS9gj8e+dGrfo&#10;6h3ht3ICLEp/TmoWdirL2qTqP/uY+0PKHM8dh7m7rvcU+8bfcuYttRlDW0sbssVzdrUyMxoJbVQF&#10;iWqyEySBRHs+++THXTjr3v3XukJ2P2h111Btas3t2jvXbewtp0Lxw1Ge3RlaTE48VEodoaSGWqkQ&#10;1VbOsbGOCIPK4U6VNj7EXK/KXM/O27wbByjsN1uO8yAlYbeNpH0ilWIUHSoqKu1FFRUivQd5o5t5&#10;Z5K2mTfObd9ttv2lWC+JO4RS7V0olcvI1DpjQM7UNFNOi89P/Pr4f98bpfZHV/e2zs9u410+Potv&#10;Vj5HbmUzVRTlA/8Ad2m3LQYhtxRvr/bai84kAJW4BIkvnb7uXvb7d7Qu/wDNvt7fW+y+GHaZQk8c&#10;St/v5oHk8EimRLoK4BpUdRzyd94b2c583UbHy3zvbybs0pjjilSa2aZxnTB9THEJyQCVERcsASAQ&#10;D0HX8xD4T9K/MPqRIu0Nz03Wee6/FbltndryT0FLDtiWrSOOqoc9/EJaamyO28nJFH5YGlikSVVe&#10;F1bUrif7svv1z57I85s/KW0tuu3blpjudvAdjOFJKvDoDMk6AtpcKylSVdSKFSP7w3s9yh7n8sLf&#10;79vMO0bvtscht9wk0eHEslNcVwHZA9u7KhKiSN1dVZHFXV9Q74u/ErYXf3ydPQ29+/tqbM2Zj8vm&#10;aUb3grKFIOwKfB5iGghxeyKnIVUNC+U3RSM09E0jSL4lLBJCAp7U+7fvNzH7ce0w9xNg9uLy+32W&#10;GJvpSrk2ZljLmS6VFLiOBqJKAFOogal4jkp7Wcl7Pzv7lw8l7lzZZbXYGWQfWuQY5fClVAlqXKI0&#10;typLWxkOmncUcgRtvU9NdPdfdBdZ7S6j6uwUW3dkbLxq43D49JHnnfVJJUVlfkKuT92tyeTrZpJ6&#10;iZuZJZGIAFlHz3c8878y+4/Ne886c3bgbrf7+XXK5FBwCqiKMLHGoCIo4KBxNSe43JfJvL/IHLW2&#10;cp8sWfgbPaqQoJ1MzMxeSWRjl5JZGZ5GPFmNABQATvYT6FPQUd39J9dfIjq/dfT/AGrg1z+yt4UK&#10;0mSpFlalraWeCaOqx+WxNdGDLQZbFV0KT08yghXSzK6FkYY8gc+8z+2XNuz87cn7gbbfrGTUjU1K&#10;wIKvHIhw8ciEo6niDUEMAwCXPHJPL3uJyxuXKXM9qZdquVFdJ0yRujBo5YnodEkbgMpoQaaXVkZl&#10;bRj+UfxI2B0P8lIOjNm/ITaW9NmZTJYOGTfr1FC9PsWnz2Wloaig3hLja6rolrts0aLUVZSRAYXV&#10;tKXsPoK9o/efmP3E9q5PcHfPbS9sN9hilItArhrswxh1e2DoraJ2qkYIPcCKtSvXDn3O5N2XkX3L&#10;PJW2c22W7bdrhH10ZAihEsrIVufDaRVkt1AefQSNJDBVroXbl+APwh6G+LfR0mH6/wA5jO3Kns2h&#10;Ws3t2mXx9fSb2p5qeSlXG4U0E1VS0O1KSOSRIqdJpHeRneV2cgJxc+8h7++4nu57gLfcybfLssW0&#10;yabXb6OjWrAhtcusKz3DEAs5VQAAqKFqW6zewPsryHyByVLLtG4Wu93e8wL9VfoEMVxHRlEMAVpA&#10;lqpZ6J4jszszOxOlUqB7s/4T0bor+ws/mugu9NtYPYOcydXkaHau/sZmkye2ErJmmGMp8rg6bJQZ&#10;mkpNemOR4aWTQACrEFjmxyF/eXbRbctbdYe4/t9dXHMdvEqPcWckRjnKimto5WQxM1KsoaQVqQQM&#10;DF3m77i3MQ3WY8kcy7bLsJcmJL4zxTwx/hiaSGK4W40cBKRCxWmpCwLNZj/Lf/lcbL+CUWd3rnN0&#10;p2Z3buvGvhMnu+PHPjMNt/bz1UFZLgds0VRNPVMKyppInqayYpLN41RY40DB8U/vRfe4377wz7fs&#10;O37Qdp5Cs5RLHbFxJLNMFKiadlAXtVmEca1VdRYszEackPYL7t9h7QTXXMO7bkl9zfPCYQ0alLe2&#10;iYqzpCG73eRlUvM4UlVCJGg8QyG47z+anxb+NtYcX3N3PtLaGeFPBV/3YEtbnt1imqXiSCofbO3K&#10;PL5yGCUShld4FUx3cHSCRC/t97D+7vulB9ZyNyLe3u3aivj0SG31KCSBPO0cRIpQgOTWi8SB1I3P&#10;nvn7Ue2tzJY848521vuaKrNbostxcKrmiFoLZJZUDcVLooKgsMAkCB058hOk/kFhqnPdMdm7R7Ex&#10;9C0ceS/u7lYamuxTzBjCmWxUniymMM2hvGZ4YxIVbSTpNg3zx7a8++219Ft3PXKl7tlzICU8aMqk&#10;gHHw5BWOSlRXQxpUVpUdCLkn3J5F9xrWe75K5ntdwSGniLG1JYtWV8WFwsserOkuihqHSTQ9DH7A&#10;/Q3697917r3v3Xuve/de697917r3v3Xuve/de697917r3v3Xuv/S3+Pfuvde9+691737r3Xvfuvd&#10;e9+691737r3Xvfuvde9+691737r3Xvfuvde9+691737r3Xvfuvde9+691737r3Xvfuvde9+69173&#10;7r3Xvfuvde9+691737r3WrZ/woQ7u3yN3dQfHKhq8pieva7af+k3PpT+Sno9052ozuYwGMpKmdHA&#10;rI9u0uIkk8JGlHrQ5udGnrp/dq8g8v8A7l5290LiGGbmWO8+hh1UZreIQxTOygjtMzSKNXEiIgUz&#10;XmL9+vnXev618r8io7py/b7et+ycEnuJZp4UZ/4vp0gbQOCtMzEFghXW/rcTSNRypZ10ISjBtJVh&#10;9GBH5499RYL2YTo1QanPXPu23C4FwjVBqc9bo38jTtjeXZ/wbxdBvPI5HNT9Zb/3L15gcxkmeWSp&#10;2xQUODzeJoo6uUtLVw4UZ16SNmP7cUSRD0xj3wm/vA+Ttj5S+8Dd3GxW0UEe7bbBezRJQBZ3eWKR&#10;iowpl8ISED4mZnOWPXYP7lvMe4737T3213xc220btJaW+qp025gtrhYgT+GJ53VF4JF4cagKgAuN&#10;94P9Zd9e9+691737r3RZ/mV2ruTpD4td59q7PjhfdWzOv8xktvvURNPDSZaYRY+iyMsCsvmTGTVg&#10;qCpOlvFY8X9yt7G8n7Xz/wC7vt9yfvbMNovtyiSYA0LRirsgPkZAuivEasZ6iv3u5s3Tkb2n555q&#10;2Sg3e0sSYWIrokkZYlkpwPhF/EocHTnFevns1Vfk9y5TL7m3Flcjnc/uDI1mUzGWylXNW19fX1s8&#10;lRVVVVU1DySzVE00jMzMSST7+leG3tNqtLLadss4rfbraJY4441CIiIAqqqgAAAAAAcOuC1/eTyz&#10;s0rs0pYuzsSzu7HU7yOxLO7sSzuxLMxLMSST0cf4D/Mbffwg7mym8doUM28Ns7r2/VYfdnW9Tlqn&#10;HYzOtEDPiMoZoqXIGlyOFqyWimWEt43kjuFkb3B/3jPY/l33+5FtNk3q4Wy3azuVlt71Y1eSKuJI&#10;6Fk1JKuGUsBqCtxUdSr7T+92/wDstvv9btqso7mF4TBcwSSNFFcRmpjDOqtR4ZSJIn0MVBkjFFmc&#10;9F97x7X3f8iu5N/9zdh5KpyO5d456rr2iad5YMNj9ZixuCx6sEWDHYihRIIUVEUIg9Iufck+3/J2&#10;y+2PI/LnI3LNqsW1WNuqVoAZXpV5n9Xkcl2JJNTx6BXN/Oe984b7uvM+9TmTddwnaeVjnLHsRcCk&#10;cSaYol/DGir5dCd8LvkVun4gfIfAdy7Lo3zbU2Ly+Iz+0Ja96Ch3Xh8rQzU8mOrp0pa1oo4K3w1S&#10;OsRdZadbEcn2E/fb2x2j3s9s9x5G32cW4eaOSG5CB3t5Y3BDoCyVJXVGQWAKua16PPbf3Y3j2n5o&#10;2jnjbLaOa4s/ERo2bw0mhmQo8TuFYhS2iTAPfGjcQD0wfKP5E9h/Lvujcvb3aGQklr6ib+H7d2/T&#10;zSnE7O25SyS/w7buIgewjp6VXZpZNKvUVDvK/qc+zL2j9suWfZbkTauSuUrYC3Vdc0zAeJczsBrm&#10;kI4s1AFFSEQKi4UdJ/cP3J5k9x+Zdw5v5hnD7heUAUZjhhWvhQQg/DFGCaAU1OzytWSRyQY2rvnd&#10;3S29Np9r9a7gyO1t9bNzdDlcDmsfMyTQVEEylopo+Yqqiqo7xTwShoZ4XZHVlYgjreOX9l572Hee&#10;TuattivOXr63eOaJxUFSOIPFWU9yOpDIwDKQQD0Ucq79vG17vZbhtN89tudrIJoZoyA8UqZV1JBH&#10;qGVgUdCyOrIzKdy3+ZdvPJ7x/l6debyqUjoqzfub6Oz+WpKdSIEfcOHbPVNHGJCzrDFWONNzqAQX&#10;Pv4uP7w7bV5b9veaOXbOZmtLXmY21TSrpAbsITTzJiRjTzHp12o5z3mfmT2W2Df7pAlxuFrt1w6r&#10;UANOsUrKK5oGbHnjrWa0rb6fj+p/4r74q1PUHmNBXHWP3fpL1737r3XX+v8AT82+vv3XjXy49Cx0&#10;d2hWdN9s9d9rYdmqqrrjdWHzlZQLGhkqcBTSPBuPHKzlS8uQw1TKgJYEX+vsYe3vNl1yDz1ytzdD&#10;F3Wl7HL66xqAZaVAGuPWnEULVqKdHnK27DY9zs9zb+2VwX+Yrn+XW3/vj5gfHjYNLssZTsWgze5e&#10;ysDSbl61632LQ5TsLtjsLC19MtTSZPaHWOy6LOb2zGKZJFE1clEMfR31VM8KBmH0Bbfvm1brt237&#10;rtt6k9jdwrLCyHV4kbqGVlpWoIIz5efXQrk/2+5s552+be9g2uvLUWnxb+Z0trCHUAR415O0dujE&#10;GqxmTxX4RozUBom/m4/zre9/iZ1bR4Lp7qFOnO4d39sbg2Bhq/uFdsb6zVBsrbXUvXfYGe3nQba2&#10;duPM7PwW6aTJdx7fpaalylbl4ozFVrUUZcBYwrztzfc8ubdHJaQJ9dLLoUSGvaFDM+lSCaVVeNAW&#10;BPoc0fu3fdN5L9wd+a/5n5oG8ctW+2xXDpZGa2jaeW9u7ZIWknijuJoSlhcs7wpbk64Wjmp8VlP8&#10;m2t7z3X8AeoO3/kh2DursnuHv+o3R3ZuHP7qyhr3gw2883UrsLHYKhhSnxG2tvL19jMXUQ4zHU9L&#10;Q0stTL44lLMSe8pSX9xy/tt3udz417PH4jNQDD9yigAAohUYAFRXz6gL700fKO3+83MXLHIuzW1j&#10;yxsscNjHHDGEq8MYa4aQ5eWUXMkqNNKzyOEXUxoKWiPIkSs8jpGigszuwRVVQWYszEABVBJ/oPYj&#10;6x5VWchVUlj5DpObe3ps7dyTybT3Ztnc8dLVV1DVPt7PYvNJTV2Mkp4slRztjaqpENVj5auJZ42s&#10;8TSoGALC9VdH+FgfsPS+/wBn3faii7ptVzbMyqwEsTx1VwSjDWoqGCsVIwwBpWh6U3u3Rd1737r3&#10;SF7R3jV9d9adh7/x+0txb+r9jbG3ZvCi2LtCjGQ3ZvSr21ga/M0209sUBZRW7h3FNRLR0UNx5KmZ&#10;F/PukrmOORwhYqCaDiaeQ+Z6O+Wtpi37mLYNjn3S3sYL29gga5nbTDbrLIsZmmb8MUQbXI3kqk9f&#10;L5+EvV9V83fnTk9+dgbIxec2lS7v3L8je3tg7Tx+O27gNzSZLfFG21ults4hpIKHFUfcncm8cDsf&#10;H0sRvRw5wSLaOndlxh5a29uaubJ765tgLNZWnkWg05aqRfDpOtyFIIBZNZ4jr6CvdPfk9rvaqHat&#10;n3WWDcDbxbbZ3E7PLJDogbxL2aTSTI1hYwXG4TM4Hi/SuD3OAfptdR9W/wCjXp/GbDzNfT5/O1ND&#10;n8z2Fn6eCWipd07/AN85DJ7o7F3BS0cs9RLjcdm925ytmpKPyOlDRvFTRnxwoBkpPbRvYXNrMoZH&#10;jcN6NqB1fkan8uvn/wCdt/j5q3/c9zhtzDtpVYbeIkMYrSCNYLaIsANbJBGiu9AZHDSN3MetIPI0&#10;MWLyOSxkBLQY7I11DCWcyEw0tVNBFeRuXOhByfr7+cq4/tpftPXOkgCSdR8IlcD7A5HUT2z1rrmw&#10;HjkWwIaEMQQCNRb62IP0MY/23uoJ1Ka5Df6v8J6b1sWEtf1IpUCn0BIJ+3ret6qnmqur+t6mokaW&#10;eo2Fs+eeVyWeWaXb2OkkkdjclndiSf6n39E3JrM/KHKruxLnbbYkniSYEqes7LElrKzYnJiT/jo6&#10;XvsSdKuve/de697917r3v3Xuve/de697917r3v3XumnP5NsLgs1mEp3rHxOJyOTSkjuJKpqCjmql&#10;p0IBOucxaRweT7Wbdai/3CwsWlCLNMiFjwXWwXUfkK16Q7neHb9t3C/WIyNBBJIFHFtCFtI+ZpTr&#10;5znd/bO8/kH3P2B272Ll6zLbk3bna7INHNUvNTYehM8i4zBY2PTHHT4zC0WingjREUIg4uSff09c&#10;g8m7F7a8i8t8lcsWSQ7VZW6JULRpHoNcrnJaSVqu5JJJPGlOvnv5v5x3rnTeNy5q3ubxN13CZppG&#10;Ofi+FF9I400xxqMKiqBgdCl8He2d49C/MHo3eWxcrX0b5TfO3tr7lw0NVPFR7n21ubJ0mHy+FyFN&#10;ESlXDNT1ZeNWUlJ0R1s6qQEff/k3Y/cX2S9wNj5gs45Fh2+a4glKgtBPBG0scqMcqQVoSCKoWU1U&#10;kdC32f5z3fk/nvlHmDamIvYdxgjOmv6kE0qRzwPQjUksZI0tUBwkgGuNCPoT+/mn6749e9+691pR&#10;fzs+7d89ofNzc/T2eyNXF170jjduY7aG246iVMf/ABHcW1MHubO7iqaUaIZsrkZ8qIPKQzClp4kB&#10;sPfeb7hPIPL/ACl7B7Tzvt1qh5l3+Wd7mcgF9ENxLBFCrZIjQRltOAZHdiKnrjn98DnXft492+Yt&#10;qu7pv3Xs/hW1rF+BBJbwTzSU4eJNJJ3PxMccKcEHVS9L9xgsljdw4atrMXmcHW0+TxeSoqiSmrKG&#10;uo5UnpaqmniZJIpoZo1ZWBBBA95ly+FuFrdbZfQRzWNxG0ciMAyujCjKwNQQQSCD1ifbbhchgiSF&#10;WJBDKSrKwNVZWUhlZSAyspDKwBBBFej/APy1/mI/IP5g9Odddadoz4Ghwm2chBlK2q21RZXEVu8s&#10;rRUclBS5Lc3lzNZQV00UcrOFiggjEzFwoJ943+zP3ZfbX2S545n5q5RjuJL+7iMaLO0ci20bsHZI&#10;KRK6AkAVZ2bSApJ6l3n/AO8T7ke6e37PytzfcWcthtXeGhjdJJ5dGgTXNZXjaRULUKJGoLOwUVoK&#10;9K+gi+xJR5YZKZVkgnSR45IpUIKSK6EMrKRcEc395L29y/1ADKGV8EEAgjzFOoetLuT6oBlVkc0Z&#10;SAQQeIIPkfPrd/8A5Nnc2/e6fg/svI9jZLJZ/O7K3HuLr2l3NlZo6qrz+CwAoKjDTzVYqJ6iplxl&#10;JkhQM04jlIpASGBWR+A334+ReXORPf8A3215YtYrbb7+1hvGgjBVYZptaygLpAUSMnjAKSv6hAIN&#10;VXs19z/m7eubPaGOPe5Z5Zts3CazillIZngRIpYhqqWYQrN4ClwH0RLXV8bWpe8QOspuqiv52nde&#10;++lvg/m5OvsrlMBluyN9ba6zymexDSQVmN21mqDO5XOotdDJHNj0y1NghQPIhuyVTR/7sv7zT+4T&#10;yHy9z37/AFgvMtnDc2e17fPfRwyUKvPE8McR0EEOY2l8UKcAxhvw9YpffF5q3flv2mhs9ouJYju2&#10;5R2czxkq3gGC4nkTUMqsvgLFJT4o3dDhj1pUw0ERpwHaWQzqZZJHkZ3d5LlnZiSSxPN/feF7lxJ2&#10;gDTgACgAHl1xoku5BKdIUaDQACgAHAU62Cv+E9XcW/Iu6e7Pj1LmK+t6zj6xm7Px+Iq5pKmlwm6s&#10;Zu/am3JJ8WJXb7BcvjtzSfcpGAszU0TNygJ5s/3lvJHLr8iche5aWUcfNZ3YWDyKArS28ltcTgSU&#10;Hf4bwDQTlQ7gYbroL9xbmfeRznv3K/1pOxXW0TXjQmtFuLe4s4VljHBC8dyyykAGTTDWvhim2D74&#10;49dP+kN2fumt2P1t2BvTG42bMZHaWyt0bloMTTCAz5KtweErslS0MX3NRSUwaqnplS8ksaC92ZRc&#10;gQcpbRBzBzTy3sV1dLBbXt/bwPI1aIssqIznSGbtDE4VjjAJx0Guc96uOW+UOaeYbS0ae6sNuubh&#10;I1pWR4YXkVBqZV7ioGWUZyQM9fOG3NuXcXZu8d29i76zmQ3Nu/d24cpm85ma+okqKmrrshVSzzu7&#10;SMxVQzaUQWVEAVQAoHv6htq2rbOVNj2Xljl7b47TZLK2jiiiQAKqIoAAp+0niSSTknr59983zc9y&#10;vZr7cbt59xuGMs0shrJLLIdTyOaCrMxJNABmgAGOjc/y3e3t19C/N3pHM7Oqqv7ffO8tv9a7swcd&#10;RJHS57bW+MvQ4GtpqmBVkiqJKGWrjq6cMh01NPGwKkBhC/3o+Stn9xfYLn6x3yJPF2+xmvreUqC0&#10;M9rG8yspwQHCmN6HKOwNQaGVPYjnbeOU/c/kHdttY+I+5wWkqg0EtveSpbyxPg6h3rKgOBNFE/FA&#10;Rv8APv5weu7PXvfuvde9+691737r3Xvfuvde9+691737r3Xvfuvde9+691//09/j37r3Xvfuvde9&#10;+691737r3Xvfuvde9+691737r3Xvfuvde9+691737r3XvfuvdB3uvt7qbYdYMdvjs/rzZuQMccwo&#10;N17123t6tMU1vFKKXL5Kjn8ct/S2mx/HsTbPyVzlzFB9Vy/ylud9bVI129rPMtRxGqNGFR5iuOgp&#10;vnPnI/LNwLTmTnLatvu6A6Lm7t4HoeB0yyK1D5GlD0tsbk8bmaCkyuHyFDlcXXwpU0OSxtXBXUFb&#10;TyC8c9JWUsktPUQuPoyMVP8AX2Q3VpdWNxNZ3ttJDdxsVdHUo6sOIZWAZSPMEA9CKzvLPcLWC9sL&#10;qOeylUMkkbK6Op4MrqSrA+RBI6ne0/Snr3v3Xukvuve+y9h49cvvjd22Nm4p5fAmT3VnsVt6gecj&#10;UIUrMtV0lO8pXnSGLW/Hs22fYN95iuTZcv7Ld314BUpbwyTOB6lY1ZqfOlOibe+Y+XuWbVb7mPfb&#10;Pb7ItpElzNHAhPoGlZVJ+Va9Y9ob92L2DQS5TYW89qb2xkEognyG0txYjcdFBOQWEE1Vh6ysgimK&#10;gnQzBuPp7vvXLnMHLVwlnzFsV5YXbCoS5hkgcj1CyKpI+YFOqbDzPy3zTbPe8s8w2O42atRntZ4p&#10;0U+haJnAPyJr0rPZN0ede9+691737r3XvfuvdVlfzMP5eGK+eHXGCTA52g2X3H17NV1Gxt05GCeX&#10;E11BkPG2T2puE0iSVcOMrZ6eKaKojjmelmQ2jZZX95XfdT+8zefd45o3Btx2+S/5H3JVW7t0IEiO&#10;lfDuIdVFMigsrISokUirAovWNn3i/YOP3l2nbb7Z7mG35z24OIGm1CGeKShe3nKBmQa1V4pgkhiY&#10;MAhWV+tdbC/yM/nrnt0y7TzGP2FtXBRVNJDVb+yG98ZX4GpoqhQamrxlBhvv9y1DUiXBimoaZ2ew&#10;Hpuw6cX/APeB/d127aE3myudxvNwKsVs0tZEmVh8KyPLogXV5MsrgDjnHWAW1fc997p9/ewuOU7O&#10;1tEYUupbyA25BzqUQtLcEDzBtw3y8+trT4XfFba/w0+PezeitsZKbPHBtX5bce5aiD7Wbcm6s3P9&#10;1mMsaQSzClpyRHBTx62KU0EYYswJPHn32939398/cvfPcLdrVbf6jRHBAp1CC3iGmKPVQajxd2oA&#10;XdiABQDp97O+2Vr7TcjWHKkV79VfeI89zPo8MTXEtNbKlToRFVIolLMwijTWzPqYixVd5dJ0Oa/u&#10;3W9w9W0e4vuxQHAVXYO06fNCuLaBRHFzZdK77svx4/Hrvxb2Dofb7n24sP3pb8kbu+2aNfjLZ3DR&#10;aOOrxBGU00/FWnz6Ppvcn26ttx/dFxz9sse7a9HgNfWyza+GjwzKH1Vxp01+XQpAgi45B5BH0I9h&#10;Doaccjh0Ge4u6unNoZhdvbs7Y602xn3dY1wm4d9bXwuXLuNSJ/DsllKas1ODwNHP49ivbOQ+eN7s&#10;juWzcm7rd7cBXxYbSeWOg496RsuPPPQP3X3D5A2G/G1b5zxs9nuZNPBnvLeKWp4Dw5JFbPljPSg3&#10;RtraXZ2ys7tPcdFjt0bK3xt6vwuXomeOrxuZwOcoZKWpRJomZJIamkqCUkja4JDKQQD7Ldo3XeeU&#10;9+2/edrnltN+2+5SWNqFXimicMpIOQVYZUjOQRSo6Nt32rZebuX9w2fcoo7vYdwtnikAIZJIpVKn&#10;SynzU1V1NQaMpBAPWkN/MQ/l5wfBXfO3aLC9q0W9Np9l1O5sltbFV1MlDuva2LxNTi0iptwxR1Et&#10;PWK38XEcNXEsSVH28h8aEFR31+7L95eT7wnL+53F/wAnyWG87UsCXEiMXt7iSRZCWhJUFf7PU0bF&#10;imtRqYZPFL7xfs0/sfzBsm1/vqLc7K+inkhYLouUjhaMAXUYqmtxIAskelJWjkZY4qaBdL/KK/lk&#10;7Q6kotu/Lje++sF2pu3sHYFBPsjDYqkjqNubDxu6cfS1mVFXVSz1CZXdaQSmilHijjo/3V9btdME&#10;vvpfev3vnOfc/ZfYOX7jZ9m23cnF1LIxWe7e3dlj0qADHbkjxV7mMnYe1RRs0Pun/d+2qx23l33Z&#10;3u/s76W7sFks7eJRIlsbiMeI80jfHcpGzQGNVVYSZQTIxUxlc+b38jrtuv7X3r2r8T67beb2hvTK&#10;ZLc1R1ZlctHt7N7cy2Qd62vx23q/KvHhMhh6iukc0qzVVM9OriNrqgkMuewX94ByXb8nbDyf7x29&#10;1b73YQpAu4RxmaKeNAER5kjBlSQIB4hWNw5BYULaRGvvN9zbnBN93befbKxtL/l+eR5Y7TxVguLc&#10;sdRgTxisEsQYt4TGaN0TTGyNpMrDD/LP/k79pdF93Y75B/JfJbUao2tj8pDs3rnD1x3E7ZfK46bF&#10;/wAZ3DWxJHiEgoKGtm8NOjVJeYqz6NABBH3rPvu8o+4XIN17a+1VreCO8ljNzeyJ4P6cbiTwoVJM&#10;lXdV1ORHRagatWBh93j7qPNPLPNm085e41nZW9tYCR4bRXFxLJO6NGrzMlYUjiV2ZUVpWeTSW0BC&#10;HDT+bh/K72Jsek338w+p954jr/Fz1eMrN8dUV1LHT4/MbjzucoMXNk9jVcc6Clnr5sg1XVY8wsgM&#10;cskTqp8aCv7mH3t+YeYJuXfZHnLYp9yu1R1tdwRiXjghieQR3akHUECCOOYMCaojqSNTA772n3d9&#10;j5L2vf8A3X5ZvbeDanniMtg40kT3EyRM1kwNCrM/ivbsv6dJWjfw9MUZSP5Yf8sTbfzJyi9s9k9l&#10;Y0dadebzioM/1XiAZN07rmoaLGZemir6sVEf8D2zkGrRFJOqPNN4pY49DfuJM/3svvZbp7HWh5N5&#10;W5Vl/rVudiXh3CTFvbh2kjYotD4s6adSoSFXUjNqHa0W/df9hrT3nk3Dd913iK05e26+WK4t0J+t&#10;uF8NJdKUI+ngl1iM3A1OdMqRBHAlTYL/AJru0FqfhLn48LSR0lBsPdHXWago6OFY6aixeNzEGCig&#10;ihTSkNLTQ5RFVQLKABYDkfL199y3uN29k953S5laSaDdLWeRialjNI1sWYnJJe5BJzU9dP8A3X25&#10;I/by6tNvhWO2tjb6UUAKscboAoA4Kq0AA4AenWqaXPvjHQdYzmRjXrj73011737r3XvfuvdcpHaV&#10;DG2kBpFlYxqI3d1i8AuyWZlMZsVPBPvSqEYMOIFM5FK18/n5+XVXVWVgwx1fP/Jd7Q6ewa756cfY&#10;+wdpdvZ+rqdz0nYeJ25icTu3t/DQPLUVuG3VuKKmTJ5/NbJmmkNNBNM6pQu4iiRaeRm6efco967O&#10;/sm9pOYJIot2hBk29yaNcRAM0tsSR3PAq+JD3FmttShQtsWbK/2192eZ+cOU+X+SuZOZr65sNnh8&#10;Owt5pnaGCAUBjgiZtEemgBKqGYAaidI6qx/mr/ytP5lPzw+QGyNw9ZdOJ/oywuzN37jOW3v2T1pt&#10;iGi312n2lvbsTL4dsPV7ql3Wcpgdi5TbG25JTQmlL7fCrLoQMcsuduUuYOZ76x+kWFbKKNjV2IOu&#10;RqsMBqgKqAYGa5OOu0/3e/vB+wftHyXuVhv3NyDfHuoIdEFreSs1vaWlvaq4dYDBokuI7q7UeIH/&#10;AMaJZamgO78k/wCensH+XR1F1B0/tD4wwbh3BiFk2F1dsqm7owX916n46dTY2j2BtvuBNz4HaOaq&#10;osRvPc2ErMTt2k/h/jycGDrsnHVHHvi58md8yc72fKttawraCW7bCxhwv6a41khWopI0qKd1CRgE&#10;9RNyd90Dd/e3mnmjmrdvcUxW89Lq7mNhIJl3O9drmayMUkyLrt4pI5rl/ErE9xDbmLx1uktjG/F3&#10;5PfzYvn78W9yd47L61+N/wAT6Hduzqjc/wAdK7d9Hu7sfO9jZjC1tfTU2M3Ft/K5DB0u1Ng7+qKP&#10;/JtwPFLU0lH4qqmosjDVJNCZ7Tum+77sh3KKyhtZ5Y2aFXZnBx2F+1CFY5qATooRUmgAvuByB92j&#10;2W5+sOVN23zfuZLy3uhFuSQvDbRWsciqwkSWONmmubcNV7VWCu2qOSeCSNkbH8Ptz9T9RfLrZuz/&#10;AJA4Tb3x9/mIfK/G5Lcm8fjl0hvPA7v6snq9i7J31l892RuzEYOTO0fXu4t/7YxUD1L/AMQhbdIx&#10;OFqXhqK6hyFSqixnsrfcktbjRFvlxH4jxI2odo0lzgUrhQxCtIEXHYdKj3UsOZOafbDd9z5Hu5d7&#10;9kOXGRIt0v4JYb2lxcWsUdtDJIImu4rWZyqEwn6QS3cYaOCWCLq+dp4UligeaJJpxIYYWkRZZhEF&#10;aUxRkh5BGGBawOkEX9iXrCoI7KzhCUWlTTArwqfKvl1l9+6r0WzqX5Y9Md1d0/I7oDYm4jkOyvi3&#10;uHZu3u0MTJHGsMT752pSbnxGRwtVHNLHkqGmqHq8XWfomo8pjp4pUVTC8qG23Gzu7q/soJgbm2ZR&#10;IvmutQy/kQePCoI4g9D7mb215q5T5T5E503izCbFzDBPJasCdX6ExiZZFIBRmXw5ozlZIZVZWJDq&#10;hVNm/wAuTo3oL5Udl/KjY9Jj9nbP7G3Nke/u5cRNXTfaSdp7T2rWYDaMuDxFNjYMZiuvccN57x3d&#10;loJ5qqpqd31tBVReGHHU0USS22awsLy9vrWBY2nfxJCB8TgUB+zLMfV2LcST1Jm5e/HNvOXttsft&#10;vuha53mzgTbbKQKNX0c0yyT+JIXLvdP9PY2ULKqItklwj6pLmV3qr+OH/CkzZ3yO+R3a3T7dFT7J&#10;6ui2J29uPpvsaTdMmS3Rm5uuds5TceITe+1pcPSY3Cne+KxE0kUdNWTnHVkkFIxqg7VKxFzN717V&#10;s+xc6bs9uI7Ow26eWF3cAzSqAsMQRgKNNKypGC1SSAQCSBJ/v99zxvZD2Kv/AHVuud0uN52+KBry&#10;3MQSHVcOkIS1l1l5DHPLGg1oPGj1y6YSBEapWMxZ3qKgVdRI7zVFUFVBPPMxlmlCrZVVpHNrfj3w&#10;wkk8V3k0Fanh6f7Pr1wxjYupkY9zMxP2liT117p1frKkb1AEKEmaaSCnjAW5tJMsekAixJaQe9Cu&#10;taLXiaeppj/B0xLHJIkcdv8A2j3CA/tWnHrfD2rjqfbez9t4m601JgdtYfHappgUgp8Xi6emvLUS&#10;EArFHB6nY/QXPv6N9isfoto2bbYIz+lbQxKo7j2oqAepOKfPrPCELbWkQkYKkcYqSaABVySeAApk&#10;9JTE939LZ7OrtbB9vdYZnczz/bJt7Fb+2rkM5JU6tP28eKpMrNXPOG40CMsD+PY/vOQOe9u247vu&#10;HJW7QbUF1GaSzuEiC/xGRowgHzrToK2XuP7e7nua7Lt3PezXG8FtIgjvbZ5i38IiWUuT8gtehQ9h&#10;LoZ9e9+691737r3Qabl7o6d2Xkmw+8e2OtNp5dCivity762vgsihlAMYehymUpalTIGGm683Fvr7&#10;FW1cic777ai+2Tk3dbyyNaSQWlxKhpxo8cbLjzzjoH7x7hcg8vXZ2/f+eNnsb8UrHcXlvDIK8KpJ&#10;IrCvljPQg0NdRZOjpshjaylyFBWQx1FHXUNRFV0dXTyqGinpqmB5IZ4ZFN1ZWKkfQ+w3cW89pPLb&#10;XUDxXKMVZHBVlI4hlIBBHmCKjoU21zbXlvDd2dwktrIoZHRgyMpyGVlJDAjgQSD0i94drdX9eSwQ&#10;b+7I2FsieqjEtNDu/d+39tzVMRYoJIIszkKOSaPWCNSgi49nuycn828zJJJy5ytuO4RoaMba2mnC&#10;njQmJGANPI9B/fuduTOVXjj5n5u2zbpHFVF1dQQFhWlVEroSK+Yx0pMFuHbu7MXDmds5zC7lwlWG&#10;FPlcFk6HM4uqC8OIa7Hz1NJMBex0sfZXuO2bns13JY7tt89pfp8Uc0bxSL6VRwrD8x0bbZu2075Z&#10;R7hs25W95t0ldMsMiSxt60dCyn50PWrn83/5Hnbtf2xvbtj4qV23s/tPemWyG5J+r8nlotv5zbuT&#10;yMklbkKDBV2WeLC5DFT10rGlWWqp3gVhG3pQOeuHsD9//kq35N2Dk33ht7m23mwhSAX8cZmimjQB&#10;EeZIwZUkCAeIVjcORqGSV65ne833OOc4983bePbOxtdw5fuJpJktPFWC5ty51GFPGKwSxBi3hsZo&#10;2RNKMjaTIRB/l3/yU+yOs+6dqfID5S5nb8Dde5KLO7J6y2/kVz81XuKk0yYrK7pycUQxUFDi6kie&#10;OlgeoeaaNfIUUFWDX3mfv5cr818ibx7b+0VjcsNziMV1fzJ4IWFsSR28ZPiF5F7DI4QKrHSGNCBL&#10;7DfdF5m2rmLZeavcqC1tLCwnS4jskdZ5priJg8LTumqGOKKQLKER5HkdVV/DQMJNmX3yl66O9e9+&#10;691SV/NG/lQz/MTNYzuzpTPYXaHeWMx1PhtxUO4HqKXbvYmEx0RjxP3ORpYKuXE7jxMI+3imeJ4a&#10;in8ccjReEM+e/wB0f74sfshYXfIXPu3T3vt/LK0sLw0aaylc1k0oxUSQSHvZQwZH1MofWQuGX3kf&#10;uxT+5t+edeSntk5saNY7mCdjHFdrGAscqyqr+HcxxgRd6mOaMRqzw+EGaozpD+RT8uN8b+x1P3VP&#10;tvqfrjE51Y9w5FdyYvcu4M/iKWeNp32njdvzZGDVkYrrE9fLR+PlmS4Ctmjz9/eE+y/L/Ll1JyHH&#10;dbzzRNb1hTwJIIYZGBoLh5gh7DQsIVlrwDZqMT+SPuae7W97p9JzLtMGybOJtMtxJPBNL4Y+J7WK&#10;Bpg7kf2fjtCoPc1dOhrmvnJ/KO6r766K2nsf49YPYPS3YPW89NLtrNQbepMdS7rxsVG1LWYPemXw&#10;+PbMVtRVtpqI66UVEi1KnWpWQsuC/wB3776HN/t17hbzv/uXuG479y1uisJ4jMztbuW1LLaxyP4S&#10;hcoYlKAoRpNVAOWvu790jlLmDlLaLT2v2Latq5m21dKM0YiW8jK0aO7uIo2laUsBItxIsza9YYUk&#10;LLSDtP8AkUfOPde5025u1thbC2vDkoqTLbxq93UeZgqMXoglnr8FisMtZlK5yrukcdRHSEyodRRC&#10;rtn7vP8AeFfd/wBn2k7psw3Hcd2aItHbLbNEVkyAkskumNOAJKNJ2nGpgVGH3L/3Oveu73p7W85d&#10;sbC1SQD6me6ieLSaapESBpJpKAnShSPUw0s0akONs74wfHTYvxS6R2R0b14KmbA7PoZVqMrXhBkt&#10;wZzITyV2cz+REZKJU5PITO4jBZYYtEQJVATxp92vc/mH3i5+3/3A5m0LuN7IKRpXRDEgCRQpXJWN&#10;ABXBZtTkAsR11K9sfbzaPa7kzauTtnleWKDU8kz4eeeRi8srAVC6mJCICRHGEjUlUHQ/e446H/Rc&#10;flh8Y9g/L3o7d/R3YjVdHitxR09Zic9jljfJ7W3Pi3aowe48fFMRDUS0FSSssLlVqKaSSLUmvWso&#10;eznuxzH7Ke4Gy+4HLIR7y1LLJC9RHcQSCksDkZUOuVYVKOEejadJjv3T9t9n91eTtw5S3eZ4dbLJ&#10;BOgDPb3EdfDlCkgOBVkkSq+JE8iB0LB11Od4/wAjH51bX3VHtna8Gxt/7cra2shot9Y3eGOw+Noa&#10;CLS1LUZ7FZ9sdnaOadHsY6anrQHVhqK2Y9kdj/vBfu97ts7btu0m4bbukcalrR7Z5Hdz8SwyQ64m&#10;AI4yPESCMVqBy13z7nfvZt+9w2VnyxZ39m7kfUwXcKwgA4aRbhoZ01ChKrFJpOpQzABmv3/lgfy1&#10;aH4JbY3NuXeW4cfvXvDsSlpKDc2cxCVKYLbm3aScVsO1cA9WkFVWxzV6pPWVUkUXmkiiVEVYtUnO&#10;P72n3qLj7w27bVtWx7ZLYcgbY7PBFIVMs8zDQbiYKSqkJVI41ZtKs5ZiXoudf3cPu9n2fttw33mG&#10;6gn5zvYViYQ6jDawAq7QRO6o0rSSKjzSsiAmOJEQBGeW133h11lH1gqqWmrqWpoqyCKppKyCalqq&#10;adFkhqKaojaKeCaNgVkilicqyngg29uQzS28sU8EhSZGDKwNCrA1BB8iCKg9NTww3MM1vcRh4JFK&#10;spFQysKEEeYIJBHp1pZfzJ/5YeE+FtcOxtjdsY7K7A7C3rW0u3OuczEtPvPbMFZT5PL+MVC1Mkec&#10;wWLFL9sKsRxOWZA6hjc93fus/eyv/fa3/qxzBybLDzHtlgrT3sR1Ws5Uxx1ppBilk1azHqYUDaTQ&#10;dcY/vNew1v7JPte4WG+wXux3120NtA2oXsEYR3Hi1ZxPHGE8M3I0FnZA0YZqk6/8nD+Wvg6zK9e/&#10;OXenYmJ3XFQncDbD68w0LSjA7nx1flNufxbdWR+50rW46OJqqko0iuGlhmdrKFaBfvw/en3CCz5l&#10;+79sXLE1m8ng/V3spp40DpHP4dumn4XJEckhbgrooySJs+557FWvMEHK3vHu+5WzbfbTztb2cYLS&#10;rcwySQo905IEZiK+PHEqlmJhkZ1UFJNn33yY66a9e9+691737r3Xvfuvde9+691737r3Xvfuvde9&#10;+691737r3X//1N/j37r3Xvfuvde9+691737r3Xvfuvde9+691737r3Xvfuvde9+691737r3RU/nD&#10;3blvjr8Tu8e4dvTUlNuXaOyqo7XqK5Y3p4NzZuqpNv4CoaOYNDPJTZXKxSJE4KSugQhtWkzD7Ach&#10;Wfud7ye3/JG5xu21Xt+v1ASoYwRK00y1GQGjjZSwoVBLAilRE3vpzre+33tRznzVtk6xbrDbLHA5&#10;AYJPcSpbxPpPaxjeUOqtVWKhSCDTr59WZyeb7CzGV3rvfO5rcu690VtVlc9m8tkaiuyGSyNbI89V&#10;V1VVUO8sss00hYkn39J1jaWHLVjZ7DsG3QWuz2kaxwxRoqIiKAFVVAAAAFB1wo3TeL6TcLueadpr&#10;qSVpJJZCXlkkc6nkkkYlndjUszEsxJJJPV5n8ib5Sb72R3+Pillc5WZbrLs7GblzO2cPkqmaqTa+&#10;8Nt4Os3FNV4TyMwo6fNYfFVEVVEllldInPMd/fPv+8L9ouXt/wDbf/Xis9vSHmvaZYIp5UUKbi2n&#10;lWELLT4jFJIjRscqC6jDdZl/cx90d62n3GseQXuC3LO9rP8Ao0JWG8hgkuBPHmkfixQyRzACkrGF&#10;iQ0Y1bevvip11l6xyyxwRSTStoihjeWRyCdMcal3awBJ0qL8c+7IjSOsaCrsQB9p4dVd1jR5HNEU&#10;Ek/IZPXz5/m/8l94/L75H9g9gbnz+Trdn47O5LC9YbdNRUw4vbWyqCrlp8NBRY6RYUpqvIUsa1NY&#10;5jWWapldn5sB9J/sD7VbH7Ke13LXLe07bFHvctukt/NpUyT3TqDKWcVLKjEpGAxVY1UL6ngj7te6&#10;e7e5vOG6833l0ZYJppFtVYHTBZhz9PFGjfB+mFaUgKZJi8jDU1A1/C35Cb6+KPyY6u39sfctbiMF&#10;kNz4bBdiYapryuC3NsnKZKlps7jszSzN9rIkVG7TQzONVLURpMjKyAhZ77e2nL3vF7U83cucwbVH&#10;PuEVpLLZSqn60F1GjNE8TDuBLAKyjEiMyMCGI697Ue5W7+3nNu1c27feeA9tPGJ6dqTWhdfqIJhU&#10;K0bR6iC1fCkCTJSSNWH0L1ZXVXU3VgGUj8qwuD/sQffzRkFSQRkdd7wQwDDgeu/eut9e9+691737&#10;r3Xvfuvde9+691Tr/Ox+SfYHx9+KWPxfWWYqtubm7d3imx6zcVBO1NkcXtWPEV+R3CmMqUQy01bk&#10;hHBTeRGR0gll0m595vfcL9rOW/cn3hubzmyyS62nZbE3awuNSSXBkRIS6nDKlXk0kEF1Sop1iB98&#10;v3A3nk7282nZdivZba53u8aCWWMlZBbRxO8yI4yhlbw42ZSG8MyKpBao0sZMJTVELyTTVbzy6qh5&#10;mqXMhnY6jIXJLMxbkkn33eW/likVURBGvaBpFKelOuQibnNDKqRxxiJe0DSKaRilPSnV3/TP84Hs&#10;Ppz4Gv0XTf3hy3euFeu2psLszJzUeQocDseskQ0U00tROMhLuDblLNLTUCvDNFHHHCxf0hFwD56+&#10;5Nyzzx94hfcKX6aH29nCXF3Yxhkea7UHUAFGgQzsFeYhlZiXAXOo5X8rfe25j5V9orv2w2mC5Xmm&#10;N2js78lHS2snAJVAza/HhJkjtgUaKJPDNSIxH1ShkoJ8/X5HN53I5PLZnM1dRkcpkq6unqqyurqy&#10;R56qqqKmZnlmmnmkLMzEkk+887WSPbra1sNvtYobGBFSNEQKqIooqqowAAAAB1ig+63RkLVDMWJL&#10;NVmZiaszsxLMzElmZiWZiSSST1bZ/L5/mq9k/DraOe6h3JgZu1+vjFUV2xMfltyT4ut2PlJI5TLT&#10;UNe+KzLT7frqgo70ZWNYpAzxspdgcMfvKfc+5W979627nXa9xXZuZKhLt44BIt1GCKM6CSKkyCoE&#10;tSWFFYHSCMkfaD71XNfsvs25bUmxru/L8xLQ27zmH6WdgdTxN4cv6UjUaWEBRqrIhDtJrrT7Q7J3&#10;13b2Fuzs3s7ceR3TuvdOYrK6qrq2qmmjp4pp5ZIMfj4ZXcUOMoo30QQJZIkAA95Vcpcrcvcg8tbN&#10;ynyntcVps9nAqKiKAWIABdyANbsRV3OWJqesfOZOZ955n3a737e717jebpzLNK5LMzsakCpNEWul&#10;EFFRAEUBQB1Zl/Jg+S/ZfVPzC2Z0fS7jyFb1D3I+Ww+c2fW1UlRj6DcUWDyWRwe5MPTSa0oMklfQ&#10;xwTvGE89NKwe5VCuKX36varlXnH2R33n+ba4o+ddjEckVyqhXeEyoksErChdCjs6Bq6XUFaVYHJ3&#10;7o3uJvXLHudy5sNveONh3q4a3uoMmJnMLmCdV4JMkiIpkXLwlo3qAhTdW98Heux/XvfuvdaFf8x7&#10;5P8AZnyT+VncWL3ZuLIvsPqvsTduxOutpQzvT4bD4bbWbrcGld9hG3hmzGX+yM9TUuGldpNIIjVU&#10;H0U/de9peVPaz2e5IvNm2yIcxbxtlvd3twRqlllniWUprORHHr0IgooC1oWJY8LvvC+4XMXPPuNz&#10;HebxuDy2Nrf3VtZwk/pW9vDM8UfhpgCSVUEk8hq7yEjV4aRqhXemO++0Pi32Pt3t3qHctdgNw4Su&#10;p/uqRJ5HxG4MY0iirweexuoQZPF18JZHjkBtfUpVgGEt89e3PKXu5yvufJXOu1R3O23EZ0sQPEhe&#10;nbLC/GORDQhh9hqCQY85D5w5j5P5isuYeWNza0321OqOQVKsPxRTJUCWCQDTJE2GFCCrqrLvUfIu&#10;iqvkL8Fd+1eIomSt7C6Ko9+YvFodbyVX8Bx2/KLExsxBMlRNSrTq1wbsD7+TT71PIdxce3fvLyPD&#10;I0l5YpdBSAKySbdP4ygDhWRrYAfNuu6j3Y559srfdUh0jc9oiuVSvDxYUnVa/IkCvWnBGytJVDT6&#10;LUjw3JvEJoRJNG31JMDnSb8g+/n+YELFnu7gfnQ0B/MZHWKUJWOEPcr3kDHpUde9+6a697917r3v&#10;3Xuve/db6UG3NxZ7aGbwW5NrZauwO4NtZimz2Cy+NnaCtx2YpahaqGshkH6mM63dWukillYEMQV2&#10;z7xuXL+72O/bPePb7tbSI8Uq4ZGQgqRWoxTgQRTBBGOjOzurjb7pb2xmMV0pqGHkR8uH2+vV0XbX&#10;82Si3X8HuxdwbiaLam/OvsXUv33g9pZvLYDd+8+vYIBQih6NqMRT5PO4TI9tbqyGM25kc0rxTbFw&#10;mRyeein+4x9EJevfst96XZPcfl+ay5mCWPOttDrkjSoju0qQGtKsx8TgJYSxMVTKGMfcvRD7ne8b&#10;B7t+5Ox8u7kI7fnBm02cM6RvavcghvqZVmdEmitYVmu47NtRvbmK3snQwzzMmr1/Lc+IPY385X5+&#10;5/e/btLT03T+2cnhuwvkHV7apazbu2MFsahRMJ1x0L15S0MzHbGLyWI27Dt7BUUVTE2H2viaiWCR&#10;pKGOOUVcsbVec+cyTbnuorYxsGkp2rQYjhUZotBQ8SEBq2ogntr76+52y/dg9m7Tb+XpGfmadHtt&#10;tWUrLLLcsfEub+5LCkzI8rXV1IUbx7uZFkA+oLjej7M713w/Vu+5viDgdrYHqvoTY2XzFX23ldur&#10;XbAztJ1bj/vqnp7oLaWOqsTT7oWXDYKfFVW6Q/8Adzb0pjhoYM3VR1dLj8h5Jn8N/pgBGg+KmMfh&#10;UefCleA8qnA5Jcu8lbMvMuyL7rXtzPzNvl6iLYpLpuY2vG0rf7nOwcw0kkWZLOn1V0NTTPZxNFJP&#10;ot/HLfuX6M/n/wC3M3nM7nc7WUX8wPfPWFbuTcmTrcnmslhexuxN0dPpl8tlspWmtq1m29uxZXll&#10;me8PJ1r6Wx8sJpLH3S130jajeyKCxJNJAyRCtTgq6ADyFBimOuPPWx2/N33O9xs4LSGCOTkqG7WK&#10;JVWNHt7OO+SNERdK0kiCKqqKGg7aVGzL/wAKTOzPkl0h0n8Ue8vjrWbq2rkOnPkHWb3zXZu0UNRV&#10;bBrptl5LZ+2juClNNWUUmzN2ndlbisguQikxNY9TBj6pZBXRwyyh7i327bZte37jtBcSw3QZioqA&#10;mhwdY4aCSAa4BpkGnWA/3Dti5G5r5o9yuU+dYre5i3TZkgS0m+G5jEwnm0Gqt40HgxTRmJhNHoa4&#10;iKGAyIIf8vL+fd0b8p/j1u3L9uULbN+UfUWy5ctujpTaax1+Z71yFHTwUWLk+OWHyVZSS7o3Jv8A&#10;3JPBjqLa7VL5GjylbDTmWeneOtkf5U54suYrJ/FAj3WJavEPxeWqOvxAmgpxViAagqzEnvP9zPm7&#10;kPnna7PlaX6n2+3O7CRX05Kx7cjEs53ORFYRQW0QaSS80iNoo2fSjjwhqzdZfJjuL+VX/N93L3R2&#10;TuTI7/wO/d95fPdu7qo8Q1Anefx8+QeWpd/S9hYzDPHEKfMvBkaPcMOOikjNDuLFNi55FEVSnuLB&#10;u9/yfz7fXF/IzWlxLVz3UaGRtSuMZMQNAADQq0YPE9dDeZeQ+WfvC/dttuU9lsUsbi1tEjs4WkL/&#10;ALu3DbVa2S3Z6nUiFJLQylW8S1lM8SnXG3X0gsHnNub62tiNy7by+O3JtHeGAoM3gc9ha9KvFZ7b&#10;m4MdFX4zLYnJ0UpjqcflMZVpNBPC+l43V1axB95FhldQwNUI4/LrhReWe4bLud1t+4WslvutpO0c&#10;kci6XiliYq6OjCoZHUqysMEEEdaiHzw2B8Mus+4M5hvjRsDADf061+F7w7yxz481uflrs9Lm6fYE&#10;EW3abE7XmrsdlNP8Xzi0TZ7LvDHDkq6reGR35PffE92uXuYt/X2+5RjhlSwm8S8uVofHuIwVEKsB&#10;R0tqnxGqa3AVfit8gj7yH3o/cX3E5Z2/2x3HmeWXlG0uY5Wt0q0YmjiEad7mSYoiklYPF+mgZj9P&#10;BCAB0SIh1OmT9aBYzYBR+2AgsFsALL7waBU5X4Tn9uesNE06RpTSvp6dde/dW6Gn457En7H+QPSG&#10;wzQvl6LdnZm06TL0EQk1HbIyUVTuKd2gKzJDQ42kknkdSCqIeQL+x77WctDnT3F5O5Z+lMsd1uVv&#10;HIucxeMjT1pkAW4lJIyACcEV6EfKW1fvbmHa7QLWEzqXHrQgn+Q6s1/n6/KPsTZUfV/xd2Vl6nbu&#10;2eyNsV28+w6rGyyUtfncXT5qXD4Pbr1UZV0xC1eMnnqIgQJ3EWq4QD39q/8Adxe0PK+9/wBa/dje&#10;7FLnc9puktbJXAZIXMQklmCnHiaXREb8A10y3Ubffl9xN8s7jY/bbb7ww7HNYi9u0WoNzqmkighd&#10;q/2KNBI7x0pI5jLYSh1ev4RDSaKmkqK6lq6NlqaaogqpI5oaiFhJHNHKhDpIjgEEEEEX99bfrXm1&#10;RTRRvC40spUEFTggg4II8uubibpO76ZEjaNsEaRwPW7F/Jd+T3YXyZ+IjVPaWVm3DvHqvfWT60fc&#10;lWTJkc/gMfhcFlsBXZipZmaty8FNlXpZZ2tJMtOjyFpGd24L/fs9puWvan3qEXKNmttse8bfHfCB&#10;cJDM8s0cyRr+GMtGJFUYUuyrRQAOyP3ROfN9509tryz5ivnur7aL76WOaQlpZLcwQyxeM5y8kZeS&#10;LWSXeOONpGeQuxty94XdZVdEL/mY9/7u+NXwy7c7M6/qjjt8ilw+1tqZcIkjYTKbrzFHh3zUSSK0&#10;Zq8Zj6ieWnLAhahUYggaTkV91P232X3U98+S+VOZIfF5f1yXFxHUjxY7eNpfCJGdMjhFemShYYrU&#10;QN95Xnvd/bz2j3/e9gnMO9zSQWsMo4xG4lVJJVwaSJD4hiJFBLoJqBTrQorI6nclTV57cGSymXzm&#10;cqJ8lmMpX109XW5DIVkrz1VZU1M7vNPPPM5ZnYlmY3Pv6KoGi2uKHbtttYYNvt1CRRogVURRRVVQ&#10;AAAAAAMAdcQbndLoXU51Bj4jMWarMzMSzM7GrMzMSWZiWYkkkkk9Ww/AX+aN2J8K+ouwes6zbzdn&#10;4Koq0yfXFJnNyVVDFsfK1EU0WTVFGOyT1uGr3MU32iNTBJonIf8Ada2HH3jfuj8s+/HOnLXNcG5/&#10;uncFTw71ooFc3cYIMde9NEqDUviEOSrAEdgrkN7Q/el5p9mtq3rlvbNgj3KwviJbdZJ2ijs7g1Es&#10;ioI5NaS1V2iUxAyIXrqlduq0u0N87v7w7C3X2p2XnsluLeO8spPlMpkKmqkdFaZz4qSkhLMlJQUU&#10;OmKCFLJFEiqosPeVXKXL+y8gctbPyfypt0VrsljCI40VR5DLMeLOxqzscsxJPHqCN95q3rfd23Le&#10;93uzcbxdztNPK4q8kjcSSeCqAERRRUjVUQBVAFkv8nL5L9kdKfMTrrpPE56tquqO8ctV7f3TtOun&#10;kqaCHMnC5GfBbgxUMhZaDK0uRp4kkljAMtMzo9xpK4tffg9quVufPZHmfn2826NOceX4Vmt7hAFc&#10;xeKgmhkI+ONkZiqn4XCstM1yR+6f7ib/AMs+52wbdaXxXY94u0tru3pWOVpFZIJgOCTxS+GPFAq0&#10;WqJqgqU3cvfA3rsv1737r3Xvfuvde9+691737r3Xvfuvde9+691737r3Xvfuvde9+691737r3Xvf&#10;uvde9+691737r3SS39u/H9f7F3nvvLPHHi9l7V3BurIvNKsEK0W38VV5WpMs7kJDH4aU6nayqOTw&#10;PZ1y5stzzJzDsXL1kpN3f3kNugAqdU0ixrQDJNWFAMngOiPmffbXlflvmDmW9IFnt9lPcvU0GiCJ&#10;pGqTgCimpOBxPXzse3u6ezPkd2Runtft3dWU3RujPZWsljNTVyPQYbHNPIaLB4OhLGnxWGxsBWKC&#10;nhVY0RfoSST9NvJXInKntfyttHJ3Jezw2m020Kg6VGuV6DVLK/xSSuas7sSST6UHXz/c6837/wA4&#10;77dcycybg11vl2A0sr1+ZEcYJPhwx6iIol7I1wo9TjfytvlHv341/LnrbAYvPZSXq7t7dWD2Dv8A&#10;2a0z1OLrG3NWw4TD7hgoJJ4oafMbeyVZDOtSlpTAskXqSQoYP+917R8u+6nsvzTuN3t0K83bLZy3&#10;lnc00yL4CmWSEuAS0cyKylD26yr4ZQwmD7t/uhu3t97i8sSW1xINp3G+htLyEE+HLFcSCFZGSoUy&#10;W7ussbijgK8YOiSRW3tffz0ddveve/de697917r3v3Xuve/de697917r3v3Xuve/de697917r//V&#10;3+Pfuvde9+691737r3Xvfuvde9+691737r3Xvfuvde9+691737r3XRYAgEgFr6QSLm3JsPqbD3uh&#10;oTTHWqgEAnJ6BX5HdK4f5F9F9o9I52umxWP7I2lktu/xaniWebEVsyrPisqkDMi1H8NylPDMY9S+&#10;QIVuL3A79r+fL32x9weUeftvt1mudrvUm8MmgkQYkjJzTXGWXVQ6Sa0NKdAn3I5KtvcTkbmXky5u&#10;PBW/tyiyadXhyqyyQyFajUElRGK6l1AFaitetDz5R/D7tb4X9ky9T9mVeFytW+Ogze3M5t+pmqcZ&#10;nduV1fkcfjsmgqIKeqo5ZpcZKJIJUDxMpBJFifog9o/e3k/315WTnLlSGeGESmKeKZQskU6IjvGd&#10;JZWAEi0dTRga44Dhp7t8gb77W863HKPNUEK7l4C3CvE+uKaB2dEljJCsAzRuCrqrqQQRShN/f8mP&#10;+W1vDqfLY/5g9zV2MOU3TsyCo6Z2rj5WqqnGbe3rioaifd2en0rDTV2QwVb9vS0qa2WKeR5Cp0L7&#10;5w/fp+9LsnOVnc+yXI1vL9JZ3xG53DjSsk1rIVFtCOLIky65JDQFkVVBGo9Z6fdC9gbzb7jYveTm&#10;SFIYpLDxNtgDBnZbuKn1ktB+nW3dkhj1FisztIEKoDsZMyqLswUcC7EAXJsBc8ck++YQBJoBU9dD&#10;SQBUmg68yqylWAZWBVlYAqykWIIPBBHvwJBBBoR14gEEEVB60w/5in8rH5D9Pdz9gdpdNbDzna/T&#10;G/tyZHcuIpdkY6u3BubZlRmqv72twWewNBTz5NaSjrqt0pquFJYJKcIXZHDovdP7sf3vPbPnfkXl&#10;vlHnnmK32fnrbrVIJGunSGC6ES6VlhmciPUyKC8bFXD10hlKk8d/fn7s/OfJ3Mu6X/L/AC/dbjyb&#10;dXcs0E1rG0726yuZBb3EMSmSPwixjjlCvG8aKzSLKzIGL+X1/K0+SXdndPXfY/auwc/1J05sDd2F&#10;3Pnpd9YuswGd3YmCyMeQXbu3sDkYIMnMcjNRiKarkijp4YXLBnfSjGH3k/vd+1nIXIfM3K/J/Mdt&#10;vXPG5WUsEItJFmitzKhTxppkJjGgNqWMMXZgAQq1YM+xn3bud+ceZNrud15dubHk+C7ikuZ7uOSA&#10;yxxusjQ20UirJK8oXw/EAEUQZnLsyrE+6174N9dj+uKuri6MrC5F1IYXH1FwTyPeyCuGBB60GDCq&#10;kEdcveut9e9+691737r3XHUpYrqXUACVuNQB+hI+oB97oaVpjrVRXTUauq8P5mnwtyPzc+OVRsDa&#10;mUx2F7I2lnqbemwK7LyTw4qrylJSVVDX4DIVEAdqSnzmOq3jWYxyJFUJEzAKGYZM/dR99rb2D9z4&#10;+Y94tJZ+V723a1vEjAMixsyukyKaamidQSoILIXANaA4/wD3jvaC693+SLew2eSJeZNvufqbYSEq&#10;kp0NHJAzgHR4iNVWIoJETUQhZhpy5r4NfNfAbxbrSr+NPbNRuf7xcZTzY/Z+XyGDqJHkMcNTBuSj&#10;ppsBJQygahP9yIgh1FgPfcCx+8D7C7jsg5qh91dmXadHiMHuY0lUAVKmBmEwccCmjVXAFeuRlx7O&#10;+49rvR2m69vd8TcxKEMQsp3BZqU0yxo8Lpn+1SRoqVbXpBI2F+kv5IGxq34YybF7rgpcN8odxQZH&#10;OQ9gYXM5rIUmxMnNIZsBt6fGQZOPAZujpIFWLIMsDFmkfwyEojtzR59+/wCcwW/vovMHIcjz+0lq&#10;yRGzliiRruMCk0wkMZmiZjVoQXFAq617mUZ0cqfcj2TcPbG5bmm3Fj7s3JaWG4WaWVLMCng20sSS&#10;C3mVlH+MlVZlaRhDKTGkh1zfkZ8Xe4fif2VU9SdtUuLTcwpKbJYmswuQjyWJzeFrpqmCgy9FOBHP&#10;HBUy0cqeOeOKZWjN0AsT099sPdzkj3j5Vi5z5MmmO1a2SRZUKSRSoFLxsMglQymqMykEUNagc+Pc&#10;fkbfvbHmi75W5w29LbdIYVmOiRZY3icsFkicUJRijhdao/b3IvV+v8u7+S5g/wC4uX7G+ZeHizG4&#10;N74iFdj7BxWeyVG2zMVkKUzDcOdyWCrqRarcdSJ0NPRiSWmpY0vN5JH0Qc5fvNffs3D+sNlyv7GX&#10;xg23b5j9XeSQo31UiNTwYklRtMC0OuTSryE0TQq6pM6fY77me2b9sdxzB7xba4hu7dRZWUc8kbwq&#10;61+quJIHWspqPBgDMkagvNrkcRwUkfMT4R9vfCfsh9m9h1OLzWB3LUZXJdebtw86tR7lwFLWCETS&#10;0UjGsxOSpRPEtTTSraORvQ8qWkbPf2Q9/OSvfrlZd85Zimg3G1WNL22lHdBMy1oHHbIjUYo6nuA7&#10;lRqqMNveD2n5l9neYrfl3mi3jZZIma3uYmBiuokYKZVWpeJsr4kUgqjGitImmRrev5PX8svsXE9k&#10;7C+anblbi8Xtak2/V5vqjaNLU/fZfN1O4MXVY2g3Ll/t2NJjMbTY2vknp4md53lMeuNNJthV99z7&#10;13LF5ytzH7Ecl28027vcrFuFyy6I4lhkV3gjr3SOzoEdgAgXVRmqOsuvuj+wG/3O68qe7XMEMVty&#10;1BG1zZR6g8108sbxxyuq9sUCK5lSrGV5NAKIqtq2jiQASTYDkk8AAfk++R3HrpzwyevAggEG4PII&#10;5BB/I9+4de45HWoN/M4/lVd7bM7q7E+QHQW0ct2p1t2huTK70zu29p4+fJ7s2Tn81UzZTN08mBpF&#10;lrsnhKjIzSy089KkrRq4jkVSoZ+133T/AL4Pt5vvIfLHtv7j71Ds/NO0WsdrFPcOI7e6hiURxMJm&#10;okcoQKrpIVBI1ITUgclvvHfdp502TmvfOaeWdmuN05Rv7uW5X6aN5ri0kuJDJLDLAgaRoRI7GGaN&#10;SixkRyiMxh5SsfET+VL8n/lF2BgouwNgbt6V6dx2Rgqt47t3vhK3b2TqqCmmR6jF7WwuXhpchlcx&#10;WKpjRxGKaHVrlcCwaXfer74ftL7Sct7g/LfMllv3O8sRW2t7WVJo1dhRZLiWMskcS8SNWtqaUUmp&#10;Ede0n3bfcHn/AHuOzfY77a9hDUuL66geBY48alt451VridgaRhFaJGzM6gBW3gsDtrDba2xhdnYm&#10;kWHb+AwOO21jaByZUiw2Kx8OLo6Ry3MipRQKhJ+oHv5/96vZ+YL7dtx3YiW5vpZZJiRh2mZmkqPR&#10;ixx8+uzm1bTY7NtG27Ft8OjbLS2jgjTjSKJBGi186IoHWlX8m+pKzo/vft/rOSmagx+3N55mfBxt&#10;rb7va24Kpc1t2rSWfVK8b4quhH6jpKlb3BPv57/dzlCXkL3M5s5Umt9CWt64hArQW5Je2IrxrbvG&#10;Tx7iQSSOsP8AnbZ5Nn5nudvUabRSSv8ApDkD/i+gE9x50H+ve/de697917r3J4H1PHv3XjwJ6Nh8&#10;Jeptl92fJfrPrXsqeGTZmXyOakyUdJXS0Q3HNh8FU5Sn21JVwTwVNIuRqoQmqF0maxVGDEe5e9he&#10;TeXvcD3Z5S5X5lkKbNdSMZY2Zo2kVI5ZFjSRGRlaVkVaqdQBOmjEECzkfaoOYN+2W23CT/E5FZnT&#10;hr0jC14ip9KHrY07i+NPwV2tgqbb/aXxu2Ng+vq+jXEzb+x2zY6TEY8VUbUE2N3buvbHi3JgqOtp&#10;XKTVeRZcbPHIUlnLMUPU3nD2u9geVbazs+Yfa62suXQEI3KCEoLeRWBU3F1bst1AVIDi5lPhKRV5&#10;lalcojsuwbVc2G4wWH013bSpJFPCXjeGSNg0ciSRMro6MAyOCCpAIII6JfU/EP48/wAv3oH+6+0K&#10;Xd2Z+BW9u1Mx2N2/jetsnSS743FR9gQjF7Z2v2Zu6lqIs92T8ecWtVSUYo8VV47LVFHSUlLkZstQ&#10;T5OnrlPMHNU3s9s+3czJo3j2fuHUzT23hfV2/jhFhuCwdYb21kYgOY/DlTUhXxYuxZ352+9B7gXu&#10;+r7mc2SWl/u9ptsFra3Rh1Nt/haS17bQazbm8mYO7TNEwhkmeW2jikS2a3HrrjbvWW/NiZPZ3wc+&#10;Z0VBtao21WbXo+hO3hUd1deYTAS4Y4WPb+O21u3N7J+ROy8PQ0FqampaHdkWLx0ICQ0OmNIxI3J/&#10;ub7ec+W4bkznS0uiUB8EvSRQwBFYZdEy4PmMcKVFOtbJ76co837pZ75zhyzY7luwnWdr7b5F2zcX&#10;k1iQyyBY5bCaQt3O8u3mWRql5qknrQz/AJh83YnSvz/xXa+Z2luDr/fVRtb4od8wYfceIzm2cxSb&#10;0HTnVed3RJVY3KU+HzmOq6Ps/DZSCZXjpp4qiBxZGHEa85CTaedrbc50Ogm3moOPYEDDNBWqHzpk&#10;ZHXc/wBmo9g5l9pZtgt90gv9iF3u9gZIXjmja3W/u4ogroXicGzaFlozqUdTUg5+gR8hOruuflj3&#10;l0/szLz1+Mmm+K/du+9ib9wNXia+sxdJvPevx+wuWx9dtzKxZnaW89mbswLLR5jC5ugyOCz2Onlp&#10;5oZAoZMiZo0uZYlOP02IPpUr5cCD5gih64xcicyb/wC1/JnNe72qJIq8zbfbXNtIrqrtb2+5yIyy&#10;oY57e4glrJBcW8kVzbSqsiMtSGp1+JX8inDdL/zNdmd+5LA0W2OuemqLOdjTbApcTuHL9U5js54v&#10;4Z1nu/pTd+dlztXR7Rgrq2rzdTtbcNf/AHo2PnsNT08dVncTUUOamAu38h2W280pvkIEdqiO3h8F&#10;WQ4DJ/QKliUJBjYDSWUjTk17m/e8k5n9g935Vsr9p973YpaicvFHeRWx7ryG/gi8JTKYwLdLu2i+&#10;iv7e4eQx2VzHNZxlW/4UI/ELZW69wUea6tyW3Mz2phM5kt3bS2vgaqGv3BXbM7J3PWZPuTrbcL0O&#10;OrBiJdn9tZtd87ZbLZGjiqaTeO64IUEeKpI2iX3w9w/azl7wLbeucrGDmBHqsSt4kuhqlllWLUYl&#10;qC8bSgBm1Rp3MAS37sf3vvbj2w287f7p872+3bbJEsE5kZnKTWkAWxukhjZpSJ7GI7fdGK3kKS2G&#10;1ljqvJWAJfEv5kfOrrb4Zbc+IW/s9QbM2ZtSorMRsvdGF3BDlu0qvZGTq6yu/wBHWc3JRZHOUO3N&#10;tbbqJzFj5KaSOq/h8kdAvip6VFkwq93/AL0e9bzy7Zcke3/MDrsyRSJdyLBJFJLEQBHEssuiRkoW&#10;DCKOJqKgaV0ZkOB/35Pfz2Y9zvcYcw/d63+7ntr+JhurtYS2UJuECIkts06xSN9RHX6isCHxU8Xx&#10;JGnfSmqmNI56qJYo4kldDLDGipCZEs3k8asyeTX6tdyzE3/PvCyF2aOFy5LAGhOTQ4pU+VMU8vLh&#10;1z3V/AZhA1Y/KvdX7Sa1Pz64O7yMXc3ZrXNrXsABwP8AAe7KoQBVGOmuJJPHrj731rq3f+Tr07U7&#10;z+Q+a7erKGT+BdPbQraKhry0qxvvHfEc2KpII/pFOYtsjItKtyYmMRIGsH3mx9xzkKbfPcu85zuI&#10;GO2bLbuyP3AfVXKPbxrigekDXLMCTpJjYipQiZvZnaJZNz3Pd5U/xeNdKH+kwoaf7Wtft6O5/N4/&#10;l1bq+ZW0dodk9Pz0h7o6ooslQUW3shURUVLvnaeQqEr5sLT5Cd0pqLN4yuV5qTzMkMwnlRnVvHf6&#10;V/uV/ec2f2N3re+Vudo3/qJvMiO8yAs1pcICglZACzRSJRZNILLoRgpGroE/er9ht39z7HbubOUI&#10;hPzRt1u8L2pKobu3LeIqxSOQizwuXMauyRyLLIrOGEddXTBfBf5sbs3ynWGO+NXa1FuV6lKGqqsz&#10;tLK4bb9BqdIpayu3LkqenwFPQwiQM0xqShW5BPvrhuH3g/YXZuX25tuvdTZ5NqCa1WK4jlmfBIVI&#10;ELTFzSgXRWvGnXNDbPZj3Iv95j2e15A3pt0MhXwns54gpB4ySyokUaY/tJHWOlDqoRXcp/lt/DN/&#10;g/8AGzGdWZfL0ee3xns/kd9dgZXHK/8ADv7yZikx1F/C8ZJKElnx+Gx2LggWVlXyyB3CgMB74bfe&#10;l9819/vdO75vsrJ7bl+2tktLON6a/AiZ38SQCoDyvI7lQTpUqtSQeuvX3efae89o+QztG8XMUvMd&#10;9ctdXXhEmKORo44kgiZqFkijiQF9Kh5TJIFUMFB/PeOPU79Fh+ZPxux3y0+N/ZnRFdlEwNTvHF0r&#10;4HPyQyzx4Tc2EyNJm8DkJ4YXSWWkGQoEiqAt2NPI9gTYe5Z9jvdK69mfdHlT3Dt7Q3EVjMwmhBAM&#10;sEqNFMgJBAbQ5ZCca1WpAr1GPvF7dJ7qe3u+8mi6W3vJxHJBKwLLHPBIssRcDOhinhyUqwjdyo1U&#10;60WPkV8WO3fiX2NN1F2vBjF3BTUVHX43IYevjyGKzWHr3qIqDLUU4CTxwVEtNIhSaOKVXjN1tpY/&#10;Qh7Y+73JXvNywnOnJ0kv7taRkdJUKSRSoAXjYZBIDKaqzKQRQ1qBw69yuSd+9tObb/lbnCwS33iO&#10;JZiI5BLG8T6gskTgAlGKuBrRH7TVBit/f8v3+S1t+TqDeG4fmXhosvuvsmlx02xNv4PceUpazrjD&#10;SUU865WrrMJkKfHZDcOQlq4m+3l+6poI6cA6jI4HOH7yX37tyXnXZNt9jL5odn2t3F3NLBGy3soY&#10;Dw1WVGdIUCsNa+G7l64CqTnj7Lfc02bfeW77fPdraGivry3jFjFFcyLLaqVLNcSmFxE0shZNELiZ&#10;ESOr1MrIlPPyc/lqfLn409gZjb1J1TvPtjY82Rn/ALnb76625ldz47LYl5ZPs/4lS4alrKvB5dYQ&#10;onp50QJJ+hnQqxzc9p/vU+y/ury3Y7nNzhY7NzAsQ+ptL2eOB45ABq0NKyrLHWuh0JqPiCsCBir7&#10;g/d29yOQ97l2m+5avLu1DN4V5aW81xb3EYPY9YkcwyFaa4JaOragpkQLI1nv8pL+Vh3BtzuHavyx&#10;+RmFruvKXYn31Z1v1xl4DBujMZrIYyrxkOe3BQORNgsXioa5pqeKULUz1CoSixqS+Jn3zvve8k7p&#10;yRvHs37YX8e5y7joW9vYzW3jiSRZDDC4xLJIUCuy1RELAMWNBkz91j7uXNcPMmz+4XOG2TbZsthJ&#10;41vbzoUubqbQyxu8TgPbwQlvEXxAk0sqLRBECZNpP3yL66Z9e9+691737r3Xvfuvde9+691737r3&#10;XvfuvdcQ6sWCsrFDZgCCVJFwGAN1Nv6+9kEAEg0PWgykkAgkceuXvXW+uri+m41Wva4va9r2+tr+&#10;90NK0x1qorSueu/eut9cWdFZVZ1VnJCKzAM5AuQoJuxA/p72FYgkKSBx+XWiyggFgCeHz65e9db6&#10;97917ptzOIx+4MPlsDloFqsXm8bXYjJUrEhanH5Kllo6yBiOQs1PMyn/AF/aqxvbnbb6z3Gzk0Xd&#10;vKkiN/C6MGU/kwB6R7hYWu6WF9tl9FrsrmF4pF/iSRSjr+akjrQ3+b/8vrs/4M76joNxZrDbn6/3&#10;zk9y1vW24sZNMKysw+Iqce0lJnMdPDG+NzFBFmqdJkVpYnYlo3Zff0R+wP3k+U/vBcvNcbZYT2nM&#10;m3xQLfQyAaVlkV6NE4JDxOYnKkhWAwyg9cLvfX2e3/2V37ado39op7C8WX6O5jaonjgMYYyJRTFM&#10;BJGZEoU1MfDd1Fejwfyh/wCW3v3tHtLrz5ddjviqHpTZWYqs3s7DyzQVmX3xvDbdXNS4+ZaJPKuN&#10;weA3DT+WSWfRLNNSCONCrGVYA++p96XlzlHlHmb2W5XWaTn2/gWK5lAKx2ltOoZxqNNcs0J0qqVV&#10;Vk1M1RoM4fdO9h90543Xlv3H3Wzji5GsL1pkZmDSXdxauRGkca10RR3C6pZJKavC8NEYOZI9vr3x&#10;R6629e9+691737r3Xvfuvde9+691737r3Xvfuvde9+691737r3X/1t/j37r3Xvfuvde9+691737r&#10;3Xvfuvde9+691737r3XvfuvdV7/zMvl7k/hr8Ys5v7aS0knZW6cpTbG64OQpfvaGg3Dk6StrZ87W&#10;UrxvTVMeDxOPnnjim/akqRErq6FkbJX7qXspae+Xuxt/Lm9FxyrZwtd3uhtLvDGyqIlYEMplkdEZ&#10;l7lTWVKsAwx6+8t7tXvtH7dNuWylRzNuFytpasyhxEzqzyTlWDKxhhRzGrgoZjGHVk1KdIHdPcPd&#10;vYW5ansDePbnYOY3lkak5GozVRu3NiqWrL+RWpjFWRx0scbWCJEEjjUAKAAB778bRyRyDy1tUXLe&#10;x8l7bBscSaFiW2i06eHdVSWJ8yxJJyST1xg3bmrdt13e43XdtxuLzdHlLtcTSPJMWJrXxGJZafhC&#10;kBRQKAAAL+vhJ/OhPXvxf3/gPktmslvjuDruKWLqKWoo8jV13YVBNj3GMxO6s/TQSQwTYfJxBZK2&#10;pdZp6WQC7PHc84vfz7ig5l92uW9x9qrCLb+SdzYHcgrIqWbhx4klvCxBIkjNViQFUkWtArUGb3tJ&#10;98g8ne3u/wCw863VzunNNnGP3S0qyO1yGQgQXVyAxAt5FDGeU+I8MgUGSSOrUcd9fJDuH5Rdh5Pt&#10;Dt/cCZjcFfGlHQQU0EVHjsHh6eoqqmgwmJpYFCwY+hkrJCgJZiXYliST76A+3XtdyR7R8s2nKXJW&#10;2mDbYyWcsSzyylVV5ZGPF3CipwMAAADrCfn3nPf/AHC5luea+b9za932VQhcqERIwzMsMSLiOFC7&#10;aFyckszMSxt6/l0/zh67oHrXcfWHyfj3Xv3bGzsbi6Xpyt2pjsHUZvFYzH0stH/dHMT5LLYRJMNB&#10;FHTijmvPNToroQyBAMKvvO/cit/cfmra+bPaVrPbt2vpZG3NLh5Vikkdg31MQSOUiUkuZV7FclWB&#10;B1E5Y+xH3vU9rdiflHnW13Pddihto124QJA0lsY1Km2Z5JYf8WKhDET4jw0dRqQoiVjfLX5n96fM&#10;Ds3N7y3nvTPYnZ6ZSSXY+wMNmK7H7d2niaeo8uKhgoKSeOnqcrEscbzVkgaeWcatX0tlh7M+xXt7&#10;7J8qWGx7FsVtNvZhAu7yWJHmuJGWkhLsCVjNSFiFEVTSnGuPHud7vc2e6O/3e+80XzyI8hMNrqJt&#10;bWOp0RwxE6NSrQPMV8WZqs5ppVT3fylf5hvcfVfyB68+N/Ym6snvvqLuDcVHtLExboy1RkcjsfdO&#10;YcUmBr8DksjNJPBQV2TeKnqKMsYZBLrRRKqk48/fM+7PyPzh7bcze6PLOzxbdzrsls1zIbeNUS6t&#10;4xqmSZEABdIwzpLTUCtGJQnqePuse+PMnKnOWxcpXe4yXPJu63sNq1vK5YW007CKCa1LE+EDKUSW&#10;EEROrNIFEo1NuSe+HPXXzr3v3XutOv8Am6fzBO4exfkHvz43debwr9m9QdV5aTa+Wi2plJsfXbz3&#10;XjUWPcVTn8pj50qKiixuVMlHDRBhDH9uzOpkZrdvfuW/ds5I5Y9teXfdLmbZI77nbeIRPGbiMOlr&#10;buawrDG4Kqzx6ZGloWbWApCgdcgvvVe+XMnNfOvMXJ23bs8HJe03b2oghcqt1NF+ncSXRWhk0TCS&#10;KOEsYlVA5Uykla4/jT8xPkH8QuxcPv8A6133mqvDrkIpd5bGz+VrsntPeGIkqhUZOgyuKqahoFqq&#10;tHl8dZEEqqeV/JHIr8+8oPdX2R9tferli95b5q5egS98Ii2u4Y0juLaQLSN45FFdKkLWNqxuo0sp&#10;XHUDe2XutzT7a77DvXKd+1vcKw1wAn6a5WtWiuIh2ur8BIAJoqloXR89b9vUnZOC7j6v697X2ysy&#10;YDsXZ23t5YmGpFqmno9w4umycVJUjSn+U0n3HiksLa0NuPfzkc58rbhyPzbzLyduxU7ltd9NbSFf&#10;hZoZGjLL/RbTqHyI67pcnczWfOnKnLvNu3xslnuNnFcKjfEglQMUamNSElGpioNMdCH7DPQk6oe/&#10;nUfPjsD437f2d0R0lnX2v2R2ZiKrcW593UUsaZrbOxhWVGHo4MFMGabG5XcGSpakCrULLBFSN4mD&#10;vqXoh9xD7ufLfujuW+e4fP23i75X2qZYYLZwTFPd6VlYyjg8cKMn6ZJV2kGsELQ4K/fF98N85JTa&#10;fbvlHcpLPdb61Nzd3ER0zx2xZ4oooXGYmneOXXKpWSNIqRkNJrTVRwvancWz91w9k7Z7W3/i990N&#10;TBkYNxwbtzn8UNZTTPVRNPWPWtLUxieZyUkLI2tgwIZr9g7/AJQ5H3vZ5OVt25P22bl6RChhNvF4&#10;elgFNFC0U0AytCKChFBTmHtnNG52G8W+7WN9Pb7ukmpbmN2S4DVrq8VSHrXJJY1qa1qet3X+Vp8t&#10;N0/MT4o4HsLsBqCTsfbO4szsHfFVjYY6WnyuTwsdDW0ObNFCBDRT5TC5SneaNAqfcCRkVEZVHAv7&#10;3fsztHsj7xbjy1y2JByvd20V5aq5LNHHKXV4tRywjljcKTU6NIYswJPZ77snuhuvul7cG/5hnE3M&#10;W3Xr2c8oQR+PpjimimKLRFZopkWTQFRpUkZURWCLY17xg6yI6Jb/ADA/lPU/Dj4t7+7sxWJps5uf&#10;Hy4bbmz8ZX6/4dLubc2Rix1DU5ERvHI9FjIWlqnRSDL4NFxquJ3+7b7Qxe+Hu5y5yFeXj2+0yrLP&#10;cyJTWIIELuqVBAZzpjBI7dWqhpTqGvfn3JvPav243PmXaoIpN8eWO3tRKCYxNKT3uFILLFGskugF&#10;fEKBCyhiw0Y+3u9O3fkJvfJdn9u7sq907xyxQrW1BWOnxtHEWajxWJooVSlxmKoRI3jghRUDMzm7&#10;uzN9BPJXt9yV7a7Ba8pclbMlpscNe0ZLsfikkY1Z5HoNTsSaAKKKABw95y5o3nnfmG+5i5p3ae/3&#10;eeiySSkfCtdKIgASONanTHGqoCSaVYk3f/y6f5ytZ1ltDLdSfLjJ5vdVBtvD+Xq/fVJSvk894KCn&#10;MUWzN0SxLJV11PIFj+zyDrLNTgPHMZE8fjwD+879xqDmzerPnP2XtILO5up6X9ozCOGrmpuoAaKj&#10;DPiwgqr4ZAra9WaPsR98JuRdkueW/cqW83DZLe3H0NwF8SeNkWgtJm+OSJu3wpm1PEdSuXjKeFT5&#10;8m/lh3Z8uOxclvztzcC160tbkKbZ236SOOmwez9vz1bzU+Gw1JCiBY40CeSaTXUVLrrldm595te1&#10;Hs5yF7L8sWvLvJe2mMvGjXMzEtLczBQDLKxJyTXSooiA6UUDrEn3J9x+Z/dLmH+s/N+6yXF8UISP&#10;4YbaNmLeBBGAAqLWmogySUDSu793Vl/8rr+apuDoHOt0v8lN2VuT6Bh29UjZWaloK3OZzr/LULCa&#10;kxFIMfT1OTrds5GEvCKdg60UgjMWiIOpxU+9v9z/AG33H28c9+1mzRxe47XK/VRB1iivI3w0ja2W&#10;NJ0NGLihlGvXqfSRkl92z7zr+15g5Z553a6m9vPBZY6o08ljItWj8LQGlaB8xGHvEZMbR+GiyBia&#10;fOz579xfMXtjdM6bx3BtzpTE5PJYzrzYGHydbisWu3xJ9vFlM/SUklOuYz2Yp4hLPLUq5j1+KMJG&#10;NPuc/u9fd05I9kOTdojbY7a658miR728kRZJPGpUxwswPhwxE6UVCNVNbFmNeol96ffHmT3a5ivb&#10;/cLyVeWxK4tLLURDDBqIjZ4xRZJ5EAaWRwxDMUQiNVUCj/LL+f3cXxt782L15uje+c3V0L2DuSg2&#10;5ujbW4a6qzX8ArM9NHjqDc22nrJZJ8XWUNfNE1RHEyw1MAZXUtodAj9677uHJHul7c8w8zbRsFvZ&#10;+4u22rz288KLF4ywgu8E4UASK6BghYFkehU01Kwo+7x76b/7a817HaNuUzcl3d2kN3Zk6oVWVhH9&#10;TCrH9GWFmEjGMgTRq8bozeG0e7774D9drOve/de697917qhb+c18dxJi9sfJzbuOmklxyUHX3Zj0&#10;kTyGDEVFVLLtDcs6K3jRaXKztjZ5GUkpVU639A985fv1e1bXEWxe621Qd8RW0vQAaFTX6WZzWigM&#10;WgLUqzvbpXAHUJe8Owo9jBzDb2uueMiOQiuEJ7Wp8jg/aPTrX7980ese+ve/da697917r3v3XunX&#10;BZ3MbXzmF3NtzIVGFzu3cxjs/hMlQN4ZcfmMTVJW0FZGqgqzRVEallIKyL6WBB9r9r3O/wBl3Gx3&#10;fbLlotytpFkikFCyOhDKw1AiqsARUEVGRSo6ftbiexurS9s5THcwNVGHkfs4Hrbg+FXzX2B8v+vx&#10;is0cNiO18Tj/AOG9gbAqmiNNlCYPDVZrbtJWs7ZXbeUjJZ4SHkoy5imBGiSTtX7F+/HK/vby4Ns3&#10;E28XOCW5F3ZPQrKnwNNCjV8SB6gOvcYmbw3qpR3y05P5023myyADKm4KKSRNSp9SoPxKf5dAF2Hg&#10;MN0Hurtr4q5Ouhj6D+TfU29890bgNwZsUWC2B2nTBaTc/XWKyuRjeDbm08vU5anzFFG0hpceySrG&#10;iDhom5w26w9uN25/9mZ92ih5D5u2C5k2W3nk8OCxv0jZJ4EmkDCCGSR451z4UBChIkZiZSvcUi2i&#10;5vuW55tOzbjAwtwQSIpiaMmo1orMwdQcLQjh0Tzqf4HfBHHRUR7e+bm1tw9hQyU1FUf6N+0tjbI2&#10;/iskirDLi6TI1b5jJZN4alWRZnmpTJ/xxQmwhvk77vn3crVLfbuavvA2knMrtlLK9sIYVdqAoj3E&#10;dw0hVyVWQNFrx+kpNOgTs3tlyPtsnh3fOE814MHTcLEA3nhc8fVuHl09/Nr+U5ujtbriPKbA7GzH&#10;yl2riMbJV4TrnvLJY3fW4KSgqYCKmr6t7BniX7CrkowghgpP4fJMqALUu5RDIPuB93f3Q2fZ05g9&#10;nvd/eN42tIAfpbq6+od0SpBtWzaS1ooEPgxYBKvI2mPqTtlvfeH2tmbf/Zf3b3vbbzSCYo7ljHMq&#10;5VXjbVbzqPKOeKRD1Vjjvkr8kdo7923u/G9w76w+6+uOnB8dsJj5qDHUmUwOy8LuLE5Oo2pm8XXY&#10;ySqqc7S5TbtMGrq55q8pAUaQ65C2Il59533/AIFk22+51uob2Kchn8OBHVQCuiohXtVq6lZNYcdx&#10;xTqMt09/fdvctg3jlTd99hNvdb426XDC1hjma+8KSBhqRVWOGksjeAiKniENwVFVt3t8k/kJ2T95&#10;Q747u7T3HiquonkqMJkN45mLCy6zqKTYOkqoMWEUiwjEWhBwAB7jTmD3P9xeara4t+ZOd90vbWbL&#10;xS3U8kBJ40hZ/BA9AqAAYAA6i6/5q5l3DWl5vlw6V4BtI/YtB+XQJyOx1oPShkLsq+kO1/rJblz/&#10;AK9/YFVQKNxan7Ps9Og6F0u0mtizGpqxNT+ZPXhK6LIkYjiWaPxS+KJI2kj+mh2UXZbe/FASpYkl&#10;TUVJND6jp1ZGVJI1NFfjjrBHGkSLGg0og0qtybAfi5JPtxmLsWY9x6aRFRVRRRRw65+69b66kV9S&#10;DSyLHTtUuIVMs04Z/HTRInN3mmP0HOgH8+7RjUdK9zs4UVwAfP8AYP506dgiM00dqB+s+V+flTrc&#10;K/l4/HqT47fGjamDzFFJRb33tLJ2HvqGbyCelzW4KalWixMkUjE00mEwNLSU0sQsq1KSta7H33B+&#10;7D7bye2vtLsdlf2hi5g3Ct5dq1dSyTACONgSdLRW6wxuq0HiK7UqxJy85E2A8u8t2FlMgF6wLynz&#10;LsSc/YtFp8vWvR5PeQvQx697917r3v3Xuve/de6KH87fkrP8Svi72d3bjsdTZfceAoKLGbQxtasj&#10;UFVuvcOQp8PhmyCxMkj0FDNVGpmRWUyRwlAyltQmr7vXtXH7ze7nKfIN1cvDtdzI0ly6U1rbwo0s&#10;uitQHcLoUkHSWDUNKGIPfX3HuPav2033mywgSTd1MUFsriqCe4kWNXcalLJCC0zIGUusZQEFgetE&#10;7t3vft35Eb0yHZ/b+66ndG78x4y1VPoipcdSQlzSYrE0MCx0mNxlEHPjgiRUDMzm7s7N9CvJft5y&#10;V7ZbFbcp8lbOlpssFe0ZZ2NNUkjmrPI1BqdiTQACigAcN+dOZ95515l3DmPmndp7/ep6K8slPhX4&#10;URFASONanSkaqoJY0qzE7Fn8lD+YT2j2xuXMfFfvPOz7vyOI2w2c6n3ZWBZc2MPt6OOHL7Xz1fxN&#10;lFp6B456SomL1CrFIju4KaOY338/u1co8m7VY+7/ALfbetlaz3fhbhbriLxJiTHcQpwj1OCkiLRC&#10;WRlVSGr0T+5577b9vO8J7Wc07lPfW7WZksJpaNLEbdR4ltJJXXKjRfqQs4Z08ORWkZWjVNkH3y56&#10;6Kde9+691737r3Xvfuvde9+691737r3Xvfuvde9+691r4/zrP5gfY3Rbba+M/Rudqdpby3ntxd19&#10;g71xzSU2cxG06+qr8ZicDtzIKVfF1+Xnx08tVUwn7iOBI0jdBJJfpT9w37tvK/uEN191vcDb1vdj&#10;sbr6eztXo0UlwipJJNOnCRIw6LHG3YzlmYNoWmAP3x/fTfuVbmz9seU7+aynuLMXF7cwsUmEcjMk&#10;VtDItGi16HkmkQrIF8JEcB5AdYnZXcPdnVu6qbsPr/tXfWB3nRZGLMDKU258uz11chiLtlElqniy&#10;sU8cKpLHULIksY0sCvHvrJv3JHIXN2zy8s8ycn7fc7FJEYvDaCOiIa/2ZCgxkEkqyFSpyCDnrm1s&#10;nNm7bHu8O77LuVxY7okgcXEDtHKGBrUsp7wT8ayakcVWRWUkHYc7U/niNkvhRtpuvphivl9uihpd&#10;sbtRcHUpg9mzQrUU+Z31h6moiOIqJsrBTpJRU6PKaSaq9SAQi/M7k/7gAtffrdRzKnjeylpI09uf&#10;FUy3IOlorSRQfEURlisrkKJFjw3f1ndzL99ifcPaPb9q2S5e3925h4F3MsDCOBF1B7u3LKYTLcKF&#10;McYLC3eRmIIiUNrsz9p9yndX+kb/AEs9hnsCGrkycO6v75Z/+NQ18s0dVJPFkfvvuYi9TCjEBgrF&#10;FuOB76bR8ocjDZ/6r/1N2z+rbIIzb/TQ+EUAKgFNGk0UkZFRU+p6wLXmbcm3aPdn3G6/ewfV9V4s&#10;n1Wqvxi41+Nr89evVXNa9bD+xf54VRtr4OY87tnG7fmPSw5HadF5cHUw7fqhHM8GF3/uGqWGHFVN&#10;ZBjWRp6SJr1NXFqdVV2HvmZzD9wGPdfvAXP7mj+i9j3ZLhqSqZlqAZbOFamRVL1CSMOyNqKSVB6z&#10;w2j77VztvtG20TSSXvu9EzQRzSQkQ+D/AKHezsAI5JY0OkxLmaZA7hEdiNe/fXcXdnaO7arsLf3a&#10;+/M9vWpyMuWjzNTufLCahrH1+M4pYaqOHEw06SNHFHTrFHFGdKALx76V8vckchco7NDy1y5ydt1v&#10;sKRCMxLBHR1FK+JVSZCxALM5Ysckk9YKbxzdvO+7vJvW97ncX26u+pp53aSXUTWqsxqgBPaselIx&#10;RUVVAA2cP5Jf8wLtH5AVO9PjJ3Zk6jeG7OttmrvbZ2/q+UzZzJbQo8zh9u5DC7lrJXabMV+Prs7S&#10;PTVb3maFpElZtEZHJ/7+33buUfbeLYvdfkK0Wx2bdb76W5s0FIkuWilmSWBQKRo6QyB4x2hgrIBq&#10;brpd9zj3r5m5umvfbnmi6mvha7e11aXcrF5hFFLDDLbzyN3SlTcRNBI5aUqJVkdgsdNg/wB81es9&#10;umLdG4cdtHbW4d15d2TFbawmVz+SZApkFDiKGevqvGrMqtIYadtIJF2sPZhtG2XO9brtuz2QBvLq&#10;4jhSvDXI4Ra/KpFfl0W7zutrsW0brvd8xFlZ20k0lOOiJC7U+dFNPn1oG/LT5sd0/NDsKr3b2PkK&#10;Wl23g8jm6br7ZuOgigxm0sFkauFvs4nRfuK2tngoaf7iomd3leIHgWHv6O/Zn2F5E9ieWYdm5Xtn&#10;fdbiKJry5ckyXEqKe4jgqgu+hFAChqZ49cGPd33S5o93OYIOYObr3WYxJ9NboFENnHKVJiiooZvg&#10;TXLIS8jLqNBRVOb/ACo/5g/a3RfevXXx/wB357+M/HvsXcEO1IMBV00c82zd07qrzDiM9gKqGFq6&#10;mgqM/WotdAWeCWGVn0rIqusF/fF+7Xyd7g+3vM/uRsm3eB7lbZbG4MysQLm3t0rJDMpOhiIVJiag&#10;dWULUqSpmj7rnvjvXt3zLy3ylcbjJLyNuF8sEts41LBJcvpS4gNC0ZE7KZkB8N42kYqZAjruhe+F&#10;HXZHr3v3Xuve/de697917r3v3Xuve/de697917r3v3Xuve/de6//19/j37r3Xvfuvde9+691737r&#10;3Xvfuvde9+691737r3XvfuvdV5fzOPiHlfmT8X89sLZ700fZm08rS7863FbUmko8huDFUtbRVOAq&#10;qlpI6enjz2HyFRBHJLeOOpMTMVUMwyY+6f71Wfsd7t7dzFvYc8qXkLWl7pXUyQyMrLMq0JJhkRHK&#10;r3MmsAEkA49/eV9p7v3a9u327Z4w3Mm33K3dqhYKJWVXjkg1EhVMsTuIy5CCYR62VNTDRo3Lszfm&#10;wdzZDrveuzdw7d39gsj/AAPK7VyWLq6bN02XDLGlIaB4fPJJOZEMWkMJVdWQsrAn6Btq33l3mPab&#10;bmbYd8trrly4i8WO4SRWiaPiW1g0AFDqrTSQQ1CCOuKO7bJe7VvF9tW520truEEpSSGZWjljccUd&#10;GAZWzwIyCCMEdbBHwm/kwVPY/wAWOydzfIrEZDZncPZFIZ+k6WvrMjQ1PX1HS4+ofGZrdOFo5ofN&#10;JuTJVCCWlq0kkpqOBXVA8hB5te/X36ouV/d7lbavbG9iv+SNrem6Mio63jM4EkVvKwNBAgOmSMqr&#10;yOVLFVqM5/aX7nj85+3HMHMXNtpPtvNV5Cv7oWZpYzBpVmE93bqVOm5dlXwpVMkcKeIFV5NIor7o&#10;6L7f+NW98r1t3NsvK7W3JiZpooHlhabGZymjfTFk8BlIg1Fl8bVoyvHLE7XVxqCnj30I5E9weSfd&#10;TYLPmnkXfobza5lBIBpJExGUmjPdG6moZWAyDSoz1hfznyVv/JfMN7y7zNtctju8L0eOUUBGCJI3&#10;+CWJhlZIyyHhWoIFvP8ALa/lH5H5K9ab47K+R8O+etNr7ip6ak6fTHrj8dmss0kdRJWbrrcXmsXW&#10;zy7dhYwJSj/JvvCZCj6VD+8KvvS/fQtfavmrl/lX2uk2/dd2tWZtyL63ijoQFt1kikUCY95k+Pw+&#10;0MtSV6yk9hvul/67O0X/ADTzZdbltWxeCq7fJF4aNcynUXnMc0Tl7VAEEbAoJyz6HCoHNYHyn+Kn&#10;cPw77RzHW3aG3a0Y9KqofZ+9qSkqDtne+CWQijzGDryrxMZISvnpmfz0k145QGHOWntD7w8ke9/K&#10;NjzTylucf1JRRc2rMPHtZqd0UqYODXRIBokWjISDjHX3M9sOZfbDmW55Z5qtjFeKWMUtCIbqIGgn&#10;t3OHQgjUoJeJj4coVwR0fr+Ub8C+2e6PkN1n8kt07aqtsdJdQ7ip93UeZz9E8J3tufDIarb2M2vS&#10;VASSuho8utPVVFYF+3gji0hjKyL7xy++j94rk3kT2z5r9rdo3VLvn3erVrZooWr9LBL2zSXDLUIW&#10;j1xpHXW5apAQE9T791L2Y3/nHnHYebJNvaPkva76O5e5kUhJprdhLDDb1A8Y+MEMrrWONVYF/F0o&#10;dzz3ws67Cde9+691pi/zfPg32/1H8lN+/IPZ+yMxu7pft3LSbqly+1cRPXjaW7ssBNuPD7jpMdDL&#10;Lj2rcsJaynqXUQ1KVBAcypKq90vuUfeB5K509q+XfbXe9/gsue9lhFuI7iQJ9TbR4glhZyA+mPTG&#10;6A6kKfDoZCePX3qPZbfOUeeuY+aINuc8nbvdvdpdIhMUM0xMlxBcFcRP4xeSNnCpLG6hGaRJVWuL&#10;49fGDvX5Xdm7d6x61683QEyGRpodx7rr8HkqfbG0MQ8yCuzO4MpLTx0lJTUdPqYRs4lncCOMNIyq&#10;cofcv3a9vfZ3lPc+bOauZrTVFExgt0lRp7mQA6IoYwSzMxoKgaUFWYhQT1Aft37d777g73bbJydB&#10;9ffSzKhaLvit1J7prmVarDFGKsxYhmoEjV5GRG+gp1J1tg+neruveqdtGRsD11s3buzcVLNcT1NJ&#10;t7F02Njq6gF5LVFYacyyeojW559/NlznzTuHO/N3MvOO6gDcdzvprmQDgrTSM5UYHaurSMcAOu7n&#10;JvLFnyXyny5ylYSM9pt1lDbq7YZ/CQKZGGQGcgu1MVY06EP2GehL1QL/ADvvgxv3vbbO0PkX01t+&#10;s3Xvrq7D1G2947Sw9I1Zns9sVq+bK0WSxFLCrVOQqNsV9ZVNLTxh5Wp6pnRbRN76O/cD+8Hy77eb&#10;tvXtjzzuUdny9u84ntrmVtMMN3oEbJIx7UWdFjCuaKHjCk946wN++V7K7xzYu0+5PLNhJdXdlam2&#10;vYYkZ5jbB3lhniRas/gPJKJUVS5SUSCixPXVOw+zO0d4ZmHZu1ur9+5rduRqBjqPA47aubqsrJXO&#10;4hFP9lDQvUq6y8G6i35t77DX2+8o7JYvvm7827dBs0S62me4iWMIBWuovppT5565ibbshv8AdYtt&#10;26X6vctdBbwAzTsw/CsMYaRn8tIUtXFOt4j+VT8Ud1fEP4jbZ2H2FBTUnZG687mOwt8Y+maKb+DZ&#10;LPR0VJj8FPVQM8VVV4rB4umSdlLKtQZEVmVVY8APvg+8Wz+9XvRu3MXLMjvytZ28dlau1R4qQl2e&#10;YKaFVklkcoDQlArEAkjrtH92L203T2z9tRab/a/T8wblePeTw6gxg1xxQxQsy1XWsMKNIFJCSu6B&#10;nChjZH7xb6yK6JF/MQ+LWT+YnxS7C6V27kqPFburpcJubZ1XkWMePbce1snBlKWgrZlDGngy9Mk1&#10;J5bEQtOHb0qfc+/dl93bT2R94uWufNztXm2WMSwXKpl/AuIzGzqPxGNismniwQqMkdQv7/e3G4+6&#10;HtruvLuySRLv8csdzbeKSI2lhJrGzD4fFiaSJXNQjursCqkHRN7K6z7L6S3blOuu1dl53Z+8cFIa&#10;apw+XopYJZlV3jiq6KTSYMhj6oxkw1EDPDKOVY+/oV5V5r5V592W05n5P323vtjuBqWSNgQOBKuO&#10;KOte5HAZTggdcPOYOW925c3i82fmDbZrDdoWPiwzrokQ1IrQ4ZTQ6ZELRuO5GZSCbuP5dn8nDI94&#10;7EzPbnye/vv1vjtwUAh6u2xjv4fitxVUM8Erf3rz9LmsTk5KXFMzxmkpjFDNUKGcsqFNWA/3m/vw&#10;23t/zDY8l+030G6XVtJW/nfXJCpBH+LwtFJGGkw3iPqZUNFALaqZheyP3PZvc3l++33n263HaNkk&#10;SlisPhxzzsVP+MSLNFIVt1JXw10o05BYERaGkqA+RHxw7w+LvaO6Osuyevd0pJjczXRbe3JS4HJS&#10;7e3fhkncUGa2/kooZqStpK2mKPpSR3hYmOQLIrKM2PbL3R5A93OUdo5r5W5lsyssCGaBpkE1tKQN&#10;cUyEhkZWqKlQGFGWqkHrF3nz283n283y55f5vi+gv4ZGjBm/TjuApos9s7dk0Mi0dWRm010SBJFd&#10;Fsr/AJVf8szc3yR31ku0vkZ15uTAfH/D4OspcRjc4ua2nlN+7mr41ionwrxvjsp/BMNEWnnqoz4p&#10;JVSJS2p9OK/3wPvW7V7W8vWvKPthzNa3PuRPcK0jxeFcR2cCGreKCHj8WU0RIz3BSzkCi1yH+7j9&#10;2w+6G6ncucdpul9vLaNi0lZLf6yZlpFHbuNLvFHqMss0baAyJCC5aQRlA+c3wh7X+Fvbm4sVm9v5&#10;DI9RZ/P5GXq7sClglnw+VwUsktVQYiuqlacY/cuMomEdTTTMsjmNpY9cRDmbPu++/vJ3vvyXtl5Y&#10;blFFzpbWyC/s2IEscoAV5EXGuCRu5JFBUagjaXqvUSe9Xs1zB7R8yXG07raSDZXmcWV2RWK6iqSn&#10;eMLOqYmhajqysyhoikjCr/LE+DnaHyj+QOw9/wBbtjI4zoXrndON3JvHd+Rglo8dmajb1VHkabau&#10;AnlRf4pk8hXU0UUwhDrTQszyEWUMDvvZfeA5S9o/bbmLlyDdopfcXdLR4La2QhniEylGuJgD+nGi&#10;MzLqoXYBVrkgUfd29lt79z+b9kkj2+Uco2V5HNe3ZGmIJC4k+mjcgiWacqIyiVMUbtK5TsD7yvv5&#10;+uu2/Xvfuvde9+690kN/7F212bsrdHX28cdHldr7vwtdgc1QSFk81FXwtE7RSoVkgqYGIkikUh45&#10;UVlIIB9kHNPLW0848ub1ytvtv4u039u8Mq1IOlxTUrAgq6mjIwIKsAwIIHSW+srfcbO5sbuMPbSo&#10;VYHzB/1VHoetLf5HfH7dXxr7f3J1NvGap/3GySVm2tx/bGKh3XtqtmlO381TFgUElfTRNFJGrMIK&#10;6KaIk6PfBj3U9vN79qudd65P3iAPLbyBopKFRPbPXwriMH8DAd4BYRurxai0bdYcczcv3Wxb22wS&#10;qY4kXUtwRiRfI5xqPA04GvQEe496D/XY+o/1x9fp9ffjwPXqgdx4DPVjnx86b6N64+NO4fmL8ptq&#10;5PfeLrN2z7B6V6gpMxUYKg37nYJZdWXytZRyJUilWppKmMFpBBT09DUPJFO7wp7yq9ruQ/b3l/2y&#10;3v3o90Nrl3LbnuxZ7VYCV7cXVwi6ppXlhbX4SFXQjAXwLisczNAvUk8rbRsFly1uHPnNlv4u23Dg&#10;WlsaigBK44Es5B41AUE06Enb/Wnw2+c2Bqtv9D4WH4r/ACVoaKqqtubCyO4anOde9kiiElScVj8p&#10;XaTHmWhi0yGnigqYI9UopquJHkjEO1cqezX3gLB7Lkzbk5P92IEk8Hb5Lhp7HcgAWRY5pgrrMAPw&#10;hCKuzQzquuI6ttp5F59s5Lbl1Rte+rkLWob5UJoT60FRxoR1WVuHHb16q3vX7ZyNFn9jdg7PzFXi&#10;KqJZqrFbr2/uCkTXX1MGQoJYnpWqKZg9NWRyGKqhZWDOjAnFG+2nmPkzfb2x3WK42/f7GUrIhJja&#10;MjtVcGp4/gNCrakJVgTEd3b3+0bi0F9bSW26REjUCVJ0mlcGmeI8j1fhvLHbT2x8eeod7fKfFbg+&#10;T8XRPSvW3cIwe6s5BM+5N4/ILfp27JLka2ePw5bD9aYLG+CmhrmmgqhOBOHkaJl6KbjdbTtft3yT&#10;zT7rWt3zHZ7FyrYbkLe4mJFxcb/uCxASSfqNKthFAsSpIXifxf1F7kKZHbgLGz5WsL/mmFtwtrGz&#10;t56McmWVipbFKhARQNUHzzkWE9Ld0/CrtTacWI6pzXTCYbI0329TsF8TtnaeRjiVTC9FktjZOjxl&#10;XoQRlOaZ4XUelmWxOT3IvuL93zmzZlseUtz2FNv06DaPFDaMAMaTazJExWgoGCFGA7WIz0PLDduX&#10;NxgU2V1bNGQO3sB+wqaf4Ohr2vsvq3rDySbMfD7DwlbV08Uu3MRl6fF7Ketqx4KWLGbYknO38DV1&#10;lRKGP8Mho5KuYgyeUnmQtn2Lk3lRtXL8sG3bezBTbxSrHaanJ06LbV4MLuzaqwJG0rGrlyejO2t7&#10;KyDJaqscbNXSDRan0XgK8aLSpya9Uw/NbrL4J9E997+7i7qTcHa3YPas2H3Divj5tXJDbOKxQx+E&#10;hoa7c+7cpi6qnrYqbO5elepRpJI5J6id9NPUosjx4GfeB5W+7/7dc979zTzjbXW+b/ukomi2W1lN&#10;rHA0yqZ7q6uYmEqrPKjOgBDM8r0hlTVJFEnOO3cibDf3m87zaG5u7hg3gKaUJ+J2oR8RznieAPRV&#10;d5dY/Gb5M/GXsruv429W5Hovs3oWsxeS3v1wm567dWN3LsDIvKlPmoKutkkheqNNTTyvLEIXjajn&#10;jlVy8EvuIOY+VPab3S9q+Z+fPafleXZeY+WZUN7YvcTXKzWD1UXCvM9VeIBpWYUNIZldHMkEnQVn&#10;2rlHmjlXdOYeW9rNpdWLOXjBJ1qgrkZ+IZBA4gg16q1kdHdnS2hmJWwtwT/S7W/2594gadPaCSB5&#10;nB/MZ/w9Q1byi4ginC0DqDT0r5dcffuneve/de697917q0b+Vx8R6zvXt2PtjeOLmm6l6lylPXLN&#10;VoVo909gURpq3AbWo19H3dBtwSCvybHVGxaCnZWWZ9OYn3SfY+T3E5stucd8syOTtnnWTjQXF4hS&#10;SKE+qLVZpQPwqkbgrNiWPa/k1903Jd93CPVttu2qOvnJ/CPVV+Ik1zQdbU/vsJ1k11737r3Xvfuv&#10;de9+691737r3ROfnx8aq/wCWvxV7Q6UwdfSYvdecocfl9m12Qd48dFurbmSpsxioK+SNXeGjyRpX&#10;pJJAD4hP5LMF0mcPu5+6lt7M+8HKXPm4W7zbPbyPHcogBc286NFIUBoCyahIFxqKaaitRDvvx7c3&#10;Xun7Zb5yrtsqJvJaKe2LmiGa3kWQRu1DpWZA8Jeh0eJrodNDob9k9WdodF7ryXW3bOys5s/ee32+&#10;3rcVlKSSNpgHdIqzH1ChqbJ42r0aoKmB5IZl5RiPf0Rcrc38pe4Wz2vNPJu/W99sVyKrJGwNMAlX&#10;HxRutaMjgMpwQOuHXM3LW7ct77f7NzDts237vC5EkE66HT58SrIaHTIjNG47o3ZSCdi/+R18D+zN&#10;jbozfy17j27k9mrkNt1W2+ptt5iFqHMZChz3hbM7tyGMnhWroce1BCKehEnjacTyyadCxs3MP+8A&#10;+8PypzBtG3+zPI+5xXxiuln3GeM64keGvhWyODpd9ZLy0qE0ItdRYDoP9zP2V3ux3tvdLmHbZrTb&#10;YrVobBZQUkneYaZrnw2AZYVirHCzU8YyO6jw0R5Nl/3yp66Qde9+691737r3Xvfuvde9+691737r&#10;3Xvfuvde9+691rrfzxPgl2J2yNr/ACl6W21lN6bj2Zt6PaHZOzsDS1ORz1VtShrK7JYjdGGxdMJq&#10;jJHES5GeGuihQypTmOUKyRysnTj7gH3huWeTf3v7Rc97rDYbXfXJubG5mZUhW4dUSS3lkaip4gRG&#10;iZiFL6kqGZA3Pn75fsnvfMV7t3ubyzYzXYjtVtr6GJGkkRI2d4btUWrOi63juNIJjURS0EazOmsL&#10;tnYXbPYWeoNkbG6s37nt3ZmtixdDhsdtjMT1prZpkgCSxLSXp0jkb1tJpWMXLEAE++s268xcm8tb&#10;dc7/AMwc37dbbLBGZHleeMLpArg6s1HACpPAAnrm7snLsu9bvDtW0N9dubPpWC3HjTO1aaVjTUxN&#10;eOMedOtiHtf+SJl8b8G9mVHX2Pjyfy+2vTU+7N/UsWbrJ6DeEFZFV1OX2HgYJ6hMLDlNvx1MKUs0&#10;ccf3slJIup2ljvzL5O+/1ZXX3gd9i5luTF7KXbtb2bGJQ9sVKrHdzEKZTHMVYyKzN4QkU0UI3WdX&#10;Mn3LL2w9o9o3vZLJpvdaEme9gErMs0LhybWBC/gi4tQY6MopcNHKiljJERrr1W1t8R7kfYP9zdyj&#10;fpyIwS7SOGr/AO8DZppRTrjRiPt/vjWvMdIjCaiTwPfTiLd+X22ocx/vy0/q74Xi/UeKng+FSuvx&#10;NWjSBnVWnWAse1zDcFsnhkF34wj8Eo4m8QtpEXhU8TxdXb4enXq7dNcdbBWx/wCRhubdfwpoM7uP&#10;KZfaXy7rKes3ZjdoZLIYsbSpqSSQS4vYu4FTHmsx24azGpeSpFYYaSrmEUselJGXmxv/APeC7Ts/&#10;vzc7ftdpDe+y0bLbvcokn1LMBSS7hq+l4Vc0CeEGkjUujVZQc69n+5Duu4+2MvNL3N1a+6U2qaKx&#10;leMWxtxQR20wKaorqRAZNZlCxSOsMqjS7Lr/AO+Nlb+6t3PmNhdi7Qz20964Ctlx2TwGZoJ6PIQV&#10;MT6P81IlpYntdJELRyLZlYgg++kPL+/cuc3bTZcxcsb3b3mw3MYdJonDIVIrxBwRwINCpwQDjrBr&#10;d9jvNk3W+2rd7WSz3C2cpNDMpjkiYcVdWoR6g8GBDKSpBOz7/I7+CHaHSVZvj5Rdv4er2fluy9kw&#10;bL2Ls3K00lLno9p1uaxW5MhuLN0M6pPimyNRhKNaOCRVmMIkd1VXTVyY+/8A/eH5S5+g2D2k5JvU&#10;vrPar83V3cxsGhNwsUkCQxOKiTQsshkZSVDaVBJDU6Z/cx9nOZuWZ7/3G5ksZbKC429rWzglBWWS&#10;OaWCaW4eM90ak28SwBqO6mRyoQxs+xH75ldZ/wDSb3ltTD772junZG4qaOtwG8Nu5rbGapJY45o6&#10;nFZ7HVOLyELxTJJE4kpaphZlKn8j2abHvF9y9vW0b/tkpj3Gyuop4mBIKyQusiGoIIoyjgQeijf9&#10;ksOZdi3nl3dIg+239rLbyqQCGjmjaNxQ1BqrHiKdfPy+UfxC7s+GnZOb2F2ltyrkw0+Tr59lb5x9&#10;PNNtfeGCFRKaHIYvIhDElU9LpM9JIVqaaS6SKCOfpK9o/evkL3z5WsOY+Ud0QXyxILq0cgXFtLQa&#10;0kStSoauiQVRxQqTXrg57p+2HNHtjzE3LvNVi0NygpFOFP092gwJreTKsrUq0ZPiwkhZVU0qcz+U&#10;z8G+zvkF8juv+6twbWyWI6D6p3DS7urdz5SmqaKh3XubbVStZg9tbckY075WVM9TQvXPEWhp4InW&#10;Q63RGgv75X3geU/bX2v5k5D23d4pvcbeLZrZII2Vnt4J10yzzjPhgwswiDUZ3ZSo0qzCYfuv+zW7&#10;+4HOnLu+S7ZKOTtsvEuZ7pgVhke3cPFbRNjxpHmVRKEqIog5kZWMSSbsvvgr12Z697917r3v3Xuv&#10;e/de697917r3v3Xuve/de697917r3v3Xuv/Q3+Pfuvde9+691737r3Xvfuvde9+691737r3Xvfuv&#10;de9+690Tb53/AC4w/wALfjxubuGrxtLn9yGqpdtbA2xV1D01Nn95ZWOploKetkhZaoYygpKOerqv&#10;F+40MBRShYOs5fd49l77329zNq5Ihunttr0NPeTqupobaMqHKg9viOzJHHq7QzgkMBpMNe+vuzB7&#10;O8h3HMq2yT7zPOltZxOSEe4kDNqkoysY4o0kmkCkM4Tw1ZWcMNIrtL5X919z94SfJXdFTgsf2jLl&#10;tubhoanB4ingxOLyG06XFUu3/tMZXfxCKSOghw1P6agziQqdeoEj33z5R9nOQ+ReQF9q9piuJeUR&#10;DPC6yyMZJEuGkabVImgguZXymjTXtpQdcUOcedd55v8AcO+9xd23Af1oluoJvFjjVESS1WJICkba&#10;1pGIY6B9erT36qmuyx8Nv5z2yN7/ABt7I3r8nshtbavbnUsc7jbuGnGKn7WoZKGWfCybTxdfNMGz&#10;dRW070tXDC8iQXjmKqkgX3ys98fuLb/sHulytsPtNbXd5yXvJA8aUeINvcOBKLiRAP0gjCSNmCl+&#10;5KkqT10g9rvvl7LJyJzLde51/aDnHbF1W8UNIZNzR1JiWGJ2Ki4EimOfQxjVSkxEauUXXt+Xnzx7&#10;q+bG9MbuvsGg23gcDtb+KU/X+1sFj1jhwWNydXFUzityNSZsllchVLR04lkll8QMQ8ccep9XSz2V&#10;+7vyH7C7FdbPy1c3VxuN54ZvLiV6mV0UqNKLRI0XU+kKuru7mai0wA95/dfmX3o32x3bnCeFRaJL&#10;HBBbpoigjlcMyhzqllYhUDPI1GKakji1FerrP5eP857HT7E3ftT5qZ7E4Ct2DjsPHsLdu3dqZmor&#10;t34ylo5qWrxGWxm3qGsx0OZpftYGhnWOiglErBraNXvA37zH3FbqPmHZd49iNumubfcZZTd201xE&#10;EtpGYMskckzq5ibU4ZCZXXSCK1p1mZ7IffN2nZdru9g9496Gi2tYfobiK1laafSGR7eVLeNotagR&#10;mOSkKsGcPTTqNT/zv/mRdt/NbckmBq8RgdsdNbV3RX5br/bdHQxzZkp4pMdRZXcecqPJVVWUmxzM&#10;ZIoDBSq0zDxtpRhmN93j7rfJfsNta7jDe3N3zzeWiR3k7ORFWod44Iloqxh6AM+uQhQdQqwOLHvt&#10;788xe+N1bJuypactWty8traIi64wy6FaaarPJNoJD6GSGrHTGdKt1YV/KZ/mn9ir2X1d8Ne6sdic&#10;ts3cFJHsvqXd+LoY8fm9uZGhpZZMFgM6tN46PLYithgFJFL4lqo5WjZ5JBrvjT98r7oXLB5V5u98&#10;uQ7qaHfLZzdbjbSOXinR2Almi1VaORSfEZdRjZQwVVOnrI37qH3id726+5S9quYXjuuVXCWVpLoW&#10;Oe1kNVt42K0WaBzphFUEyOyu0jrqA2ovfIPrqD1737r3Xvfuvde9+691737r3Xvfuvde9+691737&#10;r3Xvfuvde9+690Vv5m/KDb/w8+O2/e+NwYuXP/3Yhx9DgduwzfbPntz57IU+JweNepKv9tSGrqfN&#10;UyAFkpopCoLBQZd9i/aXcve73N5d9u9tuxbfVs7zTEahDBChklcLjU2ldKLUAuygkCpEY+8HuPD7&#10;Vch7tzc1j9VexlIreDVoEs8raUDPQ6Y0GqWUgFvCjfQrPpU6P3yX+YvdXy77Do+1O1Kfa9HnsZio&#10;MHt+h21jGx+MxuEpMlk8pQUeioqKuqqpIKjKygyyyO7i1+fffr2q9kOQ/ZXlmfk/lCW7fbpZjLM8&#10;8muR5WSON2wFVQRGvaqgDriF7sc/717u80nmfnG7ik3IWq21IIvBjSJHkkCIup2oGlcgu7vQgFjS&#10;vWyr/KP/AJnW9flzmN19Ed34rB0vamytsJurb+5NvU0mPot2bVoq2hxGQhyeMaWaKlzuLnyFO/kg&#10;KRVEMjExo0ZMnK775/3Tth9l7LZ/cPkC8uH5Qv7s280EzB2t7hleRDHJQFoZAjjS1WRgO5g1F6Y/&#10;dY+8TvvuTfXXI/OCxS7pDZ+Pa3UaeGZo4mjjminQVjEyGRHjePSJUMgMatDrlvQ98+es2uuEkiRR&#10;vLK6xxRo0kkjsFRERSzu7MQFVVFyTwB7sqs7KiKS5NABxJPADqrusas7sAgFSTwAHEnrSd/mNfzP&#10;98/L7dGe6n2ngsBhOhNj73mrNsVBger3PurIYSLMYODc2SyTVElLT0eQpclK8FJBGqxxspd3a599&#10;6fuwfdL5f9lNo27nLedxubj3F3Dbws4rpgt0lMUpgRKBiyMih5HYksDRVHXFr7yXv/uPvQy7EscV&#10;vyPa3/j2karWaUxrJEk80pJy6SMwiRVVAwUl2XWRh/lW/wAzvsLp/sHq/wCK3YtBtiq6M3Nn6nBY&#10;jOpRy0W49n5/duTqaqjrHroJTBksVV5+uWOaGWFpESXVG406WBH3v/um8tc7ctc2+7/LFxdp7g2l&#10;ssskWoNBcw28aqyhCKpIsKEqysAStGU1qBZ9137wu6+3d3yp7d7jJBL7f3N80R1RkT2sl3KSsySq&#10;e+Lx5P1UkRqIxdHTw9L7gnviX117697917r3v3Xuve/de6I586/htgfl11gcdSyUmG7R2lDW1vXu&#10;5anyLTeedYpK3bOb8R1Pgs6aaNWkAaWjmVJo72kjkx8+8N7HWHvLysq2ojh5zsFdrKdqgVahe3kI&#10;NPDm0gaiG8JwHCka0cE89cm2vOW0/Ru/h3sbBo3HEEZ0n+i3A+nHrUe3Zs7dexNzbj2bvTbtXt/d&#10;228g2FzO3ayF4KvFZCIBmEjOWjmpJIyHirUZ6eeNgyEqwJ4mb9sm68r7xebBvtnLabrayMk0coAd&#10;WXyIFQScFQpIZSHVmUgnFLc7O6sb19svLP6e6HxV/D9leI+fn0l1/Uv+uL/6359lh4Hovb4W+zqy&#10;rvWKvf8Alq/BPMY4eTbOJ3X3HRbjjS4X+8dduLcUuFSdrFxMYKSsK8i45seLZZ+51tJd/dg9hLvb&#10;3CbZHf7rBKoGPqXundHPz8OG4PGhDk04dSlzYv1ftRyRdW/xRsKEcA1GHDhwB49VwY/J5HFV1Bl8&#10;TXVmLy+MqqWvxmXoKiSkyuOrqOVZ6StosjTtHV01ZTzorrKjhwyg3494p21xcWVzBd2c7xXMUiuj&#10;IzIyOrBldCpBVlYBkZSCrCqkHPUX2xa0nS8tWaO6GQykgg+o9DXz6t3xFXsT+ZrsdNubiyG2uvPn&#10;lsPDrDgs88v8OwXyA2njKQNDFk/FBFRjOmGnbypEHmx8qeaNWo2kggzd29uVPvVcv2tjvNxbbZ94&#10;GGIJBcSVii3qOCI9rqAEW5UK2rw1LaYzJGDAJIbeaYl2v3Y2XwLqVbPnSNCqS0ALqPxBeBHqKHSc&#10;gUPRl+pJV3X071JtTtfGZfa8cOF35/Lq+QmJyzK1TsbcFa9JmOjN4VMNQ0sFQ0WRpqShpqrU0ElT&#10;n43VyigmTuUo7feOTeUNm5zjmsUFpdcj7umlv8VnOifarlBQxjw3VYvFP6ImmChyqZFOx2z3PLO0&#10;bdzH8IhfbbsPjVIpCwvXFKkYIoCZR6ClE/ZPUW7uqe1t69J7pxlXFv3bu43wqUeMgqapdwRNIs+F&#10;r8DQQx/eZdN30NTFNSIBr8ciggNce8AOcOTeYeTeb9x5O3K0Mm7WV0bdkUFizmnhsmK6HRkliOnV&#10;IkiMF7qdQHuew7nt+9TcvXFvJJfiQhWFRqBJ0MoFKhhTyx+XVmHX+wNgfy6+vMb3h3ri8BuD5Vb1&#10;x4TovovKS/dUnXkVV6o9875oIZJoaLLUwTU8tkNOV+1gkFQ80lPlDsHK+y/dv5V/r7z5tlpuXvJd&#10;Ikm27VOVc2CFiPr7xAS9VCloYsNrURq8cplktJW23arb2y2R903uf63mdwTDGxJ0VGARWnbwLUxS&#10;imueqvt8b03d2PvHP7837uGs3TvLcuSbKZ3cFZIGkra23jhaCKNUp6OioYAsNJBCiQ0tOiRRKiKF&#10;GIXMHMe982bxufMPMO4zXW8XsheaSQgu5amDQBVUBVVY1CxxoqRxqqIqiI726n3a8m3S+keS7lbU&#10;xYk8c0ArQKOAUYA4dWC/y9Yqv/Rl89ahw8O3YPilu7HVTSSE00eayNFuBcStpGuJqmOnnMYH5Bty&#10;ecmvu5Kbfkn7yu6ygNax8m3CODSjNLHL4SnyJqkijzzTqR/a8SJa88NcGtoLQ4pQZDH+dOqxaKJY&#10;6KjjtYpS06m/J1CJA3+xB/3n3ijO5aedq8XP+E9RfHpdFfSM56ytwT7oOHTLgBiB11731XozvxR+&#10;KvYHyx7Npdk7XSXE7ZxTY7I763stProNo7emqD5jVNLaKsz+cigljxNLGdTyI7yaYY5ZElz2a9oe&#10;ZPeHmq22PYrVhtkTob65bEdrAxPf/SkOllihy00n8ESTSxinlHlTcebd2ihgXw9siI8aQj8PGg9W&#10;bgPTj1uF9T9V7K6U6+211l17iUw+1drUAoqCn1eWpqJXd563JZGpKq9ZlMnWSvPUTMLvK5NgLAdw&#10;uSuTdh9v+WNq5S5atPB2m0j0qDlnYks8kjUGqSRyXdqCrE0AFAMuts2yy2ext9u26AR2kQoqj9pJ&#10;PEknJJ6EX2Kul/Xvfuvde9+691737r3XvfuvdFu+XPyLwnxQ+PPZPe2coP4yuysRG+IwQnNMc9uP&#10;K1lPidv4g1ASRoIarKVsfmkCs0cCuwBIAMpey/thf+8fuXyt7ebfc+Ab+ciSamrwYI1aSaTTUVKx&#10;q2kVALlQSAa9Rr7u+4tv7V+3+/c6TWouJ7dUSCEkqJbiaRYoUZgGKprcNKwBKxK7AEinWjZ8mPmT&#10;3T8wN/0naXaMG2KLL0OIp8Lg8dtrFvQY3GYWkyGRyVFRKtTU1lXUvFPk5NUssru/F/f0Ce1PsdyJ&#10;7J8tzco8oyXcllJMZZXnk1vJKyIjN2qqqCI1oqqAOuH3u1z7vfu7zUeZudLqKTdFtVtgII/BiSJX&#10;dwiLqdqBpHNXkd6GhY06v2+B3867bmX6y3rQfNHLYva27tjGhG0MztTa2dqhvzDtSzRvj6jH4emy&#10;VJj8/jp6aNfLI1LTVEdQD6WjkJ5yfeI+4bullzXsNx7E2c15su4a/qYri4hX6SXUCHDyMjPC4Zjp&#10;USOhQjIZR1nn7PffX2Ow2fctq94d1puFtFG1lLBaTM92ukq8LrArxLNGyoRI3gxusmQDGztUZ8m/&#10;5rHy++Qm+81kNtdj7n6f65pMtNJsvaHXOcyO1ailxkT1CUEm4s1hKqkymdyslPKGnMsxp/Kf240V&#10;UAzR9qPue+yntry9Y2268r2m980PCBdXN7ElwGkIBcQxSq0cMYYUTSofT8TElq4r+5f3lPc/3A3a&#10;S+HN+4bVtXiEw2djNJapEgLaA8kLJLPJpI8R5HKlxqjjjWiiyf8AlR/zYu49+dz7b+LHyYyZ32+/&#10;RkKfrXsqeCnh3JQZygx9Zlht7dMtLFBHmcdlKejkSmqnQ1cNSUSR5InBhxZ++J9zfkfl3kXdPd72&#10;ptP3cNu0NfWIJMDxO6x+NbhiTE8bMC8YPhsmplVXXvya+6/95jm3dOZNq5C563KTc9vv3MVvdS6f&#10;qLefSzJHK4oZ4ZiuhWYNPHMy1Z4WPg7PXvkz10m697917rVG/mh/zYu+aHvrfHxw+OWfm622l1bl&#10;Dt3d29cQiLu/dW6aSFBmqSkyciy/wXA4msd6ZFpgk1Q8TyPIUZI07E/dJ+5v7dXHt1y/7o+6G2ru&#10;u87vD41tayV+mt7difCZoxTxZpFAkJeqoGCquoMzctPvK/eb5yl5r33kzkrfZNq5e266e2eW3Oi5&#10;uZ4SY7jVN8UUMcwaONIdDP4ZkeRlkWKMnnxJ/m4/KX489jbaj7S31uXufpqvr4aLeG3d65So3FuH&#10;H46rqr1OZ2vuPKvUZmDLY4Ss8cEtQ9JOo8bIo0Ok3+8/3L/aL3M5Y3VuUeXrXYueY4y1tNaxrDC7&#10;qvbFPBGBEY3oAzqgkUnUGPcrRH7Sfee9xeQd1tp9z5lv965cD/4xaXcrXDtGTVmt55mMsU6CpjBk&#10;8Fz2SLQq8e7Jt7PYrdOAwm58FVJXYTceIxudw9agZUrMXl6OHIY+qRWAZVqKSoRwCARfn3wU3Lbr&#10;zaNxv9p3CEx39rO8UiHiskbFHX8mBHXZjatzst62vbt522cS7ddwRzROODRyoHRhX+JWB/Pp49ou&#10;l/Xvfuvde9+691XP/Mx+ck/wX6Iot6bc2/Qbo7H3xuFdobBxWXadcLTVoo5a/J5/MJSvFUVVFh6S&#10;NQsCSRtNPPGCwQN7ye+6n93+P7wfuHPsW57lJacr7fbfU3kkdPFZdQSOGItVVaRiauQwVEYgFqdY&#10;8/eN957n2c5SsLrZ7SKbmbcp2htvFBMUQRC8txIisjSLH2II1dS0kqEnQG605qr5hfIKT5BP8rTm&#10;cOndAz43OmUjwWM/hSVS0IxcdGmHanakNCmHApRqBmMfrMhm/c99wIfZL22X22X2dFjOeRPpvAMZ&#10;lk8Qrr8QsZNWrX4v6mDprgLo7euO55/5il9zT7p/vphzmb36j6gRRUEgTwhSLQYtIiHh0Kk6cli/&#10;f1sebL/nj9Zw/Din7P3/AEWOn+T8NJkcIOo8FjtxU+EzO5aeeSnxe4HzE1HNjsVtmrpmjqaqIVsl&#10;SrCSKIXKleXm+/3f/Nb++EvKfLk8q+0rOkv7xleEyxQEBpIREGDyTq2qONvCCEFXc8Qeh21ffk5a&#10;i9tJbjd1jn93Yi8Qsoop0glatI7tpCpjjgKFXljEzSa1eOIZUjW7+QHyw7t+T/Zrdx9o1OBO8Yae&#10;joMRBg8RT4zFYjE4yaefG46kgAlqJoqaapkfyVMs8zFyC5UKq9R/bf2c5C9peVByPyjFcfuRmZ5D&#10;LIzySSSAB3Y4UFgqiiKiimFqSTzq9yud9590ubbnm3m7cRPukkUcVY41hSOOIsyJGi1OlWZiDI0j&#10;mtGcgADaY/lN/wAzLcnzUi3r1T29hcRi+5uucLT7n/i23IZqXD7w2e+QpcPU5ObHzSzDGZjF5Wvp&#10;o5ljYwzpUKyrGVYNyI++T91Pa/Yd9h5w5Kv55uRd0naDw5yGltrkI0qxhwB4kUkaOylhqQoQSwII&#10;6pfdf+8Puvus+4co82xRnme1tTcxXESaFuLdZI4pPEj1MEmheaEMVokqygqiFG1XQ+8FOsw+m7L5&#10;WgwWJymcyk60uMw2OrcrkalgStNQY6mlq6ydgoJKw08LMbc8e1NlZ3G43lpt9pGXu55VjRf4ndgq&#10;j8yQOkl/fW22WN7uV7KEs7eJ5ZGPBUjUszfkoJ60aPnP/My7b+becq9tS4XA7U6W2nu7JZLY23KW&#10;hWXN1RiSqxeNzW483VeSqnycmLlctDT/AG9KjTsPG5VGX6B/u+/dS5M9hNvh3VL64vOfLyyRLuZn&#10;pEtdMjxQRLRRGJAKM+uQhB3CrA8Qvf3325k97Liytt38K15Ytrlp7S0jRdaVQojXExLvJMI2YNoM&#10;cNXNIyVVujofykP5m2/NkdkdYfDrtDH7dm6i3LW122th7kgp/sNwbX3duPK12VxlJX1RqUo8rh87&#10;n8i1LpaMTQy1EbI5VWRoK++f91Dl3f8Albm33v5SubpedbSNJ7uAtrhuLaCNI5GRdOqOWKFBJUEq&#10;yowKgkMJp+6Z7/bhyde8oe1e7Swyck3N09vCSmma2uLqV5IiJAQJIpbmQxsjrqXxVdZAsZjfbY98&#10;ZOur/Xvfuvde9+691737r3Xvfuvde9+691737r3Xvfuvde9+691//9Hf49+691737r3Xvfuvde9+&#10;691737r3Xvfuvde9+691737r3VUP84/4174+R3xCyEXW2Nrtwb06t3Tj+yMdtXGwtUZHc2Pocfk8&#10;NnMdjqZI5JavI0+Ly71cMKWkmNOUTU7KrZi/ce90+X/a/wB67Z+abqO22Ld7N7F7hzpSB3eOWJ3Y&#10;kBUaSMRsxwusM1FBIxT+9/7ebxz57YW91sVtLcbhs98t4YIlLySw+HJDMI0WrO8aS+NoUF3WNlRW&#10;cqp0mZxksV5KHMYXK4rKUf7NVi8hQ1NHX086gAxTUlREk8Ti44Zb8++9kf0t5puLG/hmtJMrIjqy&#10;MPUMCQR9h642XFlou5YvHTDEHIFKcQfQjzB4dW2fEX+Ut3Z8mPjN2R3RV1ld1vuBzX/6H9jbm2xU&#10;U8vZIxFCamSomyFZk8bLgsZlqw/Z0VU1LURSzKzG0alveGPvT98zkL2p91+VuRIYI9020aP3ldwT&#10;qRY+I+kAIsbiaSNf1JYxIjKpAFWNOsnfb37p/N3uZyXu/Pe37gbU2qn6G3kg/wCSmyprfw5mljEU&#10;ZJEUMuiRHm1glUQt1Uxl6PcG0Mzltp7w25l9tbo23XVGLzmFy9BU0GQx9fSuY56appKiNJYZI2X6&#10;Ef63HvMqyn23e7Gy3nZN0gutouo1kiljdXR0YVDKykgg9Y27js1xZ3c1vOGjnVyrxyApJG6mjJIj&#10;AMjqQQysAykEEA9WV/y8f5c2/vnVtbtfc1PuGTrDbW1HocVt3P5vbFVlMZu/cVZHXTT4uimTKYyS&#10;KHFR00Rqp40qRF9wg06jY4r/AHmfvP8ALn3e935O2qTbBu263geSaGKdY5LaFSgEjAxyAmQs3hqx&#10;TVobNM9Tn7P/AHZ+Yfew71e7VzBFYWe2JHSWSBpYp7iTWfpw6yJoKKoaVgJDGJIyU7lBID2j15vj&#10;o7sjd3UvZO2slt7d2y8rU4rJUlXBMkM5hdhBX4+d40SuxeQhAmpqhLxzQurqbH3kfyjzNy/7gcr7&#10;LznytusVzst/CsiMpBIqMo4BJSRDVXQ5VgQeHUN8x8qbvy1u+47JvtubberSZopoWwyOp+dKowo8&#10;bjtkjZZEJRgSd/8AlP8AQXY3fXza6g3jtrb2Tg2H0luvG7/31uyRK2kxWPiwDGuxmIGQhMST5LOZ&#10;KGKBKQMTLC0jOphWT3AP3x/cblj269hOddj3Xc4m5i3+zeztLcaWkczdkkmg1okSFnMlBpYKFIcr&#10;1Of3ZOQN35o90eUl26F5LTb7+3v7mVaiOCK2lWZRI4oA08iCKOOuqSrtpMUcpXez9/PT12y69791&#10;7r3v3Xuve/de697917r3v3Xuve/de697917r3v3Xuve/de6rj/mt/Hjf3ya+FPZPXnV9Ac1vvHZD&#10;bO9sBt6MotTuJ9qZWOtyGFoTI8aNkqrEvOaaO95p0SMepx7yg+537mcue1HvzytzNzbc+By9LHPa&#10;zTGumEXEZVJXoCdCyBNZ/ChZjhT1j795rkfe+fParcdv5dtGuN3tLmG6SFfjmWLUsiIPxSCKR3RB&#10;3SOgjXucdaMFZR5zb9XW4Tcu3M5tzO4WVqLJYbNY2sxmTo6yDiSCooquKKohkU/gqDz7+gyCfb9y&#10;hgv9q3S3utunGpJYnWSNlPAh1JUj7D1xF3HbpLO9mtZn0zByGVgVZD5q6sAyMOBVgCDggdbAH8gv&#10;4ydonuXfPyq3HtzLbX63Tr7J7D2lV5qhnopd5ZrO5bCVtTV4VagRvVYbE0GIcS1KgxtNNGiEkPp5&#10;u/3jXuxyiORuX/Z/a90hu+aTuSXdwsThxbRRRyqqy6a6ZZHkGlCdQVWYgdtc/wD7kXIG/Hmu754k&#10;tHTli0sZYEnIIW4uJ2i7IageIkUaOZZFqqyNHGCzeIE2u/fHXrp71DyNFHksfX46ZmWHIUdVRSsh&#10;s6x1UDwOyH8MFkNv8fb9rO1rc290gBeN1YV4VUgiv7Ok93bpeWtzaSEiOWNkNONGBU0+eevnUfI3&#10;ofsj4sd2786l7M25k6CsxWbyLbfzMtJKmM3Xtp6uU4fcmFrBGsFbQZKjKPdOYnLRuFkRlH05+1/u&#10;Jyt7vcg8u858qbpFJBNAnjRBgZLefSPEglWtVdGqM/EKMpKsCfn8595A3vkLfr3lHf4Wg3WxcoQw&#10;0iaMEiO4hJrrgnUa42BNKlH0yI6KL38vroLfHyZ+W/VO2drYTLJtzbO68JvLfW6Y6CaXGbb21tmv&#10;gy9ZPWVbNDTQ1GQNItLSozhpKidAqtz7BX3k/cbl/wBqPZjnHdt3v4Tud3Zy21pblwJJ550MahVy&#10;xVNRkkIFAiMSR0KPZX253Pn/AJ+5W5e20l/8cimuHUahBaxOJJZXIwlQhjj1EB5WRBUmnX0Bffzd&#10;dd4+ve/de697917r3v3Xuve/de6ID84fgdsv5bbb/i+Nmpdody4Chki2xvFYnWhzVPGGkh2vviGl&#10;X7jKbfllP7cgvPRO2uPUheKTGv3/APu58ve8lgd1s1js+fbeIrDc0osqipWG5oGJSv8AZygGSAk6&#10;dSF43AnOvIm283W/iECLd41pHMBkf0W9VPzBI8utV3tPqDfvSG98l1t2ht7I7S3bQxrUNT5CHyUW&#10;RxjOUTO7WysGqhz2JmZSoaJmKkFWsysBxz515K5s9v8AfLrYObdlktNyhPwmlHDV0MGBKvG9Dplj&#10;ZkJBWoZWUYv73sO8cvTfTX9kfGOP6JBxUHzH59WC/GKCP5O/CD5A/FekXydi9R57/Tz0/j3JefKY&#10;6kAhz2HxVKjRvLN5hWUw1lh583EbWXjJ/wBp7Me63sH7ge1DyGXmzZZhvW2pjUwEZjuYIlUqWJBk&#10;WrlgJL1G/AAJI5PiXmbkTfeUXNb+xYvD/RxUBfsOpc1+LqrSmhaehiqY1K/bOwrEq/2qokEgxmE2&#10;IKEW+g94aSuI7h4mNdQ7SuV+2vz6ikRgKARkYNeNRg9Z8dlMlhsliczg8hXYXMYGtjyWDy2Jqp8d&#10;k8TkIZBLBXUFfSPFVU1VDIAyurAgge1tleXm3XcV9Y3UkN9G6usiMyOjoQyOjKQyMjAMrKQysAQQ&#10;R16G6uLa6S9tpmS6Q1VlwRT09Oth/wCHnyNX54bB7Y+PHaW1ajG9oVOwKCpfvHbmJghg3Im2q2GP&#10;Y+8s7FTQU/8Ad/fO09yTQ1NICfBWSUsjweFV8Q6beyfuXb/eR5U5o9r+eNrePneXbEaXcrddGtrS&#10;VWtJpWjCiO6t5njlQr2SUYAR/wBmZ/5M5sX3H23euXdwtXjv4UQm4VRpLggxyjFBJG6qw4gleAAp&#10;1P8AlJ8q+jvjRuTbm4JMVsbvr52bZ66xvXOZ7Hpca2I2vtatSHyV2X3JQUeSyNNicnV1lXPJFj6R&#10;myAikNNJU0sDgFZ7v+8/t57Ub1t+5Czt+Y/vC2G0LZyXaqyW0TU75J40dYTPqLt4cI8eONniaS3j&#10;kCsYc2807ByxJBeyW8V9zfDB4YcAAjGS1MJqOdIzmmB1r69h7+3p2lvDcW9+xc/Xbr3buWv+8zeW&#10;ymlpJpoWAgpqWnGqHGYyhRFip6SDRBTwosaKFUD3zT5n5q3znXmDcOa+Ydwe43q7cu8hOTVQoAAA&#10;UKqBURQoVEVVUBQB1jvuO7bhvN8+6bjOz3j+v4Rx0gcAF4AUx0kFM8Ec0jyDILIXkMjBEkpg12KR&#10;ogTUsQNhcfQew8RHIyKq+GRQUzRvma149IjI+WLV8+rSsPEvxj/lr7izOcikg7L+ae56OmwOMmV6&#10;bJ0PUmypln/iNRTylA1NNTPNIsiL+5HnaW9x9MxIrKH2s+63uE8x8Lmrn68ijiGQw260bWXKuaFJ&#10;CXAdB3R3kLcBUSwXPKPtfcXcraN23ZwqkfF4Z+H8glaf6fqrFJGZVb6ahr0/6nV6tP8Ari9veHrK&#10;ASPTqJUEkCJEWyop06QUweGSsdYzTRw6GXVaZprEakS9yfaSSUq6wKT4pavyp8z0oVQw1EdGt+I/&#10;wq7Y+W2e0bXpZtsddYypjpN3dkbioZloMZLGVlloNv0v7J3BuGSBwfto2EcSsrTyRKya5/8AZf2F&#10;5v8AefeHi2yMW3LdvIPqL1gTAlaExJw8afSdQiQjSCpkZFZSwq5S5J3bm291iNrfaIzRpSuH/wBI&#10;D8TfZgefW2P0N0P138c+usP1r1tiRQYnHIs2RyVQI5c1uXMvGiVufz9akcZrMnXMlzYLFCgWKJEi&#10;REXsp7Z+2fK3tRytacqcq2hW1Q65ZXoZrmYgB553AGp2oAAAEjQLHGqxoqjKjY9j2/l7b4du22HT&#10;CoyfxO3mzHzY+f7BQdDN7kDo3697917r3v3Xuve/de697917r3v3Xuq+/wCaJ0RvT5E/Cntzr/rq&#10;jlyu96aDCbv29g4FV6jP1O0sxS5erwtIjOnkr6/FwzrTILmSo0IASw95J/dI9w9h9svfnkvmTmec&#10;Q7A7S200p4QrcxtGsrHNESQoXPBU1McDrH/7znJO78+ez+/7VsNs0+7W8sF0kS5eUW8gaVEAqWk8&#10;EyNGgBMkirGMsOtDVpq/EtNiszh8ji8ti3kpMjj8hSVFHV0tXA5SaCopqiNJoZY3FirKGB+o9/RG&#10;Etr0R3ljexTWcwDI6MrKynIIYEggjgQadcRrrb/8alCTrTWRTzBBoysOIZSCGByCCDnq0f4Bfy0e&#10;yvm91f2jv+mzz9ZYbAVdPiNkVe4ts11Zj9+54UlTVV1HR1v3+NFHj8cv26TVUaVah6kDSChviN94&#10;/wC9Vyr7Bc28o8uS7cN2vrlDJdLDOivaQ6lVGZdD6nfvKxkxkhCa9w6n72l+7DzR7z2W/b7s++Q2&#10;VltyqkLyQtJFeXJDl7dZVkTwvB0p4j6ZdJlUFagjquPfm0d49S743P1p2JtfMbY3hs7K1WJzOKyt&#10;HPSyxz0srR+WEyIq1FJUBdcMyFo5YyHUlSD7yh5d3rY+c+X9p5q5Z3eC72S+hWSKSNgwIYVoaHtY&#10;cGU0KsCCAR1Bu9cubnsu4Xm17vbta7tbytFNBIAskUi/Ejr+wgiqspDoWRgxsd/k7/Hrs7ub5r9a&#10;9r4PbmRous+kcjWbo3ju+tpJocSlX/B8lR4bb9DVyKsVZmcpkKhP2Yyzx06SSNZV94vffd9y+U+R&#10;vYbmrk7cN0ik5r3+Jbe2tlYGTT4iNLM6jKxRoD3NQFyqCpPWSn3UuQd65k9zuW73boC+17VdpdXc&#10;4/s4RGpeKMtwMs0mhUjrr0F5aaIz1vDe+AXXZnr3v3XutDv+Zp8be0+gvmL3dntw7Pz8vXXaW/Nw&#10;dg7G3xFj6mo2/k6Ld+SlztRjmy0MApI8lhq7JPSzQSFZVaMNYo6s30QfdR90uUPcb2Q5B27bd7th&#10;zPtG3Q2d3al1WaN7ZBEH8MnUUlRBIrqCpBIqCCBw4+8Z7ebzyV7k83rulrLFZXm6XV3bTMpENxDd&#10;zPcKIpD2tJD4himSodHQsVCPGzlC6i6Y7R+RXZe1equqtmZrcee3FlaSieopKGplxuFpppQKjL5y&#10;vWP7bF4iggV5ZppmRFjQ8349zVzpz1yj7Y8q7xzhzhvsFrt1rCzAM6h5WAxHEldUkjmiqqgkkjqL&#10;OTOUN75v3e22Dlm0N5v1ywSKJa+ZprkIDeHEldUkrDTGgLNgdfQ/6k2FT9WdV9a9ZUtR93TdebC2&#10;jsiCqvIRUxbWwFBhEnHlLS6ZVotQ1EtY8kn38zXOfMUnN/OHNXNc0eiXc9xuborjtNxM8pGMY10x&#10;j0675ckctpydyZynykk3iJte221oH/i+nhSLVnOdFRXPQhew10KOve/de697917qjr+ez8de0O6v&#10;jlsPePVm3MlvHIdP70yGb3JtnC0k+QzM21c5iVpa7NUFBTJJPWDCVWOhM8catIIJmktpjYjoB/d6&#10;e53KXIfuhzFsfN+6RWNtvdgkUE8rBIhcRSakid2IC+KrtpLEDUoXiwrhX99TkHe+auUuV+Y9nspr&#10;mPaLicXEcSs7rDcxoDPoWrFInhQSaQSqyGRqRxuy6fs0lcqvS/wfKfxMSGj/AIW1HUDIfeKwhNMa&#10;Qp9wJxP6NGnVq4tf32yjW3JWb66H6SmrxNS6NPHVqrSlM1rSnXJJLRfqQjXUYj1Zaopx9erdts/y&#10;ie+t4fByi+SGNbJ0nZD0mT3bT9DZLa1VS7myOzKKrljhrKCtOTepOeyGNp2rqbHvQJJUQMgRvIyq&#10;2Fm6/fT9utk+8BP7XXQiflYPHbnd0uFaBLplBKuvh6fBRyInmEpCMGJGkEjJ2x+6bzxfe2M/u3Z3&#10;LvdFXkXbPpnFxJaIafURPr1O7ANKkHgapYdJiZnZEeoBslLTCeKsx1dR1VHJNTVNLVU8sFTDUU7N&#10;HNDJDIiyJLHIpBBAIPB95sC1SUxvBcxvDIAyspBUqcggjBBHAjrGZ9tIlCLcIQ3mCKZ62Nv+E+fx&#10;07Hot/8AbPypz+Cr9v8AX+4OvZ+rNnzZSmnpH3XX1u69ubky2UxEcoQ1OKwq7WSB6jT43mqdEbM0&#10;coXmB/eUe53K8/LnJvtBt24R3PMltuY3C5EbBhbolvPBHHIR8Mkv1BcJXUFTUwAZCeh/3GeSd+i5&#10;j33nl7YryxFtktjHKy0FxPNcW0z+AfxJbra6JmA0eJKqKxeKVU2mvfIfrpd0juw9owdgbA3vsSpq&#10;Z6Kn3ntLce1ZqymnqaWppI9wYisxTVVPU0c1PV089OKrWjxOkisoKsDY+zzlnepOW+Y9g5hiiWSS&#10;xvYLgKwVlYwyLJpKsCpDaaEMCCDQgjog5r2KPmjlfmPlqaZo4twsJ7YupZWUTxNFqVkKspXVUFSG&#10;BFQQevnMdl9b7/6J7F3l1V2ftXLbb3ZtXPZHHVVPXUM9PFWRUtTLHBksbK6COuxeQg0zU9REWimh&#10;dXUkEH39PnKvNPLfuHyxsfOHKW8Q3WzXlujqUcMVLKCUcA1SRDVXRqMrAggEdfP9zRyvuvL27Xey&#10;b3bNa71ZsYp4XqGR1NCRqC6o2pqikA0SxlZIyyMCTi/yvfj9vX5GfM/qqTB4TLw7L6t3RhOyN9br&#10;SllGNw1BtOvizeNopq14Xp1rc/laCGkghv5H8jMLKjOsH/e29ydh9sPYrnBdwv4W33d7SWxtLcsN&#10;cr3CGJ3Cgg6YY3aRm+EaQDUsAZY+717d7lzx7ncnWFgGe3s7+C9upEFVt4LaQTAyHgpnkjEEQ+Jn&#10;eoGlJGXfT9/Ov13I697917r3v3Xuve/de697917r3v3Xuve/de697917r3v3Xuv/0t/j37r3Xvfu&#10;vde9+691737r3Xvfuvde9+691737r3XvfuvdF++UHyP2F8UOld3929itVS4PbFPDFR4nH+P+J7iz&#10;+Qk+2w238b5SIkqchVH1SNdYYVeQghCDJPtL7Xcx+8fPmycg8sBBuF2xLSPXw4YUGqWZ6Z0ovADL&#10;MVQEFq9R77o+5Gye1PJu5c4b5G8sURWOKFKeJPPIdMUKE4XUas7nEcavIQQhB0gvkH83ux/kF8kc&#10;X8nJtn7O21m9v5HblftXbVPQtXYmKk2plmy+Jhz5maOTO1U1Sx+6lbx+ZTpAUAe+/Htr7Bcr+23t&#10;bd+06b3fXVhcxTpcTs+iQtcR+HIYaVEKhf7NRq0nNSeuJPuF7mbp7g+5a+4+62trbbxDPA8cUKVh&#10;T6aTxYVfVmfu/tXcAyjiqrRRtvfy3v5g21Pnf1pmqwYFNldp9cyYvG9h7OhlM+LT+JRVP8K3Btqo&#10;kCzS4LKGgmXxSDy0k0ZjYupjkk4wfej+7XvH3eOarCD94m/5Q3QSPZXJFJDoK+JDOowJY9anUO2R&#10;WDAKdSr1v+7z7623vLsV7De7clnzZtyx/URRkmCSOTWIri3JyEfw2DwsS8DjSWdGjlkNn2V8a/j9&#10;3Hk6TNdp9M9b7+zFCuily26No4bK5OOK0Q8DV9TSPVTU4EKDxu7JZRx7hvlX3U9yeR7Saw5Q563T&#10;bbGQ1aO3uZY4yc50K2kNk9wAOePUlc0+1XttzteQ7hzbyNte4bggoJZreN5KY7S5XUy4HaxK/LoW&#10;8PhsPt7GUeFwGKxuDw+PiEFBisRQ02NxtFACWENJQ0cUNNTxamJ0ooFz7Bd9fXu53c9/uV5LcX0p&#10;q8kjs7sfVnYlmPzJPQzsNvsNqs4Nv2uyhtrCJdKRRIscaD0VEAVR8gB0G3aHQnSvdkNHB231Zsbs&#10;NMdIklBJuvbmNy1TRMnl0ilq6mBquCP957orhDqNxyfYq5S9xefOQpJ5OTOb9w2wyghxbzvGrVp8&#10;SqdJOBkiuBnHQW5t9uOQufBbjnLlHb9yaI9jTwo7rxwrkawMmqhqGpqOljszYuy+usDSbW2DtPbu&#10;y9t0ChaPBbXw2PweKg0okepKLGwU9P5CkagsVLGwuT7I995h37mfcZt35j3m6v8AdJD3S3EryyHJ&#10;OXcsaVJxWg8ujvYeXNg5W26LaOWtltbDa0+GK3iSKMHArpQKKmgqTk+Z612Pnt/O63z1f3FuXpb4&#10;qbZ2RmU2BkZ8HvPsTelJkc3T1u46GR4cpi9q4zHZTGUgocTVI0EtVUNP55kbxoqAM/Tf7un3BuX+&#10;beSNq5794N2v4G3KIS2tlaskTLA4rHJcSPHI2uRaOsaBNKkaiWJC4Ae9P3zN72LmrdOWvbm2s02u&#10;xmeCS8njaZ554yVlFugkSNIY3BQSSCRpmVmRUjCPLF+A/wDO57D7P7q2x0r8rNtbExFF2FXxYLZv&#10;Y+zqPIYGLHbnrXSHE4vdVBkMrkqGTH5iqIp46mD7c080iGQMhLI794z7g3LPKfIe7c+ez267jPPt&#10;kZlubK5ZJi8Cisklu6Ro4eJe9kfXrVTpIYANb2U++Rve/c17Xy37iR2TbXfSrAl3FGYHgnkOmLx1&#10;8R43gkcrHrRY2hZg7l49RjGj+ZR/OGzvxl7H/wBBnxx23szee/sNS01Vv7dW71yOV29tuevp1qqP&#10;AYnH4XK4lq3NRUskc1RLNO0MIkEfiZ9TKBfusfcj2/3X5X/1wfdDdL6x5cndls7e20RzThDpaaR5&#10;Y5NMRYFUVUDNpLawtARR94L7299yFzPLyX7f29lLeWgH1l1OrTIsjqGFvbxpLEDIilWlldnRS3hC&#10;NnDtGSL48/z9e98f2bt/GfJvZPXuW6qzNfBQZrP7FwuWwW6trRVMqw/ximinzuRxmXo6DyeSalaG&#10;OWVEISZG+s+e5n93J7eXPKe5XftPv+5w84QRl4obuWOW3uCor4TERJJGz00rIGKqTVkYdRFyN9+H&#10;nS23mzPO1rZX3LZelx4EDRXUaEj9WErI0cnhirNC0WqUAKksbfFtfYbMYvcOHxWfwldT5PC5zG0O&#10;YxGSpHEtJkMXk6WKtx9dSyDiSnq6SdJEb8qwPvjnfWN3tl7ebbuFu0V/byvFIjCjJJGxV0YeTKwI&#10;I9R11A2/cLLdrCx3TbblJtuuYUlikU1WSORQ6Op81ZSGB8wenL2l6WdVw/zH/wCYLt34I9Z4rIUW&#10;Hod5dt77mq6Pr3ZtdUTQ40pQCL+Jbj3G1HLDXDBY56iOPxwvHLUzSBEdAHdMovuu/ds3P7w3Nd5b&#10;T30ljyXtyq15coAXq9dEEGoFPFcBjqYMqKCxViVU45feI9+7f2W2XbodtsorznHcS308UhbwYo46&#10;eJc3GhlcxqWVEiRleaRtIdEWSRNfTG/z7/nHjc5BmM1szo7MbfjqUmyG24Nr7jxoegLXkgo8rHuu&#10;eupqjxmySSGYKwBKMLg9Jrr+7n+7/dbfJZWG+8wQbkUok5uIHo/kWjNuEZa8VGkkYDDj1g1Z/fe9&#10;2RfxyyS7RLEWFYmtHWMivcoZbgSrUVCsZG0mhIcAg7SnxH+UGxfmD0Ts/vPYMNVj8fuFKmhzW38g&#10;6S5Ha26cVIKfOberZ4lSKpajnZXhmUKJ6aWKQqhcovIv3o9peYfZL3D3v2+5jdJbm2KvFMgIS4t5&#10;BWKZQcrqFQyknQ6utWADHpV7Ue5W1e6/JlhzZtkDQSM7RXEDMGa3uI6eJEWAAdaMskT0UvDJG5RG&#10;YoplfcV9SR0CnyI772D8Y+nd692dl1c9NtPZVBDUVMNEiTZHKZCvrKfGYfC4yF3jSXIZbKVcUEep&#10;lRNZdyEViB57Ze3XMfuxzvsPIXKsKvvN/IVUsaJGiKZJZZCASEjjVnNASaaVBYgdAn3F592b2z5P&#10;3jnLfVkeytEWkcYBlmkdgkUUYJA1SOwFWIRBV3ZUVmGjl80vmxvL5ndzRduZPZe3NmUuGw9Jtra+&#10;Dxwetn/gGMyeVyNBJn8lUKrZXLyNlXEsgSOIKFREVV9/QF7E+wux+xfIr8l2m/XV/NPO088r0UeM&#10;6Ro4hQf2cY8MaRUtWpZiT1w896/ci896edrjm7f7G3s5fpEtY4rcGkcMbyOokkbunl1SvqkKxqV0&#10;qsSAUO0n/LB/mTbd+a22sp19uTb9BsXuzrfB0VXmtu4kt/d3cW2IpKfFx7m2zHIPJQRU1VLDDV0T&#10;lvt3mjaNmje0fIv72n3Wdz9ht1tOZdr3KTcOQt0uGWKaT+2hnIaQwTkYcsoZo5RTWFYMAy1bqV92&#10;j7wtt7r2J5V3qyhtOc7G0ElIRpgurdCkTTQoSxiMbvGssJZgviRtG7KzLHbL7w16yv697917oOuy&#10;Ooere4cQmB7U692h2Dh4n8kFDu3AY7NxU0muNzJSmuglkpXLxKSY2UkqL/QexPytzrzdyRetuPKH&#10;Mt7tt6RQvbzPEWGRRtBAYUJwwPE9Bbmrkfk/ni0jsecOWbLcrVDVVuIUk0HGULAlCaCpUitM9SOu&#10;+rOteo8Eu2Or9h7T6/wCuZTido4HG4KjlmZ5JDPUx4+ng+6qC8zEySF39R59t8zc381c6bgd25t5&#10;ivdy3IiniXMzzMBQCilydIoBhaDHDp7ljk/lXkuw/dfKXLtntu3k1KW8SRBjnubQAXbJ7mJOePS9&#10;9hzoR9e9+691737r3Xvfuvde9+691737r3QLd5/Hzqb5HbMqNj9s7UpNw4ti02OrkZqLP7eryhWP&#10;KbezdPprsXXREg+hjFKBplSRCVIG5+9t+TvczZzsnOOzJdWwOqNsrLE9Ka4pFo6HyIrpcVV1ZSQS&#10;3c9o2zeYPpt0skmhrUBhwPqDxH5HqkzP/AT5HfCHtrBfIH4vS1XeG3dqVk1VkdpT/Z0O/J9pVFPN&#10;SZ3atZjo2ho91JX0FQ5iqaJVqlqAki0oaNG98+9z+7l7o/d+54273H9pyd82Gz1s8RoLkRMpE0U8&#10;K08eN4+0NbK0gcq62ymMMYcbkbfuSd3bf+VpmurZjWWJqa2WuRT8WOBWhxWnRYvml8X8Hn6bJfLX&#10;42Y2vyvTu43q27H2hVYnIY/dfQu8qVpH3Nh9z7MFPHl8TiJnIeMSIy42pk1AtQTU0nuJ/e32j2OX&#10;bF92vZ2wnb2+uZmF5ZhGWfa7wM3jRzRMCbaBWAJqxiUNSNhC1sXDHPnJ0Cwf1x5aW4NhSslqiHtc&#10;nu1IRrUV4/wnh2kdVn0sRqaKOpgJVKY66ha0eOqkj+qhk9IuU+th9feJUziKdopBVmwunKg/b1Ga&#10;opUfp0anA8R/xXVuuwex858fv5W9V2B09HX4Xe/cPdmV2X2d2Li4DLntg4aCeuxlDDFWQxSz46Y4&#10;XHU9Lj5DpSkny0k0bJPIjHOHlnmDc/bv7o8+8cgW/h8x7vvclpfXkI0ywxLE7IPGA1Ra1Coj6lMR&#10;uZGhdJ3Rupa23c7nl72ki3Tl63/3Y3E5WSRRVh3sNR45CgKPQtUZz1UNJFCtTPJEWdmlqr1MhP3N&#10;UKmYyTz1kl9dRU1b+uV3JZnJJPPvCNp55xruHLSNQmprkDyrwA4DqGkxL9Vn6knUSSSa8TWpNc+v&#10;XUayyMxsSS17WAHJ4AAtb6+6sUUDq7Mzszse4kkn7ejvfEL4lyd2Zeo7O7JyNPsf4zdYNJneze0s&#10;xI2NxmaosWY56nY+3a6WanM2RnJ8NZURqy0kTWBad4YpMg/Y72Un9wZ7jmvm+T92e1W3NrvbmUmN&#10;WCFS0EJBDNLMCF1I36IbVmUxRSjPk/kq75g3A7hu5a05YsaSSOQNNyOJiqeC0+Nl4YAyekj8u/kH&#10;V/Irtc5HC0Uu1+rdjUNHsDpfZE0MFHBgeu8THFT/AHz0cSkU1buFaaOWRGZ2iiSGAOVhQ+wz71+6&#10;kPuXzLDJtFr9NyPtduLXbLVQFW2togqRJpUlRI2nW9C2kaYgzJEp6K+dea/61bha28FoU2WAhYIi&#10;oXSq4GBkE0GKmgoBgdAb1v1h2D3DmF2r1hsjc288+a2OF6XbuHrcl9jFLIY4ZszWwx/w/A45ip/y&#10;irlihABJNgfYH5Y5K5v5y3NNt5U5futxvCq1WGMsF1mgZ2A0ota1dyiChqwAPSbb9m37eLp4rPan&#10;lauaKf5tgKPmervvi9/J1iir8Tvr5RZWKd6U0mQoep9oZOYUaTlElam3ruSmEYrnhf0SU+OYRMy3&#10;FSy8HPz2c+5BODDvHu/dKLchWXb4JNTkEVKXdwqgJpJo0dq7VK1FzpJUzTyv7Rxwst5zLP4tQCIB&#10;8K/JmHxU86YPr1ertnbG3dmYHGbY2phcdt7b2GpUo8Xh8TSxUdBRU0d7RwwQqqgsxLMxuzsSzEsS&#10;ffRDYth2bljaLDYOX9ths9mtYxHFDEoVEUcAAP2kmpYkkkkk9TTa2ttZW8NpaQrHbRqFVVFAAOAA&#10;6ffZt0o697917r3v3Xuve/de697917or3zC+VWxfhx0bufujfEE+VGNMGK2vtaimSDIbu3ZkhIuI&#10;wVLUPHKlHBI0bzVVSyOKalikcJI4SN5b9kvZ/mH3w9wdp5E5fkWHxayXFwwqltbpTxJWAILEVCxo&#10;CNcjKpZVJZYt94fdTZ/aDku85q3OH6i7LiG1tgwRrm5cMUj1kNoRVVpJpNLFIkdlSR9Eb6uuT/n3&#10;/OStzM2YxGzujsXgzUtPSbbfau4q6MY9XJWnqcpNutchNOYhZ5EaIFuVVRwOt9p/d0fd+gsY7G93&#10;zmCbcNFGn+ohQ66cVjFvoArwUhsYJPHrm7c/fc93H3AypcbRFFqxEtm7RjOAS1wZSOFSJVJyRp4D&#10;Y2/l6/Oja3zu6Ym35j8Kdp752lkafbnZOzxLJU0mJzk1J91S5DDVcoEtTgM1Ckj03k/eiaKSJ9Rj&#10;Ej8v/vLfd83f7vPPUfLtzf8A1vL97E09jc0CtJEG0skqjCzREgPp7WDK601aV6AewvvTZ+83LF1f&#10;SWS2nMlg6R3cKktHV1LRTQk1bwZgr6VfvjdJIyXCrLIYPfnxl+PPaGeot09h9K9abx3Hj5xU0ucz&#10;+0MLX5RZ1ZHEktZLSGeqIeJT+6XF1H9B7jXl33X9zOUtun2jlnnzdbHa5F0tFDcypHTIoFDUXifh&#10;A4n16GHMXtJ7Yc3bjHu/M3IO1Xu6Ka+LLbRNIf8ATtpq4+T6h0MeMxeMwmPpMThsdQYjFY+FKagx&#10;mMo6egx9FTp+iCkoqSOKmpoUvwiKqj+nsD3d3d39zNe311JNeSNqeSRi7sx4lmYlmJ9SSeh3ZWVn&#10;t1rBY7faRQWUShUjjVURFHBVRQFUDyAAHQWdofHvo3us0bdtdT7C7Cmx5Q0VVunbWMytbShNeiOG&#10;tngNWkK+Vv29ej1Hjk+xfyl7le4HIYnHJnOW47YkvxrbzyRq1aZKA6a4GaVwM46B/Nvtl7e89yQT&#10;c48m7duM8XwPPCjyKPQSU16f6OrT8uhC2xtTa+ycLSbd2ft3CbWwFAumjw238ZRYjGU4IAZoqKgh&#10;gp1d9I1Np1MeSSfYa3bed236+m3Pe9zuLzcZD3SzSNJI32s5JoPIVoPLoS7Nsezcu7fBtOwbVb2W&#10;2RjtigjSKNfsRAFqfM0qfPrWq+bf88zsfZvcO5+q/iftfY1dt3YmTqcDnuxN7UGSzku4s5jppKfJ&#10;/wB2cbRZXGUNFhKSpRokmqBUS1JQyKI0IB6o+wf933yvvnJG084e8e77hHue4xLNDZWrpEIYnAMf&#10;ju0cjtKykMVTQsddJ1kEjnX7u/fT36x5l3DZ/baOyj2G1leH6qeJppbiWNtDSQqZEjjt9QYIWSVp&#10;l0yqyKQpXX8uz+dFv7uzujEdEfKPbmysLW75knptg9g7Po67B0SZuKmepgwO6cdXZLJUoiyqwslN&#10;VwNAI6gqkiMr+SMPfeb+4ny5yFyJe+4ftHul/PBt4DXlncskrmItpM1u6IjVjqC8bBqpVlYFdLHv&#10;sT97/eeaOa9t5U9w0sjaXzeFDdxIYGiuD8Ec6F2jaKYjw0kQI0cpQOro5eJo/m8fzO6HGVO9vhx1&#10;BgcDuapmxbYbtre+bhGQocPNlaMM23to08biP+MUNLUg1Fe5YQzMYo0ujOy37lf3Tbi7i2H3w523&#10;G4tIlm8XbrWI6HkEbf21ySK+E7KdEIA1KNbNRgoIPvcfeNgvBv3s/wArWtvLt+kw393IviVkK1MF&#10;mKhVaPUBLcnUQ+qKNQys/RIP5UH8x2m+LO+Yuke0cDgoupe092QTzb/gjFJmtlbir6agxFPX5eqd&#10;/DWbQZKKH7lWCNSeqcMRqQz998b7r0vu9y+/P3KO43B5z2izIFmTqiuoUZ5GSNeK3NWbQRUSYjIB&#10;owhj7qnvrYez+4XGwbxbw/1P3O8V7i4aizWsjKkQmMhNGtlCIZY2oUXVKjVBR7ef5iP833aXxtxm&#10;E2j8Z63rfuntXOu8+QyAzY3LsbZeIWMhHr5NrZWD+KZ6smZTFTLVxLDGpeXVcIcKvuy/co3n3Su7&#10;/evda33TYeT7cAInheBd3UlchBcRnw4VFdUhjYsSFSlC3WW3vp977YuTfotk9rty2zd97kBea5Vx&#10;dWdtGMCOsEyCW5kyVUSaYQuqUMWVDWP0x/P0+TuG39gh3vsTrLdPWldkaan3I20cJltvbrw2OmmV&#10;KivwlQ2drcdVz0UbFxBUQMJwujyRk6xlhz1/dy+019y5uJ9vOYd2s+ao4mMH1Msc1vK4FQko8JHU&#10;Mca0caa10sBpOPvK/wB+P3Dst1tpeZLWw3HZfEXxo0gME4iJGo28iy+H4irVlSVGWQgIXi1eItzH&#10;zm/mi9cfGfoDZfZ3Usu2u3N39upG/V+LOTf+BnHfbRVdduTcUVBPDlRQY1aiKJqVGgmeeZVLx2N8&#10;Gfu+/dI5o91vcjfeU+c0utl2XZSRfyeH+rr1FUghLgx63ozCQh1CKSFauMsPeX70PLvI/JXL298j&#10;z2m6b1vKlrQOxMMUSqGknuI0ZJSEJWPwA0bmR6MyBWPVGO3P5+Hzbw+focruzZvS25drpXwy5nAU&#10;m2M7hqpsWZQamnxWVg3NNNSVYgJEUs6VKq4BZHFwegu6f3c/sJfbbcWezb5v1ruxjIimaeGVfEp2&#10;tJGYAGWvxKhQkVAZTQjDvb/vu+7MV+ss0m03MOsHwXtmjVlr3IskcodCRUK58XQaMySAFWv87R/m&#10;fdE7B+GW3Pl7i2fcVLvyhpqHYvXyV9JDuDIb6qVqoaramVeIzjHLt2toaj+IVGhgkUBZFZpI1bnB&#10;yj90z3D5j99N09lLwC1m26Rnu7woxhS0XSVuIwaa/GV08FKirPRiArkZscy/ed5P2f2e2v3R2+3N&#10;xe7gPCtrEyKsv1Y1CWGdl1COO3ZHM0oDAooMSu0kStqTVHzi7UPyy/2cg7Q2GN7Dcybkk2muJlO0&#10;3p0w64D+G/atUNVanw3pao8nl+5Jm/Vx77Nxfd/5PHs3/rHDetx/cP0hgFx4g+oDGXxteqmnEuQl&#10;NOj9Phnrk9/rl7vL7vf675isxzOb4XPh+D/imsReBo8EuToMYoTr16/1NWvPW6H8IfmJsb5t9HYv&#10;tzZ9FNgclBXTbd3xs+sqEqqzam66KCnnq6D7lEi+9xtVT1Mc9JUaE8sL2ZVkR1XhT7++yHMHsH7g&#10;XfJe9zrc2rRia1uVBVbi3YkK+nOl1KlJEqdLCoJUqT2c9lfdzbPePk9eYbWzNpusEpgu7Ytr8GcK&#10;r9j0XxIZEZXik0qSpKuqyI6KIe8vir8a+wt10++d79F9Wbo3hTTRVCbizOy8HWZWWaCdqmGWsqpK&#10;MvXvHUOXBn8lmN/YZ2P3g90+Wtnk5f2D3C3e02RlI8GK6lWMAjSQqhqICBQ6NOOjXfPZz2q5l3cb&#10;/v3t7tF1vOoEzSW0RdiCSDIdP6hqSe/V0OdFQ0WNo6XH46kpcfQUUEVLRUNFTxUtHSU0CCOGmpaa&#10;BI4aeCGNQqoihVAsBb3H09xPdTy3N1M8lzIxZnYlmZialmYkkknJJNSePUh21tb2dvDaWkCRWsah&#10;URFCoqgUCqqgBVAwAAABw6le2enuve/de6C/srpPqDuOjioO1es9kdg01OoSnXdm3MXmZaaNZfOI&#10;qaprKaSppovN6yqOqlhci49i3lXn3nXked7jk/mu/wBtlY1b6eeSIMaUqyqwVjTFSCaY4dA/mv2/&#10;5H55jii5w5T2/cljFFNxBHIyCtaK7KXUVzRWAJz0/bF662F1jgoNsddbN2zsfb1MF8WH2thcfhKA&#10;FEWJXenx8ECSyiNQut9TaQBew9l3MPM/MXNm4SbtzPvl3uG5txluJXlfJrQM5JArmgoK+XRly7yt&#10;y3yjt67VytsNpt+2g18O3iSJSeFSEA1NT8Rqfn0svZH0fde9+691737r3Xvfuvde9+691737r3Xv&#10;fuvde9+691737r3X/9Pf49+691737r3Xvfuvde9+691737r3Xvfuvde9+691737r3VN388XqDfHa&#10;HwxlzWyKfJ5Vuq974nfm5dv4qCaqqMpthMflMLkKv7SBxJUJgpcrFVyAJJohjkewCllzi/u/+duX&#10;+UvfRLDf5YoRvG3yWkE0hCiOcvHKi6iKKZRG0YytWKrXNDh199jlPdeYfazbd220M1vtG5pc3CqC&#10;aQPFLA0xAzSFpVZ2pRIjJIxCKxGmHS1yGiil8MyWj9SNGUYH+mn634991Jrci4dNanPGvXIKe1YX&#10;Lp4imrcQaj9vWx3/AMJ3OsN6ncHyA7qrKPM4fYdXiMHsLECppVpsXujPfxN8zXVdPJNS+eqk21SU&#10;iRkwyrEpyFnVm0aOXn95rzbsI23235Dgngn5iSaW8k0tqkgh8MRIrANRROzFhqUsfBqpArq6KfcV&#10;5X3Ucy84c2eJKNji26O0qKeFNPLKJiA1CS9skQ1AMAouV1BiRp2kvfIzrpd1737r3XvfuvdYKqFq&#10;imqKdJXgeeCaFZ4/85C0sbIssfI9cZa45+o9uQuIpYpGQMFYGh4GhrQ/I8Om5ozLDLErlWZSARxF&#10;RSo+Y4jr50HyS603V0T8i+3urd/QZePP7d3hmEbKZoTS1W4MfV1ktZitxNXSogyCZ3HTx1QqFusv&#10;l1D6+/p39reatn9w/bHkrm7lySA7bdWMR8OKgWF1ULJDoB7PCcNHoOV006+e/njlDeeUuYd85Y3g&#10;SfvTb72WGTxDWR9LEpMTxYXEZSdH/Gkiv59RPj51Pub5G989adK7GgnfO71z9PQfxSOkmqqfAYyP&#10;VUZfcFasTR6aLD42KWeS7oCEtqF7+3vcrnLafbD275q585gkUbfYWxfwywUzSHtjhWte6RyqDB41&#10;oadU5M5G3fnjfNo5S2pQdx3K6jgUEVoGNZJGWoJSGIPNJkdiN0JfzP8AjNvb4d/IDO9Tb6nnzkX2&#10;GPzW2N6Jjp6HHbuwWQhBjyVCks9WE+3rEmppo/K7RzQsrEHj2FvYr3W2H3u9t9v5y5ejW3fxHint&#10;S4d7aVDlHIC1qpV1bSAysCOjf3L9qd79puZty5H3d0ea10PFKq+HHcQSLVJ4kLMQhbXGQSSssciG&#10;umvRWYKXIbpzWD2ltvFZDO7i3NlKLCYPE4ullrK/IZTI1EdLRUlJTxK0ktRPUSqqgC5J9y7JNbbR&#10;YbhvW6XkdvtlpC0sskjBUSNFLMzE4AABJr0D9q2y7nmUQxs8zMqqigs8juQqRooqzu7EKiKCzMQo&#10;BJA6+iz8Y+uMz1B8dejurdxVIrM/1/1XsfaeanVg0ZymE29QUNfFC6ySq8FPUxNHGQxBRAR7+Yv3&#10;Y5osedvc73A5u2yLRt25bxd3EQ8/Dlmd0JwMspDHHEnrvl7Wcu7hyl7bci8s7sR+9LHaraGUA1Cy&#10;JEodFI4qjVRT5hQehz9x90PutWH/AIUM9Sb2g3l0n39FT5PKddRbZn6zyTQw+eh2zuaLM5TcFDJU&#10;GOPXSnclBXuEZ20O1AwFj+rr1/doc57DJsfPvtw8kUPM5uxfJU0eeAxRwuFqe7wHQEgCoEwJqOHM&#10;T79XJ+9f1w5V5yUO2wXO3Cy1fgiuIZZ5whzhriOZmTHd9PJntHWuVW5SmFHM1yxMfEYW7EkD0gfW&#10;/vp/BaSmdBSgrx65+W1jMbiMUoAePW5v/Ik663Lsb4MUWY3JSZTGjsfsrd29cFjcnHJD4cB9thtu&#10;UlXSQShXipslVYCaVeLODrBIYe+F/wDeGcz7VzB94O4strmhl/de1W1rK6EGs2qWdlYjBZFmVT6f&#10;Ccjrr59yfYr3avandd0utX0257zNPBWoDRJBb23iLXiHlgkAIwyqrAkEHq5z3gt1mF1Vr/OT6m3x&#10;3B8Cu0ML1/iq/PZ3bOX2hvufBYuCWqyGUwe2MzFPnUpqWFXlqWx+MnkrWRQWKUxsCQB7y6+45zls&#10;HJP3i+Ur7mS8jt9vu4Lm0EshCpHLPERFqY0C65AIgTisgrjrGj72nL267/7O7i+028s0lheQXUkc&#10;Y1M0Ka45WCjisSy+O/mEiYgEinWjxSZGnFOqyB4JIF8csUiFHR4+GRkI1BgRaxHvv9NayeIShDKx&#10;qCDUEHz64rXFnMZiUIZHNQQagg8DX06vU/4T99Ybx3D8ouyu7KbF5Gl692r1dldnVWckp5YsZkdy&#10;7jzeAqKLCU9QwEdRVRUOLnqnVb+NY1LEFkDc9/7yPm3Y9t9pOVeQpbuJ+Zbzd47lYgwMiQQRTBpW&#10;Xiql5FjBNKliBWjUzn+5By5u03uTebxHbt+6Nv2uZZpRXQJrh4BDbk0oXZFkmK1qqxgsBrSu3774&#10;n9dWeve/de697917r3v3Xuve/de697917r3v3Xuve/de697917r3v3Xuve/de697917qAmKxkdTX&#10;1keOoUq8pHFFk6lKSBZ8lFTxtDTx18qxh6xIIXZEEhYIrECwJ9phZ2gkuJRbRiWYASHSKuAKAOad&#10;1Bgaq0GBjrWlQSQBU8eq9e5f5WXxH7hyku4P7q5vrjcE7O9RkOtc0cDR1cju0jNVberKbKbdILMb&#10;+KlhJH5+nvGXm77n/svzOZpbHabjZrqRtTNYyKi1JJNIZ0ngjBJ4RRx4x5CgH3H255S3Bnk/diwz&#10;sSS0R0EkmpJHDj8uu+s/hnQ/FHqbs7Y3V2F3B8kcX2bUwVeV6z7X3XtDb+zjWR0S42qrPuf7qTiC&#10;TKUMUCVH7U4f7OIqsbAud8vex8PtByTzby5yltV1zXtu6Cr7dfXFpb2+oLpY6/px3SrpDM2rEUYG&#10;kjV1vZuUbflTZLnaNqSS9tHJIhuHXSCckV8M4J8iDSmM9AJVfyn+h+zvNuSo2P2d8cMxIr/dbQwW&#10;/No762v5HHkmfERypn5oVWRisV5KcaFH7KfT3FsX3N+Qec4v3je8s75yld1q1sl9ZXsZY5bRJ/jM&#10;mkEkKDIg0gfprw6KLr2u5a3KsosZLKZjUiNwVqcmlajj6U+wdOWF/lVdEdWRQ5DHdd7t+RmekLyQ&#10;0fYvYmO2TtGjdfTEmRosHi4KqojY8uGpq1SP7H49rbX7nvInJojvLHlO95r3EtqVbu+jsbeKnAMI&#10;YxI/zDLKp9Bw61a+13Le1xsybab+4PlPIAn8lp/xlsdYO2vgt8q/kpR4TaPYvb3VHTXS+2ZYV2v0&#10;x09tnOZTbmKoqDUmITLffttml3JWYynCLH5kWjSRTJFTxE29s83fd+98vdWwteX+Z+bNg5d5JtKJ&#10;a7dtiXE0EcSYiEistprljQKgYSeGCC0SR6iOk2/8kcyc0QW+33W8W9jskRUrBAhI7PhqToqB5D4f&#10;l0tOsf5QXxX2bNDkN9HefcWVQQGVd35yTGbeaWJVLNHt/bQxatBJMC3iqKipQLZTcXuKeTfuS+0X&#10;LqxSb617u90pVqSSG3hDLQnSlt4chVjxSWaUEdrahWpjtntdy1ZSLcXsb3l0DXVJQLX1CLQftr1Z&#10;Ts3Yuy+u8HS7a2HtXAbPwFFHHFTYjbmKosTQxrGgRWMFFDCssukcu+p2PJJPvKnYOWuX+VbCPa+W&#10;9ltbDbl4RwRpGv2kKBqb1ZqseJJ6kG3tre0jENrAkcQ8lAA/l0q/Z30/1737r3Xvfuvde9+69173&#10;7r3Xvfuvde9+691Rx/Pn6h3v2D8Vtp732hQV2aoOo9+NuDd+Ix8M9TULt7NYqXEHPfbQRyeSLC1w&#10;iWRjbxxVLP8AQH30B/u7Oddg5a93952DermOC43rbvBtpHIUeNFIJPB1EihlTUVHmyAcSOsIfvzc&#10;qbtvPIPLPMdiGbb9pv3a5ABIjiuI/DFw1AaJFIqozHCLKWJChiNPmKuj+yWQxSr+0fR4yGBI+mk8&#10;399tXt28crrBzxr1ybe1f6lkEinu41x+3raM/wCE7/Vm7sJ153127msbk8Ptrfmc2ltrasddQy0k&#10;Ob/upHn6zLZejklYfd09PNn4qdXVNIcSAMSCF5H/AN5nzfst/wAze3XJdjdRT7rt1vcz3BRwxi+o&#10;MKxxsB8LEQs5BNaaTQChPTb7h/LV/bx+4fNrlv3Tc/SWkTUOiWS38d5ijHDiLxkQlaqHMiE6kZRs&#10;g++XPXQzr3v3Xuve/de6aM/jZczgs3iIKp6GbK4jJY2Gtjv5KOWuo5qWOqjtzrp3lDi35Htbtt0l&#10;juNheyQiRIZkcqeDBGDFT8jSn59Id0tH3DbNxsI5jHJPBJGHHFS6FQw+ak1H2dfOK7f673R0f3F2&#10;J1NvzGVmL3NsrcmSw1d91SvTLWpBUSfZ5Sl1F1locrSaKiCRWZXikVgSD7+oTknmbaef+R+WOcuX&#10;btJtqv7VJU0sG0kgao24UeNqo4IBDKQQOvnq5l5U3blbctw5b3aLw91264e3mjOCrxmlQDnS66ZI&#10;24PG6OpKsCVt8XOkN2/KX5C9fdK7D102T3LXSPkdxNSVNVRbXwNBC1ZmdwVy04DGDG0MbMql4xLK&#10;Uj1qXBBD7uc/7N7Re2nMvPnMVHtLWMBIdSq08znTFCmrzdyATQ6V1NpOmnRtyF7c7z7jcw7PyVtJ&#10;Vb3cZxHVlZ1ijALzTOq50RRqzmpUMQE1AsD0/wDy5+OO+viR39u/qHfkVbkjSGnrtt7zGMqKLFbz&#10;wNZTxTUuZxZkkqVKanMUsfldoZo2RrEey32X90OXvef242XnXl144tepJ7XxFaS1mUkNFJQLnGpW&#10;0gMpDDB6Ue4/thvftZzHuPJW9MhuLN+x1Uok8LDVHPErE9jjBALaJFeMsWRuge622buftXtTYHV2&#10;yMNW5fdu+Nx43AYWnpqaeVY6uvqY4RVVLwRTtT0VGrmWeXSRFEjOeF9jfmnfNp5P5Q5k5t3++jh2&#10;bb7V5pWZgKqik6VBI1M3wote5iAMnoL7HyzunM11bbJs0Ym3S9njghjFSXklYIooATpFas1CFQMx&#10;wCejJ/ND4Wd3fCnemExvbVDR5jEbwpWqdu732rNkcttavnhJWsxIyNbjcZUU2YoAFaWnlhjbxurp&#10;rQ6vcWexXvvyD787Ff3XJlw8F7YvpmtbgJHcID8MmhHkDRPkK6sRUFWowp0Ovcf2R559nryz2Lm+&#10;1tU8WHxIZ7d2e2mANHVHeOJvEjx4kbIGXUrDUrKxJ8kdZlq/H4TE42vy2XzNXBQYzHY+kmrK2tra&#10;uVYKemp6aFHllmmlcKqgEljYe5sZoLO3ub+8uo4bKBC8juwVVVRVmZjgAAVJPAdRrZWc0rjw8tqA&#10;CjLMxNFVVFSzMSFVVBLEgAEmnR7vlf8Ay/vkJ8Q+n+reyu1qDHVOD3rUQ0U+PwVRk8pkNj5irohk&#10;abDbuSXFUtFi8hNAWUCKeeMyxugbUp948+zn3kfbX3q525u5V5OuJU3CwUsHlWONLqNW0NLbESM0&#10;iA0PciHSytSh6lfnn7vvuP7Y7dsXNHN+32ttY7unaI5GaW3lCCQW92DGqJMyVIVHlWsci6qpkhNb&#10;XrDSs4hmlLqFWJY2dmZvoukAm9z7yLgti8wHiKADxrTqJLa0Mk4UyqoBySaDqxrtb+XN3n1d8JNg&#10;fK/NxZCpxucnoslubrgYOvizexNqZppxgN05cvOzrS16LA0qmmi+1FVHraxv7xg5O+8/7fc3e/fM&#10;ns5YPGt1bqyQXvioYru4ip41vHQU1IdYUh28Tw20jy6m/e/u6858ue3Oye795EBt24S6Xi8MrNbQ&#10;vqFvczOWzFcUXT2Ap40Wr48VwzZejFJJLqJHjvosSx4HGm1z9feUKWU5mVKefHqEo9uuTcJHQceP&#10;W2V/wnw6r3Ttv4+do9sZkZnH4DtXemOpNp4euMkOPqKHZdLX01duTH0ciLZshkcxJSPOt1mFCF/3&#10;X742f3lPN+0br7lco8m2Jgl3HZ7B2uJEoXV7pkZIHYfwJEJAhyvik/i66k/cT5W3Lb9g595ruZJR&#10;tt/eQ20AJ/Tk+jWTxZox5/qTm3ZvN4GT/Q+tgj3za6z2697917r3v3Xuve/de697917r3v3Xuve/&#10;de697917r3v3Xuve/de697917r3v3Xuve/de697917r3v3Xuv//U3+Pfuvde9+691737r3Xvfuvd&#10;e9+691737r3Xvfuvde9+690FfdvcXXnQXVu8u2+1MvHhdi7NxMuRzVSYfu6iqV2WmpcVjqG4bIZT&#10;L1kyU1PACPJLIASq3YC/kLkjmb3H5u2Pkvk+yM/MN9MEiWulVp3NI7/gjjUF3f8ACqkgE0BCfPHO&#10;PL3IPK+7c1c03Ph7NbINQADNIzsEjhjQkB5JXZY0UkAsw1FVqw0LPlJ8gdsd4/IzfXc+wNg47Z2y&#10;9y5qhrsLtI0VFDFBQY/F43Ga6umoI46JKnJtj2qZ1jGkSzsBf6+/op9ovbbdvb/2w5e5F5j5jlvt&#10;9tYHSW51MSXeR5KKzksVj1hEJzpQdcEPc7d9r56585v5o2zZl2myv7lXitE0aYVSOOMAiMBNUhTx&#10;JQnb4jvQkdx3QPgH8wuk/l701Hm+n8TT7NqdjPQbe3n1rHRUtAdlZWpppJ6VKOGhVKSoweV+3mek&#10;qECmTxSB1V0Ye+FP3jvZLn32U55aw52vGvotwDzWt8WZ/qo1YBixfuWWOqiRDXTqUqSpHXaT2A92&#10;OUfdDk9V5b2hdrvttWOO5sAqKtuXDGN4tFFe3mKSGJ6KxKOrqsiMOjz+8fep36xTzwUsE1VVTRU1&#10;NTRST1FRPIkMEEEKGSWaaWQrHFFFGpZmYgKBc8e7xxyTSRxRRlpWICqASSSaAADJJOABknqksscE&#10;ck00ipCilmZiAFAFSSTgADJJwB1rc/Kv+fn/AHF7My2xvjB1jtfsvbe2qubHZPsTeVfmY8VuGvpn&#10;MdUdrYrC1GOn/hMUiFY6uedjUj1LEi2LdSPZ7+7m/rDypZ8we7XNl3tW6XaB0srZIjJCjCq/USSh&#10;x4hBq0aINHAuxqBzs9xvvyXFlvt1Ye2uz2E+xQPpF5eCZxdEGjPBDFJAUhqP05HkZpV7vDjXSWNl&#10;/Lq/m6bS+Y+5ajqTs3a+M6o7okjqazbOMx+QqqzbG96GkgeprKbDTZC9ZQ5yhpomlNLK8onhVmR9&#10;S6DDf3nPuW717H7VHznypu8u8ciAqs8joqz2rsQqtKE7XidiF8RQuliAy0OoSl7Cfessvc/eByfz&#10;dt9vt/NE1TavCzm2u9Kl3iUSFnhuEVWYRs7rLGrMjhlMfVgXyH+Hvxx+VOOpKHvLq/CbxnxwCYzO&#10;q9bhN0Y6ISCX7ak3LgqnHZpKIvcmnaZoCWN05N8bfbP3t90PaC5muPb/AJtuLGOXMkVFlt3NKamg&#10;lV4i1PxhQ+B3YHU6+4Xs17b+6P08nOfLMVxfQrpjuEZ4blFrXQJ4WSQx1z4bM0dc6a56jfHf4Z/G&#10;n4q01ZF0d1XgtoZDJRGDJbjkeuzu68hTGVpvtKncudqsjmBQiRr/AG6SpBcL6LqLO+5vvn7q+8Es&#10;D+4HN9xe20RqkACRW6NSmpYIVSLXT8ZUvk92T1X2+9mPbb2vM83J3LUcF/Kul7h2ee4ZSalPGmZ3&#10;VCQCY0KoSASpIB6W/dvx16T+Ru3I9q91dc7c39iad3loDl6VlyWJmkXS82HzNHJTZbFyPYF/BMiy&#10;aRrDAAeyDkL3O599sN0beOQ+aLrbb1gA/ht2SAcBJEwaOQDy1qSKnSRXo2589suRPczb4tt535bg&#10;voYyTG7akmiLChMM8bJNESPi0OobGoEDoE/j/wDy8viD8ZNxPvDqTp7D4vd/7i0m6M7XZbdudxCS&#10;p45UwVduWuyb4QyxXR3pRFK6MVZirEEe+5H3mPev3X2xdk5z53nm2XGq3iSO2ikINQZUgSMS0OQJ&#10;NSggEAEA9A3kP7u/tH7c7oN85b5WX98r8E9xLLcyQ4IrD47uIWIYqXjCyFSVLFSR0dX3A/U29e9+&#10;690nN27P2rv7bmV2hvbbuG3ZtbO0rUeY2/uDHUuVxORpmIbx1VDWRSwS6JFDoSNSOoZSGAINNl3v&#10;eOXN0s962Dc57Pd7d9Uc0LtHIjequpBFRUEVoQSDUEjoq3zYtl5l2q92PmHare92e4TTLDMiyRuO&#10;NGRgQaEAg8VYBgQQD0Qnbn8pr4BbW3sm/Mb8f8LNlYasV9LjMvnt1Zva1JVLKs0ckO18tm6vCukU&#10;iArHLDJEP9T7yL3T75P3j932BuXbr3InWzZNDSRw28Vwy0oQbiOJZQSDkqwb59QLYfdM9h9v3Ndz&#10;Tkwy6XLCGa6uprcEkmhhlmZHTNBHIHjpQaaAdWJUtLTUVNT0VFTwUlHSQQ0tJSUsMdPTUtNTxrFB&#10;T08ESpFDBDEgVEUBVUAAAD3jJLLLcSyzzys87sWZmJLMxNSzE1JJJqSck5PWRUMMNtDFb28Sx28a&#10;hVVQFVVUUVVUUAUAAAAUAwOs/tvp3r3v3Xuq/wDtP+V18Ge4d4jfm8OicFFuKWrauyUu18nndn0G&#10;bqpJFllmzOI21ksZi62WeRbySeFZJLnUxub5Icofe3+8FyRsZ5d2T3DuG2wJoQXCRXLxKBQCKSdJ&#10;JFAHAaiFxQCg6x75k+617H8z7rJvF7yatvdyMWkFrNPaxyEksxaKCRIwzMSWdFR2JJZiejkdc9ad&#10;f9RbRxew+sdoYHY2z8LGUxu39uY+HHY+AvbyzukSh6msqCoMs8rPNK3Lsx59wfzPzXzJzrvV3zFz&#10;ZvdzuG9zmrzTuXc04CpwqjgqKAqjCgDqZOWOVeXOTNnt9g5V2a3sNniJKxRKFXU2WdjxeRzl5HLO&#10;5yzE56XHsP8AQg697917rX2+bv8APJwvRvaGZ6g+OWwMH23m9lV9TiN9bx3JkMhTbQpM9SSPDW4H&#10;btPhpqeszT4udClRWGeKAzKyRLIqiVuk3sH/AHft/wC4HKVjzr7n8x3Gy2F/GslpbQIjXLQsAVmm&#10;MoZYhIMpFoZ9JDOVJ0DAz3j++avKfMVzy37ebVZ3i2kjxz3d0ZGhaZDpeO3iheNpERgVadpVVnUi&#10;NHj0ysKn8uL+b9j/AJjdg1fSHa3X+P6x7anx1dm9pT7erq2u2ju6gxsP3GSx0aZNpcjhs5RUqtMi&#10;PNPFUxI9mjdFSQH/AHofuT3Psfy3Dz/ydzJLu3JiypFcCZFS5tnc6UcmOiSxM1FJCo0bFahlYsoo&#10;9gvvV/65+/Rcn82bVbWm+3Cu1rNbFxBO0al5IGjld5IpRGrSIfEkSVVkB8J1RZcn8w/+cHtz4kby&#10;HTnUG0MP2123jxHNvJsrk6qm2jsfzReWmw9ecUVrsruOaN1klp45oFpIyvkcyMY0r92b7km6e9Gx&#10;nnjnbep9m5MkqLbw41a5u6GjSp4nZHACCFdlcyMDpAUajT35+9nZ+2u9y8ocm7fbX/MVvT6qWdnN&#10;tbsRUQ6ImR5pqEGQCSNYqhSXcssZe/hx/PjpezuysD1h8pOvdr9Wjdc9JisF2RtCuyse0qTPVJSG&#10;npdzYnP1mVrMRjMjUuEWtWtljpWZRMvj1zRyX74/3d8vKfKu482+0XMt3u/0atJNY3KRm4aFaktB&#10;JCsaySIoqYjEpkAOg69MbAT2s++2+8b3ZbR7l7TY223XLiMX1p4qRW7saKbmGaSZhAzYadZaQVDS&#10;R+D4k0WxoCCAQQQRcEcgg/Qg/kH3zA4YPHroSCCKjh137917ohPz5+fnWfwQ67xm4Nz0FTu7sDek&#10;1Zj+uevcdUJSVGcq6FIWrspl8i0cy4bbuL+5jEs3jklmlkWKJGPkeLIv7uf3cea/vD8zXe27TcpZ&#10;ct2Cq97eOuoRK5OiONKjxZpNLaVqqqoLuw7VeCffP302T2X2S2lls/reaLxX+ltQ+gER6fEmnkox&#10;jgjLopKq8kjsqItBJJHSBsr/AIUR9p0+8cRJ2j8d9kp1xJWRxZ+XZeY3BDu2goZpNLV2OkzVdWYm&#10;uno4zr+3kihE5XT5Yr6hn5v392XyhJsd6vKPuZfnmgITCLqOE27uB8DiJFkQMcawzaK10PShw32T&#10;79vOf71tjvXKu0XG0ax4kVt9RDcaa9xjklnmiLqKlUeNFkYBTLEG1rs7dV9obI7p672j2p1xm4Nw&#10;7J3xhqbObfy0CtH56So1K8NRBIBLSV9FUxvBUQOBJBPG8bAMp98nOb+Ut/5E5m3rlDmiwa237b52&#10;imjOaMvAqRhkdSHRhhkZWGCOujnKXNWx878ubTzVy5eCfZr2LXG1CDxKsjqcpJG4aORG7kkVlOQe&#10;l/7DfQi6DDubuLYHQXWe7e2+z83Hgdl7MxkmSytYVEtTOxZYaPGYyl1I1blsrWSJT00II1yyAEqt&#10;2At5F5I5k9x+a9m5M5SsDc77fShI14KPNpJGzpjjUF3bNFBoCaAhTnfnXl7285Y3Xm7mi88HaLRA&#10;WoKu7sQscUS1GuWVysca1FWYVKrVhrI7u/4UQ9wS7srajr747bBHX0dc4xkG6szuOp3XWYxJLJNV&#10;1+KraDFUdZURDVoSllSIm15LXPV7Zf7svklNmt4+Zfc3cf6ymMazbxQLbrIRkKkivIyqcVMilgK0&#10;WtBzm3P793PL7tK218rbNb7RrOmKf6iafRXGuaOeGMORk6YGVCaAyAaje98FvnX1f86Os6reGy4J&#10;9t7x2vNR47sTrzI1K1eS2pkq1J3opoK1IaePK4PKrSSmmqVjjYmJ0dEZeeeX3hPu982/d85rh2Tf&#10;ZFutju1Z7K9RdKXCKQHBUljHLHqXxEJI7lZWYHGa3sf737D707BcXlpamy5js9AvLNn8TwjJq8OS&#10;KTSni28uh/Dk0I1UdHRWXJ3/AHAPU3dcJJI4Y5JppEiiiR5JZZHVI440Us8kjsQqIigkkkAAe7Kr&#10;OyoikuTQAZJJ4ADzJ6q7pGjSSMFRQSSTQADJJJ4AeZ61tflL/P3j2X2LmNl/F/rDbXZe29v1M2Oq&#10;uxd55DNU+Lz2Qpn8dVJt7CYiTG1YxMcgKxVE9QHnA1eJARfqV7Rf3cbb7yxY777tc23e1bpcqHWy&#10;tUiMkKMKqJpZA6+IRlkRKJw1seudPuJ9+aez3y82/wBt9jsZtkhOlLy9EzfUkVDSRQRvAyQ1p4by&#10;SF5B3GOMUqaz+XR/N62t8xt1z9Pdo7RxvVHc7009ftmlxmRqazaW+qakjeeuo8PJkb1+MztHTIZh&#10;SyyTiohR2SQMoRoe+899yrd/Y/Z4+d+Ud6l3nkUOEnZ0Vbi0ZjRGlCdkkLMQviKqFGKhlIOoSn7C&#10;/ess/c7eI+UObtvttv5nnBNrJCzfTXZVSzxBZCzwzqoZ1QySrKiuQ6uug3Q+8FOsxeve/de6p7/m&#10;NfzZdo/CrO0PVGxNp0vaXeFdj6XMZHC11fPj9r7LxFapkoJtw1NErV1blslCBJDQwtCywOsskqhk&#10;WTNv7sH3Nd69+NvuOceYt5faOQI5GiSVEDz3Ui4cQq3YsaHDSsGBcFFQkMVxH9//AL0dl7T7kOVO&#10;Wtsh3DmxUV7hpWZba0V11RrIEpJNPIulxCrRBImWR5RqRJCV/Fv+ftX737Y23sL5LdTbY2BtXeOU&#10;osDjN+7Grs1NTbcyuRmFNRVG5MTm6vJTVOGlqpESaanlSSmVjJ45QpUzx7u/3clvsHJu6cx+1fOV&#10;3uW8WMLTPaXaRBp40GphBJEqBZQoJVXUq5GnUla9RD7cfffv9y5htNv9wtl26LYp3CNc2Ymja2LE&#10;ASSxTSz+LCCaysjxvGgLhJaaOrRv5gn8w/rz4KbJxNRW4r+/fam84ql9ide01eKAVVLTN4qncOey&#10;CQ1L47b9LORGGWNpamW8cYGmR0xH+7Z92bmb7wu/XscF5+7uULAqLu8ZNelmysMKVUPMwyQSFRe5&#10;uKq2R/v394LZfZbbrC3jshf82XqloLfXoRIlNGuLhwGKxBu2NVBeZ6qulUlkjp76g/4UMbyn7Ewd&#10;B330ZtLB9Y5fJ0+PyO4dgV+4JNw7ZpquVYhlpqHM1tfSZynog4eWGMUsjoDoa9l95tc7f3aGxx8s&#10;7hce3XuDe3HNkETOkN4kIhnZRXww8So0TNwVm8RQaVFKnrFblP79XMj75AvN/LW2yculx4ps1uI7&#10;iJPORBLNOk5TiYqRFxXS4aim8T5dfOXp/wCI/R9J3PuOq/vaN0UtIetNq4OriiyO/azJUa19AaOo&#10;mjkFBh1o5Fmqax43EMR4R5GWNsAPZb7vvO3vRz/NyLtcP0RtHb664lUlLRUbQ+pQRrl1AqkYYam4&#10;sqgsMwvdn315T9reS7Dmx2G4XG4qv0FvE4U3WtA6uXIPhW6oQ8sxVtIIVEeVkjag7Df8KIu6ot10&#10;FTuf449ePsF66L+JUeEz25od1Q4t5l8r0mWrqmpxUtbFTkka6FY5GHOgG46M3392XyG+z3MW0+6G&#10;5jmMRnQ0sMBtzIBgNGirIFJ40lJA/iPWFFl9+7nn96I95yvssm1Bu6GP6mOYrXgtw00kYanmbcgn&#10;yHWwHN82vjtVfEyp+X8+5o6vpY7ZOTrr08FTmDXT1CYebZFThZJdLbobNTigakdtDStq1eE+T3zc&#10;T2E9zYveWL2Tj2opz39X4adxWPQFMoullA/3H8IeMJAKhRSmsaes4n97OQLj2nl92HuGk5WMFHi0&#10;q0/jMwiNm0RbT45lYRFS3hmvia/BPidaTvbHyM2jvv5R5j5AbZ6f2th+v67sLGbvpeqJ6DHR4Gtw&#10;mLrKGafD5ekpKFcbfc0VC75BUheMzVUvDg3bvTyb7Yb1y97R2Ptvu3O15PzJHtkls24B3MyyyK4E&#10;kbM+v9AuBCSwYLGnw8BxQ5r3zZt+9y915ztOWLW02yXdUuU24BfpvDjdD4EiIoQrOEPjhV0s0klA&#10;Qc7unw0+UPTXyy6SwXY3SsUWHwdC/wDd3NbIajpMbXbDz9DBDLV7dqsdQhaOOniSdZKWaACCogYM&#10;ultaJwM98/aTnn2b5+3DljnxzPuEg8aK61M6XcLkhZld+4sSCJFfvRwQajSzdu/Zv3J5S9zOTLTd&#10;eU7NbOG3Ihms9KIbSUKreFpjohjKsGidAFdCMK4dENd7h3qV+omQr6HFUFblMnWU2PxuNpKmvyFf&#10;Wzx01HQ0NHC9RV1lXUzMkVPTU1PGzyOxCoqkkgD29bW1xeXEFpaQPLdSuqIigszuxCqqqKksxIAA&#10;ySaDpi6uraxtbm9vLhIrOGNnkdyFREQFmdmNAqqoJYkgAAk9azvyW/4UCZLAdhZfa/xa6o2rvfZ2&#10;3q84+Tf3Yk2fEG65KapRays27hMHkMJUY/FTxo6U01TNJLICszRIP2vfVj2q/u3LXcuWrLd/d3nG&#10;82/fLmPWLOyENbcMvas0sqSh5ASC6xqFGUDn4+uc3uB9+bcrfe57T272KwOwxtpW4vlneS4ANDIk&#10;EUtuYI2p+n4jvIykM6RNWMH1/l0fzX9j/NjIVPWe9NuUfVvetHS1WSpNrU9fPX4HeOKoonqK2t2v&#10;V1aLVx1mOp0MlRRzGR1iUyJI6q+jHX7z33OeYPYW2i5r2LdH3f29d1RrhkCTW0jEBFuFU6SrsQqS&#10;qACxCsqkrqm72D+9Dtvuxf8A9VOYrCLb+cCjPD4RY212qKWkEJerxzRqC7QOzlowZI3cLIsZ0fkV&#10;8K/jN8q4qJu7urcLunK41Fhx+5qaSswO66SmRxIKJdx4OooMrNQahcQSySQi5soubwT7Y+/Hut7P&#10;vOOQebp7OzlNXgYLNbsxFNXgSq8Yf+mqhuFTgdS37h+yXtp7pPDc84ctxzblGAq3ETPBcBRWiGaF&#10;kd0FTRJCyKSSoBJPTl8dviD8dfipjK7G9GdZ4bZ0uVXRl82ZK3MbmysPmNQtNX7jzNTX5eWijlsV&#10;pxKsClVIS6iyX3N96/c73gu7e69wea575IcxxUWKCM0pqSCJUjDEYL6S5qe7J6U+3fs57c+1iXJ5&#10;L5cjtrydQss7s81xIoOoI08rPJ4YbIjVljrnTXPVLX86z5wdHnbed+JO3tv4/fXcdLX4Cq3NuOeh&#10;pHpOraaKfHbhXHUOUmhkq6jcOap0hjngp2SGCnlbyuZLRjO37h3sBz+N12/3m3LcpNv5HeOZYIA7&#10;Br9iHh1vGCFWGIlmR3BZ3UaFC1frCn77nuxydu+03ftRt+1Ldcyw3EJnvCigWWhknaGCQgu80oCp&#10;ME0xojMrM0gKKS3+TV8zOnuke2B1H2tsfA47PdubgosVsjuNMbRSZbB5fIRQ4uj2jla6SH72h25m&#10;qkhUmik0RVMx8q+N3dJ3+/L7Gc78/cmnnTk7mC4l27ZbZpLrbC7COWNCZGuY0B0vPEuSrCrIvYdS&#10;qrQ59zz3J5Q9u+bpdo5h2GBv3tcRxQ7kUVp7SWQLEsLsRqW1magZkP6UjapFMTSPFcf/ADcPmV0n&#10;0b0huLpjdGGxnYHaPbO1c5jNrbSnpaOvi2lHksdV4uDfuYeoWQ4uTGS1RegCAVE0yEqVjDMcHvuX&#10;+xvPvuBz9tnPW0X0u28o7NeRSXFyGZDcFHWQ2cQWniCQKBNXsVTmrEDrLz74Huzyby5yRu3txd7b&#10;DufNu72UqxxMEZbFJEaNb6VmBMciEk2qqPEkkUkFY1dxr1fyvfmB1R8V+/JMp3ZsPCZXbm9hjcNQ&#10;9gviKOvzfVlclbI6ZvGmohkngxlU1QorzTskwjhR1DaNJ6W/e29k+cfd/wBuVtOQuYriHdLDXK9m&#10;JGSLcEKisT6SAZF0kw6wVJZlNNVesBfu0+4vKftTz4m88z7BFe7ZNHHEbhkWSewZWNLmAMCad364&#10;SkhRQU1MgR9pX56fMfob40fHxd5dj47G9mY/smEYrr7ZdPS4/OUG9q2tx7ZCjr5WqhNQRbfooTHP&#10;JV2cjUgiDOwtyK+7r7He4vur7lHY+V7qXarna28S8uizxPaor6GQaaOZmNUWPANG1kKDXqB79e7n&#10;I/I/t4l7uu2wb2N3jK2drSOSK5qmsTOz6kW3jBV2kAZqsixqzsOtNz4mfIna/wAe/kRsHt/f/X+O&#10;3xsrbuZrKnNbfkoqKqm+xyWMr8X99j4K9Go5Mhh2r1q6dXsrSwqLrfUO4vvL7Zbv7l+2XMfJXLfM&#10;ku379dQKsUwZlGtJEk0OUOoJLoMbkZCsTQ8Dxu9p952zkHn/AJQ5s3LZxu9nt8pMtrJoImVo3jLK&#10;JKx+LEW8WLXRTIihmQEsu+b1n2P1n8ieqdvdh7IrsZvbrXsXAtU0T1VHHUUWRxtWJaPIYrL4utjd&#10;Fmp5klpqummQhZEdGBH1+drmvlfmv2y5w3Llnf7eWw5q2u40sFYhkdaMkkcikGjArJHIpypVhTrv&#10;RyxzJyv7l8o2W/7O8d7y1uMLDTIgIYVaOWGaJwaMjB4pY3Boyspr0TqX+U38AJt9t2C/x7wByzVh&#10;yD4j+N7p/uc1UVszHZv8b/u59ux9RpxT/blufHf3N6ffJ+8gnLw5aX3LufowmjxPCt/qdP8Az0+F&#10;49fLXr10xq6iD/gTvYb96jdV5JAo4bwBc3Qtqjy+nE3h6P8AhQXwvLRTHRte0+z+pvi91BnOwt7V&#10;eK2H1j13hoyabF4+CmpqanjKUuLwO3sJQRwxS1tdUulPSUsKqpdhfSgZlhnlDlLnL3b522/lrYIZ&#10;tx5s3Oc90jlmYmrSTTSuSQqKC8kjEmgPFiAZX5o5m5Q9qeTbne918Kw5Z2+JVSOGNVGSEigt4UCg&#10;u7FUjRQFqakqoZhrTbz/AOFD/cL7oyMvXXx46+/uLFkZFxS7rzG5avc1Zio5NKS1dViq7G4ylrKm&#10;L1WSnkSIm3rtc9U9i/uzeSBtFqnM/uZuX9YTEPE+nigWBZCMhVkR5GVTipdSwz29c8Nx+/fzzLuU&#10;jbXyrs1rthk7Yp/qJ5wlTQPLHPBGHIoTpiKoxIBcDUb2Pgp87urvnR1nLu3Z8T7Z3xttqai7E63y&#10;NXHVZXa2QqRJ9tVU1SscH8V2/kzA/wBtVLGh1IySIjr6uev3hfu883fd85rTZt7cXfL91qayvkUr&#10;HcItNSstT4c0dRrjLHBDKSDjNb2Q98dg959inubWEWfM1oFF3Zl9Zj110SxPpXxbeWjaJNKsGVkk&#10;VWXJ5PeP3U39e9+691737r3Xvfuvde9+691737r3Xvfuvde9+691737r3Xvfuvde9+691737r3Xv&#10;fuvdf//V3+Pfuvde9+691737r3Xvfuvde9+691737r3Xvfuvde9+691Sf/Pm27vfM/Cqlym2kqqj&#10;bO1ezttZnsOlpVd/9+/NRZbE42uqY0jfVSUW48hSBmJUI0ikm3vPT+7t3PYLH34mtN1KLu15tM8V&#10;kzUH6waOR0UkjuaBJKDNQpHWFv35Nt3u89rtgvNuLfuu13qJ7qhoArxTQwu/9ETyIgr+ORPPrTqp&#10;JIftIWRlEZivbgcEc8e+3syyeM4IOqvXIm4SX6iQMDr1dbCP/CdTB7rqOx/knuygVqfr6n2vtXb2&#10;WL00vjyG7anL1eQwopakVCwa8biqWuMy+KRrVMZ1xgkSc1f7zncNnj5X9rNmuTq5la7uJo6MKpbr&#10;GqS6lpWjyNFpOoDsbDcV6GfcU27e/wCuvOO4rJ/uli2iKOYEHM0s+q3o1QtVSK5LChIDLlQaPtae&#10;+PHXTzoCPlLhNybl+MnyL25s6nqqvd2f6K7bwu16ShDGtqtw5TYG4KHC0tGEZG+7qMjPGkdiDrYW&#10;PuQ/aK/2vavdf2x3TfJETZbbmHbpbhn+FYY7yF5Wbj2hAxb5A9R97s2N7uftX7l7dtttJNuNxy/u&#10;EcUcf9pJI9pMqImR3uxCrkdxHXzpMSslJAaKsikpcjRyPBWQVCNFURTxHxzRzJIFdJEkUhgQCCOf&#10;f063pWaQXEDh7ZwCpBqCDkEEYIpwp1wD3Nddw0sZrbtlacKeVOjmfy7cPuTcX8wD4r0+zoKibI43&#10;tDB5rKz09PLUpSbcw7PkNzTVQgki8dN/A4KhWdm0LqFww9DQZ95q92vbPu3e78u+SKttLtEsUYZg&#10;paeSiQBag1bxShAAqaYI4iX/AGAstyuvdP24t9vJ+rO+2bgCpPhwzLNcGnotvHKW8goJOK9fQG9/&#10;N113e697917r3v3Xuve/de697917r3v3Xuve/de697917r3v3Xuve/de697917r3v3Xuve/de697&#10;917qBlYqyfF5KHHSiDITUFZFQzE6RDWSU8iU0paxsI5ypv8A4e1Nm8Ed3avcpqtlkUuPVQw1D8xX&#10;pLfJcSWV5HaPpumicIfRypCn8jQ9fNe3JQZnBb+39g91089HuvE7rz2P3JBWRNDUpnKTKVUOTE6P&#10;HEwk+8R73Vf9Ye/qc2u4sdx5c5c3DZ5Vk2eazheAqaqYmjUx0IJxpI8z9vXzqbtZX9p4dpuCOt7C&#10;zRyK3xJJGxSRGHEOrhlYHIYEHoVPjftPtvsLvrZez+gDm07fyRyDbWrNt5kbdytCafGVlRkKmPcB&#10;rsZHiIY8Wk3kleoiUxkpc6gpCHujvPJnLXt1vu9+5H055Ji0fULPF40b6pFVFMOiQyEyFdKhGNaN&#10;TFQacpbDzrzBu+z7TyGtyeari4K2ogn+ml1hHZ2ScyReHpiWRmbWtEDZ8ime29o9ldd9r762f3Rj&#10;83jOz8VnKhd1x7kqmr8tPkZyJ2rJ8maisTJrWpKJUqUmlSZGDK7Ag+zXkzeuVeZuTuXt75EubeXl&#10;Ka3X6cwLojCDGkR6V8PSRpKFVKkUKginSPmPZt92TdNx2jmO1mh5gtp3S6jlOqVZydbmRtTa2fUJ&#10;PEDMJQ4kVmVgxC/JUlZlpsdh8RST5LNZPJUVFi6Gjjaesqq2qqY4KenpoowZJJppmCqo5JNh7Ftr&#10;NBZpdXt7MsVhFEzSOxoqqqkszE4AAqST0m2aNjOzFWMekigBJYnAAUAliSaAAEkmgFevpFdN4zO4&#10;TqDqrDboSaPcuJ632NjNxR1LF6iPO0G2MXS5ZJ3YkvMtfFIGJ5LX9/Lhzzd7ff8AOvOF9tLKdqm3&#10;S7khK4UxPPI0ZA8hoIp8uvoJ5Bs9x27kXkrb93Vhu0G02cc4bLCZLeNZAx8yHDV+fQkewt0LetQ3&#10;/hQZht4UPyW6i3FmxNLsTLdaR43Z85VmpaTL4vOZGXc9H5PGEjqH+/pJiuskq4Nh9T2p/u2L7ZLj&#10;2q512ywKjmGHdS9yPxNHJEggalalRokWtOIIqfLk59+Lb98T3X22+uXY7TPsca22cVhml+oVR6q0&#10;sbP8pErxHVE2SqqZKKYySRtHYHRqVr2H003599C7WGVp0CqQ3r1g9ZwTtcxhEIf163Qv5G+1d9bb&#10;+DWHq93NVxYfdW/d1bl6+x9ZB4GotoVMWLovJTggGSjyWfoK6pjY/q8pI9NieFP94FvHL26/eBvo&#10;dlCG+s9ut4Lx1NdVypkajejJC8SMPLSPOvXYD7kW275Y+0F7c7qXG33W8XMloGBH6KrFE7KCAdD3&#10;EcxU8GywqrAm4n3hD1mJ1R//AD79s79zvw42/ktqw11Vtna3a+BzPYVNReRwmEkxGbxuMyFbDGra&#10;qGizddCGZrLG8qkn3n7/AHc+68u7f74bla7w8abrebNNFZs1BWUSRPIik/jaJGIAyQpHWE/359v3&#10;a69tOWr20SRtptd5R7jSTpTXBNDDJIARVBJJ4YqCBJLHitCNPummiamR0ZRHov8AgAcf7x9PfbOW&#10;NxKysDqr1yOmikWZlYEvXq/P/hOxiNyzd5/I7cdLDUR7Kg64wuHyc5p5vtJ9y1m6KKtwUaVIkWmF&#10;RBjKHIkoVd9L3BUXD85v7ze92pPb72v2uaRTvzbpLLGKjUIFt2WUlaaqGR4RWoFRwJpToF9xa03N&#10;vcLmS7jYnaothKTcaCWW6ga3BzQEpDc6aitA1PPrbR98aOuo/QX934vOZzpft7C7YWZ9yZjq/f8A&#10;i9vpTkiofOZDamWpMSkBX1CZq+aMLbnVb2LeQLvb9v575Kv92Kja4N3s5Ji3ARJcRtJX5aAa/LoG&#10;e41luW5e3vPm3bMrHd59mvY4AvxGZ7aVYgPnrK0+fXzfsVHJRJVUVVBLRVtJXVUFVS1MbQ1EM8Ur&#10;RzRTRSBZI5I5AQykAgi3v6i7xlnaGeGQSQPGpVlNVIIqCCMEEZB8+vn23RWadHB1IUWn7OjT/B7b&#10;+992/NX41Y3raGsk3LRdtbNzNRUUAkD0GCwuZpMluHIVUsasIKGlwlNO0rNZdFwfr7iH3/3LYNm9&#10;h/dS65pkQbVJs1zEqvTvmliZIUUHi7SsgUDNc+XUkeze27tuHuLyBabRHK25Nvdk8WgkMvhXEcsk&#10;nEdkUSPJJ5eGrVBGD9Cr380vXfTr3v3XutBD+ZNt3em0/nl8hKPsJqmfNZffeT3Jia+qpxTrW7Sz&#10;jrW7Sko7ALLRUmAkp6ZHHJ8HNmuPf0cfdZ3PYt5+7v7aT8tBVsINujgkRW1aLmIabgN6M0wdyP6e&#10;MU64O+/e1b/tvu17nQb+ztfHeZ5AWBGqGZvFtiuACn0zxKpGO3Se4EAlUiNV12Hx9NC1ZkcjlKKh&#10;xtNCvkmnrquojgpY4kHJkeeRQP8AE+54UiG3vbmWQJaxQs7scAIqksT8gAeofs4J5RciJWoIzUAE&#10;kinAAZJPAAZJx0cD5v8ASnyX6L7Q2hjvlHl8xuXcuf2Pja3bO5cvuTL7sglwFNLLD/BKbM5n/KIp&#10;cFUyMk1ILLTvJwLPcwn7A8+e1XuDylvV17R2UFrtVtuDrPBHBHbkTMAfFaKLBEqgFZOLgfLEle5n&#10;IfuXyPu0O2e5c11NvctnFLHJLcS3Wq3OpURZpST+iwZGhB/SY8AHUsTavq6RI4RK0UgeaNUQFSSx&#10;ICgD/XPucraGZmfQCCFNT1Gtpb3DPJ4asCFJJ+XRtvkt0h8qurdqdRbm7/wW+KfYO4Nt0VL1fX7i&#10;zZz+Ex+IFBR1dNhMasOTylPtkjGvC8dBIKWQxLdYyqHTDHtVz97P83bxzptPtvuO3tzHbXTNfpDF&#10;4Mrya2VpXrHG0/fqBmHiDUaFqsKjbmHkf3M5b2flm+552jcbfbby2H7ue4l8aM2+hXWOGksggARl&#10;YW7CJguRHQGhU5p4UhLuVMZXgcWIt9B+Pp7mFI3aSijur0AY4pGlCqCHr0bLFdLfLKP4Z7g7fhxe&#10;+af4qSbmhnr6f+8gg2tW5CPJRYqPPf3KOYSoraany4jhOQFC0SSgDyeg6YbvOe/ZpvfPbeSnvNvb&#10;3gFoQh8CtwqFDIYfqvD0qzR6m8HxQxWvb3CskDkn3QfkqXnC0s78e1v1ipLKLkLaPd6xCHNr4wMj&#10;JIFg8fwWVZKR69SkKUqKppmpFdZIxGYTpGpfpb+l/czPFKJipU6tXUdPDOLgqyNrDdbM/wDwnOxW&#10;6Rtb5MbgInh2FW57YuMx6vGyU9Xuuhpdw1GWmpmMYSR6XFVtIslnOnypcC/PKT+88vNoO7+1O21V&#10;uY47e7kehqy27tCsYbNQGkWQrUZ0nJ8ul33DLPd0u/c69kZv3MY7CP8AomdfqXIH9NInQuOOmSPy&#10;I62X/fKjroz0VL507f3bur4cfJnbuxaasrd15bpjflJiKHHa/v6+RsFVNU0FEkf7ktVXUKSxJGvq&#10;kZwouSPcxfd83LZtn98fanc+YZUj2eHfbRpHf4EHirpdq4Co+liThQKnA6if32sb/cvZz3Isdshe&#10;W7k2mfsQFmdAmqVFUAly8QdQgBLk6QCTTr57GFkSKhjgmtT1UF4qmGX9uSOVDpdXVrMrBgbg8j39&#10;K9+pe4aRO6JsqRkEH064M7kjSXTyx98DZUjIIOQQR5dH2/la4TcW4/5jfxrO06arqZMJuLL5zP1d&#10;ErtFQbbx+2cy2alrpY/TFTTUbGE6iAzSqnJYA46/e6v9s2v7r/up++ZURbi1jihVqVed54vCCA8W&#10;DUbGQFLcB1Pv3Z7Hcrn3b9vIbAOLkbokmAaiGJXkuCacF8BZFJNAdQXiwB33vfzoddweve/de6+f&#10;F888ZuTb/wA7flZQ71jliztR29u/KxTVMbw/d4LMZOXKbYqqfyRQlqSbbtZStEwFihFifqfpS+7t&#10;d7XuX3efZ642Fg23rsltGQpB0yxRiOdWoT3CZZAw9a4HDrgl732O7WnuZ7iQboG+tHMF+zA1rplu&#10;ZJYWpxCvC8ciesbKRgjoum06LMZ7fey9v7RiqqzeOZ3FisdtaDGS+PIvnayuhgxgoplkiaCp+8dN&#10;D6l0NZri1xJ+83Fjt3L2/blvTpHscFtI9wZBVBEqEyahQ1XTWooajFDw6jGwsdzuytvt0UhvJZY4&#10;41U6WeV3VIlQ1FHaRlVMjuIz0OPyp6o+RnT3aX8J+UOM3bTb4y+Npshjspu7Nf3nmy2JDPBDNRbi&#10;TJZemr4aZ0KMiVDmE+lgpsPcf+0HOPthzvyj9Z7SXdk+wQysjx20XgCOTBIaEpGyFq1BKDVxBI6F&#10;PO/KHuDyluz7d7i7dfW/M7xrI/1MvjySoe1XE4klWVe3TUSNpI0mhBALZWyxCPSQJJH9MaixYueA&#10;FH5JJ9ynbo5aoNFHHoG2schfUDRBxPy6NT8g+nvlD1d1Z0ZmvkDiN8Y/Yu58RVP1HT7ry8uUocXi&#10;jT46rloMdi5MlWttNp6OopZRSSw0kkkQVghCHTD/ALa87+0nN3N/uDY+217t8vMNpOo3E28YjeST&#10;U6h3kCL9RRhIviK0gVqgsC2RtzHyb7l7BZ8sX/N+17lbcv3to77Z9TKXj8H9NnWGEyObYENE5iZI&#10;WZSraSAaFWyEsKUE7OVZDFwODcW/A/r7mC2R2uIwoOqvQItI5Gu4goIbV1ugfyL8RunF/AnbNRuC&#10;OWDE5rf++stsunnpZqaRNtvWUlHLMrTSyCogqtwUVc8bosaFTYKSC78Kf7wa92i7+8Xuse2sGvIN&#10;ttI7pgwYGcKzAYA0lYWiBBJNfPgq9ifuUWm7W/s9czbhJWyn3m6e2x/oSiKJ6GpqPqY58igBBFKg&#10;k3Fe8IesvOqWv59OC3VmvgfUz7cpamsoMB23sLN7ujpaead4tuJTbhxwqpjC6iGlp85kaLW7h0Fx&#10;cA2Zc7v7uvcNnsPvERR7pMiXNzst3FbFmArOWhfSKjLGJJaAUODnyOH332bW+n9ptouLYH6K3323&#10;ec+Sxtb3cKFvl48sKiv4mXzp1pv088P2qMhURqgBHHBA5HPvuHLG/jMGHdXrjxNFJ47KwJcnq9f/&#10;AITz4DdVR8oe993UdFXLsOj6Tfb+UyIjkGMbdGU31tHI4KjMuoQtXHGYfIyKLFljV/oG556/3l+5&#10;bRF7Se3myzzx/wBYpN+8aNKjxPp47S5SVqcdHiSQg8ASV40xnr9xayvm9y96vUhc2kHL88crj4Ee&#10;a7smgRh/HIsE7RnyWOT1627vfFjrqn1737r3Xvfuvde9+691737r3Xvfuvde9+691737r3Xvfuvd&#10;e9+691737r3Xvfuvde9+691//9bf49+691737r3Xvfuvde9+691737r3Xvfuvde9+691737r3SA7&#10;UqOt6Xrje0/cL7Zj6uTbmTG+23iKRtsnbb07x5GPMJWhqeWllhbToILO5CoC5UexHyfHzTNzRsMf&#10;JC3Z5uN1H9J9Nq8fxw1UMRXuDA5rwABLEKD0GucZOVYuVt+fndrUcoi2f6v6nSYDCRRhIGwQa0Ay&#10;xYgKCxHWhR39h/h0flLm6XpXcW5o/i7Ubv2+EyNDBXyZXGbcqYsSd4f3dXOwvkqmnx1bJXDHmqiZ&#10;5Iki1BwdTfRX7cX3vePaKwm582y0Pu2tlNVHKCN51Mn03jeEQis6iLxvDYAMXppOBwe54HJkfudu&#10;dryPNdt7Ym9txDJIr/UrbMsX1OgXA8R2jYzCAzjxGVU8XU1XbdH+BtR8Q5Pj9gKX4XT7dm6ooKh4&#10;Kz+ErUJn/wC87UtK+Sm34uSjizjbuqITE0zVihjHoEVoFjA4TfeJi96l9ydym99o7pecZFBXxKeD&#10;4GpggtNBMX0ynUFERpq1F/1CxPZ32Hl9pW5Ghi9n3jOxJKRPUMLn6koms3gkAl8cpooXGnwvDENI&#10;BGAc/wBwV1NPXvfuvdacP84ej+BWS7VqMx0FuOkHfTbnqqbubEbIilk2HVO0NYa3LzVSU38FG8Ys&#10;rCqVa0MxSVpGeZTNqc9w/uRT/eKteT4rH3H2t/8AW6ForbZJdEC7UVXTGFLeL9MYyTGZVqoUKh0U&#10;HXHH72j+zf8AWd732quBJzO97KNyjgU/QGSjF5Y30+H9QZhSYW7GJnZ3ceN4hazj+SrH8EKLYrUP&#10;SeUpsp8nZNt0tb27Ju+CSHfESy/bNkaTaJq6anp32NQV8qRE4/UzMEaqZmKMcTvv4t94efmEXHPt&#10;o8PtMLpl24WxBtDTVoa50sWF26At+tQAahCAAw6yZ+5h/rNjaLYbRIW932sQ159StJlQlfFSxJAj&#10;Nqr6Q/gkyn9M3P8AoXRuPmX/ADT/AI5fDXcA2BuE5vsDtNaakrqzYez1pxNhaGtjWalm3Bmq1lx+&#10;LmqYHWSOnHlnaJg5RVKloX9jPuhe6Hvltp5j2wW+28oa2Rbu5rSV0NGEMSd8gUgqz9qBgQGJBpLv&#10;vB96TkT2l3KXl02lxuvNMYQy28BVEgDrrXx537VdlKsI0WSQKys6orqWaPhx/Nn+NPzA3TD1vjRn&#10;Ose1Kz7l8Nsrexo2j3LFSwColG29wUEjUFfWxxK5NLKtPUMIyY0kAJC73w+5p7qeye0PzTdG33bk&#10;9NIlurXVWAsdI8eFxrRSaDxFLoCQGZT0z7R/eq5D909ztuXZrO42jmacsIYZyrxTlRqKw3CUUyaa&#10;kRSLE7AHww9GpaL7xH6ye697917r3v3Xuve/de6A35C/I7qD4t9dV/aPdO7Kfa216SeOhpB4pK3L&#10;53LzpJJS4Xb+Jpw1VlMpUpC7BEAVEVnkZI1ZhIHtp7X87e7nM9vyjyJszXm7updshY4owQGlmkPb&#10;HGpIFTkkhVDMQCBPcP3I5R9rtgbmLnDcvAszII4kVS808pBYRQxjLuVVmPBURWkkZI1ZhUJgv+FA&#10;/wAYa/d8GHz3WfaO2toVFaaUb2k/gmTFNTl2WPI123qOoWuipGADMIpZ5lB/QSLe81tx/u2vdm32&#10;SS927mvaLre1j1fSjxY9RplEmZdBbyBZVUn8Q6xK237+XJl1uy2t/wAibpb7QWp4wkglkUV+JrdS&#10;MDiwjlkaldKsaA3LS959RQ9P/wCn5+wNuDpz+68e8x2AK2+BO3JY1kjrhKE8/lZ3EP2+j7kVJ8Bj&#10;E3o94NJ7fc6vzt/rcLy3df14+rNr9Hp/W8cGhSnClBq110aP1NWju6zBfn7k5OTP9cJt/g/qb9MJ&#10;/qqnR4ZIAxTX4hciPwtPi+L+kU8Tt6ptyn/Cgf4s0e72xWO647Vy+yY8itHJvqKHCUbPSeRY5MrT&#10;7Zq6xMjJSopLhJJYp2UfoDen3nHaf3bXu7PsgvLrmjZ4N+MWoWhMrd1KiNp1UoGPCqqyAn4qZ6xC&#10;ufv38lRb4bG25G3WXaBJTx9cCSMtaa1ty2QRkK8qNSmoKcC4brf5AdQdsdQUHfOyN84XI9VV2Ers&#10;/JuypnGNocVQYpZmzIzgr/BJh6nDNTSLVRzhGiKE8qQxwj5p9t+duTedrn273/l+eLnCOdIRbqNb&#10;yPJTwvC0VEqy6lMZSoavrUDLbl73F5N5n5NXn/a98h/qoIZJJJ5D4QhWKvjCcSaTE0JVhIrgaaVy&#10;pBNRXY/8/j4rbT3XUYLY+yexu0MHQVMtNWbvxceM29jZzBM8TzYWhzkiZLIU7KmpHmSk1qR/sM0u&#10;V/7uP3f3nZ4tw3/f9r2jcJFDLbSGSZxUAgSvECiNmhCmShB6xQ5h+/ZyJt26mz2HlHc9x20NT6gt&#10;HbBx/FFFJqlIIyBKsDeqjq0D4tfLjpD5h9fN2F0pugZijoaiGg3Nt7IRDH7q2flZ4mmhx248O0kr&#10;0rVMUbNBPG8tLUhH8UrmOQJiX7u+y/P/ALI8yDlrn3aPAnkUvBMh129zGDQvBJQatJIDowWRCV1o&#10;Ayk5Ne2Huzyd7t7JJvHKt2/jQlVuLaUBLm2dwSqyoCw0vpbw5Y2eGTQ4SRmRwpmPcU9SX1737r3W&#10;qV/PBpPhDU7xpJ9lZXD03yzj3DTQdl0OzUd6So2//Ccg80++GpUGGi3hT14olU6vvniZxOp0gr2H&#10;+4FN7+xbHNHv1nO3s0bZjYvckBlm8RABa6v1TbFPFJx4QYKYyKkHk/8AfYHtQu/R3XJMiN7ni9VN&#10;zjgBNuYvCkLNcEfpLerJ4QbwyZmQkXCkqhUbv5FifCegoKyLb2Uoa35k5Oiz7bgh3LBULmKTZlPk&#10;JTHS7BkqIFx5onxcUE2RNNI1WxJD/sqQAD/eDt79XNzA+52kkfsdFJD4JgK+E10UFWvAp16hIXWD&#10;WBGKAr3kEj37jkntaqObyRv9eSUT0SZX8NLVWai2LFRCWaJRJcUY3NCwNIFoFJ/PKT4T1+1oabem&#10;Xx9H8vqDHYOXY0G2Vml3DPtuozNMKml359nG1FFhjifupaA1rpULIqmG8blWK/7v1vfq23d5disp&#10;ZPZSSWUXZnoIROsTaWtNR1GXxPDWbwgUIJ10YVCv78P+tObIzxyj/XpiihESwKza7YypqS/IHhBR&#10;C0klt4jCdTmOsTsrE6/kpJ8F6Hs2Nu1chRT/ACmrdytS9O0u9Ked9uRUf8OojSy7YmkhbDLvuqyD&#10;1SQfcuJgqIKYeZheb/v5N94O45UYcn20i+0Mdpq3NrVh45bW2oTgHxfpFQRl9AK1LeL2A0iX7mj+&#10;0p5m8b3ANOfzehNrSZW+iFVj0MpA8L65pi6xeOcUjFsPGbOxX8u/m70V8LNpY/cfb2arGy24fvYt&#10;n7KwFMtfujdNTQxo1QKOmklgpaKhhkmjSSqqZYoVZwAWa6++Y3sr7Be4XvvvVztfJVggs7bSbm6m&#10;bRb26uTTUwBZnIBKxxqzECpAGeuiXu573clezW3WlzzLNNNul0HNvaQKHnmEYGtslUjiUsqtLIyr&#10;qYKupyF6IN0R/PW+K/a+9aPZW/MDuvpKTMVcVDg9x7rqMfl9rVFTUS+Kniy+UxaRvgPKxA8s0TUy&#10;E+uVVuwyM9w/7vb3f5O2GffuXdxs9/WBC8sFurx3AVRVjHHJUTU/hVg5/ChNB1BHJX33+QOYd0Xb&#10;+aNhu9ktXai3LyJcW61IA8dkVHhXNTJ4bxIAWkkRQW6sv+SHxi6U+XfWk3W3cm24dy7bqXTJ4XLY&#10;+pWjz23si0JWDObXzkKTPQ1ZgexNpIJ0OmSORePeKntd7sc+eyvNcfNPI26NabogKSxuuqGZK5iu&#10;IiQHWo/ouhyrKc9ZJ+4vtnyb7tcvR7LzTaGW2VhLBPEwWaByMSwS0YCqmjKyvFIvbIjrjqrHaP8A&#10;wn2+Fu3d1Y3P5rdPdW9sPjKxasbQz+6Nv0+GyIjlEkdJlanB7WxeYnotI0usNRTu4/tj3l7vX95N&#10;77bns91t1htGw2F7Kmn6mG3maVKihaNZbiSMN5gsjgfw9Y57f9yH25tr2Ka/5p3u6sVarQl7aLxR&#10;/BJLDbRyqrfiMLQvX4XXh1bn2B2F098Xeoqnde88pgetequu8LRY+nWOFaXH46gooEosRgcHi6SN&#10;pqqqkSJYaalp42kcjgWBIwt5b5a5392+dItm2K0uN15w3Odnap1O7sS0k0sjGiqCS0kjkAeZqQOs&#10;mOYOYeSfaTkz947rNBtnKW2wpFGiJhVUBIYIIUBZ3NAkcUalj5CgJFOZ/wCFBfxcG8ji2617VGxP&#10;uxB/fvx4Q1Ipi4U17bT+7+7EIXnQKoy/7T7zg/5Nse7h2P6wc1bP/WHRX6SsunV/B9Rp01+fh6fn&#10;1iQv38eTjvf0X9Qd2/cviafG8S38bTWmv6bXppTup9Rqpimrt6t6pe0eh+5+gantGo3BtPdPQO8N&#10;k5HL5jNZ9Yl2xU7RamnTNR56nyccf2go1iliqoJ0WWGZGQqHFveFU3KPuJyL7jxcox7beWnuPY36&#10;RxRQ18dbnUDEYWjJ1aqq0boSrKQwJU9ZV/1s9ueefba75qvb+zuvbi7sZXne4GmHwAGWdLhJQChj&#10;KuksbqHR1KkBhTrR5+TGC+EC/KHxdB7s3dJ8aMhmcJJuSroqWterwME2XeHd1NswZyiWvrsZRY9T&#10;Nj2qUmLs4Ul1AHvv77U7h7/H2k1+42zWQ91YoJRArMoWYiMG2a68JtCSM/bMEK0AJop64oe46e3c&#10;HuWbb27ub2T26aeDU8iN9RFG0lLlYPHAeQRx5gacF2JAkLUqdx34EP8AD2m+PGHqPhvU7fbqqnmn&#10;GZr4PNBuI7jpaWF8pN2DJlEhzCbkSnZHkNWFVYChhtBo98PfvFr72y+5l7H74xXP9cGUeEhoYfAZ&#10;iIxZiMmMwE1C+HUlgdf6mrrr97A/6z1vyDr9opIv3Ekp+qd6rdfUKilzfGQCQSiMoV10QQlPBpBo&#10;6JL3X/PZ+KvWO8q7aGyNvb07kXD1k9BmNybXbHYjbqVNLMYp1w9Zl2E+biUg6ZUjjhkIOlytmM98&#10;h/3envBzZsdvve/7nYbGZ0DxwXGuSYqwqPEWPER9VLFh5qDUCGebvvy+3mybo1hyzsF7vNmrEG5R&#10;44IHoxBMBkDSSriqyFEjcENGzKQxsB+IvzV6M+amyK7eHTmbrHq8DLRUm8Nn56mTH7p2lX10MktN&#10;Bk6SOappp6WpMEohqqeWWCUxMAwZSoxt96fYf3B9h9/t9k54sEENyGa2uYWL29wiEBjGxCsGWq6o&#10;3VXXUKihBOQPtN70cm+8W2Xd5yzLLFuNro+ptZ1CTwGQEoxALJJG+lwksbMjFHUlXRkXWp/nH0fw&#10;Lr+z6zJdH5+GL5FQ7nmou4MPsmGU7EqT9tXHIZGvqEpP4Qu96XK08UVUtDPZzI5nQzAsOqX3Hp/v&#10;FW3KcFrz/tzH2xa0DbbJdEfVr3JoRAW8T6VoyzRmVcaVEbCMgHmj97lvZoczvde18+vnA37puccC&#10;n6DUBJ4sitp0C6E4VZhAxjLGQyL4wc9Hz/kYR/CyDZldFsKsoav5cvjMvP2UNwxVKbjp9sDcFTHj&#10;o9mNWJ9idvfw40RrTRM0xqG/yiy6AMdv7wVvfeTfbd+Y4JE9lxLGLHwSpgM/gqXN1pOvxtfiiLxQ&#10;F0D9Op1Ezz9x0e1Z23xKj/XnaGcziZWBW0E7BFsSf0zGY/ANyYyZi5XxgIxEAe/5m/zSvjn8M84N&#10;h7jbM7+7UNHTZGbYG0RAs+KoaxRJTT5/NVlsdiZKmFhJHDaWdoyGKBSpbHj2M+6L7n++e3nmLaxB&#10;tvKGtkF5c1pI64YQxL3yBT2s3agbGokGk8+8X3oeRvaS/k2BrS43XmlAhkt4CqLAHGpfHnftRmWj&#10;CNFkkCsrMiqyksPw3/m0fG75f7ri62oIc71h2nVrPJh9nbzailp9yR08Pnlj25uGgf7KurkiV2NL&#10;NHTTsEPjWT2Y++P3NPdL2T2d+abh7fduUEIElza6g0BJoDPC41IhNB4il0FRqK9I/aL71vInulut&#10;ty5cWVxs/M05YQxTsrxXBUaikNwlAZdIJEciRM4B8MPRqFy/nS4z4L5HrsDvHN0eB+S0W1a6p6Yn&#10;21FVS74yCQPVyUWM3BHQ0lVTNsauykUkTSZDxiGR3NNIj67yf9xG7+8HbczV9v7B7j2qa8RdzE5U&#10;WqVChpIS7K31aRkMBDUsAolUrp6jP758Hs2+x3Eu+3Hhe7iWBaw+nVmmkQFzFHeBVaMWjyCRUefS&#10;yN4pt2B8UGoD+UVL8H8L37Jl/kpmMZT7/o67bA6IXeaVKbNi3TLWZFKutrZ9DYiLNU0/2P8AD2ry&#10;kCSuzr+4qlc2fvpp7/X3tytl7V2MrctvHP8Avb6Uqbk24VNKqK+IYmHi+MIauVAU9pIOIn3T7j2w&#10;j57lu/d11imhe2bbPEDmz+q1SF5LllBRWjIhMBuKQK5Lk+IsZXa7+U/xG6R+Y3Xq9c917dnyePo6&#10;s5Hb+fw9UuL3XtTJsixy1+3swaeqFK9TCoSaGWKamnUL5I2KoV46e0PvRz97H8ynmjkLc1iuXTRN&#10;DKviW9xHxCTRVXUFOVZWV0NdLirV6ve5/tNyf7t7LFs/NVtIJIWLQXELKlzbuwozRO6SJRgAHjkj&#10;kieilkLIhWt3qb+Ql8M+td94fe+azXavZ0e3snS5bE7V3pnMCu2nqqOYT0wzVNg9u4qry8EcigmL&#10;zRRPazqykqcpOcv7xb3z5q5dvdgsLDZ9pa5iaOS4tYpvHCsKN4TSzSLGSK92lmFaqQaEQJsX3Kvb&#10;bbN0hvt233dNysI3DfTSm3jhloQQs5igSSRMdyI8SuCVkDISpsB+alT8TqH4/wC4cX8wKramN6by&#10;JpsaIM55Y6n+NRxSth12fBjY5Muu5aMRs9MaJDJEisWtD5PeN3sPF7yXHuRtl37Jw3kvPEWp6xUK&#10;+ESPE+pLkR+A1QH8U0YkU79PUx+9svtNb8g3Vl7tywxcrSsEjWj+N4yoxj+jWEGb6hFDFfBUlUD6&#10;/wBLX1pSdRY34a0vy1xsXae4Nz1XxQpN+7i+3r56fJLlchtGnbLHZjZuLGxJlYYK6WOhFf4o1mSF&#10;5OFP07y863XvlN7M3T8obbaJ7xvt0NUDJ4aXJ8P6rwi5MZKAy+DqJUsEyfPi/wAoDko+59ra81yX&#10;je1q7jcCSVFYXclmvi/TM6wgSK8pEPj+CokVWfwgrU070+19u9Cdv9C4ramz8Xsfefx53psdMDhs&#10;NgYaWfZOV2TUUpoUx9DDR+JKeCGNCll8dRTTxm5SZCR89+7bn7i8le4t5vG93m4WPuZYbgZpZZiw&#10;uo7pW1l3LVJJJrnUjofxI2e42z7V7ec3e3tlsmxWdlde3N1ZCGKKEUtzbgaNCBdJjaMrTGiWKVT8&#10;Mq4qMy3/AAnu+GuQ3RUZih3x3lhdv1Nea1to0W5drzUlLE8gkfHUGUrtoVORioALqnlaeZU+shIv&#10;7zRs/wC8r98rbaY7K42Dl+fckj0/UtBcBmIFNbxpcqhfzOkIpP4QMdYzXH3Hfb2S9aW35w3yKwLE&#10;+HqtHdQTXSsr2pNFGFMiSPQAuztVjcZ0r0n1l8euudv9U9R7WodpbK25CyUWOpA0k9VVTENW5bLV&#10;0xeqymXyEo1TVEzM7WCiyKirhBz5z7zX7l80blzjzpu8l7v101WdsBVHwxxoKLHGgwqKABkmrEk5&#10;Vck8kcte3nLtlyvyptwttqhqaVLPJI2XllkarSSufidiTQBRRFVQKvsH9Czr3v3Xuqcvkb/JD+IH&#10;yC7DzfZ1PV9g9T7i3NWNkNw0HXWTwdLtbI5CUs9XkYcDlsDklxlZXSsXlFNLHAXN1iW5vnB7Yff7&#10;97Pbblmw5Tkh23edstE0QvexytcIgwqGaOZPEVBhdas9MFzimJfOn3O/bfmnfL3fds3K/wBokuZD&#10;JJBbi3a18RjV5I4pYWeJnNSypKIqklYlJJJt/hz8A/jx8H8Dlcd09g8lWbj3EkUW5ewt4VdJmN65&#10;qlhYSw4x8hS0GNo8dhoageQUtLTwo7hWl8jIjLDHvh9473M9/txs7rnbcIo9rtiTBZ2ytHaxMcGQ&#10;IzuzykY8SR2IFQmkMwMoe1HsZyP7QRXknL8U9zvVyNMt5clHnMdQRCnhxxxxQhgCUjjUuQrTNIyK&#10;wOt7gbqZOve/de6IF8zP5bXxr+b74fMdoYvO7d31gYDRY7sLYNdQ4XdE2M9RTD5mStxmUoM5jIJG&#10;1wrPC0sDXEUiIzq+R/sZ96X3T9gVvrLlK7t7rl+5bU9leI8tuJPOSIK8bxSEYYowVx8asQpEEe7P&#10;3eeQ/d25tt13f6mx5iiUJ9VaGJZJYxkRTrLFLHKinKEqJY6kRyorOrA18Tf5OPxT+J3ZNB29hajf&#10;XZG/8EZX2tk+w8liKvHbWqZUMX8TxGIw+FxUBzEcTssdRUNOYb6o1RwGA595Pvwe8PvJytc8lX8W&#10;37Xy3cUFxHZJIr3Cg18OSSSWQ+GTQlECaqUYstR0Fvbb7qXIPt5zBaczvuV/um6WzaoBceCsMMgr&#10;SZY4YkLyqD2tK7ojBXRFkUOJv81o/BrIdL023/l/uCiwOdrIsnU9TVmFinq+yqHPJEsRrduUuPpq&#10;yqbEGoaNKz7qP+HuOH9arZP9zwfeBtue5dy9k9tkuNvQou4rKQti8JNdE7Oyr4lNRi8M+MD8PaTV&#10;D96pvZebla3svcu+MPMfhyvtzW6l71WoAzKqK3+LM2hZfGAgYhc+KqEa3P8ALEpvgpQd/Q5L5c5v&#10;xSUFVhv9E1LuiKpPXNTug1k5NVveSmp5YY6ejaOnNOK1kxpkdjVXjW3vqT97KX7wtz7cPa+y1hVZ&#10;El/eLW5X61YNI7bUMQSzVfX4QM9ABFRj1zl+7fP7VNzqbn3tcw7PEkTWysCbFrjWdRvyqlhClEK6&#10;ytsav9VWIU62p/5iMvw3n+OuQofmdkcVQdb5TIQRbWrI0rKjdUG8fsqp8VXbBTDwVWUObpqYyMWj&#10;RqU05Zam8DsrcgPuyp74x+51tcexdrNJzTDGTcKSotzbalEiXhlKx+EzUFCRJroYqSKCOpX3im9o&#10;Jfb4we7dz4e0ySj6R4Vd7tbnQ2iSzESu+tVJ1kqYDGWW4rEzA6Z3xNofil/sxewk+T+WyMfRaZur&#10;OZkePICkqNGOrmwEWdOIMmSgws+dFKta0N2WnZ7kLqYdzfeW494v9bDmJvaWziPuEbdfCAKah3p4&#10;xh8SiGUReIYg2C4WgJoDxx9pTy5c+4PK0XucssfI5kf61oQ+ugicxAiEmVY2m8MSmHVIqFtJHxje&#10;2zPaPRXRnRcHZc+4Nn7N6J2ltHF5DC5bBrSR7Vg2vJTU6bfp9s0uJRoauKvimijooKVGaZnVUUk+&#10;/nnseUfcL3B9wpOVY9tvb73Dvb2RJY5dRuDcBiZmnaQ1UoQzSvIQFAJY467lXXNvt37fe3dtzOl/&#10;ZWft5aWcRga3AMHgsFW3jto4QfEMmpEhjiUs7MqqCT1UA3/Cgv4tru04wdY9tnZa5L7M718O3RP9&#10;j9wYWy42z/FDV/a+L90R/cecpxoD+n3mwP7tj3cOzC7PNmy/v3wtX0tZqa6V8Px/D06q9urRor+L&#10;TnrFX/g8OSf30LMci7t+5/E0+Nrt/F01pr+n10pTu0+Pqp5Vx1bxiu3ehe6Ogpu2huXaW5+g917P&#10;yeVzGc3AtOu15drxw1EGdg3FTZeNI6VaEwSw1cFQivHKjIRqHvCu85L9xeRPcZOTP3Ve2nuNZ3qR&#10;xRQ1+oFwSpiMLRkltdVaN0JDKQQadZTxc5e3PPHtxdc3XO42dz7dXNnK073KhYRCupJ0uY5QNBjK&#10;vHLHIoZXUqRUdaNXzHxnwzPfmWqfijuDcNV0rXNBV18U1LkY6TFZpq2sjzeP2suap6PKTbdjijik&#10;pDUa2/dZQ+hVA+gX2Pu/fP8A1ubKL3i222TnyMFUIZC0kWhTE9x4TNGJiSyyaKDtBK6ia8R/eB+S&#10;LfnrcV9oGuZeTniRovqEcOkpLiRIhMElaFVCNGZj4ncVZqAHrcu+Alb8QH+PWCi+GlVgZesMc5gy&#10;0tLHNTbm/vHHTRNX1O/1yUcOZ/vJNEFZ3qhpMdhCfCqAcNPvHQe9i+5e4P75Q3A5tlFYwxDQeAWO&#10;hbPQTF4ANQBHnVXX3k17FewE3tCOQ1j9opYzs8UpFyWBW6+p0qWa9EgEnismkqW/T8LQIP0QgBJe&#10;9P563xa6p3tW7M2Rtzd/c38EravHZ/cW2ZqLC7fpa2inaCohxNXl42lzqI6ECWNI4HI9DsLMZ79v&#10;v7vb3d5w2G333f8AdLLYvqI1eGGcNLMysKqZFjNISR+FiXHmoNR1DHOf34uQNg3dtt5Y5evN6tUY&#10;q9yrpbwMQxU+AZFZ5lxUSaEjcENG7qQ3R+viJ83uhfmrs+r3P09uCc5bBilj3fsXcEMWO3jtKpql&#10;PiGSx6T1ENVj55EZYaylkmppSpXUrhkGOPvV7Be4vsPvcO0877av0dxqNtdwkvbXCrx0OQpVwCC0&#10;Uiq61rQrRjP3tP71cle8O3XFzy3cSRbpbhTcWk4CXEOr4WoCySxMahZomdKgoxSQMim99wr1LnXv&#10;fuvde9+691737r3Xvfuvde9+691737r3Xvfuvde9+691737r3Xvfuvdf/9ff49+691737r3Xvfuv&#10;de9+691737r3Xvfuvde9+691737r3VJ38+jKb1x/wopINufcptjKdpbXoew5qZimjAihzFVi4qor&#10;JGxo59yU9IrAh1L6Lr9CM9P7uy02G59+ZpN00HdodouHsg2aza4lkK4PcIGkI4EDVQ8QcLPvzTby&#10;vtby/b7erHa5d8hFzTI0rDPJCH/o+OiMPLxFj86dadNJFSijhEax+Mwj+lrW99vpnm8d9ROrV1yL&#10;uJJzcSa2bXq62Ev+E6WR3QvZHyXw+N80nXzbW2lX5gPV1IpaTd0eYroMF9tRCnekeesxM2Q8shlj&#10;kVYUGiQNePmp/edW20Hlf2qvbrSOZfrLhI6KuprYxIZdTagwCyCHSulgSxNVIo3Qz7idzvg515zt&#10;goOzPtELznUaiZZytr20IOpGuu4sCApADVJXa198eOunfQE/KSt3JjfjL8isjs2Sti3fQdFdt1m1&#10;pca0i5GLcVLsHcE+Flx7RBpVro8kkZhKgt5ALC/uQ/aKDa7r3X9sbbfFjbZZOYduW4D00GFryESh&#10;640FCwauKVr1Hvu3PfW3tV7mXG2SypuMfL+4tE0VfEWRbSYo0dM+IGAKUzqAp185/DFaimFTU3kr&#10;5meSrkmOqZ5idUjSM12Z2ckknm59/TxfVjl8KLFsoAUDhTyp1wF3IGGYwwYtFACAfCB5AeVKdDT0&#10;BuTtvZ3eGxc58epty0/bsWQkj2vHszHy5jOV1RPSzRVNFFh4aSv/AItDUUbSCWB4JY3jvqUgewH7&#10;j7XyZvnIHMO3+5cdq3JZiBuDdOIokAYFWMpZPDIamlw6kGlDXo85U3TnLad123cuSpLwc1wy/wCK&#10;G2jMtx4pBXTFEFcyFlLKyaGDoWVlKkjrD3ln+xN2d29jZ7uz+L/6W67Nu+903LjP4Lm4svFFFAYa&#10;7EmkoP4fJDDEiiIQxKigAKB7c9v9u5Y2bkLlfbuQvA/qZHbgWpgk8WIxkk1STU+sEknVqYkk1PSX&#10;mTcebtz3LcNx5xe6bmWa5ka6M8fhTePWkgki0p4bKRQpoUKAFCgADpp6ar87hfkJ0Vl9jh/77UHa&#10;OyKrayUk81NNPnIdx46THQfcU0NTPEktUFV2WOQhSTpb6FZzzb7ff+2vuFZcwU/cMm0XS3BYBgIj&#10;A4c6WKgkLUgFhnzHHpfyddb1a7nttzsylt1hvrZ7cEkf4wk8bQUIDEHxQmkgEg0oCcdfSIW+kagA&#10;1hqANwDbkAkAkX9/LiaVNOHX0NCtBXj13711vr3v3Xuve/de61Qv+FD2T3k/b3x/w2RNUvWsewcx&#10;kMMnnqP4bNvCfcVRT7hkmp9ApRXQYmnxyq+ppDG9rKOX7Gf3Ztpsa8le5F9ahDzUdyiSU0GsWwhD&#10;QgNXVoMhmJFANQ4k4Xll9++63s+4nKFnIzDZU2VntxU0MzXEi3RA4agi2gYjgClaVFdfWqio/tZQ&#10;4h8YjJ+o4Fr/AO399JoXn8VCpbVXrAaCS58eMqW116OJlt4/Lb/ZDdrbbyNTuofDiff9ZQ4OQ0WH&#10;ODm3VT19Tk5se2SipzuEUMGVE0qRSy/ZCp1aR5OPcIWex+zH/BEbvulrFZ/6+C7aryjXJ4otyixh&#10;9BbwdZj0qWVfFKUqdPUoTbn7vL7f2W1XE14vtF+85PBTRELY31GlkUSBfGYgs8mhm8HxS7AeICQT&#10;vxUQpWAWERGL6XHIt/T6fT3N+uczA1bXXqL/ABLkzgktr1dGt232B8rMV8OdybJ2lU9k0/xXyG7W&#10;n3PNjcFXNsg5qeaiSegq91pjGWjpqmppIDJRCsjp5ZuWiLuS0Pbry37PXnvhte/bzFtTe78VlSAP&#10;Mn1XhAMQ625k7mVWfTL4RdVwHCqAB3BzF7p2/Ku7bBHc7qvtfNeI9wBC30Ju2EYRJLnw6K7FYiIP&#10;GCM+lvDLkElUp4qTxIUji0sAWt9Dxze359zBI82shmNR0ApZLjWwZ21Dq6P+QDkdzU/zW7GxGFkr&#10;l2hW9H5+q3PSwGVsU1VR7o2muFq6pReBa2KqqHSFzZ9EsgHBb3gl/eQWu1S+w3K97frGd7j5ghWB&#10;jTxNLW9x4qr56SqgsOFVUnIHWcH3Ipr9fdfRFK+mTZbrxlqaGNZbUozLwJSUoEYiq62VSA7A7kXv&#10;h311o6g5N6yPG5CTHIsmQShq3oI2tpkrFp5DSo1+NLThQb8e1FosDXVst01LYyKHPotRqP7K9Jrx&#10;rhbO7a0UG6EbFAfN9J0j9tOvmvboyGYznYXYOY3fJU1G8chu3cFXueTIs71wz0+UqpMqlSZZJZBK&#10;laXBuxseL+/qc2m2sdv5a5bstlVF2OOyhWAJQJ4IjURlaAChWnl186u7z7nMVn3Jn+tlZpJS1dTS&#10;uxaVnrQ62csXrnUTXPQqfG3cfbOzu+tm574+Lnz3JD/EIdqQbTxB3BnKp6jGVkNfDTYMUOTTJKca&#10;8zOjU8qqilyBp1AIe6W18m757db5t3uUbb+ozaDcG4k8GJdMilC0uuMp3hQCHUkkLU1oTDlXdee9&#10;p3XaNx9v2vP62RTn6X6aH6ifxGR0YRw+HL4hMbOGBRhp1EigqEr2znuxd2drb6z3dFTuCs7Src7V&#10;ybuk3hBUUe4IcqH0TU9dQ1cVPLQPTABFg8caxKAqqoAHs45N27ljZuTuXtu5Eitk5Rjt1FsLYq0J&#10;jpUMjqSHDcS+pixJJJJr0j3++5h3Dcdwv+Yprp9/nuHa6acMJzPWkgmVwGR1I0eGQvhhRGFVVChA&#10;xT1NBlMVkcJNU024aPIUdRhavGSyxZOmyMM8clHPQy0zLURVcVQitG0ZDq4BHNvYjeOK5tLy2v0R&#10;9teJhKsgBRkIIYOG7SpFQwOCK1x0gs57iImQTNHGndqBKlSuQwYUKkHIIIIIqD0aD5ab5+S+/wDd&#10;GwK75Wy79l3XR7RoqXay9hYGq25WNtwzyTw1NFRVONxS1aVM0rM9X43knYDXI2lQIl9meX/arlza&#10;OY7f2eTbhsz3rNcfRzLOvj0AKuyvJpKgACOoVBXSoqairnDmH3Q5g3U3XuVc7q+7x2kaQ/WwtBJ9&#10;LV2jZFaOIujMXPjUYyEHU7acFI3FHSrjZSyorAqUZeHUgnSVIsePcz7Y0pukAJI8/ToNbO87XqBW&#10;JU8a8Pz6+hP8Dq7P5L4XfFuu3PJVzZup6M64eqmri7Vk8P8AdqgXHzVDSXkeWbHLCxZuWvc+/mn+&#10;8Rb7ba++3u5b7SqLYLzBehQlNIPjvrC0wAH1CgwOu7nsHLdT+y3tjJeOWkOzW2kk1rGIwITU5IMQ&#10;Qg+YoejZ+4a6l3rW1/4Ua124oeu/ixj6aoyEe0K/f3Ycm4qeFpFxlTmKPCbXG2jkNJ8bVENLU5Pw&#10;avw0tvz76l/3YFvtj8ze71zLFEd6j26yELGniLE0tx4+jzoWWDXTzCV8uueX39pNy8P2ugi1nadO&#10;6SOPwfUINvW3Y+XiCKS7CeelpQME9awc0FH4GBjiEWnnm62t/jx76zRyT+IO5tdeuYkUtx4q97eJ&#10;X8+jFbd7w+QWI+Pe4OnsJvXdtL0Hlsg8+Y2vTyMduyVk8tPUz04qDE01JBVy0qSS08UscMzFmdGL&#10;uWjLc+QPbW99y9t53v8AYbJ/caGMCOcj9YKAVB01oxUMQrspZRQKw0rQQrz9znZ7DecjW/Mt8nKV&#10;xch5bUE+AZiVYVOk6SxRWMYZVYgsVJJJLrTRUop1EaR+Ig8caSP8f8PcnSvN4hLMdfQfmkn8Vi7H&#10;xOjZfFfsb5XbI2l39jPjVN2A2ysvtJ/9MUW0Ntzbjw+PwJpq6lbIZWb+E5SHbz/ZVNQhrEamm8Jc&#10;eTSptDXu/wAsezu/717cXfuom2jfob0fu03M4gkebUjaIx4kZm7lQ+GQ66tPbU5kHlzmX3W2Ta+Z&#10;LfkO43RNrubHTun0sBmQWfeuu5bwpPp0AaRRODGyqZKOFDUKLjUojBqi8dndyzsQSzXOq/1Nyfc0&#10;3TT+JR64HDoB3rXIl0vqqAKDo3fw6378p9g5jtyT4krvpstkNlVCdif3D2qd1T0216ZpZDX1ijDZ&#10;g4haSSRmjq0EMsbE6JAfcLe9/LvtDzHZclr7znb/AKOK/Bsvq7j6cNcNQaF/Vj8TUAAYzqVhxUjo&#10;f8mcxe7uwzXs3tjLui3cti63Zsrb6hxZggu0g8KUxIhoRMuh4ye11J6KVTyJWSVNZNK9VW1NVPNV&#10;1NTI0tVNUyuXnlnkctJJLJIxLMxJJPPPuZpFaBYoEQJAiAKqiihQKAADAAHADqP7tp1ZFYnRpFKc&#10;KdCf0p2B2T1V2dit6dLZ3L7a7FokqYMZktvgPkDFWQPTVNM1M8VRDVxTwuQY5I3UkA2uAQEufOW+&#10;VucOU7zYue9vguuWJCpdJsJVSGVtQIKkEDuBB4itCR0a7NzPzHyne7dv3Lu7XFnu8DnwZYf7QM6l&#10;CFFG1alYgqVINeHTP2Tundm/+xNz7w7IyuS3Bv3O5Cor9yZbOSvJlKvIStaUz67eJYgojSJVWOGN&#10;AiKqqFC7lbaNm5b5Y2nZOVrOK25dt4lSCOIARqg4UpxrxLEksSWYkknpFf71vO+z3u9bvuM9zuV1&#10;O0k0shJd5Ce4uTwIOAtAFACqAAAE9gc1l9rbs2xuLaFfV4fd+HzWOyW38lipHhyVHlaOqinoqilk&#10;j9azRzopFr3+huD7M9xsbLd9m3bbN7t0n2WeB0mSQVRo2Uh1YHyIJ69YXt7YsL+C5eKS2ZZUkBIa&#10;OSMh0dCMh0YBlIyGAIyOhh+TPZ/b3cPcE26PkFmsjnuyabCY3DzVGax9Bi6qDGUUbSUNItBjqLHU&#10;sEaLVFxpiBYuSSb39gf2p5S5K5I5Jj2n22sYrflZ7h5AIneRTIxo7a3Z2JOkDLYpQU6OOZOceeOd&#10;b6+3znfdbm738lI5XmjSKQKi/poY40jVQFNQAgrXUak1Je8v9tD9lO7CKWKpheCSM6ZUmVwYmRlI&#10;YMGFxY/X3Jdl4r+PGoqhQgg8KUzXol27xpPqYlXUjIQwOQRTNfKlOvoo/E2t3tkvjH0FX9jmobfN&#10;X1LsWfcr1ixpWy5J9vUJeetWFViFbPHpeawA8jN7+Y/3lt9gtfdj3Gt+V9P9X03m7EAWpUIJnoFr&#10;nSDULX8IHXfD2XuN8u/aX24ueZC53t9mtDKXFHLGFaM+B3suktj4ia56MJ7jXqTetUD/AIUTZDc7&#10;dw/GvEVUuROwm2FuWupKV2mGFfdLbiMGUmC3FM+STFR0SsTd1iZfoG57G/3ZNttI5I9072FIv6xf&#10;vGBGYU8UW/g1jH8QQyGUjyLA+Y65e/fun3L+u/KcDSSDbk2VnhGdPitcyLclfItoW2D0yB4deIrr&#10;8VEVGaaVWWAxCJrKStvpxb30kiebxUILa69c+YZLgTxspbXq+fW3D/wnqyO5Kz4ab6o8pNXzbexX&#10;eu56XaYrPIYKamn2vtCuytJjXkFvslyVUZSqEos8sh/Uze+MH95bbbXD75cvTWiRruc3L0DXGmlW&#10;YT3KRs4H4tChanJVVHADrrn9x6e+k9vucYZnZrGPfCI6kkK7Wdq0qrX4RlHKig1Oz01OxN8vvnb1&#10;mr1737r3Xvfuvde9+691737r3Xvfuvde9+691737r3Xvfuvde9+691o4fzma/d9f/MW7Sot4zVsm&#10;Hxe39gQ7CgrTaiptry7KwtUwxSiyCnm3DPXvIR6jUNJc+/oC+4xb7Jb/AHYuUJ9jSMXs1zeG7KfE&#10;1wLqVf1PPUIREB5BAtOuLP3t5t0f3u58e8aTWjWkcVRwtxZwOip/wvxJJWxjxGl/EW6rDrkpfGHY&#10;RGRDqhII1Bv7Om3N7+8s7dptWkE6Tx6xhtWn16QW0Hj6U6NL39v35O7r6q6NwvyDrOxptiYfFVS9&#10;QLvrFZLHY2rxCRY+nlnwdfX0NJ/eGGmpVpo1nMtSYYmRVZVcAxD7ccu+02z84e4F/wC2sG1rzDPM&#10;v7y+kkR3WQlyBKiO3glm1krpTUwYkEjAu3zmD3K3S05asuabzdpOWrW0cbX9TG6wm3PhhzayOi+P&#10;GoES6w8gRdCqVUgErlbHRGimE4h8Sx8i44AH1H+N/cuQNOJ0MZbXXoIWz3IuYzEW8Qno5/Y28/l9&#10;X/CPp3Ab9rN3N8SP7zT0nW8lZTYmHC1eYxb5QJQyVtNBHn6yjoXeraljrJHplNzCPSpEF8r7F7KW&#10;/v5zxuXLkFl/rz/SBr4K0hlWKTw6uFYmFWcCMSNEBIcBzk1lHc9394ZOQuXNu3q7vT7VC+nG3q6x&#10;eAbpPFMqJIF8ZzGWm0xyMUT9TwgAh0kymgpBSODHEIfH/ha1uD/r+5zSSYzKQx116iyOW4NwpDt4&#10;lejVRdkfKem+GlPsTHVPYFJ8UZ941a1ElHt6aDY9VuOSsSsqMZU7thxS+ZpK4iQ0claYzJz47j3D&#10;78re0MvvnLzDdRba/vEtitA0wN0sAUqsi25kxRO3xREDp/FToe/1i90V5Sn5cluNzHtc19q0+ARZ&#10;G9or6WuBFRpB2yCBpiuoCQJqGoFXhipRDZEjEZHqAtY/6q9uL+5fd5fE7idXQBkefxasx116NX8U&#10;ux/lVsP/AEn0XxjquxI8HkNrznsmk2PgKrceOiwvhqYxW5qCPF5WlxaLE0qrVMsThdQD/Ue4e94e&#10;V/Z/mL+qc/uxDth3CK7H0LXUywOZaqdERMkbSZ0kxgsK0JXod8scye6OwW+9v7eXe6pNcWum++jh&#10;ecG1GoFrhRHIsaKCwEzBCmpgripqVCijpG87osbFqiQyk/XWWuwY8m9z7mOdph4YYkDSKfZ0B7l7&#10;geErEgBBT7KY6ti/kc5DO47+YTi6LbRkGMzHWu/aTecMVRNFTNgYMfFkKWaeKOGWOoaHcVJQaFkM&#10;QDNqDFgEfDf+8Attuufu03c+60+rg3W0a1JUFvGLlGAJIK1haapAbApShLLlt9zu53iP3o5Q+kWs&#10;MttexzngRb/TtIQcGq/UR250kgagprUAHdn98FOux/Xvfuvde9+691737r3Xvfuvde9+691737r3&#10;Xvfuvde9+691737r3Xvfuvdf/9Df49+691737r3Xvfuvde9+691737r3Xvfuvde9+691737r3Qcd&#10;vdddd9s9Z70687ZxOMzXXW58DW0W7KLLzLSUK4qNPupK564yQnGy4t4FqYqpXRqaSJZAylQQKOSu&#10;Z+ZuTea9i5m5NvJYOZ7S4VrdoxqfxCdIQJQ6xICUaMgh1YoQQadBfnTlvlrm7lbe+Xub7eOTly4g&#10;Pj628MIqUkEokqpiaFlEqShlMToHBBWvWiT8keofh3138m4uu+ne687ujoD+M4Gn3RvtUXPVW06e&#10;ty7x7mpMNW0OOpYN1wbdxTB4aiCFxUONILsD7+hj2t5197+Zvah+Zud+Qre09yPAmaC0r4K3BSMG&#10;BpVd2NuZpMMjsCgz2gjrht7jbXyNtPuau0cj81S7nyH40Ae9MYd0R5KXBj0Ii3Qgj70kiQLMcLXi&#10;dyH4C9D/ABa6M6GxFL8UMrjN37F3fKmeyfY1NlafOZXfGYSBaZ63NZGGOH7efHreJKDxQChuyGNZ&#10;GkZuHf3jfcT3d9wfcW9m947OWy5hsgYY7JozFHaRE6gsSEmof4jNqbxcMGKhQOwfsJyZ7acp8kQT&#10;e2m7Dc9vvWDzXzOry3EsY0Ul0qgiMXcothHH4LFwyCRpGY7nuA+pu64squrI6q6OpV0YBlZWFmVl&#10;NwysDYg/X3sEqQymjDrRAYFWAKkZHWmz/N5+O/wk6Y7LmyPRW90xncO49z1FT2V01gqyPJ7a2fTV&#10;lJUV1VloFpqQx7XrKqvkhAxb1LFBI7JFHGoVe4/3Kvc337565US19wtgMvJFraBbHc5lMc9yysEW&#10;M6mrcKqBv8YCCulQzsxJPHD72HJXtTyTzELf233svv0l231m2pSS3sgVaQ+HIqfolnZB9I0jmNW/&#10;TSKIKnVmv8lv4+fCbEbRj7m6n3vD2b8iZ9tUlH2FFnqqJMz1ZUZKONcvhdv7ZmpaWooMfU1aGD+K&#10;gTirhASOVUeRHxQ+/b7le/d7vTci85bA20+2S3TNZmFSYtwCE+HLNOGZXdVIb6fs8Nu5kJCsMmPu&#10;acm+08m12fN+3b5+8Pc6OzX6mCUBG27xQFkEEBRWZXYNH9YTKHXVHG8YaRGGL51/ycepvmF2JWdz&#10;7b31k+oO08tRUVLuSso8JTbg2vuyXHRU9JSZHK4da7DVlJmFx0AhephqSsoRGeIuGZgR93r78POX&#10;slyzByLunL8W98oQyM0CtK0NxbhyWZI5NEqtHrOoIyAqSwVwCAB770/dO2f3P3y95r2HmI7Tv9yF&#10;M6tALi3mdFCCTQJIXilZAquyuytpVjHrLs7J8Jv5K3TvxX7Iw3dO+d75HufsvbEr1mzxVYSHb20N&#10;p5Q+RIc1R4hq/L1mTzVFGwNNPPOsdPL+4kXkWN0X+/f38Od/d/la+5E5f2CLYuVLtdNzplM1zcR4&#10;rE0miNY4mPxqqFnXtL6Sysj9n/uhbH7e73tvM/NHMR3feLOQSW8aQ/T20Uo+CZ0MkrzyxHuiLMkc&#10;b0k8IyJG6XWe8Dusx+ve/de6BzvD5A9N/G/ZknYHdu/8H1/tZapKCnrsvLM9Rk8jJG8seNw+Looa&#10;rKZeveKNn8VNDIyopdgEBYDjkD225490d9XlvkLly43Ld9GtkjACogIBeWRiscaAkDU7KCSAKkgd&#10;Avnn3D5O9ttnG+c6b3HZWDPoSqvJJK9C2iGGJXllfSCxWNGKqCzUUEgl/Wf83z4E9pbwxux8P3G2&#10;BzebroMbhJN6bZz218RlK6qnSnpaeLN5CiGMonqJZFCGrlp1N/rf3OvNf3KfvF8o7Jdb/fcji4sL&#10;eMvKLWeG4kjRQWZjEjeI2kA18NXPUO8v/e19k+YN0h2pd+ubOWSQIj3VtLFCWJoNU1GjiB/inMSj&#10;zIPRhPmH8Oupfmt1VJ1d2pBXUq0dcMztXdmENNHuLaWcWJoPvsZNVQzwy09VC3jqqaQGKojAvZ1R&#10;0jX2R97+c/YbnBebuT5I3Lx+FcW8uow3MVa6JApBDKcxuDqQ1pUFlMg+7ftFy37wcvQ7JvryQXdv&#10;L4ttcxafFgkI0tQMCrxyL2yxNhwFIKyJG6Ul4b/hObttdzD+83yazWS2JHVGT+H4jYFPi9z1lEJw&#10;0dHLk6rc+TxtLKae6PMtNINR1CMD0+89r7+893U7Sf3T7UQRcwlKa5LwyQK1MsI1gjdhqyFLrjBY&#10;8esOrH7hd7Hu3iX3ufGdo1H+ysNM5WvAF7qSJHp+MpItc+GRjq8mu+H/AEDkvjRH8SarZFM/SkG1&#10;otrU2BWZkr6VYHNXDuCmyqqJ4d0Jlya/7wDU1WzMylWZDz9t/ez3HtfdVveeHf2HPrXhuGmpVGqN&#10;JhaPgbcx/o+FwEYABBAYZky+znIU3tpH7TvtP/IRSEIo1fqrIH8UXIlpX6nxiZzKQdUpYspRmQ0f&#10;ZT/hOZs2bdH+4j5L7lo9gSVLSyYyv2PR1264qZpJH+zizMO4KLFOyoUUTNRj6FtHNhn9af3n2+Jt&#10;H+O+1Vq/MYWgkS7ZLctQdxiMLyDNTpEvmBqxU4dz/cNuf3ys1n7nINlqMSWAa4C+mpblIman4xGi&#10;1z4dO3q77qL4mdG9I/G+l+MeJ21SZfqOmwOUxm46DdhgrjudMv5KjP5bcU+inhasrpnMpkjEX2+h&#10;PEU8aEYB86e8vuDz97oze7F5urw86NcxyQPb1TwPDosMcIqx0oO3SdWura9Wog5hcre0nJHKHtvJ&#10;7avZi85YeKX6o3RVmuWlJaaWZgFUMTlSgQQhUEWgRrTSx+dPT/xF6k74qtp/FztOt3z13JQpU7jn&#10;GUh3FRbS3LJmMvS5LbeHz1NT0sWZx+NoqankjkvMQZSpmktcd3fu987e9POnt3FvPu5yhHt/M4k0&#10;wDwzC1zAI42SeSFmYxO7M4K9vwg6FrTrjH757TyTyzz1cbX7T7/JvPLaWqv4r6XCXBklDQRzqsa3&#10;MaRiIrKA2rVQyyMGbrbJ/lmfH/4gdOdHpnvifueh7Lod6yQSbw7QnyFLktz5nK0MYJwmYiggpX22&#10;mIknZlxhhhaMya38hZXPG371vuR72c8c/tt3vHtMm1XFgCLawCMkEUbn+1jJLCcyAAGfUwOnSumh&#10;Xrq992rkn2p5d5Rk3z233j963N9pF1eSUFxqQahbPFpQ2qxa9S25RX7hJIZCwc2Re8W+skeve/de&#10;61Wv50Xxy+D2xNwZbsvbW8o9k/KLd9bQ5fM9VbbqoazF7rjytXC+S3duDDQ0k7bUyc1H5agStNTx&#10;5CQ6/EzsXbr99xP3P9/+Ydts+Vd12M3/ALR2UbxxbhOpWS3MakJbQylh9RGG0ppCu0IFNYUBRyt+&#10;+TyT7RcsXt9unLO8GD3Hu50mn22L9SFhMwMtzIAp+jeQFpSpdVuGrIsWtnkYXP5GfR/w/NHN3Ngd&#10;8Rbu+VNLQZ/G53aGXyVPT1XX236nJ1FBDkNu7eMUNVXR5jERxefIa6hITUND+2TyC/7wTn/3s8dO&#10;Rdx5fay9n3kheK5jQlbyZY1cpNNUqhikLaIaIW0B+4DAv+5Byx7b30UPNV3vPi+6lstwv0LkItrE&#10;XaMXFvHpBuDLAUDzhpFh8VotMbM2o7nzu/lF9NfNDd0XaVBujJdRdq/w/wCwzGfweIpMthd3/bxG&#10;PGVW5sK1TjJpclRLpjNVDUJJJAqo4JVWEB/d5++lzz7FbK/KNztMW9cn+LrjhlkaOW21GrrBLpcB&#10;Gy3hshVXJYEVIM6e9P3U+W/dLeZ+atm3j9zczzoBcMIFmguWUBUlliDxMJlUCMyrJ3xqqujFEKgv&#10;8RP5GnUfx97P252/2f2LkO59ybQqf4jtrbb7dp9vbKo81DIGx+YyVDPkc1W5ubHWDwwvJFAJ1Dur&#10;gBPY796v7wPnT3J5S3TknlPliLYtrvV0TziZprpoiO+JHCRLEH4MwDPoJVSpOroI+1n3MNl5P3uw&#10;37nTmRN5e0mWWK3S2EEHioQ0bza5ZmmCMA6oBGutV161BUjp/Nh6C+HPaXT9Bvf5Qb4Xq3P7Hgy0&#10;fWm9sbX08O5a7IzRR1su1KTBvS10+7aGvmp0LU0UJlp2fyI8eptce/c49x/fDlHna52D2l5fO77d&#10;uDRm+tXQmBEBKi4aUMgt3QMaOzaXA0srUGkWfet5P9qN35Wg5h5/5iO077bRSx2U0ZDS3DFfENt9&#10;PpZrlKqHogDw1ZxIiNIH1zf5YfQfwz707qnwXyi7C/hlbj6zASdZ7AyOWTb2A7NyclRkDV4rK5eS&#10;NSWh+3pfHRJUU0taZ2RGJGk9PvvZe43vn7fchx7h7R8teLBIkwvrxIzNNYxgJpkjjB86yVlKOsWg&#10;MQBkc8fu1cr+3HOfOkm1+6m/Nt9qBAbWEN4UV9M7OslvLclT4QB8IRoskMk7PojeoKtvD4/H0OJo&#10;KHFYujpsfjMZR02Px1BRwx01HQ0NFClNSUdJTxKsUFNTU8apGigKqqABYe+ANzc3F7c3F5dzvLdy&#10;uzu7EszuxLMzMclmJJJOSTU9duLW1trG1trKygSKzhjVI0QBVREAVVVRgKqgAAYAAA6me2On+i5/&#10;KvpzoXu/pLd+0PkjT4herqajfO5bP5XJw4FtnzY2KUw7oxu4Ziq4TI45ZWCTXKOrtE6yI7RtJ/s9&#10;zx7i8gc+7JvXtbLOebnfwo4Y4zN9SHIrbvCP7VHoKrxBAdSrKGEae7XKPIHOPJO52XuQ8UPLduPq&#10;DctIIWtHjBpcRzNiNlDMpqCjqzRSI8bsjaJ3ZPXXxhxPyDzuw9j9w53N/Hqk3DS4/F9mVGMnmydR&#10;h2gpDkasUX2uNkq0o6554opFiQTxRrIoIYX+hXlbmf3ZvfbXb+YuYOSbe39y3tmeSxWQBBJVtC6t&#10;ThSyaWZSx0sSpIINOGvNEGxbbz7uG3cr73NecmR3iJHfvbEzNBpXxJvpgsTMyuXUAImsKHVKEL1t&#10;09bfE74Jw/A2TZOMy2Bz3Q+V2xPm8v2xWVNCmXaqEazVG4ZMt4lagyNBOgCwWtHbx6Tx74t80+8n&#10;3hZPvELv11Z3Nt7iQ3Yij25Vcx6a0EIjr3o4OXr3V1V66ncue0P3fX+77dWn72hueS7iJrqfdZCi&#10;zidSGM5fSPCkidQFioAmkIFoAOtQne+wfjlgu9Bsva/a2byvRX98aHG5DsRcPL/F6HaUuVhhy2Xp&#10;cYiTSVlTQY5pJY1SM+ZkAVDcA9rNg5j9z9w9vf37u/J1vD7hfQu6WXijw3uBGTHG0hICq76VJJ7Q&#10;cnHXKa+j2iPnZ7Cw3ma65PXcI41vWtykptTIqyT/AE/F2jj1MqgL4hA0qAR1uxfAzob4ndT/ABzo&#10;cF8Xcjhewetd7fdV2498tXUe4a/sDJ1FN9hkf70VKQQhHpaZzTDGyQxLRxEoYw7yM/Bb7xPuJ7yc&#10;5e59xuHu3az7bzVYaUgtNDQpZxhtafTrU1DMNfjhmMrUYNpChe1XsRyV7WbF7e+B7eblHu+yX+r6&#10;m7cpJJdOF8N451CII/DBKfSmNBFVgyeI8jPV53L/AMJ6+rd07xzO4umu6851hg87k6ivbZ2b2vFu&#10;/G4BKpmklpMDXU+cwFaaKKVz4Y6jW8UYCmR/1DLbkb+8s5u2jY7HbOeeQ7fdtwt4gn1MVwbZ5iuA&#10;0yGKZdRA7mSgY5Crw6xz5t+4pZX+6Pc8n8+fRbSzkiC5tfqWiUmoRJluIWdF+FBIhfSBrkdqsbNf&#10;gf8Ay+OovgXs3cOE2JkMtu/d+9amjqd67/3FBSU+UzC44VH8OxlFRUvkixOFojVSOsAklZ5HLyOx&#10;C6cUfvD/AHlOdPvFb5tl/wAw20NlslgrLa2cJYxxa6a5HZqGSVtKguVUBQAqjNckvZb2L5f9m7Dc&#10;fo7+S/369CCe5dFjBSOuiKGJS3hRAszEF5HdjV3IVFTXh/nAfHr4QdR9h1ec6S31T4fu/cm6ZKns&#10;XpXblXDkdsbbpqygq63I57w0tIYdpZKqyRpx/DGqbnzyPHDHGtl6Zfcm9y/f7nTlmHb+fuXmn5At&#10;bMLZbpOpSedldVSGrNW4RU1/rhPwKrOzGp5zfe35N9p+TuYf+Yc72H5lmvaXu2R0kt7JSjyM6yKl&#10;Ld2kaIfRtKxRXrHHFGoXocf5JXQnw/3Ju3Ib/r97xbz77w9JUtSdcZ6khgocJQOvhnzOOgqRIubq&#10;IxKVLKbQhrlefcf/AH9vcX3s2vZrblu22A2Pt1O66r2FiXlfiInK08IGlaH4qYPQq+5hyh7bc08w&#10;ruvNm6LPz5ZCR7XbZYgkSoRoa5jZtQuXVWoSpAiDZQEnoKf5yvQXxB697Rqd29e77GF7p3BMKzdv&#10;VuJijq8PSCVF/wByheAIMNV1THU9OxYNa4UEsfYx+417j+9fMvKMWy8y8vePyJbLpt7+QlZWof7O&#10;hr4qrwDilOBJoOgl97vlD215O5ynbkHeieZLycSX22pHrt4CwzKsooLd5PiMJLBiCyqpZ26R/wDJ&#10;96G+H3Z3cuMzfa2/f4j25gKyLJbL6qy9OlJg8vWUreaKrFXOXjy1TSsgdaUaGJF7MB7O/vte4nvb&#10;ynyNd2HJ3Lvhcl3KFLrcIyWljVsFdIoY1atDIajNMV6QfdS5S9uOcud7O39w96Me529wJLHb3jCQ&#10;Xbp3qzzkkTMhGoW40HFSGAB6N3/O16F+HlFlqDsvI76XZHyBrMbSU1PsrBU8NRDuTF06aKbIZWhp&#10;0Q4llSMRpMWAlH1U2X3Cv3CPcX3uns7nlW15e/eHtskrM11KxUwSMaskbsT4mTUqB2+oqepU++xy&#10;r7bbDun7+2Pezb+493HGH26KISRTxqKLNMFp9M2kaFlLAOKAq5VR0Q3+Ux0B8Ne7O9poPkTvCKfe&#10;O3q/bNf1F1hm8hT4rbfYWY+4yU1bFXyTx3zVTjZKKj8OMWWE1hqCpEwBj95EffL9yPfLkL28ST2y&#10;2QrsdzHOm438SGSeziogUoAf0lcNJqnKt4WgGqEhuob+6nyp7c87c6XO1e6W5fTur25sbRiI4Nxl&#10;LSGWCaUg6tJWILahozc6yn6qB4zuvKqoqoiqiIoVEUBVVVFlVVFgqqBYAfT3wZJLEsxqx4nrtUqq&#10;qhVACgUAHADrl711vor/AMtviL1B8zeqazqrtzGVLUq1Aym2d0YaSKk3Rs3PRoUiy2CrpYpkCzR/&#10;t1NNKr09VCdLrqWN0lv2Y96edvYvnCDnDku7QSlfDnt5QWguYSamOVAQcHujdSHjbKmhZWjP3T9q&#10;eV/dvl0bFzFG6TxOZLa5j0+NbSkaSyFgysrr2yxOCki0NA6RulIGK/4TnbVXdKfx/wCS+frtgQzR&#10;Ocdjdi0tBuusgQxl6WTLVG4a7FUhlUOPKtLLpuPQbG+fd5/eebwdob93e1VtHzGyka3u2e3UmtGE&#10;YhSRqY7TItaHuFcYZ2f3DLtN4Ml57nRnZtX+h2Gmcr6AvcyRI3o5SQA8Yzw62C+lOluufj31ntbq&#10;Pqnb8G29lbRoBR42hjYzVNTM7GauyuVrGAlyGXylU7TVE78vIxsFQKq82OfOe+Z/crmvd+dOcNya&#10;6369k1O5wqgYSONeCRxqAqKOAGSSSTnbyTyVy97e8tbdypyvZeDtNsppU6nkdjqkllc5eWRiWdjT&#10;JooVQqgVPYQ6FfXvfuvde9+691737r3VeHeH81H4RdAbxyXX29u3osjvPB1clBn8FsvB5fdsuBro&#10;SFnoctX4ulfEU2QpnJWWn+4aeF1ZXRWBHvJnkD7oPv77kbHa8y7ByU0WxXCB4ZrqWO2EyHg8aSMJ&#10;GRhlX0BGBBViCD1jzzl96P2c5J3a62O/3+a63S3kKSpaQSTrE6kq6NMAINaMCskayM8bgq6qwp0Y&#10;T46fLL4+/K/buQ3L0P2PiN8UuGmgp89jooq3F7g2/PVK70yZrb+XpqHLUMdUI38UxiMExRxG7FGA&#10;jX3P9mvcn2c3O22r3E5Xn2+adS0LkrJDMFoGMU0bPG5Wo1KG1rVSygMKyB7ee7HIXunaXd1yXvq3&#10;Mlvp8aF0khni1agpeGZUkCOVYJKA0UhVgjsVahi/cYdSN1737r3Xvfuvde9+691X187f5cvSvzww&#10;eBO9arJ7K7E2ikkG1ey9s09JNmKbGTzeeo2/m6Kp8cOf2+87NLHA8kUlNOzPDIgkmWXJT7vP3n+f&#10;Pu8bhuI2GKK/5YvSDcWM7MImkAos0TLUwzAUVnCsroArq2lCkCe9X3fuV/eWKzvbq6fb+abWMxxX&#10;caLJqiJLeDcREqJolcl4xrSSJ2cxyKssySVs9I/8J8Ot9m7/AMJu7uLu7L9m4LbuUospTbKwe0k2&#10;nQZx6KUzpTbhydVn89VPjZ5UQSwU8cTvHqUTLqBGUvP395TzTvnLl/svJHIMO07jdQtG11LcG4eI&#10;MKaoY1hhUOATpd2YA0Og0ocduUPuKWVjucU/OnPK3+zK6lra3tPA8ZQalJJnnmKxvTTIqIHKFgsq&#10;NRhbZ8wfhT1B8zun6XqHsKCtwFFga2lymyNwbVSjo8ns3JUVI1BA2LppYHoXxklC3gmpCixvEFCl&#10;GRGXDL2S9+edvYvnabnXlqSO5nuY2juobgsyXKM2s+IwIcSB+5ZASwYmuoMwOU/ux7M8se7PLFjy&#10;5uLyWT2Uge0mtwgNuQnhlBGRoaF4+x4iAKBShR0R1pj2r/wnQ2hDuumn378kc5n9iUdek7YLb+x4&#10;MDn8vQxVKOtDV5us3Jl6PHtJTKUkkjpZiSbqF+nvOjeP7zze32eWPl32tt7bmGSMjxZrszQxuVI1&#10;rEsEbPRshWkXAoSesSNm+4dcQbsZd59zEfZ9WRBY+HOy14K8lzLHE1PxeHMAfw9Xa9u/HH4zZb4w&#10;ZLofszbm2tvfHja+0qShanq66DAY/ZeK25AGx+foc9UOhxGVxLp5hWs5d5Wcy+QSSK+BPJfuh7rW&#10;fu1a+4nKm6XVz7mXd6z1VDM91JOe+F4QD4kcg7TEBQKBo06VK5ec3e3ntivtdNyZzLbW9l7fbfaq&#10;Q7SCIWiwiq3CzueyVSSzSuWMhZxL4gkdW0nqrqn4af7Ns/WK98bi/wBlV/vd/Ch29/DppMquI/ho&#10;Z5/H/ClL0a7gJpBWfaaDTf5TpKc++9EPOPvn/rMLzYfbu1/14PovE/dusCPxNeBXxMN4P6nh+JXX&#10;+lXVjri+21ckJ7uHYIua7k+2IvfD/en05M/geFXxvp/CFT436eoQ6Sv6wj09vW6h1z8cPi1jviVi&#10;OhtqYbbG5fjNXbJnEUlVlaXLYrcOCyglzNZu6s3PA8Mc2SqqmZq45KJ4mgmAeIxCNAvCDmf3R93b&#10;r3mvfcTeL67tPdaO/FQsbRyQzR0iW2WAgkIqgReAwYOtVcPqYnsrsHt17Uye0FvyXYpb3/tpcWbS&#10;GZpVdZ0kJma7NyhUCTWfGWeMx+CyqYvDEaBdL75RdS/Dzr35KQ7D6M7nzm7+iZMnhId17yUfx6fa&#10;n3mWki3PRYXIU2No4d0w4DFaJYaiCKRJ5CUDOVPvut7Sc5+93MvtY/MXuDyLb2XuGIpTb239iLjT&#10;GDA0qM7G3M0lVZHYFFAYhQeuN/uXtXIWy+5Q2jkHmmbdORQ0Gq8aMM6a5GE4jKRxLdLDFRo5I0Cz&#10;fCCxGo7gn8vboj4odQfHbGUfxXzNB2HsHejSZHcHYVVWUmazO98sIBRVke5HSkpFomoIy0K4t4IV&#10;o0ZlaPW7u/Ez7yvuH7x87e5t3P7v2Mm2cx2ACQ2aq0UVrHXUpgBZtWs0Yzh2MhAIbSqqvXj7v/Jn&#10;tZsHIXj+224ruu2bixa5u5NLSzyKuhopk0J4IiBKC1MaeFqYurSPJI+rB/M96N+G/S/eP8L+MHYP&#10;8XqMxkNy1PaWycblo9w4HrbOrX0vixGIykUXAdp6oSUbT1L0XgWNmB9I69/dM9wPfHnv2/8Aq/dr&#10;lrwI4I4FsLp4zDNfRaGrJJGT5UjpKEQS6iwBGTy3+8ny17acn86JtftNvn19mBN9RACJILGZHVEt&#10;YLhUAkUESBoy8rwFAjvUhV2J/wCU/wDHb4VdbdUS9nfFzdkXae5934+hxfYHYeWq0l3Vj6tFir59&#10;oVGEano59n0cFUFkNK0KyVLRpI0kirHp5j/fH9zffjmnnFOU/dzZjtG02UjyWdlGpFu6mqC5EtWF&#10;yxWoEgYhAxUKpLV6HfdV5F9pNq5dfmvkXfG3bmSaFYLu4mok1sTpla1W20obVC2ljVWecJG7Syos&#10;eke/kH/Ms+G/xk3bNsDtDtinj31RrG2T2ntjD5fdWWwwliSaJMycRST0OLqJIXDCGadJwpBKAFbx&#10;17a/dW98fdfZo+Y+UuTWPLz18O4nljt45aEgmLxGDyKCKalUpXAbBoPefPvJ+0nt3u9xy/vm/wAk&#10;u9wkCWG2gluDCSAQsrovhJJRgfCaQShSCUAIJEv41/NL41fLekys3RPZuL3dkMBDFUZ7bc9LkMHu&#10;nD000pgirKzb+apaHINj3nAT7mFZafWyqX1MAQr7p+xHup7MTWcfuHypNZW1yxWGcMktvKwFSqzR&#10;M6awM6GKvQE6aAnoT+3XvL7ee6guk5O3zxr6BQ0kEsckE6KSBr8OVVLxglVMkReNWZVZgxA6NN7i&#10;HqUeve/de697917r3v3Xuve/de697917r3v3Xuve/de697917r//0d/j37r3Xvfuvde9+691737r&#10;3Xvfuvde9+691737r3XvfuvdUxfz0uz959f/AAvGB2lPksdTdnb/AMLsrdmYxss1PJS7Z/h2WzdV&#10;j554V1R02bq8VDTyAugkjLISQxVs6f7vjlLYuZPfb947zHFLLtO2y3VvG4BDT644lcA8WiWRnXB0&#10;tRqAgEYaffe5k3bZvazadp28utpuu6xwXDKSNUKRSz+ESPwyyRJrU4dFZGBRmU6alJSUyUcMQijK&#10;mIA3Fw3H1N/qef8Ab++5U00rTu+s1r1yEuLiZrmRy51autif/hOvvzdVPvH5GdUiXJ12xGwW298Q&#10;RmaOTD7e3JTZObCusEMtT56ar3Hjq67mGNkkXHL5GUpGH5kf3m/LuzybH7Yc4lIo+YRcT2pNCJZo&#10;GjEoqQtGWB0xqYFTMdIIZqdEfuJb/ui8186cuiGU7Tc7bFdOajw0nhlEKsVqKSTRylSyqda26B2H&#10;hxjrah98g+umvQIfJneOe67+OHf+/wDazyRbn2R0p2nu7bk0MQnlhzu3Nj5zL4idISCJTDkKONtJ&#10;BBtb2PvanY9u5m90fbflzd1B2ncN+2+2nBNAYp7uKOQE+VUYivQD90t3v+X/AGy9xN92q5EO6WWx&#10;X88MhFRHLFayyRyEHFEdQxrig6+dPHlMhueqrd07granMbhz1ZVZPM5XIVEtXkK/IVsrVFXVVtTO&#10;7zT1E88jM7MSST7+nRrS22mGDaNtt0g2y3RY4o0UKiIooqqoAAUAAADAHXALdpZxdzxtPI9XLFnY&#10;szsxLM7OxLO7MSzOxLMxLMSST0dH+W7vnc3XHz5+NU+zq3I0X97excJszclBi5vEuZ21uidMTl6T&#10;IQvLFDVUcFNUmoZW1EGEMgLqo9wT96Tl/auaPu5e6ke9wRSfRbZLdQPIK+FPAPEjZCASrFl0AilQ&#10;1GIUnqYPu+b3um0e63t1f2MsouDvNrbHSSNUN3OlvPGwBAZGjckq1RqVXA1opG/t7+cPruz1737r&#10;3Xvfuvde9+691pffz0+yN27t+csnWecr6p9j9b9cbPO1sJK7rjI63c2OGfzmYhp7iKSuramrSnkm&#10;sXMdJGl7RgDut/d78r7Ns33fl5r2+2Qcwbpulz9RKAPEKwP4MURbiEVVLqvAGRmpVj1x8++hv+6b&#10;j7wbvZTzSfT7Vb21vbrU6VSe3hupXVeAaSSXTI4FWEMasSI1ApsyVJSxUck8cMcU1OBLDKvpeORC&#10;CrIwIKsCL+847WaZ51jZyY2wR6g+vWIllcTyXCRPIWifBByCD5HrfM/lXdl7w7a+Bnx/3hvupra/&#10;cf8AAM1t2fKZGSWatytDtLdOc21h6+onmAknkmxOLhBc316b3b6n52/vfcqbJyZ94n3I2Tl6KOPa&#10;/qYphGgAWN7i3inkQAYAEkjY8q0oOA7d/db3zc9/9j+Tbrdrl5rqD6m2EjkszxWt1NBFqZiSxSON&#10;YyxJJKEk1r1YR7xq6yD697917r3v3XuqoP51XYe7euv5f/ZtZs7K1+Ertzbh2PszJZPGzSU1XDt/&#10;O5+E5mmFTERJDBlKWkNJNYjXDOyE2Yg5jfcP5Z2Xmf7yHKkG+Wcdxb2ltd3SI4DKZooT4TaTgmNm&#10;8ReNGQNxHWL33vt2vtt9mdwtbKR1jv763tpihIJhbXK6EjOiTwhFIvB0do2BViDpLUdLTpTxaY0P&#10;kjUuRzqLDknn6++9s80rSPVjg464tXE8zSvVz2tj5dXffyAexN2YP5b9k9UY+uqW2HuzqTLbly+F&#10;SSRsfDn9s53b8WIzfhLGKKripctU0usAFkqLG9hbAP8AvIOWdm3D2Y5W5xubdP6xWe9RwRy0Gswz&#10;xTGSKvEqWjSSnkUqOJ6zm+49vW6W/uZc7dHcyHb7/ap/Hjr2M1u8TQykU+KPXJGp9J2Brim4V74k&#10;ddYOoGVq5cfi8lXwQNVTUVBWVcNMt9VRLTU8k0cC251TOgUW/r7U2cKXN3a28kmhJJFUt/CGYAn8&#10;q16S3072tleXUcWuSOJ2C/xFVJC/mRTr5uXYG8tx9ododidhb4yFfmN2br3VmszmazK1E1TXR1dZ&#10;XzSvRySTBGRKIERIgVFREChVAAH1I8t7HtfKXKXLPLXL9tHBs1nZxRRLGAqFVQAMAK5b4iakkkkk&#10;k16+d3mDfN0327l3vdLp5dyvZGnmkY1MkkpLsxJzknA4AUUAAAAXfh92DunqH5ZdF742HPPT56Ds&#10;Pa+IekpXlH8Yxe4MpTYTL4epijdfuKfKY2vlhZGuCWBtcD2Cve3lraOdfZv3B2DmKNW25tsnkDMB&#10;+lJDG0scqkjtaN0VgRnFPPoT+2HM29cs868nb5tEj/vG23OApTi4eQRyRfMTRu8TDzVyOvof+/ma&#10;6+gXr3v3XutI7+dJ2du/sH517y2duWWti2z1Rj9t7d2Vhp5Z/sEpK/AY3PZHMUtO4WLz5bI5N9ci&#10;31LEq6rKAO+P3EuU9k5a+73se+bUkbbtvMs811KANZZJnhSJmGaRpGKKaULE0zU8Wvvb80bvvXvX&#10;zja3sr/TbYsNpbpU6Y4vBimYhSaAzSStIzAAuvhg1CLSprOIkNGauFvtqmmkSaCpicxTQyRNqSSK&#10;RSGR1YAgjn3mVt7M84hcaonBBU5BB4gjzHWNG1s0lyLeQa4XBDKRUMDggg8R19DL4Rby3D2F8QPj&#10;XvPddXUZDcm4OmNg1uZyVYzyVeUrxt+ip5srVSyFnmqcmYfPI5JLvIW/Pv5off3Y9t5a97PdTYtm&#10;hWLa7bfbxYkXCxp4zERqBgLHXQB5BQPLrvR7H7ruG9e0Pt1uW6TPJuD7TAHdyWeQogj8R2OWaQKH&#10;Zj8RYnz6NJ7iLqVOtc7/AIUSdh7w2/1V8cevMNl63HbS7D3vvit3lR0s0sFPmW2djNrNgKHImIr5&#10;6WKbcVRMImJRpY1exKKR09/uyuWdk3LnD3Q5mvrKOXedssLRLZmAJi+pe48Z0rwYiFF1DIViKgMa&#10;8+vv571uUG3+3HLkMzjaLv8AeFzKgJAeWzNgtvrAwwT6qVwrVAcK4GpFZdWiajpTTND4o/ER+n6D&#10;6fX312SeYSiTWdfXL6O5nEyy+IdfQ/YT5Bdr4fo3K9F0G6MzD1lkqz76rwkVTP8Aw8zalYiwayxs&#10;6gso9LH/AGN44v8A215OvvcCz9wbjaYG5siTQspUa6f56cDxHRg3NfM8W03PJ8PMUycr3FyLiS01&#10;URpQQa09CwDMOBOTxNQCpqSmSnWMRoyMPV+Q3+8n3I0s0rSFtRDDoumuJmmL6yGHWwV/wnb37uiD&#10;tr5EdVpX5Go2NUbHxe+VxhnEmIxO5cbuLH4RaiCCSbVS1uWx2akVzEmmVKRfIbpHfmx/ea8u7RJy&#10;Z7Zc3tbRLzAu4SWniUpJJA8Ly6SQO5I3iBGo1UyHSO5uug/3FN83OPnjmfl8NJ+6rrZfqnFezx7e&#10;4ghjfSTQO0dw6syirqiByRGgG17746ddQOgu7x3NltldK9v7ywCTSZ3aXV+/9zYWOmWF6h8tgtqZ&#10;bKY5YEqHjgaY1lKmkOyqT9SB7F3t/tNlv3PnJOx7iyjb73d7OCUtUKI5riON60BNNLGtATTh0DPc&#10;bd77l/295737bK/vKx2a9uIqUJ8SG2lkSgOCdSjj184iLI1u4arJ7izldU5rO5jKV1flMxkKiWry&#10;GQraud56mqq6qd5Jp55ppCzsxLFjc+/qFe2t9shtNs2+3SDb4IUSONAFREUAKqqAAAAKADAHXz87&#10;tNObkh5XJYamLMWZmYlmdmJLMzMSzMxLMxJJJJPQj9P9kbv6Y7Dx3YHXGUrMFurGF/ta3HSPHOBI&#10;hjlQhD60eNyCCCP9t7C/O3K+yc9cs3XLfNFolxtEtNSuARg1BzwIPDq1jzBvnL93tu+bJu0lnu1n&#10;IXimU0KkqVI+YZSQQf8ADQ9NXYG7c72RvzO753hX1OX3NnKqWtyVdXyPLUyzytdy5ckj+gH0AAHt&#10;Zy3su38r8u7dy/slukG1W6BURAAoA+zpLcbnue5Nd7juV89xuF3M0ssrGrSOxqWJ/kB5AADA6ZNv&#10;7gy2x92be3ltWvqcLuXB5WkyGKyVBK8FZT1dNOksMkMiEMGDqOOQfyPa/ctts+YNm3PY93t1n2q4&#10;hZJEcAqysCCCD8unbK9vrcrPaXckNzAwkjkU0aORDqR1PkVYAj+eOhN+Qfau9u+O1q3sPsyvqslu&#10;euoaGCYVjSeiKlpooIVijkY+NNMeqw4ux/r7CftryfsHt3ydb8s8qWyRbTHI5GmmSzEmpHE5p+XS&#10;vdecuYec7zc+ZuYNyN1vF26+JL8o1CKoqTRQBwrxJPn0DFTJLjq3EZjG1MuMymKyNJX4/I0kz09X&#10;SVlHUJUUtRTzxsskU0E0YZGHIYAj2O4lS6t72yuohLaTRMjowDKysCGDA4IIJBB4jpLttzcRtOqS&#10;N8OKEgg+RBFCCDkEEEHINevoq/GDfW4ezfjr0n2Bu2knotz7v6y2fnM9BUh1nOUrcLSSVlRKskcT&#10;q9ZNeYgqttf0H09/MZ7tcvbZyn7nc+8t7NMsm02W7XMUJWlPDSVgqihIoo7eJ4ceu+vtDzDufNnt&#10;dyDzJvSEbtebVbSy14tI0a6nz/vw9/8Atuh29x71I3Xvfuvde9+691737r3Xvfuvde9+691737r3&#10;RX/mt2Dubqr4kfIrsPZlRNR7r2p1HvTJ7fr6e/3GMyow9RBR5WnK8rPi5ZhUIf7LRA/j3LXsNy3t&#10;XOHvP7Y8s77Esmz3m9WscyN8MkfiAtGflIBoI8w3UXe9m97ly57S+4G87PcPDukO2TeFKmHidx4Y&#10;lQ0NGi1+IpIIBUGnXzz6I/xVZMvk2avyeTlesyFbVSPPU1VVOxlnqKmaVmllmmlkLMzEliST7+l2&#10;f/EytlaAR2kQCoqgBVUYAUDAAAAAHAdcFdxnniuZIY5WEak0z/q/b1YR/Kh39ufrn+YZ0JjtoZGr&#10;x+P7AyuU2VvDFUcj/aZ3b2TwmRmlp8lShjFURUFZTQ1iFlPimp1cWKg+8avvjcubTzR92j3Gud6t&#10;UludthjuraRgNUU0cqAFG4gurNGaHuVypqD1kD92Lfd22r3d5Eu7K4kEk18trJQ4kt7nskjcfiQH&#10;TLQ4EkUcg7kBG+R7+d3rt11737r3Xvfuvde9+691737r3Xvfuvde9+691737r3Wvf/woZ35urB9A&#10;dLbExNXk8ftnffZGVq92TUdQlPRZEbWw9NJh8HkylRHVVEFRU5mSqWLxvA0lGGcq6RX6Vf3aHLuz&#10;7h7kc98w3kMUu7bdtca24YFmT6iRhLLHUFQVWJYy1Q4EhCgqz0wH+/fvW5W/L3t/y/Asn7qu7u5n&#10;loaI0lrHEIEkAYFwDO8qqVZA8ayGjxxnrVHmpKZqR4jFGEMfP9OVFzzY8++xKTSiZX1nVXrljHcT&#10;i4WQSHVq6OxjPnT8gttfDGD4k4XMQY/q6qyOThlzUEORXc0uDyWQbJ1+0EzTZJqeHbs9ZNIz06QK&#10;zJIyFtDFTAt193z213X30k957+xaTm5IoyIiU8ASonhpcmLRqMwUABy5AKhgNQr1KEXvbz6ORbz2&#10;ah3KGPk15nmdVVhcMsjCR7cyB9P0zyEySRiMFy7K7FGZSSiKjplg8YiTQ63cD6En6k+55eeUyai5&#10;qOoukuJml1lzqBx0df4g/Obvz4l4rsTZvU+Qx8u2N846dsliMzRVmRpMRk/tJaMbiwgpa+hkxmZF&#10;PKFMoZlYImpSVW0De9f3ffbn3mvOWd85ytpRu23yjRJEyo0keoN4MupHEkWoV0kAirUIqepO5J97&#10;/cD2jsd8j5Q3aGK33ZBHNHOrOurSUWeEK6GO4VTpEgJqAoZW0JpJTEizTVtVOxqamsq56ipqJXaW&#10;aaWaRpJXlkdmd3kdiSSSSTc+54diiW8MY0RIgCgCgAAoAAMAAcOoznmkIhWpCqgAH2Do3fwo+X3b&#10;3wy7G3XuTp4YrJpu3bM2Iz+09wUuRyW3avwzJV0Gblx2PyeLkGWw8sbeCbyWEcsqMGVyPcLe/Psp&#10;yV76cr7PtfO3jRGyuxJDcQsiTLUFXiDvHIPDlBGpdOWVGBBUdSV7ee8/Ons1fXHM/KctqLy4tzbS&#10;LdK8kEiVDoWSOSIl4WBaJi3YGkX4ZHBK5uTN5DfW7d1743TVyZnc27dw5XP5zJVjvNU1OSytbPW1&#10;skkkju9zPM3BPA49y5tdhbcvbLs/L+0QiDarK2jhiRQAqpGoVQAABwA6AO5bruV9cS3l5dO93O7y&#10;yOeMksrGSSRvVpHZnY+ZJPRof5ee/wDdPUvzh+P24Nh/effZzf2A2Vm8Tj3mUZvbG7shT4PO0NbF&#10;EsgnpY6GsaoIZSEeBXupQMsSfeX5b2jnP2A9ydt5i0fT2+3TXUUj0/SntkMsTqTSjF1CYNSHK5BI&#10;Mq+yHNO+cu+5nt7uW1ySG6/fFtCQCf1IrmRbeaNgPiVopGw1QGCvhkUj6Bvv5tuu8nXvfuvde9+6&#10;91737r3Xvfuvde9+691737r3Xvfuvde9+691/9Lf49+691737r3Xvfuvde9+691737r3Xvfuvde9&#10;+691737r3QB/Jv459f8Ayt6X3h0h2VHWLt3ddPA0WSxjxR5fAZnHzpV4jO4qWeOaFazH1cYOllKy&#10;xM8belz7kb2n9z+ZPZ3nvZOfuVWT952bGqSAmOaJxpkikAIOl1PEGqsFYZUdAD3N9utj90+T9x5P&#10;355I7eZkkjljoJIJom1RSpUEEqRRlI0yRs8bdrnrRH+THx62p8dPkBvfofG9mw73xGz8xRYmLecV&#10;HHSpOlbjMfkpI6inpqzIRR1WKkrzS1AjlcGaByAL6R9DPtT7l7x7ne2+we4l1ym233t7A0htSxYg&#10;rI6AqzKhKyBBIlVB0uta8Twn90eX5uROfebeVrK/g3SDbbhYxcxLoSWsccjfph5dJiZ2icB3742p&#10;6dbkn8uz4FdT/CDrbMRbA3VVdjZ/tJsJuDc/YlWlFHDmaOkopmwlDt+GiaeOm29SrkZpYrzSvO8x&#10;dmsEVOHP3m/vFc5e/wBzTYvzJs6bXtu0CWGCyUsTEzMPFeYtQtM2hVbtUIF0gfEW7K/d/wDZfYfa&#10;jYLm+sN9G67tu0cDy3aqqQtFGrGJLZFZ9MNZHk1NJI8jPVm0rGiD32b8yPir0zuGbaXaXyA6r2Tu&#10;mmSKSr27mt3YuLN0STi8Jr8ZFNNWUBlU6lEyISp1Djn3HXKfsd7wc9bYm88o+2+8X+0OSFmitpDE&#10;5HHRIQFenA6SaHHHob8xe8ntbynuU2z8w89bdbbtEQHhMoeWMkAgSJHraMkEMA4U6SDwIPQw4XPb&#10;B7b2UMpt3Nba7B2DvDFVdIMjhcjQZ/buexGQgloq+lFXQzVFJVQTQyPFMmq49SsAQR7BF/t3MfJm&#10;/G03Oxutt5jsZlbRKjwzQyIQyNpcBlIIDKaZwRUU6FlhuPLXO/L5utsv7Tc+Wr6F0LxOk0E0bgpI&#10;mpCVYEFkda1BqrAEEdauvyf/AJCHauI33lNwfE/c+39xbD3BlKisptkbyyiYDObJhqXaU4+DL1Ak&#10;x+fxdOz6YZSYakRgK6OR5H63+0v94vyfe8vWe2+8e03NrzFbQqrXVtGZoroqKazGtHhkNKsvclcq&#10;yg6V5oe5n3JedbDdWl9uJbfdOXHc+HFPMIbu3XGmN5JT4dyi5Am1pKQFDxO1ZGOj/Lc/k2r8ZOwM&#10;Z8gu/wDc2K3j2xgo6k7H2pt1p6ja2yquspZaKozVZkqqGnkzmdSmqJEpwkUdPSlvIDJJoMUE/ek+&#10;/Gfdjlu79tvbfaprHk64K/VXE1FuLpVYMIlRSRFEWALksXkppoq6g8z/AHfPun3vIu9bdzt7hXlu&#10;+9WZZrWztmZ4opCGQT3EpVPGkVGPhRKnhROfELyuIzFfb7509Zz9e9+691737r3XvfuvdVHfzQv5&#10;dvSXyp2tJ3XurfcfTG/eq9rV/n7Gljo5MBktqY/7nIrh94UtVVY5ZY6Spmk+0qUqI5Y2mMZEilFT&#10;ND7pX3m+ffaDd15C2fl477y7vF4lLIFhMlw+lPEtmVXoWUDxEKFWChgVIYtiZ95r2K5W582m85+u&#10;eYYtl3vbrIiW5lQPbTW8RZ1SdS8ZEilmWGVHDDxNDpKBGqaxvwJ+HOxPmn33D1Hu3tWXYWIx2Fr9&#10;yyJR0tPPmt3w4nIYunn23gWq6iGlpsjV0tdJP5WWcxxU7kQv+OsX3i/fDmH2I9un502bk8bjeyzp&#10;ANTMIrYyJIRPNpUsyKyBNIKamdQXXz5m+wHt8nuv7g2vJ+5b5HtEMtnJOJSgklkaN4wbe3V2VBO0&#10;bvIrPrCrGzeFIAR1vM7C2P130D1Zt3Yu14sds3rbrTbUOMoDkK6GloMRhcXC0lRX5TJ1skUKtI3k&#10;qKqolZQ0ju7EXPv59+Y9/wCZvcfm/c+Yd3eW+5p3W6Mj6ELPJLIaBI41BOMJGig0UKo4dduuX9i5&#10;Z9t+UNv2PbmjsuWNrtdIaWQBUjSrPLNLIQCzEtJLI5GpmZ2OT0CmC+efwx3Luml2Vgvk301kdzV1&#10;YuOosXDvfDq1bXvJ4Y6Okq5Z46GpqZpfSiJKzOxAUEkex5uH3dvfTatom37cPajfYtpjTW8htZe1&#10;AKlmUAuqgZJKgAZNOgbZe/nsxuF9Bt9p7k7S1xK6qhMwWN2YhVVZWpExdiAgDnUSAtSR0bX3DPUu&#10;9FQy3zr+GuD3S2y8r8nOlKPc0eQGJmxb9gbfdqbJeXwGiq6mKskoqOoSb0MssqaG4ax9zHZ/d698&#10;tw2gb9Z+0+/PtJi8QSCzmGpKV1KpUMwIyCqmoyKjqJbn349mrO9fb7j3L2cXCuUYi4RkRlJVg8qk&#10;xJpIIbU40kENQg9CZ3h0v1x8men92dRdjUQzuwuwMRDT1cmOqkjqYws1PksTm8JkY1mSCuoKyCGp&#10;ppgHQlQGDozKwU5A575o9qedtm515Xn+n5i22csodSVOCkkUqGhKOpZHU0NDgqwBAn535N5e9zOU&#10;Nx5W3wGTZr2NGDxMA6MrLLDNC9GXUjqroSGRqUZXRmU6Nnzh+JuwPiB3tXdMbS7ij7IoIMdQ5Csr&#10;mp6ODKbSqcjU1yrtfcUdBW1lMc3QUMEE8pAgJSpT9pPz9AnsB7y8ye9nt5b89bzyQdruWldFTUxj&#10;uFRU/XhLqreE7l0X48o3e3lw/wDfPkeH2u9wt05R2nfYN6jtoEkaSNBG0cjtJ/isyrJIonjjWN3I&#10;K18RexeHW09/LD/l69M/EPZE3Z2z97Dt/fvbe3sZJW9molNBhl2rM0OTgwO06Glqa1aXHzVsaSVc&#10;ks8s080CA+MR6PfIX72f3lueverf4+U972D9ycu7LcuEsCWMv1AqhmuHZV1OFJWNVRVVXYjUW1dd&#10;Tfu1eyPKvt/sltztY79DvO+bnZKEu4lCQJayMsvhW6h5DR2SMzO0hLvElEiClTax7w96ym697917&#10;rWO+bP8AIr3Zufs3cva3xL3Ht6mx+98zWZzPdXbvrpMNHgcrkpJavIS7UzaU9RRz4iorXLJSVIge&#10;mD6VkkUC3WH2E/vCNm2nlTauTveba7l7mwgWKG/tkEpmjQBUFxFVWEgUAGRNYkpUqpOea/vL9y/m&#10;C63q83r2tltZ9ouJWk+infwZLdnJZlglIMckGo/po/htCtEDSKAVX/8ALv8A5K25uk+29tfIT5K7&#10;owtfufY9a2R2Z1pteX+LYmnzMcUsdDn9x52VYoKmTGySCanpKeNl86K7y2XQwb+819/DaufeTN19&#10;tfavaJ49p3CPRdX1wPDkMRILwwRCpUOBpeR2B0EqqVOoH/sJ90TfOW9/2jm73KmtYzt9wJoLGEic&#10;vMgrFJcTUCKsT/qJFEHLOqM0qqrRvfL2l3R1L0hgodzdv9j7N62wVTUGkpMlvHP47BwV1Wqh2pMe&#10;K6eKXIVSxnUY4VdwvJFvfO3lHkTnPn/cH2rknle+3XcUXUyW0LylF4an0AhFrgMxArivWcHNXO/K&#10;HI9pBfc38yWe3W0rlIzPKqGRwNRWJSdUjBQWKoGIGSKdJ3qH5K9Ad+HIp0x3B1/2TPiEWXKUW1Ny&#10;Y/J5LHwuwRKirxkcoyEFM7kAStEIyTYG/s0519q/cj25+mbnrknctqjmNI2uIHRHIyVWQjQWAyVD&#10;Vp5dF3KXub7f89zXFtyhzdY393CoZ4o5B4qITQO0TaZAhOA5XSTiteq3v5mn8qjG/NbI4rtvrfc9&#10;DsXvDbmFGHl/i8MrbX39i6Hyy4nH5uqpElrMPk6B5WiirViqFMLLHJHpRWXKP7qP3wrr2Gtrzkzm&#10;naZNw5Aup/FHhkePZyPQSPErELJG9AzRFkIYFlarEHHv7xf3Yz7rXh5w5Sv4bXnEWwhljmDeBdpH&#10;q8KrrUwTpUoJdEiyRhI3UBEdKoujP5Anfu7d4Uv+zIby2vsPrzHVcUuQpdm5aPc+5tx08TktR40x&#10;wxY3Ex1KgAz1DO6AkiFiAPeYvuD/AHj3tzs2yS/612x3e48zSoQjXMZgggYj4nqS8hX+BAAT+MDr&#10;GLkP7lHuTfbuo5vntNm2ZT3yRypc3LioqIESsSlhWkkrdhoTDJ8PW1hicfsPpXrbD4aOrxGy+uet&#10;Np4vCUtXmMhS43D7f2ztrG0+Momr8nXSQUsENNR0yB5ZGUE8k3Pvj1eXPMXPnNN7fNDNf8z7reSS&#10;ssaM8k087s7aI0BYlmY0VQaDAwOum1nb8t+3/KdlZfUwWHK202UcQeaRY44YIEVFMkjkKAFUamYi&#10;pyTU9Arsz5wfEDsTdlBsbZPyQ6h3Ju3KzGmxeCxu9MRJW5Op1aVpccHnSKuqpW4jiiZ5JCbKCfY8&#10;332B97OWdmuOYN/9rt7tdlhXVJK9rIFjX+J6AlFHmzABfMjoIbV74e0W97na7NtfuFtcu5TvoiTx&#10;gviOeCRs2lXdvworFm/CD0nvm/8AC3rn5xdOy9Yb5qqrA5fE17Z/Ye9cdClRkNpblWllpFq/tJJI&#10;UyWLrYJTFV0pePzIAVdJER1M/YH335o9gOd05s5fhS5spo/Bu7VyVS4g1BtOoAlJFI1RyAHSagqy&#10;sylD71+zuz+83KybJe3jWe720hltLpV1+DKVKkSR6l8aCRe2WLUhaiujpIiOutNL/IK+Yku8ztX+&#10;+fWC7GarEP8ApEGcrCwx9wDVjbH2QzH3QXnw/pv/ALs99U0/vG/ZBNjG8fuLdjzBor9F4S/H/D4+&#10;rwtP9Lj/AEeudsf3KveNOYVtTbbQdu8X/cr6k+Do1fF4Xh/UatOdHh0r266d3Wwh19/LU6C2d8OZ&#10;fh9l6JtzYXLYasj3Lv6agoaXd2Q3ZX1H37btoKho6s4ypxmRWNqKDXJHDDCsbF7uzc1eZfvU+4+9&#10;++Ce9tlP9JfwzqYLMO7WyW6DR9O61XxFkSolailmYsNPaBnPsv3aORbD2kuva3cUFxJdBpJ75Yo0&#10;nN0WDrcRVD+GIWVFhjYyARoEkMhZ2bTi+Tvxz2l8b/kNvjoHFdpRb3w+0cxQYyPei0UdGHGRxeOy&#10;ksFbS0tZkYo67CyZA0lSI5HUz07kBb6F7he03ufvPuj7acv+495ygbC+vYHkNrrLfBI8YKsyoSko&#10;QSJVQQjrWvxHj17rcuvyD7hc2cq2W4QbpbbZcJGLmNCiSVijkesatLRoWdopFV3742pntG4n/Lq+&#10;APUXwk6+yVXsbc0vY+7+zqXDZPdXZU8VNBTZmhp4HqMbQbcpKaarSg29HJWPKgM80kzMGdzpULxD&#10;+8794/nT385ltYeYNqXa9k2l5Y7exBYtE5IV3nZgpeYhQp7FCgEKMknsX9372R5e9qdlm3Sx3z96&#10;71ucERe7CqkPgqNSR2yKz6YiWLszO7yNpLMFREQxXZ3zC+LPTG4X2n2n391XsfdEUUU9Rt3PbwxN&#10;NmqSKouYHrcYtRJWUImUXXzIhZbEcEH3GPKfsj7u89bau88oe3G8bhtBJAmhtpGiYjiFkoFenA6S&#10;aHHHof8AMfvB7X8pblLs/MXPO3Wu7Rga4WlDSJUVHiImpkJGQHCkgg8CD0L22t07C7Z2bBn9o7g2&#10;1v8A2JurHVENPl8DkqHPbfzWNq4npquBKyhmqKSoieN2jlTVdTdWANx7BW67RzFybvkm3b1tt1tv&#10;MNnKCY5keGaJ1IZSVcBlIIDKaZwQadCvbN15c5z2MX20bha7ly/dxumuJ1likU1R0JUkHzV1OQaq&#10;wBBHWr/8nv5BXZOM3nltxfE7d+3szsrNZGproNhb4yT4PNbWFU7StQ0WcaCox2bx8DNpiaX7adUF&#10;mDkam60+03943ytd7FZ7Z7ybJcwb9BEqG7tEEsVxpFNbRVDxOeLBdak5BUGg5q+5P3IucbPc5Z/b&#10;m9t9y5fZj4cNxL4N3AuNMRkcGK4VcgSs0UhUKHR21SMb/wDlqfyda/4zb8Pe3yI3BtrePYUONrKH&#10;amw8JCcvtjaM1dqp6jNV+VyNNAuVzZoC0USQwCCATOfJIbWhP71P337f3W5dHt57ZbbdWPLTSq9x&#10;dynw57kJkRJGjHw4tdGYs5d9IGlRWsufd++6bd8lbzY85e40llLuVtG4trKIeMkcjgqZp5mAWSRY&#10;yVjjjTQhdnMjtpCIb+Yn/JZ3D3R2dnO+fi/n9vYfcW6zBNu7qvcTDCYKoyqQxU82c2tmoElpKBq9&#10;Ig89FPDHEJtUkcwD+NBB92T7922cicp7f7d+7W23M+2WdRbbhD+rKIySRFcREhn0E0SVGLaaKyVX&#10;WSD35+5/unMG+7lzb7YG0/x2XxZ7CQiDRKR3yWstPD0ysAzQyCMI5d1lKssSIz4IfyOt1bG7N233&#10;J8tM7tuvGy8pDmdt9TbZqjnaLI5igeGpxmQ3dmXhhoGx9FWL5BQ06zioKL5JVTVGx794f+8A2fmD&#10;lTdeR/ZnbrqM38Jin3GdfBdInBWRLaIEvrdceK5TQCdKFqMCn2V+5nvdjve28w+6TWsO3WkyyrYR&#10;OJnnkQq0f1My/pLCrCrwxmUzUCu6R60kEH+db8Euq9wbUzPzOh3nLsbe2z8RtbauS2utNSthd/ir&#10;3HRYnHvTWeGoos/jqLKSO5RZY56amuwQoXIa+4b94bm/bd5sfYuTYhuGw3s9xcJPqbxbPTA0jhsF&#10;Whd41AqVKO+C2oKDD76/tBs1py/u3vFtm5x226ILWCWzaMFbxmmWBGiZWVo50jk1SVWRHigGIyGc&#10;1Ify0/gV1d83u0M9jd+9qVW3sX1r/d7clRsrFU9J/Ht/Y+or60V9LQ1lXUhcfQ0H2EaVcqU9S4Wr&#10;UgIRf3mh96n7xXN3sFylt11y7yglzd7r40C3UhbwbN1RdDOqr3u+tjGpdBWM1J4dYo/dk9prL3l5&#10;q3jY9939dttLWCKVoUUG5vInZ1lW3cuoi8Kia5NEpUSrRQcjdfyeW2R1Zsz7/N5bb+xdibOw9LTP&#10;kc1kqPCbfwGGxsEVFRxTV+QnhpaSmp4I0iTW4vwouSPfBe0st/5v336aws7ncOYb6dmCRI0s00rk&#10;sxCICzMSSxoPU8Ou0N3fcucl7ALncb6123luwgVdcsixQwxRgIgLuQqqAAq1PoBU9Ar1z8zfih25&#10;ulNk9a/IXqfeO7piy0m3cPvLES5bIunLx4mjkqIpcvIq8laUSsFBNrC/secz+xfvHyXtDb/zV7ab&#10;zY7KvxTS20gjQesjAERjyrJpFccegfsHvP7Vc0bpFsuxc+7bcbtI2mOIShXlahOmEPp8ZqAmkWs0&#10;BNKAnozPuKepN697917r3v3XuioZf51/DXA7rm2Rmfk50rjt0U1d/C6rF1O/8AhpMiJBE1DV1grD&#10;j6Wqjl9DpJKrI4KtYgj3Mdl93r3y3HZ49/sfaffpdoePxFkWzmOpKV1qunWykZBCkEZFR1Etx78e&#10;zVpfzbbce5W0LcxuVc/UIY0ZSQweYExKUIIfU40kENQg9GopaqmrqanraKogq6OrghqqSrpZo6im&#10;qqaojWWCop54meKeCeJwyOpKspBBIPuIJoZbeWWCeJknRirKwIZWBoVYGhBBFCDkHB6lWGaG5hiu&#10;LeVZLeRQyspDKysKqysKgqQQQQaEZHRZ+w/mr8Sup9yVOz+xfkT1LtPdNDMKfIbfye8sSMtjJybe&#10;HKUNPPPPjJVP1WoEZH5t7lbln2H95uctri3vlj2y3m82iRapNHbSeHIPWNyAJB80LV6jPffez2m5&#10;a3K42fevcDbId0hfRJEJQ7xPglJVj1mJgCCVk0kAgkdDOH6+7m6+qEgq9udh9a9h7drsfNPjq6kz&#10;e2t07azdLPj6+GGvx88tNWUVZTSyRM0clwbi4YcAXTzLyNzLE0kN1tnNW2XSOA6NFPbzxMHQlHAZ&#10;WVgrAMPTBB6FxPK/P/K8yJNabrylulq8bFHWWC4glVo3UOhKsrKWUlWwaioI60rP5m3wR6q+EPZ2&#10;Ax/XPZ9XnsN2KudzlPsPKx00ue66x1JU45aGlrsjTVROSosiMhIKWSSnppdFK2oPfV77wfdQ+8Nz&#10;h7+8p7jc80cppbX22GKI3cZYQ3rsr62RGXsZNA8QK7rWQU00p1xn+8z7R7b7O83bTsuwcwruNreR&#10;TTCF1UXNnGrRiJLiRWIl8XU/hyGOJisRLKx7jcX/ACgf5c/RWyMDsP5mx9gDtzsXcO25jt2OkNJF&#10;tvrGuy9A9FuPDvSwz1lRWbwxa1M1DNLO8SwAsUhVmDLhB99f7z3uFv8AuPMXsW3Lf7l5YtroeMW1&#10;Ge/SN9UEgYhVW2k0rKqoGL4DSEAg5hfdE9j+WE2Plj3fu9+j3HeHhLQwRKqw2MzxGOZJu52lu4Q8&#10;kRJ8NEDFhEW0SLc9238g+juhqTH13c3a2xetIMu7x4obu3Fj8RU5Nov86cfRVEwrK1If7bRxsqfk&#10;i/vBXkz219wPcWa5t+RuTtw3WSEAyfTQvIsdeGtlGlSfIMQT5dZjc2+4nI3IgtjzhzVZbe84JjWa&#10;RVkkC0DFIxWRlUkBmVSFJAJFR1O6o7x6e71w1XuHpzszZfZeHx9StHka3Z24Mfm0xtXIrvFT5KKj&#10;mknx80yRsyLMqF1UlbgH2n5x9v8Anf29vodt545Uv9qvpU1IlzC8RdRgshYAOASASpNCQDTpRypz&#10;1ydzzbXN3yhzLZ7jDCwWTwZFdomYVUSJ8cZYAlQ6rqGRUdS+z+4uqelcCm6O3OxNndcbfln+0p8r&#10;vHP47BUtXV6df2lEa+eF66q0erxwh3tza3tnlLkjnDnzcW2jkvlm+3TclXUY7aF5mVeGp9AIRa41&#10;MQK4r05zTzpylyTZw7hzdzHZ7daSPoRp5Vj8RwKlIwx1SMACSqBiACaU6SfUPyc+PXfsuQpumO5O&#10;veyK3FR+bJY3a25cfkMrRU4dY/uqjFLKuRjo/I6r5jF4tTAarkeznnX2n9y/blLaXnrkbc9rgmNE&#10;e4gdI2aldIkpoLUBOnVqoCaY6KuUvdD2957uJ7PlHm+xvr6JNbxRyDxlStNZhbTJorjXp01oK16E&#10;/eG9dn9e7eyG7d+bp2/s3a+KjEuS3DufL0GDw1EjHSn3GRyU9NSxtK/pRS2p2ICgkgewnsmw73zL&#10;udts3Lu0XN9u0xokMEbyyufPSiBmNOJNKAZNB0Jd83/Y+WdsuN55j3i2sdphA1zXEiRRrXAq7lVq&#10;ThRWrGgAJNOgZ6r+Xnxf7v3BNtPqXvjrDf254IZKg7e29uvGVeZlp4QWnqKTGmaOrroIFUl3hSRU&#10;XliB7HPN/sr7tcg7bHvPOft3u23bSzBfGmt5FiDHgGehVCeADEEnA6CHLPu77Zc47kNm5a532+73&#10;YhisKyBZXCirGNH0tIFGWMYYKMmg6HvL5jEbfxdfm89lMdhMLiqWWtyeXy9dTY3F46igUvPV1+Qr&#10;ZYaSjpYUF3kkdUUck+46srG93K7t7DbrOW4v5nCRxxozyOxwFRFBZmJwAoJPkOh3f39jtdlc7jud&#10;7FbbfAheSWV1jjjRRVmd3IVVAyWYgAcT0Wfavzj+Hm+N1UmyNp/JXpvO7ryFYcdj8JQ76wbVmRr9&#10;RRaLH+Sqjir6qR1IRImdpDwoJ9yrvH3f/e7YNnm3/efavfLfZ449byvaS6UTjqeikooGSWAA86dR&#10;rtnvl7QbxuFvte2+4u1S3szhI18dVEjsaKsbtRHLEgIFYlyQFqSOmX5v/DXYPzg6Vqupd7ZCs29W&#10;0WVp9zbM3djYIqqt2zuajpqqkhqmpZmjWvxtVSVkkNTT+SMyIwIdXRSF/sD75cx+wPPkPOew20dz&#10;BJCYLq2clUngZlYrqFdDqyqyPRtJFCCCR0l96faHa/eTlNdgu79rPc7ebx7W5VQ/hTBGQiSMlfFh&#10;kR2WSPWhPa6srojDWgn/AJBfzGk3m+2E3j1YdjtWfbr2A2erlIxpbSaw7aGObMCqEfPgF1vx5Pz7&#10;6rR/3jXseuxLuzbHu/8AWAJX6PwU+P8Ah8fX4emv4+NM6fLrnQv3KveWPfltFttoNgJf9yvqiIdG&#10;r4/C8I3GrT3aPDI1duunf1sAbC/lkdGbb+E1L8Lt1SVe8sG1Nkchk9+y0dJQbmG+clVS153hhAfv&#10;FxU+MqnVKWEvMv20YjlMgZy3N/mL71/uDunv1N77bOqWO4BkRLMMzwfSIoT6aX4fEDqCZGAU62LI&#10;FotM49p+7NyfD7Ot7U75ctdTyyPcPfJGkUyXrmont1PiCNYgFjjjdpA0K+HMZNblqCewf5CHy729&#10;u2owvW+6+ut+bJnrGXHbrymdk2rkKahlkPjfNYOpp6yeCop47eQUklYGI9N/p76N8tf3i/stuWyx&#10;X/NOzbnt2/qnfbxxC4RnAyIpVZQVY8PEEZHnTrBzf/uUe79jvTW20Q7ZuO2agEuVnFuNP8U0EtXj&#10;Na1SJrgAcHbyvZ+A38srrb4ddVbn23umoxvaPY3ZdI9H2Juupxghx/8ACpKeaBNrbahqQ9bS4enF&#10;RIzzsUnqZmDlYwqIvPT7xv3r+afe/nDad02iKXaOWNqcNZW6yVfxAQTcTlaK0raQAoBRFGkFqsxz&#10;X9kvu08ve2nL29Q8y/T7pzJusRiuZAlIY4CCPprcP3hO4tJMdMkz0YrGqRxprHfzGfhD1r8JO38X&#10;srZXbc28aHelPktzf3eyVNSpuLYGMnrlTFY/NVFLWSrWrVxPJ9vM0NO0kdOWK+qw6w/dh9/eavfv&#10;km737fuTFsbiwZIPGRmMN44SsjxBlGnSQNahnClwAcZ5ofeN9q7T2e5yt+Xdm5ii3WJ7YzCPQEnt&#10;o9QEUdwVd1kdxqIdVi1KtfDWvV9/8ob+X30v0313iPk1Sbzpu4N99ybCx8a1z0dEdvbExGWSCtzu&#10;0sdRmateozsVbGtJkamcxuPt2iSGJWl8nOf76v3k+e+eOZ732om2J9k5e2PcXOgM3jXckZKxXDtR&#10;QIipMkKJUd4dnchNOd33R/ZPlbbOV9l91Lndod03rc9tCoioBBZLKFNzb6SzmS5V18GaVwhQK8SR&#10;oHlMlMv81X4HdSfDztDFZ3rvsSomxfcFdu3dEXWlfBTNXbAhgr8fIlPS1lNNqqtu1lRlZY6DzQxT&#10;RpSshaYqZDnR9z/7xHOfvdylebfzNyyq3eyR29ub5C2i8JRwSysO2ZRGrTaWZSZAwCAhesMfvVe0&#10;W0+zfNexWHK+7Jdbbui3EqWhQLNYRRumhGkViJIW8Qx25aOOQLCysZmDSdHx/kvfy+epMsdofN3L&#10;9iPvbd2IqtxUG3eu6OClhx+xM9TVWSwceW3HM1TU1ddk5caDV0MYipUi8ySapCnvHf79f3lOdLL9&#10;9+wdlyyLDZZ0hea9YsXu4WVJTHANKqkYf9OU6pC2llotep9+5j7M7LzDZbL7s7xvsc17YXUwi2+N&#10;ADbXEbSRJLdyF2aQmMieCMRxhWZJC8hUAbNXvlF10x697917r3v3Xuve/de697917r3v3Xuve/de&#10;697917r3v3Xuv//T3+Pfuvde9+691737r3Xvfuvde9+691737r3Xvfuvde9+691Uv/OZ+Rm9vj58&#10;QqyPrzJ5Hb26u1t10PXMG6MXI0FdgMVV47JZjOTUdXG8ctHWZDHYp6RJUOtFncrZgGXMv7jHthsP&#10;uV71wNzNaxXOz7PZvem3kFUmkV0iiDKQQyo8gkKnBKgGowcS/vj8/wC88k+11rY7Dcy295vN+to8&#10;0bFHjgEck0wRxlWmWPwSykMI3kKlWAYaUXjkrIxUV08tZVz6pqirnd5ZpppGLvNLI7M7yOxuxJuT&#10;77zalgcx28YSFcBQAAAMAADAA8uuNrzeHM4hULGDgDq0z4h/zUO6fir8cuzOlMfRy72nrfvH6p3V&#10;mc5Ow6lqMpQvSVa4/FzY2vXLY6Cq01lPSNUU0MNVrazCR1OInvV90LkT3g90OVOfbmcWEcekbhbx&#10;RD/diI3DLrkDp4blaxvIEdmjoKgqp6yP9uPvQc6+1vJ++cibLZrNBfKTaTSTENt0rqVlkhiaORZF&#10;clZEi1RxpMHkIfxXBq3y0lbu/K5Tc27chW7j3Dn66pymYzWWqZa3I5LIVkz1FXWVlXUNJNUVNRO5&#10;ZmYkkn3lzZrb7LZ2m1bNbR2u2W0axxRRqEREUAKqqtAFAAAAHWPlxut7480guZDK7s7szM7u7sWd&#10;3diWd3YlndiWdiWYkknq6b+RX8iN+de/KOn+OC5OvyvWHcGK3PWDATvPUUe2d0bW25kty0u4Mahc&#10;xUDVtFh5aOpsAkwljLXaNPeCP94R7Zcu8y+0cnugbSOHmzZJoF8YABp7e4nSBoXNKvpaRZU4ldLA&#10;YZusxPua+4287L7q7XyhEzNse/rMk0WrsWe3tZrmO5VSaCQrA0EhUVdHUvqEKadxv3w+667de9+6&#10;91737r3Xvfuvde9+691737r3WoP/AD1Pk12Xuf5Mr8XqXOVuE6r692rtTcNfgaGaWCm3ZurceNjz&#10;wy2aCafv48VRVsMFLE5aKF0eRRrckdrf7vf2o5V2n2pPu3Lt8c/N+53lxCkzgFre3gcw+HF/AZHV&#10;nkYUZgVUnSAOuTH31fcLft19wNw5Ia5deWtoW3AgBISW4mgjuWuJB+NlSZIowaiPQzLRpH6pFw2Y&#10;zu0M5ht2bRzeR2zubbeQpsvhc5iKmWiyGPr6KVZqeppqmFkkjljkS4IPP0PHvPm+stv3rb77Zt6s&#10;IrvabqNo5YpFDI6MKMrKaggjrCrbtyu7G7gu7WZ47qN1dHRijxupDK6OpDK6sAVZSCCAQa9WffLb&#10;+ah3F8tfjJsrpTO4hdnVtPkMbP2Ruvb+Znji7NXE0bw09PXYYY6nGLpJq5lq5oUqpopKiNTpCqoG&#10;Jnsz90Hkj2Z92N+582+9N9A0Tixt5ogTY+I1WZJdZ8RglY1YxqyoTkkknIf3K+9Hzr7n8pbHyDvu&#10;3xRraMsl1cRyn/H2jWkRmg8NVjCt+qyh3RpQrhU0qBVBLhqKNDNDH4KmMBo6hPS6SKBpkVxZlYML&#10;g/W/vMZL64ZgjtqiPFTwI9KdY7JuV07COR9UJwVOQQfIj0+XVs+T/myd8VvwXxvxbU5On3eKJtn5&#10;PvJdy1LblyOwIqpzBttKQYxJ6etOJZMdLXCuMslFHoKhnZjhpafc29u4PvB3Xu6fCbZPE+pj2rwF&#10;8BLwqKz6tZDJ4lZli8IKJTqrQADI2b70fPM/tVD7OLGwVAY33A3DG5ksdRZbPR4YKqFIgMvjMz2y&#10;iIqSzOaljg8e0DM0SmdkLmaw1eQm+u/1v7zMG4XIkAD/AKYNKfLrHQbpdrKoWQ+EDSnlT06ty6f/&#10;AJtPefSXwsk+N23KSas3fRjJYLZ/c+Tz9TV5fZ218nVeX+FYvDz42SKWsxNNJLDj6h6y1GrrpiPi&#10;jAwu52+5n7fc+++6+6W6TKmyvoludsjhVY7m4RaeJJIHBCyMFaZBHWQg1ca2JyP5V+9Xz1yj7bXn&#10;tRsdmsb1cW9+Z2M1pbyEF4IYShA0nWIJPFAgVwscYEaaapamSsylRWZHMV1Vlslk6meuyGRr55aq&#10;tq6yrleepq6mpnZ5p6iomkLu7EszEkkk+8xIlhtIoLWxt0htYlCIiAKqqooqqooAoAoABQDh1jRP&#10;dyyzvMWPiFiSSSSxJqSxNSSTUkmpJNTnq/b+Qb8j+y6XvPe/xcymerc31dX9e5nsDb+Ir5pKhdqb&#10;lwuZwlLUSYZpC/2VBmKDKyiphXSkk0cT/qU6ucf94z7Xcqze32we7lpt0dvzbHucVnNIgC/UQSxS&#10;sBLSmp43jXQxqQpdeBFM+vuN87b7bc33fJIu2bla9s55/ANSsV1E0R8aKppGJUaQTIopI/huaMp1&#10;7Y/vjd11K697917r3v3Xuve/de60C/5iHyB7C+Sny37rff2arKzbXW3Ye7tgde7UaUrits7Z2xna&#10;3C0sVJSKqRLW5EUH3NZMV8k1RIxJtpA+jv7s3tty17WezHIS8uWCJuu6bZbXl5cU/UnnnhSVizZO&#10;lNeiNa0VFAArUnhR7+c+8wc4e5XMm7breu5hvbq1tlJOi3tYZ3SKKNK0UlVVpmABllq7fhClb607&#10;V358c9/bY7e6i3DWbS3jtXJU9RS1VG5FPW07SAVeLylKCsORxWRgvFUU8gMcsbEEf0l3mvk/l33P&#10;5c3bkrnXbEvdkvIirKw7lNO2SNuKSIaMjrlWFR1H/JvNXMGwb/Yb1su5SW+9Wr+JDMhoyMBkEcGR&#10;xVZI2qkiFkcFSR19F/rDds2/utevN91FLHQz712NtLds9FCzNFRzbjwGPzElLEzlnaOnesKKSSSB&#10;z7+YfmzZk5c5q5m5ejmMkdhuFxbhjxYQTPEGNMVIWp+3rvpydvcnM3KPK3Mk0Ijl3Dbba5ZBkKZ4&#10;UlKgnNFL0FfIdLn2H+hH1qq/8KAPkJvao7H62+NOHzWWw2xaHa9Nv3d+MpJmp6LduWzWQraPCrkP&#10;FIrVtNhKbFSGOKRTGss7MLt+nsD/AHb3trsMXK/NPurfWMM/MEl21nbSMNTW0cSK0uio7WlaRasD&#10;UqoGBx5c/fk5+3S55y2n28jmlTY7Kwju3jBpHNcTSOI5HUfH4CRUiBwjyOwq2krrqTYqmowlbjzJ&#10;QZGkkjqKSup3aGemniYPHLDLHpkjkjdQQQbg++nKXks5MFyBJauCGRhUMDggg4II6wLt9zuZJBHO&#10;2u3bBU8D1vHfyg/kpvP5K/D/AAuU7EravM70613NkusMxuatLPVbnhw2LwuYw+XrKh5ppKrIjD52&#10;CnqZW0tLNAZGBLFj8/331vazYvav3sv7TlmBINi3W0S/jgTCwGWSWOSNQAAqeLE7ooqFVwoNBQdl&#10;/uje4u7+4PtWV32aSbc9ovnsTNIxZ5o0ihmhZ3JLPIscyxO7HU5TWxLMWNo/vEbrKPqpX+ct8nN/&#10;fGv4no3WlbVYPdfa+8KXrePdNEzR1u28RWYfLZbNVeNnQq9LlKyjxv20MynXCJXdLOFZczPuNe0/&#10;Lnup7yEc1QJcbPs1i16bdspPIssccSuDho1Z9bKcMVVTVSQcTfvhe4O/8j+2lpY8uXD297vF59LJ&#10;OjFJIoBDJLL4TDKyS6FiDAqyI0jIyyBWGlK0ctWHnr6iatrKl3mqKyod5ameeVjJJNLNIWkkleRi&#10;zMSSSeffeQMkJWO3iWOBQAqgUUAYAAGAAMADrjY9wRMxjXSleHl1al8Kf5qvcvxR6h7H6akxsnY+&#10;GqcfVTdW5DL52ppqnqrLVlJU007UKSY7LJlMEKiSOqjoGNPHFURsVcLK6nEH35+59yN7xc68r88r&#10;dDa75JVF+kcKsu4RqysNZDxmOWgaNphrLIwBFUU9ZI+2X3oedPaLlHeeU9ssUvLK9RhaGWdl/d87&#10;qytLCpSQSRklZDb1jTxV1hgZJNVV2Vlr935XK7l3fk67c24c7kqvKZfNZeplrchka+tneoqqurq6&#10;h5Jp55pnLMzEkn3l9Zpb7JZ2e1bLaR2m2W8SxxxRqEREUAKqqKAAAUAA6x8u92vTcSzCdzNIzO7M&#10;zO7u5LO7uxLO7sSzuxLMxLMSST1dR/Il7931sH5SVHQAyWZyvWPbGD3DUf3eDTVWL2zurbeJnz1F&#10;uiKJ5xFjBWUWMloKiRFPmaohDAlEK4If3hftxy9zH7RR+4/0sEPNmzXEI8bCyT288ghaAkCsml5F&#10;mQE9oSQgjUwOYH3NPcLdNk91tt5TjaZtm36GZJowSY1uIIGniuStaK4SFoGdRV1kRX1COPRuN++H&#10;3XXfr3v3Xuve/de697917rRj/mvfJTsHvv5g9jbWy+UzmN696g3Hlev9nbIqXmpsdTvtyrmxmS3O&#10;+O8zwSZDctbDJULUNd2pHiUEIAo+gn7nXtZy37deyXLG72Vpby8y73ax3lzdKAzsJ1EiQB6AhIFI&#10;QoMCQOTUkk8QfvL+5O88++6HOCbg0o2var+aytIWLBIktnMLyBNRXxLiRXlaQAMyNHGe2NQCD9f7&#10;+3r1Bv7Z/ZfW+4a/au7do56gzGMyWOnlgdnpKhJJKOpWGSI1NBXRAw1ELHRNC7IwIJHvI3mTlzYe&#10;deXN75V5p2yO82W9t3jdHAI7gQGWoOl0NGRhlWAYZHUHcu8w7ly7u1nvu03Tw7xZyCWCVCVaOReD&#10;AjyOVdT2ujMjgozAn9/mE/zI+yPnC2zdoSYSTrHrbbdIuQyWx8bn6jL0u590yCxz+WqXxuIeojoo&#10;SY6KmeN0pgztqZ3Le8cPu0/db5W9gBvm9pfjduabp9CXbwrG0FuP9BjUPIFLnMrgguQooFUDqa/e&#10;X7yXNPvgu1fXbYm27FZKCtrFO0yPc5D3EjlItR0kJEhQ+CuujMZGPVY8MM2ArMfndu1tXgc5h62m&#10;yWMzGMnko8hQ11FKs9NVUlXA0c0FRBMgZHVgysAQfeWDyJuMFzt+5wJc7fPGySRyAMjowoyspqCp&#10;BoQRQjqDrLdbwTqWlYkEFaEqVYEFWVgQVZSAysCCpAIIIr1v2/y4u/NzfJT4c9Pdpb1d6neFXi8l&#10;tzc2TdVRs5l9oZet25PnnVfSJ8wmPSomtYed3sFFlHzkfeh9udp9q/fDnflHYVCbIkyTwRjPhR3M&#10;aTiEfKIuUWudIWpJye4P3bued39wfZ/lbfuYJDJvaCW2mlOTM1tK8ImagA1yoqPLQAeKXoAKDo8X&#10;vH/qdOqZf53fyM350b8WcVtXrvJ1u3sx3Vueo2VltzY6Z6avxm1aPGPkc7QUVRGBJBPn0eOldlZS&#10;aVpl+jH3nP8AcF9sOXfcD3dvN45mtY7my2G0W6jgcBke4aQJC7KcEQnVIAQR4gjPl1hp99T3B3rl&#10;H2+2fl7ZZnhbfLqSGeRCVb6aKPXLErLQr45ZEeh7ofFTg5pphjB0E8KvURCadgzvUP6pHlJ9UjMb&#10;sWLc/X33UO4XMblY30xjAA4U9OuRx3S7ikKwvpiGAo4AelOrdfjn/NO786M+GO/ehMViMvuSuojW&#10;4Pr7uKfNVwn6oxO5afwRYiOA4mthqJqSSKplxTNW0rU0khKKwiUDCz3P+6H7c+4Pvpy57jXl7Da2&#10;8mmW820RJTcJIGqZCfEUgMCi3AEUgdVGoguScjuTvvQc9cje2u9e2W0WbNHOSttfGdhJtsc60eKG&#10;PwmrXRK9sfFj8B2dkDLGqLUpNQrlZp8jl5ZsrkshLNVV2QrZHqaqrqqiRpZ6moqJi8s080rlmdiW&#10;ZiST7zNjuDZpHa2SLDaxgKiKAqqqigUAUAAGABgDrHGXc7pZX8OUqNVeOanJJ9SfMnj59WifAr+Y&#10;9298Jupe2dmYHa8/ZO08jV0eT2uuXyNfDger9x5GKspJsisUWNr4poM7IsTGkealSWWkuCxZ/eJH&#10;3ivuu8le/XOfJu+7ju67XvMSNHceGiGa/gQqwSpdCDCNQEgWQqslKAAdZA+0v3ledfaDbeZNo2Ta&#10;kvLG/VGj8aRhFZ3Wl1Nwsao2szLoDxl41Ywqa11Vr039v3efbW89x9i9i7iyO7N2bsyNRlcrlcpP&#10;JUTSTVMjSeKLyO4gpoFbRFEtkiQBVAA95L8ucubFyZsW18scsbZFZ7NZRCOOOMBQAopU04seLMcs&#10;SST1Ae9b1ue97pfbvu97Lc7xczNLPNIxaSWRjUsxP7FUUVFCogVFVQbL4HfO3s74N9nT5PbyT7y6&#10;33bC1NvHq6sy02PxWWnRNOPzePqRSZIYjP41wAlSkDmSEtFIrKRphr7xH3eeU/vAcpx2m5lbHmmy&#10;bVbX6xh5IwT3xOupPEhccULjS1HUgjMteznvlzR7LbvPvmzQC62qRaXdk8jRxXKhToYOFcRTxtQp&#10;N4bnTqjZSr4BL5Ud67w+V3fW/e49/wBTO7bgybjb+2nraiuoNnbcprxYfbeKeoCWpsdSAB3WOITz&#10;F5SilyAPvaD292T2d9uuXeR+W4lAtoh404VUe5nbMs8mmvc7ZAJbQulAxCg9A7n33H3v3E5o3jnf&#10;dh4e6X8pbTraRYYQSIbeNmp+nClFFFUMxeQqHkaqj+GHyZ3n8L+/NudsbEFVXYloanE722ImTlxe&#10;K3xt2siZZMVknSmro0kparRU00xp5Wp6iJXUfW5X76+1Gxe+vtzunJ3MOiO81LJa3ZjEklpMpxIg&#10;LISGWqOutQ6MQT0b+2Hu5zD7Wcz2POe1Azz29VlhMhjS5gYUeCVgr0UnS6MUfw5USQKStOnz5v8A&#10;y13x82O78r2JvBKnC7Xx9NT4jY/XX8UlymL2biYIYhPDTztS4+OqrslWq9RU1P28TyyPawVEAQew&#10;PszsHsLyBZ8sbIyT7tK7SXV74YjkuZCTQkanKoi0RE1sFArWpJN/db3d5g92+a7nnTdozbmRRHbW&#10;4lMsdpAAP0om0R11sDLK+hTJI2QFVFUFuhOz90/HXurrzuLrrIVWHzuzM/R5KSmopzTR5zFiZBlt&#10;v5D9uWOXG5ygMlNOjxupjkJ0kgex17jcpbR7nch8zcj8z2yT7ffWzIGYajFJT9OZMgh4n0uhBBqv&#10;GhPQZ5S5733kzfNq5q2mdhu1hcJNG2orXSe+NjQ/pyoWikUghkdgQQadG9+f/wDMM7L+dmb29icv&#10;iB151vs8Geg6+xmYqspR1+dlDpUZ/MVktJjhkawQN4oAYFWnjLBbl2PuFfu3/do5V+71Ybne2V7+&#10;8+ab7D3kkSxskQysMShn0LXuchyXNK/CB1JXvN94Lmn3rvdqv91sY7HZ7RCYLSKVpY0lYEPO7ssf&#10;iTFToVig8OMsqU1uWILtnLZrrzc+C35sPL1+0t3bWyVLmcHnsNUPR5DH5CilWanqIJoirBldbEG6&#10;spIIIJByN3WzsOZtp3Hl3mKyjvdlvImilhlAZHRxQgg/8WDkUOeoe2vft1sLy1u7S9ljvYZFkikR&#10;irxyIdSOjDKspAII9OrMvmr/ADQe3fmZ0V1p1Tm8LT7Dp8XUQZDsmv29lq0UnZ2ZoKSnpqGoqcX9&#10;vRw4jFQVImqjRGSrjaplRlZREoOKfsP90rkr2M9wua+cLC+bcZZlKWKTRrqsInZmcLJqYySFdMfi&#10;6Y2CKwIJcnqdvdb7zvOXu9sXL/KG+7ZBb2230kuXhlci+uFVVilkh0qsSxnXIItUqeKyyLoMaAVW&#10;TYqlpI/vaJWoq6l0T09ZTsYp4Z42DxyxyLpaN0ZQQQbgj3l8l5NM3gXB8S3eoKnIIOCCPMfLrH+H&#10;cbmWQQzvrt2NCpyCPTreT/lAd+b3+QHws2fmuxcpkNwbu2Tn8715XbkycdUazPUWCFFV4Wtqa2pH&#10;+5SrhxOThppqhWfXJAdbGUSW+fz77HtzsHtv7773YcsWcdtst/bRXqQIV0wtLqWVVRf7NTJGzqhA&#10;oHGkaNPXZn7ovPG7c6+0kSb3dTXF/tV9LZeNKWaSSJEilhLSNmVkjmWIyEszeGC7NJrPVofvEjrK&#10;Lr3v3Xuve/de6KX86e8s78bvib3V3JtamWp3PtPbEMO3TLTvVQUWc3JmcZtbF5Wpp0IMtPh6zNJV&#10;Mp9BENmspJ9zL93v2/273S95OQ+R93lK7TeXZM1GClooIpLiSNSeBkWIxgjI1YzTqH/fznrcfbb2&#10;k5x5v2dAd2giiihJAISW6nitUlIOD4RmElDhioUg1p1oBZncG5N85nNbs3rn8puvc24chU5PMZ3N&#10;Vc1dk6+tqpC8s9TVVDySyOTwLnhQALAAe/pBsdt2vl+xsNm2HbYbParaJY44olCRoqigCqAAB/hO&#10;ePXCbdtxur2/mvrqeSS9lYvJJI7PJI5yzu7Es7McksSSfPo/n8vb+YT2R8HN17woqXG1XY/Wu7sN&#10;M1R1tW5+oxGNx26oHgON3bi6hcdmDQ10dPE9PVJHEq1lO4Eh1QwtHjh95b7tXK33gNn2Sea6Ta+a&#10;rKcUvlhEjvbkHXbyLrj1oWIeMsxMTglRR5A00ezH3guYvYu73LcNs24bhs17GVmspJzBC0/b4V0r&#10;COXRLGqmNtKjxom0yVMcLRkt7Q7M313d2JvHs/svcWQ3Rujd+drsrWVWQqJp/tUqaiWSnxlDHLI6&#10;0eLxkLCCmp49MUEKKiAKoHud+UuVOX+QeWdj5S5V2yO02myt0jVUAGoqoBkcgDVJIe93NWdiWJJP&#10;UR8x8ybvzNvF7zDvl49xvt5IZZ5WYsXdjU6dROmNcLFGDoijVY0ARVANd/LU+RO/Pjp8xeqJNuZn&#10;KNs7sbdeB683zs2Gok/hmfxe68hDhaaono2cQNXYSvroqunlt5EeKwurMrQ796n2x5d9zvZDnFd0&#10;sYRve12c17aXJA8SGS3QysoaldEqI0brWhDV4gES19333A3bkH3K5R3Pa3kEV3fwWl3GrUW4t7iQ&#10;Q6JFoQxiaTxoT8SyIKEK7q2+z7+dPrun1737r3Xvfuvde9+691737r3Xvfuvde9+691737r3Xvfu&#10;vdf/1N/j37r3Xvfuvde9+691737r3Xvfuvde9+691737r3XvfuvdFI+b/wAVsN8yfjnvbpLI5JMD&#10;lsolLmdmbkkieaPAbxwsjVOGrKmOINK+OqSz0tWEDOKaokZFLhR7mf2B94L72O9z9g59tbU3NlCW&#10;iuoAQDNbSjTKqk4DriSOpA8RFDEKT1EnvZ7XW/u5yDuHKpuEg3RZEuLSZhVY7mKujWACfDlVnhlK&#10;gsscjMgLqvWm3uD+Vj/MY2tuGs2hH8b9w7k+yqnoaXcWAy22q/bmUhDlIchT5f8AjMdPDTTx2b98&#10;xSIDZ1VgQO422/e9+7Du+2wb03ujbWviIHaGaOdJ4zTKNH4RYsDjs1A/hJFD1yav/uz+7ltusllc&#10;e3u5m51kViRZoTmgKzxsYtLcQWZSARrVWqo2A/hD/J52bsL4qdgbC+T+A2vuDt/uqKqmy2Vo6PE5&#10;zIdRUxxz0mCx2ztxSw1BjzuMqpXrKuopJVp55isIMkcQkk5ue/v33N85j94eW+Y/aXcru25K2FlE&#10;cbNJEm4trDTPcwgisUigRRpIpdFBchXfSubHtT90LY4/bvmGz9zdntf65btHpjdVimm2pFVhD4Ex&#10;DoLkOzSztCfCf9OAmVIvEkoq7e/lI/Prqfe2c2vtPpfJdtbUo62ZNt752bkMJV0GdxrSMKWrmx0+&#10;Uiy2HqWjI8sNTDGY2BsWWznoTyV98/7uXOWwbfu+889RbNvDxgz2lykqvE9O5Q4jMci1+FkY1FKg&#10;GqjDbmb7rPu3sW7XVjccn3d7GkpVLizQTwzpjTKqozSRBhxjmVHRgR3Lpdrtv5Pn8sXf3xlyea+Q&#10;/wAjcdSYft3N4mo2/srY1NkaPKPsbA5IRnL5TM1uMqavGvuHMQotOkMUsgpaYyhz5JSsWBH32vvY&#10;8ue69pYe2fthdPPyXbzLNdXbI0Yu5kr4ccSyKriGIkuWZV8STQVGlAXzI+6x93LeeRN1n9wOebAW&#10;28LC0NlalkeSFZMTXMzRs6LJKn6cUSsTHE0hl/UkEcN+/vnH1nT1737r3Xvfuvde9+691737r3Xv&#10;fuvdUM/zef5Ye9flFkMP8hfjzS0eQ7n29g6XbG6dk12RpMTDvrbWPlqZ8XX4nIZGanx9PuXC/dPE&#10;0U8kcdZSBFRllhVJ+iX3KvvZbD7R2197ae5krxci3Nw09vdIjSG0ncKJEkRAzmCXSGDIrGOTUSCj&#10;lo8HPvU/dy3r3Bvrbnzka1FzvQiWG8s9SI86JXwriB5GRDPGp8OSJ3USwhDEwli8O4o26g/lKfPn&#10;tXsDAbS3Z0xleptozZOnj3VvreFZhafHYTErKoraujo4spJX5yqWEHxQ0kcmtyLlVuw6Bc7ffN+7&#10;lyfy3uO87Nz1DvO9LExt7S2WVnlkp2qzGMJEtaamkK0FaAnBwx5Y+617sb9u8O2xcn3tkjyhHuby&#10;PwYLdD8UzB2R5wg+GOAO0jUFUUtIt8nzV/k/bB3t8U9r9f8Axb2ttjbPbnVbUVfhsvWQY3FZTtKO&#10;Cheky+J3buZ4o2fJ5SRhU081TKKeKdBGxSNtac7vYf77PMew+8O7cye7m73d3yXvGpJY1LyR2BLh&#10;o5LeAE0jjFUdUXWyHUAzDS2ZPuv9z/lyX272Wz9r9htRzltdC8jiOKfckK6ZlmuDpXxyaSwmRhEr&#10;KYaxI+tNe3C/ys/5jW5M9TbUb42bhwL1VStDUZ3O5fbNDt2gQv45K6fM/wAZkpZKWMAsTCZWYfpV&#10;iQD0rv8A73f3YNq26XeB7p21wqJrWKKOd5nNKhBF4QYMeFG0gHiRnrCay+7P7uT7nHZQ+3m6fUeI&#10;BWREiiGaEtPI6w6V4khzUDtDEgHYi3F/Jp62rfgTifjliDtGD5AYKgTc0Hdr4Cmhrcr2FLUvksji&#10;MlmEon3A+xKoSnGwoSXgp44qjxGRWibmXtn35eaYPvF3nuhei9b23uJPAO1CZisdmFCJIkZYQ/Vr&#10;Tx2NAHdni1hSHGce4/c62B/Zq15ZsYNv/wBdWAm5/eJiC+LcMSz2kk6x+ObLQfp4yVJTRFctC0it&#10;G2u9k/5WP8x7HZ2TaafGvP1tQK7+Gx52hzu06rbkiNIIxXDOJnfsUoip1a3ZbL9QDx76Z2n3vfuv&#10;XO3rvLe6ltHH4esxPFcLODSujwjFr1eVADnrByT7s/u9BuJtJvbjdDchqURYnjLeQFwspt9J/jMo&#10;UV7iM02Jujf5OHVGM+D0nQnc2L27V927thq9y57tfC0FPXZ/ZO8KzwTYnG7bzdQq1VTgNurSxQVF&#10;MjRUteWqG0gyiT3zJ9wfvw843fv+vuNyLd3KchWTLBDt8rlIbq2WokeeIdqzTamdHIaSGkYr2aes&#10;5+Uvud8qn2mu+X+bNvtI/cW9drg38cayTWctFEEEcp7nhiRFWeNWWOZmmZdOpXGr98nfib3V8Ru0&#10;6jqPsjF0NZlJqePJ7WzWFqlrMRunb1XW1lDjc1QPZZ4EqpaCVXgmRJoZEZXW4BPWr2m95eQ/enlC&#10;LnTla7kS0VilxFKumS3mVVd4n8iVDqQykqykFT6c0Pc32+3r2q5ru+VedIFt9wjjEysjCSKeBmZU&#10;nhYdxRmR10uqSqykOi4rs8/yiP5am4PiVRZ3vbuWWk/01djbZi2/R7ZoJoquk2Hs2qraPMT0VbWx&#10;ho6vcmYqqCmao8TGKliiEQZ2eTTya++p96nbfeafb/bzkZH/AKh7XdmZp3BVru5VWiDKpysESu4T&#10;UNUjNrIUBa9N/upfd93T25ik565vXweZLu08GC1DBvpYJWjkkMxUsjXEjRxiiFhCisutmkcLd97w&#10;D6zS697917r3v3Xuve/de61Tv5nP8obu2q7n3Z8gfibtd+yML2rnclunfnX1PX4qg3Dtbd2VqXrc&#10;zkcPDk6yghzOBzlfUSVCRwFqilld4zH41R27C/dO++ryFFyLs3tt7y7uNrv9nt0t7S8ZJHhuLaNd&#10;ESSlFcxTRIAhZ6JIoVg2oso5hfeH+6pzS/Nu582cibbNuWwblcTXMsMRU3FpcTOZZgEZlaa3lkZn&#10;i8IM8JYxNGI0RyV34j/yZ/lR3N2hhD8j9gZXpXpvC1lPkNz1eWyOHXcu4oKeQS/3f2/iqPIVdfDP&#10;kNGh6uWNIaeNiwLuFQy370ffm9oOReUr/wD1ruZId+54nQpAsaS+BCWFPGmkZFQhK1EasWcgAhVq&#10;wjn2u+6Z7hcy7/Zw7/sd3tHLIatzcXAWOXwxxit4WPiNLJ8KyMgiiFXYsyrE+5/isZi9t4XG4bGQ&#10;Q47C4HF0eMx9MraKegxeLpI6SkgVnb0w0tJAqgk8KvJ98Kry7u90v7q+u5Glv7mZpHbiXkkYsxx5&#10;sxJx5nrrvZWdntO32m32caxbfbQpGi8FSONQqjPkqgDPkOseI3Ft/cC1D4HO4fNrSS+CqbEZOiyS&#10;003P7NQaOeYQy8H0tY+73u2bltpiG47fPblxVfEjZNQ9V1AVHzHVLDddr3QSttm5W9ysbUbwpEk0&#10;n0bQTQ/I56py/m8/y5d3/MbbO0Oz+lpKKTubrCjrcdHtbI1VNjaTf216yoWs/hlNlKqSCioM9iKw&#10;vLTGodIJ45XjZ0YR3zg+5V95/ZPZDdd65S57WQci7s6ubhFZ2s7hV0+I0ags8Mi0V9ALIyqwVgWp&#10;iR96j2A3X3Pg2/m/k+FZuabK3aCS2LIhurctrTw5JCqLPC5cqsjokiSMC4ZIw2ujtT+VL/MW33ub&#10;EbPqvj3mNl02UrI6bJbs3Xl9vY/beCpBIFqMjW1sWVqZqiCmjBfx0sc88tgI0ckD3073j74f3YuX&#10;tpvd7i9y4L+WFCyW9vHM88zU7UVTGoUscVkZEXizKBXrAzZvux+7l7ukVlbcg7gk7NQPcKIIFzQv&#10;JM50hFHc2gSSMoPhxyNpU7nXxA+M21/iL0BsXo7bFZJlhtuklq9xbimjaGbc27cq/wB3n841O0kv&#10;2sFTVnRTwhm8NLFEhLFSx4We9nutu3vT7kcw+4G7QCH6pwsMINRBbxjTDFqoNRVcu1BqkZ2AAIA6&#10;1+0HtpYe03Ie0cn2c4nuY9UtzMF0ie5lOqWQKS2hK0SJCWKxIiszMCxMz7inqTuiofNP4pbT+ZfQ&#10;W6el9zVjYasrXp85s7c8UXnl2xvLEpP/AAfLGC6mpo2FRJT1UQIMlLPIFIfSwmP2I94t59jfcfaO&#10;e9pgE8EYMVzATQT20hHix1/C3arxt+GRFJBWoMTe9PtVt/vByNe8q3VwLfcUkWe0nK6hBcxhgjMv&#10;Fo3R3ilUEMYpH0FXCsNFzvX4y92fGztTI9Idi7dRd40TU7YufF1CV2N3Fi66WWLFZrD1CBXmoskI&#10;W8YdI5VYFXRWBA+g32991+QvdPlC25+5Y3MnY5AfEEgKPDIgBkilU4DJUVoSpFCGIIPXEHn7kzd/&#10;bnmm+5Y5xsja71CVJjU+KsiuSI5IGUVljlp+mdKufhdEkDIL7vgb/JwhyXx+7C3R368VHvzuDak1&#10;DsXHwPDWHY9LURGWizdayF42yk9UkZ8ak+OIcm7W986PvE/fhe19yeWto9uVL8u7JeB7tyCv1bA0&#10;aJa0PhhSe48W+Qr1mt7Pfc7/AK48ib1zBz+n0u67jYlNsjBV2tKnWt1LSq+KzqlEFdEYyasR1Qr8&#10;gvjB298WOyM51d2BiUlrcdVyjGZOilWpx+ZopHJpauinU+qOSMgkGzITYgcX6K+23u1yV7vcrbfz&#10;by3eEQSoPEjYaXiYDuVx6g+fA+R6wo9weU909v8Ami+5V5ytRab1b8dJ1RSoOEsTjDK3Ghoy8GAx&#10;XZM/k5/y1N7fHfI13yd7vaDH793htR8PsXYkMqVM+09v5x6Wrrs1nqmFmpkzmVpadIoqeJpBBTSS&#10;eRhI+hOWf34PvU7D7m2tv7TcgBpeXbK8Et3dkaRcTRBlSKFT3GKNmLM7Aa3VdI0rqbpF90j7v2+c&#10;pXUXubzlAtteyWbR2NrhpUjm0l7m4IwkjoNEUKklY3dpSJGEcWwF75u9Z7de9+691Er8hQYukmr8&#10;nW0mOoaZddRW19TDR0kCEhQ81TUPHDEpYgXZgLn29b21xdzR21pbvLcMaKqKWYn5KASfyHTFzdW1&#10;lBJdXlzHFbIKs7sFVR6lmIA/M9cMdk8bmKOLIYjIUOUoJwTBXY6rgrqOYA2JiqaaSWGQA/0Y+7XV&#10;pdWM7217bSQ3K8UdSjD7VYAj8x1W0vLO/gS6sLuOe1bg8bK6n7GUkH8j1rN/zZf5Uvc3YvcOS+Tf&#10;xc26m+qjeiUr9kdbU+QoMfm6bcFNTQ0Um6MAMtWUlLk6PLwQRtVU0cgqI6nVIqOkjePqz9zX74fI&#10;3LHJFr7Ue7m5nb4rAsLK+ZHeJoWYsLebw1Zo2jJIjdhoMdFLKyjVzl+8z92HmfeObty565C2k323&#10;bkwku7eIqLiC5CgPNGjMvjRT0DMsdZY5izaHjkrDX18Zv5PvzL7e7d2ljO5usMp0z1Ni8xQZPe25&#10;dyV+Khr6nDUs6VFXiNv4uhyNTka7LZKOPwxtoSGEvreRQvOSfuv99r2M5K5L3m75G5th33nKaB47&#10;WCBJCiysKLJNI6KiRoTqYVLNTSqknqDPbz7qPuRzLv1pt278s3m2bG7D6m6uVWLw4ajWIo2YSSTO&#10;upYgqFFejSsqjNuf80L+Urju0tvYLtn4l7L2ntPfOwsG+L3B1pt7H4va+L31t6iBnpa7FLTRUmPT&#10;eGLUMjGcr9/AQDIJY1EmF33SfvmXXKO57hyb7y77eXvL+43AkhvpnknktJmwySaiz/TSYI0V8F6k&#10;LoY6Mk/vH/dOsb/b7bmj2f5bs7S5trcR3NhbokCzxR1KTwKumP6lASsobS1xGEIfxIlSXXX+LPw8&#10;7h+ZPblJ09sSno8K9FTtm95blzE3gx21ts0NfQUGSys0a6qitnjqMjDHDTwq0sssgFgoZl6ce73v&#10;dyR7Hclzc7cwyvOsjeFbQRCr3E7o7pGDwUEIzM7EKqqTk0BwD9pfb3efdfm225W5NWKW/eJppJJD&#10;pitrdWRHnl/EwVpEURxgyO7KoAXU6b5nQXS21Pjv05190vsoSvt7YG3qXCU1ZUpHHWZWqUvUZPM1&#10;yxegVuXyc8tRIASFaTSDYD387XuPz3vHubzxzJz3v1Bue5XLSsqklY1wI4krnTGgVF9QtTk9dyfb&#10;nkbavbXkrl/knZ3Z7Oxg0mRgqtNKxLzTOF7Q80rPIwGAW0jAHQiwbl25VZWbBU24MJUZynDmow0G&#10;VoJsrAI/84ZsdHO1XEI7erUgt+fYYk2rdIbNNxl224Xb2pSUxuIzXhRyNJr5UPQlj3jaZr6TbId0&#10;tn3JK6ohKhlFONYw2oU86jHRPv5gHw8xnzZ+PGc6nOUpNu7vochSbq693NWQNPS4jdWMjnhiiyAi&#10;jkqlxOXoaqalqTEGkjWUSKrmMI02/du97rv2F9zNv5yFo91sskbW95Apo0lvIQSUqQviRuqyIGoC&#10;VKkqGLCI/fz2jj94uRZNht7iKDf7WcXNnLJXwxMqshjlKgsIpo3eNmUMUJWUI5jCNpUH4bfJtO/6&#10;/wCKOP63rcx3VjMhLjJcFj63Gy0P28dFFkhn5c9NVwYaj29JiaiKqFZUTwwrDKmsqzaffeIe+PtO&#10;3tvb+8VzzTHByHLEJBM6uH1FingiEKZWmEitH4SKzFlagIFeuNLe2HOM3uLee2kHL003PUM5jezj&#10;aMsGCCUHxS6wrE0TLIJnkWIIwZnUdbcPxr/lg7J6m+Bu+Ph52JuFd3ZfuenzGf7V3fiKdoqLHb+y&#10;9Dho8PVbISripK+ow/XFbtzHTYxq8D76spJKqWnp0q3ooeMHun97Pf8AnL7xPL/vdyzthsrLYmih&#10;2+2karPZxvKZVuipZBJepNMs4hr4UUiwpLK0IuH60cjfdt2XYPZff/a3mC8W5u95rNdzIvZFdBYf&#10;A+nxHI8VnJBFLH4xrNKskjpEkxt49cfev8mH+Y9tDdGd25tLqHAdm7bxVbJTYPfWC7Q6twWN3JQE&#10;LJT5CHD7z3pt3cmNk0PolhqaSMpMjBDImmR+oGw/fq+69vW0bfum8863O07pNGGltJbC/leB+BQy&#10;WtrNA4qKqySEFSCwVqquBO6/c195oNzvILflhLq2SQhZoruzWKVfJkWe4hmAPpJEjA1wRQm/f+V1&#10;/LZq/jV8dOztufJTE4Dc2+/kb/DY+zNgmpotw7W29s3EY/I0+C2VPVU6y0eRz0FRuDIT5Gso6iWl&#10;MrwJTO32oqZucn3t/vTQ+6nudynuntZeXNpy9yvrNjeaWhuJrmR0M10FajJCRDCsMcqLJpEjSqPF&#10;MUebX3evu6wci8k812PP23xT7hzCkUd1aMySxRW0KyeHEzICDOXmleV4pXjBEPhMGiMj6/P8wX+W&#10;j2x8J935fcu3aav7A+OGezCJsnfyCCXLbbfJyTvSbL7EoqZYvsc9j2jMMWRiiTG5aPxzRfb1Ek2P&#10;pekn3bPvVcm+/Wy2W1bnLHtvujbQE3VmaiOcRgBrqyZq64XrqaFmM9udaP4kapczYBe//wB3ffPZ&#10;rc2vFM15yDI4FvfkJqBbVS3u1QKI7lAv9qI0t7hSskOhzLbW9iv8pn+VFUZCo2/8p/lBgMJk9vZL&#10;Bx5PqfqrLRUOcpMvSZmkD0e9N5UMq1VB9l9jP5MdQSapHdlmmWMIiSYxffK++LFbRbl7Q+0u5XEW&#10;5xXBTcdwjLxNG0Td1rbONL6tYpNMKKADHGWLMyz19177sEXMEe1e4/uLtcEvKkkImsbKULKLvxF7&#10;Lm5jOpBbhG1wwvV5JCsjqiRqJi9/zBv5QnyM2f3tuvsH4s9ansnp/sDJzZ2h2vtSfGUmW67yFe7T&#10;V+3GwFbXUs0mEhqmdqGWkWSGOmKxOIygBkv7tf31vbDe/bzZ+Wvd7mr91c7bbEInnuBI0d6iCiT+&#10;MqMBKVoJVkKsz1ddQNQEPe37p3Nmxc07ldch8ry3vJdzM80C2iqz2viNqa1e3BEgSNi3gPEjRiHS&#10;rlHWjLL+Wl/KK7zyPeOD7g+XfWtLsnrPYBqq7G9ebrfCZfI9g7gemkp8bTZPb8U2SipdtYyab7mo&#10;NaqGoeJIo43V5JIiL71X30vb619v9w5J9leanv8AmvctKPe2/ixpZwhgXaOYhC08gHhp4RIQMzsy&#10;lVVzf2B+6lzHuHNdhu/uNyobbkq0PivDeKhkvJRURwfTNqYQK1JJ3nVVcKsMaSCSR4VL/M0/lB9v&#10;Dt3I91/DvYGP3bsre4hn3N1Vtx8JgK7Yufggip6mp25iKmfG0NbtrM6POsVITNS1DSIYhF43JX91&#10;H76/JR5LteQ/e/mSSy37b6iDcJxLMl3CSSqzyKHdJ4q6C0nbIgRtevUOl33gfumb5acyXO/+2HLn&#10;1HKl43iG0tVjR7KWg1pHACmu3kYa4/BDNG7PGyJGsbEtfwq/lBfLDsrvPZmZ+RHWNd1H0xs/NUec&#10;3XJuarwv8Z3ZDjaiOrTa2IwUNZW10qZl4vDPUzQrTQwM51M+iNpT9+Pvr+znKvt9vtj7Zc2R71z1&#10;fQNFbiBZfCty4Km4kmKqg8IHUiKxdnCigWrAB+1H3T+eOZeYtti5o5Yutv5TWdXu5LpREzRIQzQQ&#10;wsfFd56eHr0CKNC7s5ZUiksT/mg/yhKzfkOJ7e+FmwtuYzduLgXH7v6iwrYfa2M3FQxamps/tgVc&#10;2Ow1NmqUXSqpmeP7pNLR3kUq+Mn3SvvrQcuve8le+/MV1Lssza7bcpfEuHhc/FDPpDytE3GNwG8M&#10;1DdhBWbfvC/dDhuZrXmf2d5chji0CO6223EUK4+G6tVZo4wwFRPDUGQaXiBkDJLUb0d/KS+dnb3Y&#10;+A2xvnpzMdP7G/iVN/e7e+8KjE0VPi8Os8f382LoFr5a/OZBqfUKeKnidGk063RLuM0fcD7533eu&#10;SuV9x3bl/niDe+YPCb6a1tlkZpJaHQJH0BIkrTWzsCFrpDNRTjJyj91n3V5i3e221eUr2wt3lVZb&#10;m8jMEUEde+QLIVedlWuiOFWLvpDNGhaRbw/nr/J92Rvz48bHw/xS2rt3afZXTlKRTUzxQUNf2vhh&#10;QwRZGj3DnFRP4hu2Soo1qKWoqyUMjyxao1kBGAH3dfvtb/y77mcwX3vFvF1ecq74/c1S6bfLrJRo&#10;YqnRbgMUkSPIUI9GK5y596vugbDJyRss3tHy/bR80bTEyyrRUm3OIoNfiTdoe7DoHiaUhDqkirGH&#10;UrrHdCfGLun5Sdm0PTPWWAhl3PViWXMVWTqo6DGbcw1HUU1Pk85l55CZEoseapNaxJJMzMFRGYge&#10;+sPuL7s8h+0fKlxz1zZuTLtKUESxqXknlZWZIowMFn0mhYqoAJZgBXrnB7ecl717i802XLPJdl9X&#10;vcyl1RmEaRxqVV5ZnYHw4oiy+IQrP5IjuQp3rfhl8X8B8PvjzsfozBZWXcEm3o67I7h3FND9s2e3&#10;Rm6t6/M5GOm1P9tSCaQQ08ZJZaeGMMS1yfns99Pdrcfe33M5g9wdwsxbLclEhhB1eDBEoSJC2NTU&#10;BZzShdmoAKDruD7Ne2dv7S8hbXyhHffVXqu81xOF0CW4mbVIVSp0xoNMUQJLeHGmtmfUSY7+8GB/&#10;if8ABP43iP4za/8ACP4lRfxO2nVf7DzfdW08/o+nuL/3buP0n1/0E/0P+/NDeH/vdNP8+pE/em2f&#10;Wfu794wfvD/fXiJ4n+8V1fy6d/aLpf1737r3Qd9tdYbU7p6z3x1Rvikes2rv7bmR23mYonEdRHT1&#10;8JSOspJCGWOux1SEqIGIZVmiUkEAgibkzm3eOQ+a9g5x2CYJvG3XSTxE5UlDlWHmjrVHAIJViAQc&#10;9BjnTlLaOfOVN/5P31GbatwtmhfSaOtcrIh8pInCyRkggOqkgjHWlB3T/KH+d/T3YGb2rsrqbI9z&#10;7LNbUybV37suqxEtJlcS0r/ZNlMVUZOLJ4DJpFYTwVCBFkv45JY9Mjd5+RPvqfd4535bsN437nKL&#10;Yt98NRcWd0sgaOSg1eHIsZjmjJyjIakU1KjVUcfOcfuse7HL28TbeeVLrcLdXIjubJPGhnQHtk0K&#10;zSW7MPjimAKPqCvKgWV7d/5Vf8pXKdarujuL5ldfbWyW6ty4iTbm0uptzU2D3dRbaxdVJHLk9xZ2&#10;AHJ4dM/WpEsFIkbvLSwtKWKu6hcLPvgffMtOajtHJHsbzLdxbPazCe53GBpbZp5FBEcMR/TkMKkl&#10;5CQFkYIBVVNcnfu4fdRFk248y+8HKlrLbtC0Npt12kNxQMR4l1cJ+pGkhUBLdK+JGrSNIFdkVKiP&#10;5hn8uzsr4Xdi5jcOLp03J0Pvjc+Rk6/3PTzR/c4hq1qrJwbN3BRsyzQZbF0kciRyorQVUMPkUqxa&#10;NM0/u0feb5V99uWLHbbuU2vuJt9ogvICDpk06YzcwtwMcjEEqSHjZtJBFHbEf7wHsXvPsxvY+sUS&#10;cl3NwyWF2DXUpDOlvOCdS3MUakMxqkyp4qMCXiiO3/Jw/lu7u3l2Bsr5o9r/AGuM672tVZHI9W7Y&#10;8kdTkt3boxdXXYVM7kIF1LjsHt3J00rx6yJqirgTSniDMYE+/D96TZdj5b372J5O1y8zXaIm4T0K&#10;pbW8ipKYkP45Zo2UNTtSNmqddB1N/wB0P2Gvuatw5f8AdPeo0j5LsrlpbQEqz3tzA7Rq+nPh29vO&#10;rNqbS8k0ShFMWp22yPfG3rqt1737r3Xvfuvde9+691737r3Xvfuvde9+691737r3Xvfuvdf/1d/j&#10;37r3Xvfuvde9+691737r3Xvfuvde9+691737r3Xvfuvde9+691737r3Xvfuvde9+691737r3Xvfu&#10;vde9+691737r3Xvfuvde9+691737r3Xvfuvde9+691737r3Xvfuvde9+691737r3RF/5jvyi3B8Q&#10;PiZ2F3Js/H0eQ3pTz4Pa2zxkYRUY6hz+6cjHjafL11KWVauLEUxlqFhY6JZY0R7oWHvIP7r3tHtv&#10;vZ7y8tcj73cvHsTLLcXOg6XeG3Qu0aN+EyNpQsMqrMV7gOoT+8F7jbn7Ye2u5cwbGkf79lmitrdn&#10;GpI5JSS0pWhDGOJJHRWBVpAiuCpYdaNPY3cvcvdm5Jd99u9j7h37u6shijTMZysaeWipI3llgoMf&#10;CmilxuPp5Z3ZIKdI4Vd2YKCzE/QNyxyNyNyFtacvclcr223bKjEmKJaBmNAXcmrO7AAF3LMQACaA&#10;AcQub+Zdz5z3y43vmfcLncN0ZQjS3EjSMUUkhF1YSMFmIjQKilmIUVPWxT/I/wDnp3L2rv7eXxX7&#10;p3VkuwkwOxpN79e7tzsr1m4sbR4TIYjD5HbGRykmqpymPelykc1PJUO80LQsmplcaOY/3/fu68jc&#10;n8ubH7v8h7PFtjXO4C1vLeIBYXaVJJUnSMdsbho2VwgCsGBoCvd0W+5t7y8279vdx7fcyblNfbS1&#10;g89pJO5kmgeBokeAyMS8kMkcmtNZYxNEVU6ZAqbKvvld10T697917r3v3Xuve/de697917r3v3Xu&#10;tTT+dN87u2cj3hk/iv1fu7N7H2FsGixcfYLYKqqcVkN57ky+PpM21FkK+mMNU2BxVBVwIlOkniml&#10;Z2kDWUL2T+4j93nk215AtPd/m3ZYNw5i3GSQ2fiqsiWsEbtFqRGqvjSOrkuRqVQoWmSeUn3wPevm&#10;Hc+dt59t9r3G4teVdsRIp442Mf1dxIiSuZmWjPDErrGkRIQt4jurnw9FJ3VPffdnxt3bj+yenewM&#10;5tLcGNqKaWpjoayQ4zOUsDlmxuexkjGizGOnVmV4Z0dSrtaxN/eevOHt1yF7pbNc8rc78t297tsq&#10;sFLqPEiYj44ZB3RuMEMhBqBWox1iJyNzbvXKG/W278q7pPt27IarLCxWtK9sqfBNGanVFKrxnzXh&#10;T6CXxw7XfvToPp3uKWhjxlV2T11tTd1fjYSzQY/J5jEU1TlKKnZyztTUuRaVIySSUUE8+/mz90eT&#10;h7e+43O/JCXBli2vc7i2RzxeOORljZqY1MmktTFSeu73tpzXNzz7f8n83XMCRXm4bfDLKiVKLKyD&#10;xVQnJQSBghOStK56Gr2A+hx1737r3XvfuvdVvfzSvmFn/hr8Y63eWx4Ym7G3zuCk6+2NX1UCVVHt&#10;/J5KgyORrdxz0sqvDVS4nF42U08Ug8bVTxlwyBkbKP7ovsltvvl7sW+x7+5HK+32zXl2ikq00aOi&#10;LAGFCokkddbDuEYbSQxDDHH7z3uvuvtT7eJdcu9vMm53ItIJSFYW9Y3lluNLVVnSOMrECGUSujur&#10;orI2k1v7tftvt3c1Tvzs7sHcO897V0cSS7izVdJU1qRQ3aCnp7FYqOmgZ2KxRKkYZmIF2JPevlzk&#10;7kzkvaouXeU+Wrax2GMkiGJAqkniT5sxoAWYkkACtAOuL3M2/wB/zZvNzvPMl7cX+4yUDyXEjSuw&#10;FaDUxJCipooooqaDPVnXwy/mwdy9BdPdo9WbvyNfvZlwNY3VWcy1TLV1+1M7PG8Kwiad3efEr5BI&#10;sZP7Tp6eDb3ib76fc45G9x+d+Ueb9ltY7AfUL+8Io1CpcRAg1oAKSY0lgO4HPCvU++3P3oudfarl&#10;TmDlO0llvbG7tWG3tK7SPYXLdpozkloCDrCV/TZaJhgq1dbx7Q7R7Uz+R3d2LvbNbnz2Tqp53rcr&#10;WS1U0RklLhYjI7eGNSeFUKo+gFveXGx8pco8n7da7LyxsMFpt0SABY1Cg0FM0GT8zUnrHrftwl3v&#10;cZNy3m6nvt0kzJNPI0juTk5Y0C14KoCjyA6v9/kofPfufc/ctT8XO6N85Hfe2c5tnJVnWFfuKeOq&#10;zeBzO2aX+I1ODhyk98hkcdX4GmqJBDK0jRSQa1IUvfnB9/P7unIu08jRe7nIvL8W3brb3aLfpCCs&#10;U0U7aFlMY7EdJmRdShQwfSQSFpn39z/3w5kk5z23205g3ma72K/tJfpRPIZJILiBPGCRuwLmKSBJ&#10;tUbOQjIhjCgyV2lPfIrrp514mwJPAHJ9+691oc/P757dtfMfuLd0EW6srgujtsZuvwmwuvMbXPBg&#10;5aDE1stPT7lzcVKyxZrP5kwipaaYyiAMI4dMaKPf0Q/dw+7pyZ7H8kbLI+zw3HuBd26S3d66Ayh5&#10;EDNBEWzFDFXQFXTqoWerMT1wy99Pe3mD3d5hurvcLmReVllP0VmrsIY4Af05JIxRZLmQASSSuGZC&#10;5ijYRKo6R3wo+cPdXw47i2VkMBuvM5nq3PbkxOK371pW109Tt/LYXIV8dPXVlBQTO8GMz9HFVPNT&#10;VUKo/lUK5eNmUnnvz7Ach++HJG/W247PBBzdbWsklnfKgWaOVELIruADJCxUK8bEjSarRgCC32c9&#10;4uYfabeY972W+lTZYXEl5aaiYLqAf2qmMnSswSphmWjpIFqWjMkb7+/v5wuu7/Xvfuvdaz/87X56&#10;96dW9pbY+LvTG6K7rzEZHr6j3lvzdeCc0e5cvLuHI5jGUW3qLLowqsVjaTHYzyyNTmOWaWosWAiW&#10;/Vf7hP3dfb7m7lHdvdvnraI9zvYtya2tLeUaoIxCkTtM8Z7ZHZ30qHqqqmBVz1zh++V70c4bFzDH&#10;7e8t7vNYbRHYxzXLwOY555JzKBEZFGuOGONUb9J1aR3YP2oobXl6x7t7p6J3pi+xOoOw85srd1DM&#10;iTZHF1BVMnQySxS1mKzFG5aky2JrWhQy01QkkTlFJXUqkdMObOQuRPcLYrzljnblm3v9lkUkJIuY&#10;3AIWSNh3RyLU6XQhhUitCQefHJnM+58kbzHv3Ku4XG3bxFGypNA5RgpoSjChWSMlVLRSK8blRqU0&#10;HV2nzP8A51e5e1ujcB1l0FSbx6t37uGgxq9mb9Z8ZQ1SRx0KLlcTsmbGZGvqsfSZbIFi9SxhqFp7&#10;Rrp1OWwJ9ivuHbVyd7gblzZ7jzWO78uW0j/Q2lHdSS58OS6EiIrtGlKINSF+41ooGXXuf99PeOfu&#10;Str5b5T2+92i9kRRuVzrWOSQiOjxWbQyNJFFJIS7Slo5dCiMKAznqiDF7w7D27n4d57e3zubC7yp&#10;qw5OPdGMzeQpM6Mg0wqpaxsnBUJWPUS1Prdi5Ltyb++h15snLO57c+xbny/aT7GyeGbeSJGi0U0h&#10;fDIKgBcAAYHDrDOy3R7Hck3O0klhv1kLrNG7xzK5JOtZUIkV6musMGrmter8MT/PG3sfhTldn1lF&#10;n/8AZtKLGR7UxHZiY/BzbZrKZqiOAbyr0nrTUR7qgwwdSgoZIZq0LMWXUwXnPe/3f+wD35s97gnt&#10;v9ZqSU3EliXlE6tQn6ZCF0m3MtCD4qssVUoaAnNiH77XMMHtXJyZcpdn3R0iGLc1SExG31Cs8mp9&#10;QvEhqlRC8by6ZzSrItIkXfHfS9iTd1L27vmn7gqaqXJz9iU24MjTboerlhWCQPk4J0nNKaVVg+3v&#10;4Pt1EWjxgL7z6f279ujyzHyGeStvbklEEYsmhRoAoNR+mQRq1VfX8esl66jXrDv+t+/R82y85Q75&#10;frzO83iNeC4lF0XI0lvHDCT4Oymqnh/p00dvW37/ACdfmj2Z8wOgN4nuzK0m4O1eqt8nb2U3LRYT&#10;HYIbk2rnsdHldrZTJ0mHWkwwzcNXBkqKX7SkpIjS0lO7K87zSvxQ++97E8qeyXuRsn9QrN7bk/eN&#10;v8aOBpXl8C4hcx3EaNLql8IqYJV8SSRvEklUFY1RF68/dR939890uVOYLTmvcRd8ybXdqDL4SRF7&#10;a5Vng8Tw9MbSpJHcRVSKIeDHAXEkxlle3P3hb1lV0HPcPYtH0/1H2l21kcbU5jH9Xdc737FrsRRz&#10;R01XlaPZO2cnuWpxtLUTK8MFTXQYxokd1KqzAkED2KOSOWJ+dudOUeTLa6WC53fdLWySRgWWNrqe&#10;OBXZRQlUMgYgEEgUHQe5u39eVOVOZ+aHtTOm27fc3RjDaDILeF5igYhgpfRpDaTStaGlOtDf5B/P&#10;j5X/AC4bIDtztCtl2TXZiTM4jrPbdHSbb2JglFXU1eLoocRjkWpzQwaVRipavLVGRyIjUeSoke7n&#10;6IvbX7ufs57Li2/qXylGN/jgEUl9OzT3cvaqyMZHOmLxSuqSO3SGGpOmJVoo4be6nvT7he58723O&#10;PMU01gszOLWP9GzQlmZAsCUD+CGKRSXBmuAnxzOxZmP9/KH/AJgXfGzPkh1j8W99bsyW/uney2qN&#10;qbfxudkaurevstBjKyr2/LtrISs1XS4gz0q0ktEWamWGXUiI0a+8b/vqfdu9u999rubPdzl7Zott&#10;532oC4meIaEvIzIqzCdB2tJRjIstA5ZaMWDHqfPune9fNOw828r8jXO6TXHJd7MlmLeZzJ9MzKVg&#10;e1LVaNRJojeEMIfCYsEDqp63EPfEXrrd1737r3Xvfuvde9+691737r3Xvfuvda6P87H589vdLbm2&#10;V8cOi905LYGZzG2o98b/AN4YnxQ5afEZWsyWJw22sXWvG8tBDJ/DZ56uSIpJIGiQMFDhunf3C/u5&#10;clc97Vv3uj7hbRFuVjBdm1s7aSpjEkapJLPIoIDka0SNWBUUdqE6SOeH3yPfHmjlnfds9uOVN0ud&#10;vh+iFzeTwN4csvjGSOK3SQfqRoojaSUoVZy8Sh9KyK2tJsXtbtrqPctLv7q3sDcGyt647VJDncHW&#10;yU1VMrvHLLT1S3MNbSTyRKXhmWSJyoJU2HvqpzDydyZzptU3LnN3Ldtf7DLgxSqGUYIDL5qwBIDK&#10;QwqaEVPXODlbfr7lPebTeOXr24sdxiNElgkaJ1FQaVUiqkgakaqtTuB6v07m/nZZ/c3wc2nh9hZK&#10;r238td1U1JtnsDN43ETUNFtelpPLDl937aqWjbGw5PcsMCGBIXZse1S7IqsiFOcvIv3Ctu2n7wG8&#10;3vMdql17M2btPZxPIHadmoY7ada6zHASdZYATBFDEhm1Zyc2ffR3Defaba+Xdnu5rb3Pmbwb65jQ&#10;xiOCPVWe3cLoWa6AQER6Tb65TGUZYiNeqbdvYZzjbz/v3ug71FT/ABFd2HO5I7jGQCgCsGZ+5/iP&#10;3QXjyeTVb8++lqbNyyNvGxf1etP3Do0fT+EngaP4fC06NPy00+XWCaboW3UbozSG/wDF1+Lrbxdd&#10;fj8WuvX56tWqvn1uTfyZfmJvn5T/AB3zmC7az8u6O0unc9S7fzG5ax4Wy249s5mmnq9rZbMeOzz5&#10;OM0NXSS1LgPVfbB3LymVzw4+/P7Icv8AtD7m7fuHJm3C05Q3y2aaOBQfDgniYLcRxVwIzrjkVBiP&#10;xCqhU0Ade/uhe7W8e4vKO+7FzLuL3e/bLPGomkbVNLaXCs0DTNQFpEeOeLxGq0iRxtI7ymRjcJ7w&#10;k6y7697917r3v3XukxvbdmK2Fs3dm+M5LHBhdnbbzm6MtNLNHTxxY3AYypyla7zzERQqtPStd2IV&#10;fqePZtsOzXnMW+bNy/t6Fr++uoreMAFiXmkWNQAMnuYYGT5dE3MW+WXLPL++cx7k4Xb7C0muJSSF&#10;AjhjaRyScDtU5OB59aAXyT+aHyH+XO8c3nu0N+ZWfakW4cjXbS2BTSrSbV2pSSSzw0FPQYumEcE1&#10;VSUDeI1UwkqHDOS/ra/0ge1nsT7Z+y+x2G3cpcuwrvBtkS5vGGq4uGABcvI1SFZ+7w10oKKAvaKc&#10;HPc/3S5v90L9L/nLd5rmshljt9Z+lttVaJDEAqDw1YxrIymVlqXcszEnA/lV/O7uTov5HdY9M7h3&#10;pls/0H2PuOm2XVbLyUslfQbZze7q2OjxO4NtLIJZcPMm4amJqqOErBPFLMzrrIkEJ/fA+7zyN7he&#10;1/NnPO2bDDbe4212rXS3SAI88VspaSGelBIDCrCNmq6MqBTpGky792P3m33295v5T5cj3OduSr6/&#10;W2ms2YvChu5AizwKa+DIk7rJIY6LIhlDqzsrpuye+CvXZ/r3v3Xuve/de697917r3v3Xuve/de69&#10;7917r3v3Xuve/de6/9bf49+691737r3Xvfuvde9+691737r3Xvfuvde9+691737r3Xvfuvde9+69&#10;1737r3Xvfuvde9+691737r3Xvfuvde9+691737r3Xvfuvde9+691737r3Xvfuvde9+691737r3Xv&#10;fuvde9+690TL5/fFuf5i/FrsTpDG5eDBblyoxG4NnZStLjGw7p2xkoMtjKXKGJJJUxuVWGSjmkRW&#10;aBajyhXKaGnT7uHu7H7Ie7vLPP8AdWTXG1Q+JDcxrTWbedDHI0dSAXjqJFUkBymgldWoQ977e293&#10;7p+2+78sbXcRRb4rx3Fq0tREZ4TUJIVBKrKhki1gN4ZcS6H0aG0id8fED5f9W52o2lvX48dm0OXo&#10;pZKWnag2nls5jcmIZJIFnxOYwlLkMTlaeVoyUenmkVlII4I999Ng97PZPm7b4t52H3M2mSykAZtd&#10;xHE8dQDSSKVkkjIrkOqkHHl1xe5h9rOdeXdzbbt75M3i1vS1CrWsrKW8xHLGrxTCuA8Mjo3FWIz1&#10;sL/yTf5eXa3SOe3V8pu+cDX7D3Xura9TsnYXXuTQQZym27kMhjslldzblouJsTPVvioYaOkltOYm&#10;lkkSMGHXzR+/r95jk/n7btn9ofbvcY9x2ezu1uru8jzE0yI6RwQNwkCiRmlkXs1BFRmOvT0E+5/7&#10;G8ycrX8/uLzTaT2MTWbW9nazIY5nEzRvLczRsBJCAI1ihjcK7apXdAohZ9iz3zF6z+697917r3v3&#10;Xuve/de697917r3v3XutYP8AnH/y2u3t4dp1/wAsOgdsz75x2cw1LJ2ztHFNE+4sRX7axcVCu6MV&#10;jnZanN46vwtDEs8NMJamKaFmCFHGjrP9x7703JWycoW3s57j7qu33NvOw265kqIZEnkL/TyOO2J0&#10;ldijPpRlYDUGU15m/e1+7zzJc807x7ocpbZLfbPewrJexRDXNbTQRCMzLHq1SQSxRx1WFWeOVXZl&#10;KSVSj347/D35B/Mbdj7G6b2iK2CgqMcu791ZGrgx23dmUOQepWPIZutmbyBWWjm8cUKSzzNGVRGP&#10;vP73N97fbX2P2ZeYOeN68OSRX+mt0UvNdOgWqRKMfiXUzFUUEFmA6w09rPbfmj3L319q5J2tr29i&#10;CNIxISCBJCQklxKcRodLEAB5H0sI45GGk783Q/VVB0b0t1Z09jax8lR9abD2xs1MlIpjfJy4LE01&#10;DVZJoyWMRyFXE82i50a7XNvfzme4nOFx7gc983873UAin3XcZ7koMiMTSM6pXz0KQtfOleu53IHK&#10;kfI3JPKvKEdx437usYYGkpp8R0QCSTT+EO+pwv4QaeXQsewb0L+ve/de697917qv3+ZT8OZ/mn8a&#10;8x17gaqCi7D2rlIt9dbTVlSaXH1e58XQV9H/AATIzkmKCkzuPr5qcSuCkM7RyNZVY+8kvur+98fs&#10;R7qWXMu4wtJyzeQm0vgq6nWCR0bxUHEtE6K+kZZQyipIHUAfeP8AaS793fb5ts2eRV5lsJxdWgY0&#10;SV1RkkgY1AXxonZUdiFSXw2Y6A3WlfuP4qfLbZOfqdm7k+OnbFLuaikWmFBT7Iz+TWrdwgifHVmL&#10;oa2hycE4YaJKeWWNieCeffd7a/eH2Y37bot82r3P2Z9pkGrW11DHpGah1kdXjI8w6qR5jrjvu3tj&#10;zhtO8PtG48obvDuOunhmzuCxJ/g0owkB/C0ZZW/CT1e98CP5LcW4uj+wt1fLrbmX2z2X2JjazHdb&#10;7ZbKV1Bkes6daSdKLdGdoMXWQRVWZqslIj/w+qMiR00NnRXl9HPL7xf37X2zn/lraPZbdIbvlXbJ&#10;Ve+n8NHS+OoaoIXkUlYlQEeNHQs7VViqZzP9oPuYwc0cnb7unuft9zYbzcRNHtkZeSOW1YKdN5cR&#10;Kygs0hGm1mDARITIoeQLHRv8hviN8iPiRu47K7m2S2NNfVZMbQ3HQ1lJktv7zoMdPBHJkcFW08jM&#10;8QWrhLxzJFURGQLJGrXHvoD7ae9Ptl7z7KN+5G34SiNI/qYHVkmtXcEhJVYYPa1GUsjaSVYjPWGX&#10;ub7b8ze2G7wbVzxtT2F3KHKGoeGZYiFeSCVcSR9ynISRQ6iWONyUF9H8l/8Aly9y9T9iZP5T9/YF&#10;9kyvtiswnV2yayenkzky7hSJMhuvN0sBmGNplxStDSQyMs8hqGkZVVEL86/v1/ef5G5y5YtPaH24&#10;3EX6C7WW/ulDCIeDUpbxMaa28SjSMAUUIFBJZtOdv3RvYLmPZeYrb3L5s2l7Kzt7R1sY5aCeaS4T&#10;S1w0eTFEkLMkayaZJHkL6ESNWl2VPfK/rox1737r3WkZ/MC/lkfID47d1713P1b15ujszoneWayW&#10;59tbj2xjajcFdtk5mtlrKjau6KDHQz11HVYionMcNS0Xgq6cJIriTyxx98vu2/ew9t/c3kLYdp5u&#10;5mtNq9wrGBIJ4Z3WFJ/CUKtxbu5CMsgGpkDa43qpGnQzcXPfX7ufNXt5zFuTbfsd5eclSSlrO5t4&#10;pJwkTVIguRGGaGWD4NbgRzoEkRtbSRRI74Rfyzfkj8m+5Nk1m8+uN1dZ9LbY3Fjc7vLe27cPXbdT&#10;I47E1dLXT4LbFNlIKWrzWXyix+BGhjeGnMmuV1VeTz39+9Z7W+0/I+/QbFzRZ7rz3d2rxW1rbypM&#10;UeRWQSztGWWKOOushiGemlASei/2a+7xzh7kbzaWj7FeWvKkjj6u7uIZIY1t6/qpAZApmnkWqRiL&#10;UI2YPKVQZ3pPfz49ds+ve/de61xP51v8vbufune20/lH0Pt+s7AyWB2bR7F3917iU824zQYvKZTI&#10;4ndWCoS+vNRrHl3pqymhBqIlhjlRJEMpi6hfcN+8tyLyJsO8+0fuJuSbba3N813Z3khpBrkjjSS3&#10;lfhEaxh43bsYs6FlYIH57ffD9jeauaN3tvcLlTbJb+1NmkF3BApe5iaFpGjuI4lq88bpJ4UiRAyR&#10;GONwjo8rw0A9dfDD5g9xbxxGxdndBdix5GqyVHTZTI5za+X29hdv08tVDBUVuczOZpKHH46npRIW&#10;fySBtKnSpPHvpBzP76+yXJGx3vMO9+4+2G1SJmjSK4jmlmYKSqxRRM7uzUoKClSKkdYIcq+0vO3N&#10;G6ts+ycobpNuLHQA1tNFGjHAM0siLHCgNNTSMAB6nHV53zY/kmw4LoraG5/inisvuruHZGKxdJvz&#10;bFRm/P8A6R0Sihiy+d29Hl5YKegzNPXxtKlFEYYp4JGWOPyKiNz69hfv6vuHuFvW0+8N5DZ8kX80&#10;jWk4ip9ESxMcUxjBLxFCFMrBmRwCzaCzDL/3U+5MnL3Jew7j7aQ3N9zDbIi7jB4ms3NUAkubZZCt&#10;HSTuNuhXXET4SGVVjkoXofir8uMzuWLY+M+OPbUu7pqtse2Hl2NuCleCoRmSU1NTV0EFFTU0ZUkz&#10;SSLCBzqtz76KXHvB7L2O1PzBd+6GzDZVTX4ou4WBByNKq5ZmP8IBauKV6wvs/bLm673gbLDyhvLb&#10;nr0iL6K5Ela0ypjBUDzLUVRUsQBXrYFxv8jikX4M1uHmSL/ZzcjjE3ZT5KbcdXFtjG5oTRVadblY&#10;6o4B4HxyNTSZB4mC1rllkECh/fNu6/vAZj94KC+jZv8AWLilNuyCBTO8VCpvcr4wOukiwhhWIUK+&#10;ISOs37f7kKye0rbjcQk+87UnRDORBGmoH936RILcyNCCGuGLKLpsSeAoJ1/qL4s/Jqq7jf420/UO&#10;4arvOGqGOl2LCaD7uImhiyX8Rq8lJWJhKDDJjKiOpeunqY6OKncSPIq8++kU/u97UQ8jr7pSc62y&#10;e3zJrF2dek95TQqBTK8viAoIkQyM40qhOOsHYvbjmi75+Pt1bbBdnnITBGs9A8VGKCTvzoVBGwkM&#10;rOIli/ULiPu62/v5S/wX3b8JOhM1SdpV2Oqe4e285j9373xWGqvvsZsugoMYKTbexP4nFUTY/OZf&#10;BfeVk2QraQCkarrHp4HqaemirKnid98v7weze/fuNYTco28qck7LbvbWskq6JLp3k1T3fhkB4o5d&#10;MSwxSfqCOJZJFikleCLrx92f2VuvaHlbcZ980DmvdmhkuERtSwRwowgtywZkkljaWZpZI/0y8nho&#10;0qRLNJaj7xB6yU6Q3Z/X+E7Z617D6r3NNkabbnZmxt29f7gqMPPT02Xgwm88BkNuZWbF1NXSV9JT&#10;5GKgyUjQPLBNGkoUtG4BUiDlLmS/5N5q5Z5v2qOJt02rcLe8hWQM0ZltZknjEiqyMULoA4V1YrUB&#10;lOQR8zbDa81ct8wcsX08sVjuVjPayPEVEqJcRPE7Rl1dA6q5KF0dQwGpWFQdFL5afy6/kp8KMrlj&#10;vTbJ3T0+m5HwWx+5dvPRT4HcsE8C1eLOZw0FfXZrY+aqKd/FJR5JEjasgnSjqK2CNamT6E/Zn7zn&#10;tX782dmNi3b6PnY2olutsmDCaAg6ZPClKJFdRKw1LJASwjeNp4oJGMS8S/ev2G509pL+W73+zMvL&#10;klw0cN/EAYJsBl1KHd7aRlr+lNpJdJRC80aeKbD/AOUP/LW7vynePWvy97dwp2H1jsqml3V15ja2&#10;pgbP9hZLK4SeHb+UpcdA8suO2zSJk1rDU1PjepMaRxI6u8keM331PvUcg2nt/wA1eyvJV/8AvHmy&#10;/YW966KfBs0jlBmjZyAHnYoYtCaggZmdgVVWn37qHsHzTuXMfKnuPutibXkm2K3kLy4lvJNFbbwI&#10;66lgVmWdp5AqyKqxwrIJHkh21/fGXrqn1737r3Xvfuvde9+691737r3XvfuvdUG/zlv5c/ZfyWl2&#10;n8gOgcWu5eyNnYFdpbu2KtTT01fufatNW1mSxeT2+1ZJDTz5fD1GRqElpjIr1EDp4gXjKv0Z+419&#10;57lX2qTefbf3Hu/pOVr65+otrvSzJBcMipIk2kFhHKqIVehCOG10VgVwR+9v937mDnvcNv8AcTky&#10;ye93OG0W1u7RCPFeJHd4Z4AzKrPH4kiTRDvkTwzGC0ZR9YfrX499+93b9PUPV3W2az/YyPVQZXAO&#10;sWLqNvLj6yHH5Wpzz5SSjixEGJq5lSpado/Cxs1jx76y81e5XtxyDy4OdebuaYLblchTHNmRZtal&#10;41hEYYyGRQSgQHUMjHXNPlHkzeucOZhyvy7s91e7+C5+mRNMg8Ngr+J4hRYVRiFdpmRUYgOynrYf&#10;7U/kaUUXwr2pgut2pK75e7UpqTcW5M7JuLIxba37XzCeXNbKoocnMmHxlPRRzpHj6zw0pmlpgZ2V&#10;Zm0czOT/AO8Dnf343jcOaA8fspeO0MEQhQz2iCgiumMYMkjMQWmj1SBVkpGCUGrPXmD7kSWftVt9&#10;7sFus/vDF+rdAXDiC5Vyxe0gEhWBGgVlWCYpF4zRHxmQTao9d+b4+/IE9pP0EOq9xr3Sa8YX+4Hh&#10;hOa/iRoRkhFpWY05Rsd/lAcSePw+vVbn30zT3J9tv6or7jf1vtTyJ4fi/WVPhaNeivDVXX2UpXVi&#10;lesCByZvUfOg5GfaLs81i48L6Pwm+o8TTr0eHxro76/Do766c9bjP8pb4Rbk+GPx9yNP2ZT0UHcf&#10;aWag3Lvmko6ijr02/QY6CWk2ztQ5KjDw1kuMiqqmomMcssK1FY6oSF1NxA++Z7+7X76e5NrJypJI&#10;3I+0QGC0ZlZDM7kNPcaGoVEhVEWqqxSNSwFaDr191n2b3H2q5Q3S+5kskt+bd4mSSaIMjtBBCrLb&#10;27yIWRpF1yyyaHZFaYorNo1tal7xA6yi697917r3v3XumbcWCoN0bfzm2sqjSYvcOHyWDyKRsFke&#10;hytHNQ1axuQwSQwTtpNjY8+122bhc7RuW37rZsBd206SoTw1xsHWvyqBXov3bbLXetq3LZ75SbO7&#10;t5IZAOOiVCjU9DRjQ+vWhh8k/wCXN8svjH2LubbMnVW8OwNh/wAYrH2h2NtDAV+4cLncM8sktBNU&#10;nEQVb4jIimZRUU1QI3ikuBdSrN9E3tZ95/2b92OWNq3VecLHbeYvAUXNlczJDLDKAA4XxCokTVXQ&#10;6Ehlzg1A4c+5XsRz9yBvFxtu8ctX01rE7LFd29vLNbXEQ+CVXiVxGzLQvDKVkjbUKMoV2OJ/Kp/l&#10;wd9dg/JDZHd/c3W24eu+nurchT7xopd4Y2owdfvTdGJqPNtvF4XEZCKnydRRQZSJKqoqjEsCRQaA&#10;5kdAYR++D96L265b9rt/5A5F5pttz533eJrZxbOJUtbeQUnklkQmMMYyY0j1Fyz1K6VY9S992z7v&#10;vMvM/OfLXMW87Dd2fJ+23SXcktzFJB9RJCQ9vBbrJoeTVMEeSRVaIRRyIXEjoDuSe+HPXXjr3v3X&#10;uve/de697917r3v3Xuve/de697917r3v3Xuve/de6//X3+Pfuvde9+691737r3Xvfuvde9+69173&#10;7r3Xvfuvde9+691jlligiknnkjhghjeWaaV1jiiijUvJJJI5CRxxoCSSQABc+7IjyOkcaFpGIAAF&#10;SScAADJJPAdVd0iR5JHCxqCSSaAAZJJOAAMknrV7+d/87/dkm59x9SfDZqLD4rC1lRisn3pkKKgz&#10;Nbmaulkanqv7h4fJU9ZiKXDF1ZUr6uKeeoFniSCwZ+tn3ePuBbMu07Xzn75CSe8nRZI9pR3iWJWF&#10;V+rlQrI0tKExRsiJlXaTIHMT3v8Avo73dXt1sPtFcJabJFIVO4lVknudJIY2ySK0UNu1O2Z1kmlQ&#10;h4xbkBmpZz3zO+Ze6Mg+Vzvyn7xqK6QWJouxtzYelQFmbTDj8NkKDHwKC5sEiWwsPoAPed23exfs&#10;ZtFstnt/tDy+tuP4rKCVj9ryo7n82Prx6w6v/eH3K3K5e6uvcDfmlY/9HG8AH+lVZgqj5KAPl0zH&#10;5WfLM/X5P99m/wD39nfX/wBfPa7/AFnvZocPaXlz/uXWn/WrpH/rpe4X/Teb9/3Mr3/rf11/s1fy&#10;x/7ye7744H/GWd9cf+tz3v8A1n/Zv/wk3Ln/AHLrT/rV17/XS9wf+m733/uY3v8A1v66/wBmq+WP&#10;/eT3fXHP/M2d9f8A189+/wBZ/wBm/wDwk3Ln/cutP+tXWv8AXR9wf+m733/uY3v/AFv69/s1Xyx/&#10;7ye7655/5mzvr/6+e/f6z/s3/wCEm5c/7l1p/wBauvf66PuD/wBN3vv/AHMb3/rf13/s1fyx/wC8&#10;nu++eD/xlnfXP/rc9+/1n/Zv/wAJNy5/3LrT/rV1v/XS9wf+m733/uY3v/W/rr/Zqvljx/zk933x&#10;9P8AjLO+uP8AW/3Oe/f6z/s3/wCEm5c/7l1p/wBautf66PuD/wBN3vv/AHMb3/rf17/Zqvlj9P8A&#10;Znu+rfW3+lnfX/189+/1n/Zv/wAJNy5/3LrT/rV17/XR9wf+m733/uY3v/W/r3+zVfLHn/nJ7vvn&#10;6/8AGWd9c/6/+5z37/Wf9m//AAk3Ln/cutP+tXXv9dH3B/6bvff+5je/9b+u/wDZq/lj/wB5Pd98&#10;cD/jLO+uP/W579/rP+zf/hJuXP8AuXWn/Wrrf+ul7g/9N3vv/cxvf+t/XY+VvyzFrfJ/vsW+n/GW&#10;d9cf+tz3r/We9mj/AOCl5c/7l1p/1q69/rpe4X/Teb9/3Mr3/rf064T5kfMjbdcMng/lN3lS1wXT&#10;5Knsfc+UhYFlYiWjyuRrKOYHSP1Rni4+hIKO/wDY72O3W3+k3D2h5fe39FsoIz+TRorD8j8+IHSq&#10;x93fcfb7hLm25/39ZR5jcb3PyI8cgj5EEdXMfAz+eBvHH7s291F80Kukzu3c9V02Kwve9LQUeJyW&#10;36+qdKekh7AxuMgpcVX4OSQqDkKeGCpprlplqFOqPBn7xP3Atkudm3PnT2Khe33O2RpJdpZ2kSZF&#10;BZjZvIWkSUCv6LsyPgRmM4bMv2K++RvdtdwbD7s3q3eyu9Fv9KpcW1Tg3CxqqTW6igaQIs8SgySN&#10;cAnw9paGaKoiingljmgmjSaGaF1kilikUPHLFIhZJI5EYFWBIINx75Eujxu8ciFZFJBBFCCMEEHI&#10;IPEddNo5ElRJYnDRsAQQagg5BBGCCMgjj1k916v1737r3Xvfuvde9+691737r3WKeeKmgmqaiRYo&#10;KeKSeaVzZIookMkkjn8KiKSf8B7vHG8siRRqWkYgADiSTQD8z1SWSOGOSaVgsSKSSeAAFST9g60j&#10;PmX/ADXPlJ3x3BvCn6k7S3X0301gsnkcDtLbuyMo+CyOaxVHUyU0e4tw5zFtFk6zJ5cRicIs/wBv&#10;SqypELqZH75exn3OvaL275J2STnTlGz3znm4hSa5muoxKkUjKGMMMUlY1jjroqU1yEFnNCFXi77t&#10;/ed595632+u9o5k3DbOVi5W0t7O4ltiIQTokuHhaOSWaUUd1ZjHESI417S7ix/Le/mo/InrvvvZn&#10;V3yA7K3D251B2LlsbtKSr3jVS5zcuycxl54MfhM9jc/VmXLy0EFa8aVlNPLLE8EjyKolVX9g770f&#10;3QfbLmb2633m7235Vttl522yF7gLbKIoLqOMF5YXhWkYcqCYnVVYOqqSUJHQr9gvvOc4csc17Jtf&#10;NPMN7uXKF7cJbzLdzPcyW5lYJHcwzSlplEblfFiMhiaEyFYxKEbrcg98O+uvXXvfuvda0384H+Zp&#10;2n1v2RW/FT4+ZpNpT4zD0R7X3vT09NUZt6jcNDDkINp4OWpjnTFwRYapjernVBPIajQjIqkv1T+5&#10;N91HlDmnlaD3h9yrA3scs7fu+1YssQWFyhuJQpBkJlVhGhOgBNTBiQF5tfez+8ZzJtfMe6+2HJe4&#10;tZWNrAEvp4xSeaWaNX+njkI/SiSJ18R46SO7lA6LGwkos+M/zP78+F285N99Sbhpnx+Unxo3tsvM&#10;0kdbt7e2Px808iUeUi9FTTzRLWTiGpp5IqiAysUbkg9B/db2K9uffbYl5e5z2xxcwq/0t1ExWa1d&#10;wAWjOVIOlNSOrI+kAjrCv2l9zeafa3mBt25L3D6aeUIs0TKHt7mOMsUiuIzQso1tpeNo5U1N4ci6&#10;mrvt9I9p4nu/p/rLuDBUs1Biuy9j7b3pSY6pdZanGLn8VTZCXGVEqKiSz42eZoHcAKzRkgWPv50+&#10;fuULzkDnbmvkncJlkvNq3Ce1Z1FFk8GRkEijJAcAOATUA0PXc/kbmq3545O5Z5vtbcww7jZRT+GS&#10;GMbSIC8ZYYYxvqQsMErUYPQo+wj0Kuqpv5s/zt3L8J+lNsx9c0cLdr9x5XNbZ2VnK6ngrMZtCmwl&#10;FQ1Of3PLQVCSwZLJUS5amjo4JUaAzTeSUOkRilzD+5p93navfrnzdW5onYcnbHDFPdRISsly0rOs&#10;MAdSCiN4cjSupD6V0oVL60xY+9R71bx7Tcr7TtvK2mPmvefHEU7BWFtBbeD9RMiMGSScG4hSFZAY&#10;lLmWQSCLwZdTY/Ov51x5/wDvevyt7hfcIB9R3hk2xhUSeURfwBpTgvFf06PttOj0W08e+yX/AAPX&#10;3em239yH2e2Qbb/zzR+JwpXxqeLXzrrrXPHPXLZPez3I/ew3X/XC5gF3qrq/eN2R9nhmXw9H9DRo&#10;pjTTrbj/AJVHzgzHzX6Br8lvmnjj7Y6szFJs/sGupKaCkxu4pauietwm56OlpwkNFNlaWCVKmBFW&#10;NKiB2QBHVV4vffC9gLL2G9x7a15fkJ5N3eBrmzRmLPCFYLLAzNUsI2KlHJJKOoarKSerH3X/AHj3&#10;L3Y5NvYeYyH5r2p4455QqqtxFKHNvcaVAVJHEciSooC64y6KiyLGln/vEvrJjoG/kL3Jh/j50l2d&#10;3RnaObJY/rraOV3H/CqeRIp8vXUsJTF4iKZ/TC2TycsMHkIPjEhaxtYjn205Hvvcrn7lPkTb51iu&#10;dzvY4PEIJEaMaySEDj4cYZ6YrSlRWvQJ9x+dbT265G5m50vIfFjsLVpFjrp8SQ0SKPVQ6RJKyIWo&#10;dIJahpTrQ4+SfzK+QHzG3ku9+3dzwmnxk2RXZu08RRw4/b+zKHIS00j0OIp1DTuXSjgEs08ks8zR&#10;Bncm/v6Ifaz2N9t/Y/YzsHJe0t4kqp9TcSMXmunQMA8h4ChZ9KoFRQxCgDrhp7re5XNHupvse8c7&#10;7kby4iDiKNVEdvbxyadcVvEPhQlFqztJK+kGSRyAer6v5Mn8yHtvuHe9f8V+/suu8MjQbYq8z1hv&#10;yoghhzs1PgRE2Q2puGaBYYsokWMZpqOqdfuVEDRyNKrIY+df36Puucl8kbBbe7/txZfRW0l2sV/a&#10;AkxBpq6LiEGpjJkoskYOg6w6hCGD53/dH+8DzFv2+WnthzduDXtvLZu1jPJQzxtbqGa2lkrWZGh1&#10;PE7gyo0bIzyK8Yi2QffLnrol1737r3Xvfuvde9+691737r3Xvfuvde9+691737r3Xvfuvde9+691&#10;Xr/Mr+aFT8J/jxU7623jaPMdkbvy8ezuu6HJRyS4ymy9RST1ldnslDHp+5pcHj4GkWIsqy1DxK10&#10;LA5LfdW9iovfr3Mi5e3S6eDlaygNzeuhAkaMMFSFCfhaVyAWoSqByKEA9Y9feR947j2d5Giv9ojj&#10;fmjcZ/prTxBqjiOkvJcOtRrESDtStGlaMN2autMRflh8mm7pm+TNN23nsd3jUVkWTfetFHQQSSiG&#10;lp6GPFVeJFGcJX7fOOpIqaTH1FNLRT06COSJ0uD3TPs37UDkSP2pl5Mt5fb9UKC1YuQKszmRZNXi&#10;pNrZnEyOsqudSOrUPXHdPcjm625/PuMnMd5/XUzrI94GCyuyqsYDqqrE0ZjRY2gMfgPEPCaMxkqd&#10;wH+VH85tz/N7oLMZfsrG4nHdudW7jg2bvaqwUU1Li92UVVjYq/bm+Y8YYEpcFW5xEqqesoqeWaAV&#10;dBJURLTQVMNJT8Tfvi/d92n2C9xrGy5VuppeS93tTc2qykNJbsrlJ7QyV1TLETG8crqr+HMkTmWS&#10;J5pOvf3Zvee893eUL5N+MZ5s2mSOK4dBpE8ciEwXLIFWOKSUpKkscZMfiRNKiwxypBHaJ7xI6yS6&#10;RXZW/cF1V11v/tDdArm2z1vsrdW/dxLjKdKvJNgtn4Kv3Dlxj6WWamjqa44/HSeKNpI1eSwLKDcH&#10;3KvLm4c4cz8ucpbQYxuu6X9vZw+ISqeLcypDHrYBiqa3GohSQKmh4dEvMm+2nK/Lu/8AM24RyPYb&#10;dZT3UixgGRo7eJpXCBmRS5VCFDMoLUBYDI0Xfl5/Mg+R/wA18llaTdedi2d00dxHObM6e27FRric&#10;FDTximxL5/cCY+kzm9s3BSoJJamtcUorJZpKOkoopFgT6DPZX7rvtd7DWtnNs+3G+55+l8K63KYt&#10;4kxJ1SCGHW0VrEW7VSIGTw1RZ5p3UyNxJ96/fvnf3dvri03+8MPLCXRlg2+LT4MNFCIHkVEkupFU&#10;FjLOSBI8rQR28biFLGv5Q/8AMy7fo+4eu/h53JkRvnYG8KQ7X6v3BUQww7g2DX4XD1M+FwL1cEcZ&#10;zG2K2mx4o0jnDTUjmNo5BErxtjD99T7qXJM/JHM3vdyPa/u/mSyf6i/hBJhvEllUSzaST4U6s/iF&#10;kosg1hl1lXGQv3TPvA8y7fvvLXtlvt015yjclLS18Sni2LhCLdI3A1SW7lRCYpNRi1I0TpGjRvte&#10;++OfXUvr3v3XutQr+Z9/NG+ROd+RW/uiugews51D1307nq/Z2Xy20axcfuTfG6cTI1FuKsrs9Sj7&#10;+jxFDkkmpaalp5Y0dIvLLqdwsfav7pf3R/bLb/bHlz3C9x+Wrfe+Z98t0uY47ldcFpbyDXCqQt2N&#10;I6FZHkdSQW0JRVJbkz95L7yfOe586b9yxyvv15tnK+23c1mBaTPbz3E1u7RTzSzxFJQniq6QxJII&#10;zGBI4Z3AjKD8ZP5pfy/+O/ZO183vDt/evcPWDZSng3lsTfubqdzivwdROBXvh8tnDX5TC5emjcy0&#10;80Eqr5FVZVki1IZs91/uieyfubytu1hsnJNhsnNvgk213aRLBolUdglji0RyxsaK6upOkkoVejCK&#10;fbb7yXuVyRvNpuC80bluO2pIDPZ3lzLdRzxfjRDcPI1vKRmOWJkpIF8QSR6433ktpbnxG99q7Z3n&#10;t+dqnA7t2/htzYWodQjz4nO46nymOmdAzhHkpKpCRc2Jtf38/W9bTe7BvG67FuUYTcbK5lglUZAk&#10;hdo3AOKgMpzTrtPsW82HMeybPzDtchfbL61iuIWOCYpo1kjJFTQlWBIqadKH2W9GvVEX84r+Y72B&#10;8XRtXofoaviwXam9sF/ercu9pKOlrqjaG0aisrcXjabBwVsVRRrns5V4+pLVEkbmkp4QYx5JVki6&#10;G/ch+69y37uHePcT3Etzccn2Fx9PBahmRbm5VVkdpSpDeDErpRAR4jsQ3ahV8GPvbfeD3/2/u9u9&#10;v+SL02e9z2oubq6Chnigd3jiht9asiyymOQySULwxhPDAeVZItYHrH5I9+9Hdlt3X1l2JksR2PNV&#10;1ddm8rOkGRj3QmRr4snl6DcNJWxTU+UocxVQq1RHIvrIvcMAR1o5s9rfbj3A5VHIXNnLMU3K6oqR&#10;RglDAUQxxvCykGN41JCEHAxkVHXM7kznffeS+bI+beXt1uLXmAM9bgNqd/EYPIJg+pZkkYBpElDq&#10;7AMRqAI2OO0f55m0x8NMBvHramo6f5Y7qo6TAZHZFZhcvU7d2Bm9LxZreP3lfRLiM1ilSITY6k+4&#10;mcyzotQrJFKH5f8AKP8Ad+byffLctk5pldvZuzkaZLpZY1mvIsGK20o3iRSVOmeTQo0oxjIZ0K9B&#10;OYPvxbZce2FlHy6RF7vTfozxmCQwWmnUJLxGkUwyrIFU20PiSsjyqJ0dYZFbXDl+R3yEHbjfIYdo&#10;Zsd1rkznBvv/ACVsmK/7H+HD9p6dqI0y4z/JhCYjEIPRp08e+oae1/tp/Use2h5St/6hmLwvpO7w&#10;9GvXxB1avE79WrVr7q1z1z3j5133+uy8+ners84fUeN9aX/X8XT4evVSnwfp6NPh+H+np0dvW5b/&#10;ACs/m/mfm10BU7g33RUNB2v15ml2nv7+GQLSYvNyS0q1eI3PQUSeihGWpg6zwJ+3FUQuU0o6IvDT&#10;73fsDY+wnuRFtvL08knJ25wfUWfiHVJEA2mSB24v4bUKOe5kZdVWBJ7E/dm95733e5R3Ab+E/rTt&#10;U6xTuiqizxyJrhuAi4Rno8ciKAviRs6KiOqLZl7xS6yT6Br5C91bb+OnSvYvde7YZ6rB9e7dnzM9&#10;DSlVqcnWPNBj8RioJHBWKTKZisgpw5DCPyaiCBb2OfbTkPdPc7nzljkLZnVNw3K6EQdvhjUAvJIR&#10;5iONXemK6aVFa9Ab3K5627205F5j543SBpbWwg1CNSA0srusUEQJwplmkjj1HC6tRBA60ce3f5jn&#10;ze7y3hld25D5Ab92PjarJ1FVgdn9d7gyGytvbdozI4oqCjg29Nj56v7SBghnqnmqJiuqR2bn39AX&#10;JX3X/YH2/wBks9mtvbfbtwukiVZrm9hS6mmag1OxmDhdRqdEYVFrRVA64u84+/3ujzVusm5bpzxu&#10;scpYsI7S6ntLeIE1CRQ28ka0QUVXfXMwAMkjtVjc7/Jk/mPd39u9o5n4ufITctd2RW1G3MrurYHY&#10;WYaKTclPNhTBLk9s5ytVI5MxS1NBK9RT1ExeoikiaMs6OgjwW+/R917kDkvlGx93PbXao9rgW6jt&#10;7yzjqICJaiOeJciJlcBHRaIwYMArK2rMP7pHv9zbzDzOnt9zfu8242N5BJJaTXDmS5hlhXW8LytV&#10;54ZYw7q0rNLFImgM8cirDsre+VvXRjr3v3Xuve/de697917r3v3Xuve/de697917r3v3Xuve/de6&#10;97917r3v3Xuv/9Df49+691737r3Xvfuvde9+691737r3Xvfuvde9+691737r3VWP84zvir6R+Ee/&#10;aHCV0+P3T3DV0nUeEqqV5Y56ek3HT1lZuuVZYheIS7RxlbT6iVs1Qtje3vL37kHt3Dz97+cuXF/b&#10;rLtGyI24yq1CC0JVbcUPGlzJE9M4Q+XWLH3weeZOT/ZzcLC1kK3293EdgCBX9GQNJdA/0ZLaOSA1&#10;/wB/DB4daRNJEIaeNbANoGsgfU/Un/Yn33zmcvIxrivXF24kMkrtXFcdSfbXTPXFmVBdjYD8+9gF&#10;jQDPWwpY0UZ6hfxSg1FPuo9Q4K35B/oR9Qfaj6S5pq8I06U/Q3enV4B09cv4jRf8rEf+396+mn/3&#10;2etfR3P++T17+I0X/KxH/t/fvpp/99nr30dz/vk9e/iNF/ysR/7f376af/fZ699Hc/75PXv4jRf8&#10;rEf+39++mn/32evfR3P++T17+I0X/KxH/t/fvpp/99nr30dz/vk9e/iNF/ysR/7f376Wf/fZ699H&#10;c/75PXH+KUAKqaqMFv0i/Lf6w/Pvf0lzQkRGg6t9Dd0JEDUHU1WVwGUgg/ke05BU0Iz0lZSpowz1&#10;y96611Gq4Y6iB0kVXAUkBhexH0P+39uwyNHIrKSD09byNFKrIxBr1uz/AMmLvDcHdfwc2ZFu3JnL&#10;bi6q3DneqZqyWQyVb4TbyUFftKKqYk+rH7ay9NRR39RipVJuTc8FPv08gbbyH94DfX2a08HbN4to&#10;twCgUUSzF0uCv+nnjeU+WqQgYwOz33OecLnmj2dtttvblpZ9kvHsFZvi8BI4Z7dcADTFFOtvH5iO&#10;FQSTUm133h11lX1737r3Xvfuvde9+691737r3UWuo4MhRVlBUgtTV1LUUdQqnSzQVMTwygGxsTG5&#10;59vW88ltPDcxGksbhh9qkEfzHTNzbx3dvcWswrDIjI32MCD/ACPXzy/lb8Y+1/iH3VvTrvsja+Ro&#10;sQ+bydXsXdaQVEu394bUkrZzicrhsmyeGq1UhQTxavNTTho5VV1I9/S/7O+7HJ3vVyHsXM3K27xS&#10;Xot41u7clRNbXAUeJHLHWq91dDU0utGQlSOuBHub7Z757acxy8o8wW7xXkBYROwol1CpAW4gb4ZI&#10;3BUtpzG5McgSRSoFv+XH8XOx/lR8peuYcJtnLJ1nsTdGF3Z2Pvg0ssWFwmJwNZDlhjTkHj+3kzec&#10;lpUpqWmVjM5kMlhHG7oDPvQe7nK/tB7Rc0Pf7tCea9xtJbeytdQMsskymPXoBqIogxeRyNI0hal2&#10;VSKvYv2r3X3I565e2jbreR9vhvIpr2YKTFb20TiR/EfCrJMFMUCVLvI2oKY45XTfj9/Ob13T6979&#10;17rT2/nffEnsfYPyOyHya27tnLZ7qvtalwr7iz2Npqmuptobvw2JosFV0GfeJHXFwZakx8VRRyya&#10;IZS0kasXjYe+233BPeblfmP2vtvajc91htucNneUQwuyo1zbSyNKrwgkeIY2dkkUVZaKxGlh1yN+&#10;+N7V7xy97hb1z4YHblTefCkWcAlIbpY44JLeVgKRmQossJc/q+I6JUxMBS/snr7sTvHdWG6y6n2h&#10;mN5by3LVx0eOxWIpJKiQF3Cy1NS6r4qOipVbVLNKUiiQFmYD3nXv3MvLPt/s99zXzlvcFjsdqhZ5&#10;JGAGBhVHFnbgqrVmOACesUeWeXdz3berHbdqsJrzdp3CRW8Kl5ZWPAKo4AcWdiqIoLuyopYfQx+L&#10;3Vdf0f8AHPpHqLLTRVGY686x2dtfNzU8gmppM5jcLSRZo00wAE1L/FfMI3sNSWNhe3v5ofdvm+35&#10;/wDc/n7nSzRlsdz3a5uIgwowieVjFqHk3h6dQ8jUdd4vavle75K9uOSeVdwKfvKy22CObSaoJ9AM&#10;wQ+aCUuFPmtD0PHuPOh91SV/O5+Hfa/yf6Y6z3j05iJt17r6M3DufM12y6L1ZbP7Z3Xj8PDlpsJT&#10;/qyGUxVRt2mdaZP3ZYpJNAZlCnPb7g3vdyd7S89c17HzxerZ7PzBbQRJdN/Zwz27ymMSt+COQTOC&#10;57VYLqIBqMMvvj+1fMfPnL3LPM3LW3y3t1sovElt4hqma3vBbM8sUY7pXhe0jrElZGR3KK7KEbUE&#10;mwG9FybbcG0c7/e7+Ifwf+638MrBnv4x9yKE4r+E+H74ZL779nwePyeT06dXHvtfHuOxG1G5/vq3&#10;/cvheL9R4i+D4enX4niV0aNHdrrp05rTrkalnF+8htjSMLkTeFo0t4ni6tHh6KavE1duimrV20rj&#10;rcS/kn/ETsr4xfH7ee5e28RU7V3n3bubE7mGzK9Giym3Nu4HHVVDhBmoGs9Hlsk+SqJnp2AeGExB&#10;wHLKvET7+nvTyr7se5OxbVyZepebFsFpJB9UhrHPNM6vL4R4NGgRFDjDNrK1WhPXz7nfthzDyJyj&#10;v2/8y2UtpfbzJB4VvKpSVLa2EoieWM0aKSVp5W8Ju9YxGXCuzIlz3vBXrMPos3zI6Qq/kd8Ye5um&#10;cYaJM5vTZ1ZT7afI6RRJunFzU+b201TI4KQRHN42AGUg+EHWOVHuVvY7n+H2v92eReersSHb7C+U&#10;zhPjNvIGin0gcT4Tv2/i+E4PUWe9fIs/uT7W848nWSodyurYNAHOlDcQOk8AZqHSGliRS9DoB1Ux&#10;18+7eOy9+dRbnzfX/Z+0c3s7eO3K+eiy2DzVDPRVkE0TsodUlRRNTTKNUcqXjlQhlYgg+/pM2Tfe&#10;XedNpsOZOUt6gvtjuow0csThlII4VBww4MpoVNQQCOuFO/bBf7Vu15tW5Wktrulu/hywzKY5YnHF&#10;XRqEeoOVZSGUlSCbxP5EfxY7G3H33W/KLc+0a7DdY7J25n8ZsvPZakenj3JvDP05wkg2+ZlV6mHE&#10;4aqrDUzx3RGlSMsS5HvAD+8M93uV9r9uYPaTad6jn5sv7qF7qGNqmC2hPijxqYUySrHoRskKzU7Q&#10;esy/uX+2W5bv7gWXuE9i39WtoguFS4ZSEkvJUNuI4SRSTw4pJjMyEiNgsbdzkDbm98XOur3Xvfuv&#10;de9+691737r3Xvfuvde9+691737r3Xvfuvde9+691737r3VSn8434odgfKH4y49uqMTU7k7B6r3S&#10;u8MVtSjK/e7kxNXQy4vO0GNjYj7jKQwPHUQwizTeFkW7FVbM37j/ALx8t+0nuvcjnG8S15a3iz+m&#10;kuG+GCRXEkLufwxkhkZuC6gxwCRiZ9732t3z3G5D2m+5atJLnd9nvDMYI11STQSoY5hEtQWkQiOQ&#10;IKs6I6oGcqp01qDrbtev3KvXlF1lviu7HMy44bCotr5ur3e9fJoCUa7cp6F8w1S5lXTGIdR1Cw5H&#10;vuRc808nW+1Hma45s2+PlfTr+raeJbYIK1bxy4j0ihqdVMH065BR7DuF1zAnL1rYXUm9PMI1t1hk&#10;NwZDwjEAUylz/Bp1fLrb3/ko/ELtP4vdA743B3Xtqo2V2B3NuvD5+LaFdPBJlsJsjB4ILtcbhpIX&#10;dsLuKsrs9kZKjHzWqqOPxJULFUeWCLin9/P3r5Q92/cfl/beQ91W/wCW9is5YTcoCI5bqWX/ABjw&#10;WIHiwqkMASZf05G1tEXj0SP1z+6D7Tb17d8q8wb7zJt0tnvG9yWzLBKNMqWsETtAZYz3Qys9zPrh&#10;kCyxAKsqpJqRbnfeC3WXvQXd4dcN3F0r2/1GmWXAv2n1d2B1wucejOQXDNvjaeW2yuWagWoo2rlx&#10;xyfmMImiMoTTrW+oC7kDmgckc+ck86NZm4G0bvZ3vhatHi/S3Ec/h69LaNfh6dWltNa6TSnQa502&#10;CTmvk7mzleK6EEu5bZdWqyldYjNxA8IcoGUsEL6ioZdVKahWvWgT3T8SPkp8XMzlds9z9S7q21QY&#10;jLHC43fMeKr63rzdMpgSqpZ9r71gpjgM0lVRSpL4o5hVU5JiqIoZ0kiT6PORPef2r93LGz3bkXnO&#10;zurieHxXtDIiXtuKlWFxalvGiKuCuor4b4eN3jZXbhJ7l+2XOXt1uk0HN+wXdmpmMazPG/00r6RJ&#10;/i91p8GbsOqkbllyrqjo6rYL/KD+E/evZPyu6w+RGc2Xmdn9L9SVtZudt1Z2jqMbFu3M/wAGrIsB&#10;idrR1SRPmUkrq2GaoqIg1PFTI138jRo2Nn31vfr295W9nebfbLb99gvue96jWD6eJg5t4vFUzSXB&#10;UkREIjKiNR2cii6QxGQH3TvafmHmXnjljmmPbJ05S2+5W7ku3QpE7RAtDDAWA8d3l0F/DqkcQcu4&#10;YxpJuhe+FHXYDr3v3XutFT+af8Xu0Pjz8uu3985faeSfqjuPfGb33sbetLBPU4Krl3RUHOZjBz1w&#10;DpR5nD5SumhemlKSNGqyopidGP0JfdC92+Uvcz2W5K5fst5iHOOx7fFaXdqxCyqIF8KOUJgtFLGi&#10;sHWoBJRiHBHXEj7yntnvXJHuRzNJuNpIm1bnud1d2dwR+jOt1I9y0SPw8WAyNHJG1JKJ4mkxujsT&#10;TojojtT5T9p7X6l6k2tXZ3K5yugXI5Faeb+D7axAmjWv3BuDIIjQ47E46Jy8kj2LEBEDOyqZz9w/&#10;cPlD2h5Q3fnPnPd47ezt4zoSo8WeSh0QwpWryOcKBwyxooJEUckcj7/znv1nyxyxZG65hujRIxXS&#10;i1AaaZgCIoIqhpJWFAKKoZ2RG+h91jsag6x636/63xUhmxuwNlbX2XQTFBGZqPbGEocLTzGMEiMy&#10;xUQbSDZb2Hv5mubOYLnmzmnmTmm8XTdblf3F04rWjTyvKwr50LUr59d6+T+XbflDlLljlO1lL222&#10;bfb2qseLLbwpEGPzYJU/b0uPYf6EfWs3/PT+Fvbu+t5bK+UHUu0c3v8AxtDtKl2H2JgtvUs2UzG3&#10;o8RkMrksNuVMXSRSV1Rh6uDLSQVEkayLTSQIX0iUH31Z/u9/ffkvl7Y9+9pec96t9tupL1ruylmY&#10;RxzGRI0lgMjEIsimNXQMQXV2C1KU65uffU9oOY9z5h2/3M2WwuLvZ2sUtrpYY2lkt5IXkaOVo0DP&#10;4MiSFGkAKxNEDIVEi9a2+G2tvneOUx+19k7Oz26t1ZqoWgxmAwOMq8playsdWbwU1DRxTVM0gVGY&#10;hVNlUn6C/vqVfbvy/sdpc7vv2921ns8C65JpnWONVHmzsQoGQMniQOPXObabIbpuVrYWIkuLuVqR&#10;xQo8ssp46Y4owzyMQMKqkn06uz7a/ks9v7O+Fmy+ztrUec3T8kMasW4+zepqKXH1sdLt2uWqmbF7&#10;Who6ZqvK7q29Aab7yBaiZZ284pwxSMSYFcmffu5J3z3333lPd57ez9rpawWG4sHUtMmkeJcFm0x2&#10;8x1+G5RSg8MyEBmK5hcxfc25t2D2x2zny2ivLnnNi0l/tqaJDBasHKfTpGhkmuYR4ZuIleTUWlEO&#10;sxqslI8u395nISbcXaeb/vUa7+DLtz+G1f8AGzmfuBRfwoYvxGt/iP3v7Xh0eTyenTq4958JuWxC&#10;2XdDvNv+5/D8Xx9a+F4WnX4niV06NPdqrp05rTrDmO3hG5pt5lb6nxvC0aT4niatHh6KavE1duim&#10;rV20rjrcG/kj/EbsD439Abv3t23tmv2d2H3Tn8ZkjtnKrPT5bEbN21S1kO3Ey2Nlk/3G5GtrcxXz&#10;mJ445xC8Wv8AsheJX3+Pejlv3R9yNl2DkzdY77lnYbaRPHjo0clzOymcxuB3oqxRJqDFCwfT5k9d&#10;Pube1m7cjcr8yc08wbXNZ7nvU0IiimVo5RaWyP4TywtRoXklnnYI6iTw/DLgVCrdX7wO6zM6LB8z&#10;+hJ/k78YO4Oj6KqgostvbbUQ2/VVUkkVJFuXb+Wxu6Nt/eSRMGSjlzmFgSY8gRsxII4MtexXuLH7&#10;T+7XJPP88LSWVhdHxlUAsYJo3t59IPFhFK5Xh3AZHHqK/e3kK59zPa3m7kuxlVNxuoEaAsSqme3m&#10;juYVdhXSjyQqjNQ6VYmhpTrQV7A6k7b6U3VlNgdt9f7h2NuzFTSI+LzdDNSvV06TzU8WQxkzL4Ml&#10;i6uSnfw1MDSQShTpY2Pv6NeW+c+TOfdntOZOTOZLbcNmmUHxInDBWIDFJBxSRQw1RuA61FQOuFXN&#10;fL25cq7xLsvMW33Fhu8Yq8FxG0ciirLqocOhZWCyRlonoTG7Lnq6/wDkdfDnuSp+RCfKnfGyMhtT&#10;q7a+z89S7Kyu4aJ6Kp3ZuLc9D/B4KvbcFUiVNRjKbCVtU71sY8J1LGHbyEe8DP7wD3w5Gi9sm9oN&#10;g3+O85tu72FrqOFtS28MD+KVnKkqsjSrGBEx1YLEDSD1mp9zT2s32/532f3BuNomj5X223neK5lQ&#10;ok888JgRbYMAZVEUsrvNHWNaLHqLOQNtr3xj66q9e9+691737r3Xvfuvde9+691737r3Xvfuvde9&#10;+691737r3Xvfuvde9+691//R3+Pfuvde9+691737r3Xvfuvde9+691737r3Xvfuvde9+691QR/wo&#10;OF/jb0webDun/YX/ALl7jt/vR99HP7tY090+ev8ApQ/9rUHWBH3+6jkjkH0/e8n/AGiydanKfpX/&#10;AIKP96HvsgeJ+3rlQ3xN9vWOonSnjMj/AEFgOL8ngfT+p93jjaVgq8erxRNM4RePV4/8vX+TVuT5&#10;HbYwnePyNzW4Ot+rM8IMjsvY+Gp6em3xv/b80EklPuWorclFUQbQ2xkXaJ6GSSlqavKUuuaNIKeS&#10;kq6jn995b78u1+1+7X/t/wC2Fhbbpzfb1S6u5WLWlnMCA0AVCpuZ0GoSgSJHbyaUZpJVmhjzb9hP&#10;uibl7lbTac38530+1cnzkNbpGii8vYip/XRpAyW1uzaTDI8Ur3MYaSOOOF4LiXYx2L/L0+EHXeCg&#10;29gfi30tX0cBLfeby2LhOws7O7Es71O4t90u4s5NqYkhTUeNPoqqoAHMLmH7y/v9zNuEm5bj7ub9&#10;HO34ba7ls4gPILDaNDEPt0VPEkmp66F7F93r2T5e2+PbrT2z2meFSTqvIEvpSTk1mvBPLSvBQ4Ve&#10;CqoAAV5+Ffw6Ykn4pfHC5/p0l1so/wBgF20APZKPfj3vAp/rxc0f9zS+/wCt/RsfZL2aOf8AWn5b&#10;/wC5bZ/9aeuv9kp+HX/eKXxx/wDRJ9b/AP2N+/f6/Pvf/wCFh5o/7ml9/wBb+tf6yPs1/wCEn5b/&#10;AO5bZ/8AWnr3+yU/Dr/vFL44/wDok+t//sb9+/1+fe//AMLDzR/3NL7/AK39e/1kfZr/AMJPy3/3&#10;LbP/AK09e/2Sn4df94pfHH/0SfW//wBjfv3+vz73/wDhYeaP+5pff9b+vf6yPs1/4Sflv/uW2f8A&#10;1p69/slPw6/7xS+OP/ok+t//ALG/fv8AX597/wDwsPNH/c0vv+t/Xv8AWR9mv/CT8t/9y2z/AOtP&#10;XNPhb8O0+nxS+Nx/4N0h1o//AEPtlvej77+97cfeLmn/ALmt8P8ABP1Yeyfs0vD2m5a/PbLI/wCG&#10;HpNby+AXwm33gqvbuc+LHRtNQViBJKna3XW29jZyGxuGoty7KoMBuHHsD+YKqO/0Nxx7NNj+8f79&#10;cvbjDue3+73MD3CHC3F7PdxH/TwXTzQv/toz8ui3ePu/+ye97fPttz7X7LDBJSrWtrHZSimRpntB&#10;BMvz0yAHgajHWuh/MK/kz5349bY3B3n8bMxnewOsMAKrK7z69zEEVVvTYO3IIEnqtx47I0Swx7v2&#10;xiisz1p+2p63GUgSZxVQpV1VP08+7T9+bb/cvdtt9vvdOyt9t5sudMdreREra3k5JCwujVNtPJ2i&#10;LveKeQsimGRoYpOefv8AfdE3H252q95y5IvZ9z5PhLPcRSKDd2MQUHxmZAFurZDr8aRY4pbWPRJI&#10;k0K3FzDRXDKsyBl/1mH0Kt+QR+CD76EOhRqHrB+SMxsVPXNv0t/wU/717qOI6qvxD7ettX/hPioH&#10;xP7Vb8nv3NA/6y7G2Nbj/Y++M395Sf8AmMnJ48v6uRf9pd311m+4YP8AmHnO58/37/2pWnV9HvnZ&#10;1nR0Avyb+RGxfir0lvfvPsQ1ku3NmUVM4x2OWNsnm8vlK2nxWEwmPErLGtRksnWRxl2usMZaRgQh&#10;HuRfaj2y5h94Ofdg9vuWdA3S+kYa3roijjRpJZXpnSkasaDLNRRlh0A/cv3B2n2v5M3fnLeYZZre&#10;2CqkUdPEmmkYRxRLXA1Ow1Oe2NA0jdqnrUA7O/nQ/Pzf28Kzcmxt/YXqra4rpJ8HsrAbQ2rkqOnx&#10;3lDU1NlMluTD5nKZWoMKgSyNKiszMVRF0qvbHlP7if3ceXNkg2vmDlyfeN38MCW6mubhGZ6dzRpB&#10;LFHGtfhAUkACrMak8m+YPvd+9G7btcXsXN522BmOi3tILYxQipoA08MssxApqaVirMCRGinQL6P5&#10;VP8AM4n+aeMznVna+Px2D+QGw8KM9kJsRAtFgt97XjraXGzbgx1B5HGMy2PrK6BK2lQ+FvMssIVN&#10;ccXOv74P3T4/Yi72/m/k65luPbfcZ/BQSHXLaXBVnELvQeJG6o5ikPcNJRyW0s+cf3ZPvF3nusLv&#10;lLm6KMc4WsBnjnjUJFeW6uiMxQYiuYmkQSotI5FYSwhQJIobkfeDvWXvXvfuvdJLeWwdi9iYpsF2&#10;Bszam+MI/k1Yjd+3sRuTGEyxmKU/Y5ikrKYNJGSpOm5HHs52PmPmHli8G4ct77ebffin6ltNJBJg&#10;1HfEytg5GePRJv3LPLnNNn+7+ZtgstxsK18O5ginjqRQnRKrLWmK0r1n2jsrZ2wMJTba2JtPbey9&#10;u0f/AAFwW1MHjNvYenOhI7w43E01JRxsY4lUkICQo/p7pvW/b5zJfy7rzDvN1f7m/wAU1xLJNK2S&#10;cvIzMcknj5npzY+X9h5ZsI9q5c2W02/bENRDbQxwRg0AqEjVVrQCppU0HSm9lPRv1737r3UPI47H&#10;5ehqsZlqCjyeNroXp63H5GlgraGsp5BaSCqpKlJYKiFx9VdSp/I9v211c2VxDd2dw8V1GwZXRirq&#10;RwKspBBHkQQek93aWt/bTWd9bRzWcilXSRQ6Op4qysCrA+YII6RGyOo+qetJK6XrnrPYGwpcnJLN&#10;kZdm7P2/tmSvknlM8z1kmFx9E9QZZ2LtrJu5J+vs/wB/505w5rW3TmfmvctxSIAILm5mnCACgCiV&#10;2C0GBTyx0HuXuRuSuUnuZeVeUds22SY/qG1tYLcv59xiRC2fWvQh+wz0Keve/de6Ip8//nJs34Kd&#10;PU++83ipd0by3bkqnbfW+z4pTTx5rPxUTVc9XlKsAtR4HDxFHqnQNKxkSNBqcMuQv3b/ALv2+feE&#10;53l5dsLwWmx2USz31yRqMUJbSFjX8U0hqIwaKNLMxotDB3vv70WHszyvBuP0X1fMN6zpaQE6UZkU&#10;GSWVuIhh1Jr01dmdEFNRddJlPkp2lT/IWP5SeXHS9jQ9mL2w1MaMrhZNwJuQbpNN9h5WYYtq5dHi&#10;8lxD6dV+ffetvazlGX20b2j0Sjlhtp/d2rV+qITB9Pq10/tNGdVKas08uuKMXNO5rz2vuAs8f9bB&#10;vP7zEpSsf1f1H1NTHqH6XiYMYYfp9mocet3z4IfNLZXzh6TpezNu0Dbd3Pha0bc7F2ZLP9xLtndE&#10;VNHUkUtQyo9XhcrTSCeklZQ2nVG13iYngP8AeH9iN+9gOfZuVNzuPqtpnj8eyugNIngLFe4ZCyxs&#10;NEig0rRhRXA67bexnvJtvvNyi28xWotd9tJBDeW9SyxylQyvExALwTL3RMRUEPE3fE/R1fcD9TT1&#10;737r3Qd7z6i6o7GqKSr7B6y6/wB81dA0D0NVu/Z23tx1NG1LOtTTfbT5jHVksAgqUEiBSAsgDDkA&#10;+xNsXOvOPK8U0PLXNe5bfDIDrW2uZoFbUNLahG6g1UlTUZBpw6Cu/wDIvJPNc0FxzRyfte43EdND&#10;XNrBOy0NRpaVGIAOQAeOePSoqJsBszblVVumP2/tnbGIqq6daaniosbiMPiqWSqqXjpqWNIqelpK&#10;WFm0ooAVeB7KYk3Lfd0hhVpLndruZUGpizySyMFUFmJJZmIFSck9HEsm18v7TPOyxWuz2cDO2lQk&#10;cUUalmIVQAqqoJoBgDA60+vlL/O8+UHZe/stD8ZM7B071TjK6WiwUsm3NuZnd+4oaVpIzl85W7hx&#10;uYgx/wB+SHSlpUjECBVZ5G1Me2ntF9wT2l5V5csn919vbfOcZYw8oE88VtCWofDiWF4i+jgZJC2s&#10;1IVRQDkz7lffI9yd9366PKO6PsnLSmkMUcUElw6eUlxLLHLpkbj4cJVEBCEyEGRjl/ywf5wvY3Z/&#10;aWF+Ofy0rcTls1vSeLG9a9qUGKocHUVW5GS1NtbduPxMFNiJf42y6KKsgggZKoiOZXWVZIYN+9p9&#10;yTlflPlG/wDc/wBmYJobCwUvfbe8jyhYK91xbvIWkHhcZYndwY6uhUoVeYPu6fex33euY9u5L9y9&#10;xjure/kWK1vSkcUsdy50xQXCxKkTxzkrHFIqLIkxVZPFWXXBsre+VvXRjr3v3Xutdf8Amn/zcN/d&#10;Gdi1vxu+L74vH75wNNC/YnZuSx1BnP7v5KsgE8W19tYnJQVeJ/iNFSzJJV1VVFOFkfxJGjRtI/Tj&#10;7oX3L+XPcHliD3S921ml5fuHP0VgjvF4yKaG4nkQrJoZgRHHGyVUa2ZgwVefH3lfvVb5yrzDf8he&#10;3F3HbXNiVW9vSiSyCZlDG3tklV4gI1K+NM6yHxGMUaxtEztX38WP52Pyx697U2zS/I/ctD2/1PuP&#10;NUOJ3KKjbu3MHuTa9HXTx0z5/A5LbuOwsMrYvV5paerSaKeJXQGN2WRMkvd/7hfs3zLyhusvtdtU&#10;myc5WsDyQUmnlguGQFhDMkzykeJ8KvGVZGIYhwCpgz23++J7kbHzBbT8278278sFlFzFNFCkqRV7&#10;5baSCKNvGQHUI5PEjlCmOkbOJkt//mb/AM1Si+LuA2/sD4/1W3N49zb5xUecgzcxp83t3Yu2Zzak&#10;ytZRRTePIZvKsG+1p5f2okRnlVrqhwn+6f8Ac/uPdzcty5j9yIbqx5G2+YxGIaoprucfFGrkVSKP&#10;HiOvcxIVCMsMpPvHfelh5CtrDl324vbW55lu4Vmkuu2aK0gb4NKVKyXM2SiOCkSAvKrVRGpE6g/n&#10;W/ObrnsTEbl7Q3djO4ev6rLUw3RsbIbX2thZTiJ5iKv+7eX2/iMVX4rJU0EhNO0jzwa0XyxuuoHP&#10;rnX7hv3feZ+Wb3auUtll2TmRIW8C7S4uJR4gHb48c0kiSIxHeFCPQnQymlMROT/ve+7m0b5Bf7rz&#10;Qd125WrLbXMNsiSpUagkkEMbwyaa+GykxqxBeKVRoN8XzJ/m6dLdK9EYnd3Ru5Nn9q9sb/xtFJtH&#10;adLmaLKw7Q/iNEtVNlewKPEVz1FA+J1+L7EyRSzVPBIjVied/sb9y3nvnz3Dvdl9wNqvtn5N22Vx&#10;c3DRNGbnQ2kR2bSIFcSU1eKAyqmaFiAMxPdb74XJOwclbbe+2+72O683blGpjjEiyrYKyankvkjf&#10;UskddC2xZXeXiRGrt1r64b+cp/MTw28qXeGS7Uwe48QtWtRW7Er9ibOp9tVNGXVpaBP4ZhaLM0yO&#10;gKrJHVrKl76uB76T333G/uyX2xy7Ja8oXFrelKLdpd3JnVqYf9SVomNclTGVNOHWEdn97b3tg3JL&#10;48+vM6uW8KW1tDbuM9jpHBGwTNKxyRyUApIDUnYep/5v/wAeqn4Z13yZiyGDbsPG4mKhqehH3PjY&#10;N6tv2WoTHLiaegd3ys+2nqnNUMilM0YoFZjaRWQczZPuT+5cXvnb+1D21wOWZZi67uIHNr9GAX8Q&#10;uB4YnC/p+AXB8YgDtIY50x/fB5Ff2ll51M1mvPiIsR2drpFnN2zaBpBrK1mczfULESIFYFRMrRjV&#10;lqfnH30/yorfmRt3JUO2uzMhuH+Py4ykppX29UYz7Wnxsu08nQGdJchga7CUqUdShkSWRLujxyaX&#10;XrvF93/26HtBB7HbnayXXKkdt4IdmHjCTUXFxG9CEmSVjIhoVU0VlZKqeY/+utzZb+6917t296kP&#10;OUl6Z2eNSITVREYWj1d0DQgROharLnUHow28vjh/Mg6p7s+GG7Pl7uahl2RRdV0O5YO2dnR11JV1&#10;+I3Rtiip66PBbaq8xLgKTN1G9IMjQjCI8kIqKyvjozJ50kI4re6P3XOceQvfXZvZTargX9xvEkB2&#10;65KMqSQTuyGWdYhM0S2pSX6ohWKRwtOF8Nl664ch/eI5Z5n9oN69096iW0/dCyLe26SKSJ0VWiit&#10;2mMCyNeCSFbZWZQZ5RbeIzozHXN7Y/njfOzfu6KzMdX5XZHSmz/uao4XauJ2btveVemMNZPLj49x&#10;bh33ic5LlczFROkNRU0VNi6aZ01pSw6io6e8m/3f/wB3rlzaILLm2zv9+3vSvi3ElzPbJ4mkBzDD&#10;aSRCOItVkSV7iRQdLTSUr1z+5s++d7xbxu09xs2+w7Jt4ZwkFtbWs4CF2MfizXsFw0kyIVV5I1gi&#10;kZda28YbQL7v5Zn8x1fmH0b2Luvuaj2p1tvvoquo4e0M3BWPguvKjbGZpMpkdv73Sr3BWSQ7aien&#10;wdfBkKeatqIYZKE1IljiqUpqfnR9637rx9kfcHljZ+RZ7zdeXuYY2NhEVEt6s8TRpNalYVBnNZYX&#10;hdYkZll8IozxNLJnP93v7wkHufyjzLfc4SWdju2xCN7y4DeDaG2nEzQ3DNK2mBgIJknUyMgMYmVo&#10;0mEMNAH8zb+Zlm/mhuBOs+taOfbHx+2HuOoyWEqKlamHP9mZ2lSox9Hu/PQTeMYrEUtHLL/C8aI1&#10;niWpkmqneV4oaPpD91D7qVh7E7a3NfNU63fuTuNqElC6TDYxNR2toSK+JIzBfqJ9RViiJCqoryT4&#10;CfeY+8RN7x39psW1W/g8g2Nw8kSGvi3UtDGtzODTwwsZcQQgAoJZDKzsyLDZB/KA/mff30rdi/Cv&#10;uPHw0W56DANhend5UMYhpM7jdtYqaqTam4YGbTDlqfE0Dmkqk4qfH4nUSFWbFz77H3S/3FBzD78c&#10;j3LSbTJc+LuVs5q0TzyBTcQnzjMjjxIzlNWtTpBAyF+6H94WeaPl72e5pgQ26Ri32y6QUoIo2ZbS&#10;5XhUIhEE4prIWGRfEKPJse++XnXRjr3v3XumTcW2dt7vxVRgt2bfwm6MHV6fusNuLE0GaxVTpvp+&#10;4x2Sp6mkm0341IbezDbN23TZbyLcdm3K4tNwT4ZYZHikX/SuhVh+R6Ld22faN+sZds3zara922T4&#10;op4kmib/AE0cisp/MdMuyutuuutqOfH9d7C2ZsOgqpBLVUWzdsYTbNLUyi+mSogwtFRRTyLqNiwJ&#10;F/a7fuaeZ+aZ47nmbmK+3G4QUVrmeWdlHopldiB8h0X8u8ocp8oW8trypyxt+2WzmrJaW8NurH1Y&#10;RIgJ+Zr0tfZD0Iuve/de6qf/AJon8x7GfCTZ2H2dtHD0e7O7Oy8Xk32/jK2ST+FbQwAEuObeOehh&#10;0S1ivXl46GkDxiolglLsEjKvmP8AdI+69de/m+X2+b1evZ8hbVNGJpFA8S5mw/00JOF7KNLIQdCu&#10;gUFmquKf3mPvBp7S7fb8s8vwwT87bhbO48Qnw7S3OqNbiRBmR5JAywR1VWMcjO1ECSai3x4+SnYP&#10;xi7n2l3rtGCgzOX2plKjIT4TLJI+Oy9BkqKrxeYxlSYHingWtxdfNGsqHXC7K63KgHtJ7me1nLfu&#10;zyLvXt7vUkkFleQqgljIDxujrJFItQQdMiKxUijAFTg9cj/bfme69uedeWecuXo4v3xtkhMYkBMc&#10;iujRSRyAEHTJG7LUEMpIdTqUdbc3a382jpTZfwu2t8qdq0ke4dy9hU0GJ2h1PU5SnXM0G+GWoizG&#10;L3RJTf5RTYba9RRzNPVJEhrI1jEQQzqU4ucnfc05833323f2g3iY221bYxkudxWNvCe0wYpIA2Gl&#10;uFZQkZY+GxbWWEZDdZ+Z/vacn7Z7SbR7gbLEk/Mm4sYIdveTuiuk1CcXBUBxbwFGIl0p9QDEE0eM&#10;Cuoa/wAjOzE+QC/JoS0Db9h7NXttaX7b/cQ24l3MN2fbGj13/hxyHo8Wr/Nem/599ql9sOVG9tz7&#10;UFJP6uttP7u1av1PB8D6fVqp8ejOqnxZp1yOi5j3H+uy8+eNF/W07x+8vF0Hw/q/qPqdXh6v7LxR&#10;/Z6/g7NXn1txbM/m/wDx6ynw2g+S27sjhMF2DBjavHV/RVHuPHVO9K7fVFN9imOwuMkl/i/928nO&#10;yVKV80Aip6NyZGZ4yG4vb79yf3LtPfGT2q2W2uLjlppVdN2aB1tUtGGsvLIB4fjxiqGFX1PIBpAV&#10;sdaNs++DyA/tXJzlu93aR87Raom2lJ0NxLcqQFMSVMotZAyy+MyERRllYvIlG1597fzlP5hW7N31&#10;u6tudpYrYWEbINU4vZGE2Xs6rwlDQpUPLBQTT5zB5PL5ICEiOSSapLSAXGknjpfsH3G/u07NssGz&#10;7pyjNuN/4WmS6lurlZXcihcCKWONM9yhUAHDPWCu6/e3967/AHWa9Xnh7RGeqw29vaiGIeSKJYJX&#10;dR6zPIx8yeHV+PwM/m59Ud9dQ5Wf5Dbp2Z1N3D19QNJumjyeUocBhd80MME0ke4NlRZSriWauqPt&#10;ylTjI5HlhmIaMGJ10c5vvE/ct5x9uudbOP2z2i+3nkjcpKW7RxvNLaOSAYboxqaItQUnICstQ1HU&#10;1za9mvvdcn8x8sXqe52/2G1c02EepmkdIIr2MKSJLcOwBnxplt1JOqjxjQ2mPWx+eXzX3D83e8Je&#10;yk27Hsvbu1sWuytk4YStU1n93cXmczk6OuzFUUjWfK19RmZZJdCqiAqiiy3PU77u3sNtnsFyAnKr&#10;bmb/AHO8m+qupaaV8aSKKNkjWppGixKFqSTljk9c4vfP3Sufefnp+cN322K2thZpa20CtqMVskks&#10;qCV+Dzs0ztIygIMIoKoGN/38nH+Y2ve+HxnxL7Ew0GI7G6q6/oxs3cNEzLQb02ZtdKPELSVdLIzy&#10;Uu5MLQPCZHVjFVwI8lo3Uh+b/wB+H7r59vL6795eWb5puWN43JvqYW+O1upy0mpWFA0Er6gAQGjY&#10;haspBXPz7n3vs/MW2bP7Sb9aot9t+3BbG4Qmk9vahE8GVTWk8URVlcEiaNJGYI6EyX1e+dXWd/Xv&#10;fuvde9+691737r3Xvfuvde9+691737r3Xvfuvde9+691737r3Xvfuvdf/9Lf49+691737r3Xvfuv&#10;de9+691737r3Xvfuvde9+691737r3VBP/Cg42+NXTR/7/UP/AHity++jf92sK+6nPI/6QP8A2tQd&#10;YE/f6FeR+QR/0mH/AO0WXrU4T9C/8FX/AHoe+yTcT9vXKdvib7ejl/y8PjvQ/KT5jdT9X7hoZMhs&#10;Gnr6refYMAWoNPU7V2dRzZusxNbNSzU1TSUu5q2lp8UZo5EkiauVlIYA+4M+8z7m3HtF7H85c27Z&#10;cCLmNo1tbM41LcXLCJZFDBlZoFZ7jSwIYREEU6mn2F9vrf3K9zuUOU7+Jm2ua4aW6pqH+K26NPKj&#10;MjK6CfQLUSKysjTqykEDrftgggpYIaamhip6anijgp6eCNIoIIIkEcUMMUYWOKKKNQqqoAUCw9/O&#10;RJJJLI8srlpWJJJJJJJqSSckk5JOSeu8UUUcMccMMapCihVVQAFAFAABgADAAwB1l906v1737r3X&#10;vfuvde9+691737r3Xvfuvde9+691737r3XF0SRHjkRZI5FZJI3UOjo4KsjqwKsrKbEHgj3tWZWVl&#10;YhgagjiD6jrTKrqyOoKkUIOQQfI9aEf8yD42UHxQ+X/YHWm3KSSk2JuH7bsTr2KS+in2nuszVIxc&#10;JaWeZ6fbmcircXG8jGSVKIO3Le/ou+677p3HvH7J8t81bpMH5httVleEfiuLei+IcABp4jFOwUaV&#10;MpUYHXCL7wPtontd7m8z8tWcbLsYdJ7Kv/KLcLrRASzMVgcS2oZzqfwNbZbokDfpb/gp/wB69z6O&#10;I6g9fiH29ba3/CfH/sk3tT/xP2c/94XYnvjN/eU/9Pk5P/8AFbi/7S7vrrP9wz/p3fO3/S+/7UrT&#10;q+f3zs6zn6rM/m7dGb9+QHwZ7N2h1pi6rP7vweT2rvuh25QRvNkc/R7VzEVVmMfjqeMM9XXpiZpq&#10;iGBQXneARoGkZVOVv3LPcHl323+8FypvfNV2ltstxFcWjzuQEha4jKxu7HCoZAqM5wgcsxCgkY4/&#10;ep5T3jmz2h3NNjs5bm+sLqG8MMSl5ZY4taSiNFy7JHK0wRQXfw9MatIVU6Ly5empFalyDGhrKImn&#10;qKWpDRzxTQkpJFJE4V0dHUgggEH39BpspZiJbYeJDJlWXIIOQQRggjz64oybbcSv4lsniQvkMMgg&#10;8DXq/H/hP/0Xv/N/ILsH5Ky4irx/V+C69zGwMfmqqKSGn3BurPZXBVbUGKZwq1iYrHYyWSqdNSwv&#10;JEp5ce+c395D7hct2Htry17VpepLzbcbnHePEpBaG3hjlXXJT4TI8irGDQsA5GF6zw+5ByfvU/PV&#10;9zOLRhsG3WM0LzGoVrmcw6IExRysQeSWh/T/AEgw/VU9bcfvi911M697917r3v3Xuve/de697917&#10;r3v3Xuve/de697917r3v3Xuve/de61+/+FAnQ3YnZfSfTXa2ycNW5/DdHbo3hVb7o8dDJU1eO2/v&#10;PH7dhj3HJTxBpGxuKrNtLFUOAfEKpXayBmHSP+7c9xOWeVefeeeTt+vo7a+5gtLZbRnIVXmtXmJg&#10;BONcizlkH4vDKipIBwP+/NydvG7bByZzlY2ry7VtAvobrQNRiS9NmyTvThCj2fhyNQhTKhai6mGp&#10;ZLuLGiFpBURmTTxErXfUAAFt9bn32YTbLouF8I6K8fLrlomz3pkCGE6K8fLrby/kF9BdgdWfHbsf&#10;s7fGNqcFR967uwed2ZiK+KWnrpdsbYxuQoYNwSU8qq0NJnKvKS/bXAMkNOJR6JEJ4q/3jXuNy3zf&#10;7m8r8p8v3SXE/L1lLFdSIQUE87o5hDDi0Sxrr/hZynxKwHVr7j/J277NyhzPzbfwNFtu7yWyWoYE&#10;GWK0FxW4UH/QpXuGWJqDWsRkWsbxs18vvnd1nD1737r3XvfuvdB527tKt391R2dsXGzJT5HenXu9&#10;Np0E8j+OOCt3FtvJYellkf8AsJHPWKSfwB7E3Je8wcuc48p8w3SFraw3O1uHAySsM6SMAPUhSB0F&#10;ee9juOZ+SOcuW7Rwt3uG1XdshJoA89vJEpJ8gGYE9fON3Ptbc3U259xdd9kYWv2jvDa+ayGKzOEz&#10;NNLRVlJV0kzxSBoplVmjcpqRxdJEIZSVIJ+oLad32rnLads5m5Wv473ZLuBJIpYmDKysKjI8xwIO&#10;QaggEU64Ab7sm62e6XdhebfNBuVs3hTQyLpkhlXDRyL5Mv5gihBIIJOD/Ld6I3r8lfmT07Q7Mo6s&#10;7f603ntzsvfO5ooZGoMBt7aWaoss7VNTpEKVeUq6VKSljLBpZpRbhWKwl96T3D2H2r9jud7jfZ0/&#10;eW62M9jaQEjXNNcRNGNK8SsasZJGpRVXOSAZY9hfb7fucPcnlLatrt2rFfW91cSUqtva20ySySOa&#10;ihbSIovNppIxTTqI39Pfzidd0eve/de60SP5qXQm++ifmn2lkNxUeWrdo9q7jyvZGy921azz0eTx&#10;25qyTI1mKSueGOH7nbVfPJRGEEtFFDGeVZSfoY+6B7i8ve4fsRyjbbZPDHvWz2sdjdW60DRvAoRZ&#10;ClSdM6BZQ3BmZvMEDhv95HkHc+R/dbnS23IyGHcb2a/tZHBpNBcyGUhGoAxgkcwOoyhVSRpdCxDt&#10;p7W3T2TvPaHXuwcDkN0bs3huHGYHDYjF081VVVFZkauOniISFJGWKIvqkcjTGgLMQAT7yI3nd9o5&#10;W2Le+ZeY9xjtNmsbaSaWSRgqqqKWOSRk0oBxJIAyeoW2LYtw3rcINr262ebdLlhFBEgq8sr9qRoP&#10;NmJp6DJNACej7/zAv5d/aPwgzeysvkcq/Y/Xe7sRHCN/YzB1mNoMLuunLffbWysT1mTWjn8AWajl&#10;eZRWxayiBopFXHT7t33meUff6w36ytbMbXzNZTE/RySq7y27fBcRkLHqFarIoU+E2nUSHUmX/eX7&#10;vfMnsXLtNpu1+l9tV9Hqju4oGih8cV8S1cF5Asqijx6nBnj1Oi/pSqldaLX5SsxuKwmPq8vl8rkK&#10;XH47GY+nlq66trauZIKampqaBZJZp5pXCqigsxNh7ycY21pBdXl/cpBZQxs7yOQqKqirMzGgAAFS&#10;SaAdQpZ2LzymKh1HCgAksxNFVVFSzMSAqgEkkAAkjqzr5g/yuu9vix09sHvLJTrvTB5XEYc9i4nE&#10;4utjyHVeayVFT1IocwDNVCuxcFS70z1yiFEnRVZF1r7xO9kvvb+3nu9zvzH7f2sZsNwhmk+ikkkU&#10;puESMV1x4XRIVAkER1EoSQx0nqe/cT7s3PftVydy/wA1700c+23saG5EcbK9hPKoZYLjLArUmMT1&#10;VPFAQqrOmqsGWtRYQygu7r6Y19TEngKFFyST7yzSBi5BNFB49Y+R2zGQhjRQcny6tBov5WfflN8F&#10;M38s8ktbRZeOJN20PTgwFY+56rrsVMMMu7qmX7yOWidaOR65aQ0jyNj4/OXVWAGJU/3vPbmX7wlh&#10;7NWpjksixtn3PxlEC3ukkWyjSQw1ARGTxABMfDAJFesh5Puz87v7Vy+9E7CPb4qMtmYWNw9iWVWv&#10;mcsvhxqS0vh+G1bVfqNYUheqvI65BSo8l45fH6oWB1q3+p0/UH3ls1uxmZVylePl1jy9qxnZUzHX&#10;j5dWnfHv+Wx8he6PhF2l8g9v5ncGAh+4qsxtTp1sTlQ3cGF2jElXLnaW2UpKeZ6d56pcYHoan7ma&#10;B1idS4viH7l/en9tORPf3lH213KxtrmTSsdxuXiR/wC62W5JUQt+mxAIEZnIlj0Kyl1IBpkXyp93&#10;Hnvm/wBsuZfc3ZruRNutWHh2XguX3KK3AaWeF1k7vA8SZYVMMhllSWOMqSC1VIy1NSA0+QJoauBn&#10;iqKWoVopoZUZlkjkicK8boykEEAgjn3mD9FLNSW2/UhbIZcgg8CCMEH16x7bbbiVi9sviQnIYZBH&#10;29WafA7+X13N83epu69zbH3a2xdu4GehxmEp8zFkYtudn7ro6aryUODmqaasggp48QxhJq5KerSn&#10;erU6VN74o/eI+8pyN7Bc5chbTzBsw3Dc7lXeVoihnsLdmVDKFZSSZO6kYeMuIzk46nv2m+7rzv7u&#10;WXNd9y5uMVta7dHENMwbwry5IeQWutXHhvEoR2d43VPHjONRIr63Ztfc/XG7dybA35g8htjd2z8r&#10;V4TPYXK00tJWUVfQytFNHJFMqsytp1I4usiMGUlSCclNm3faeaNm2vmTl3cIrvZb6FZYZY2DKyOK&#10;ggj9hHEEEGhB6gveNl3LaL+723c7GW33OGRo5YZBpkikU0ZHXNGU48x5gkEHqwP+Ul0V2P3B86en&#10;d97ZwOS/uH07majeG993fbVCYbFxUOKrv4dipK/R4GyWcyMkUEVOGMjI7vbxo5GNn3zvcLlfkn7v&#10;nO/L267jF/WLfIFtrW21DxZC8ia5Ala6IkDOz00ggLXUyg5D/dZ5P3fmT3V5TXbbWZrawvY7y6mV&#10;T4UEVuTIokf4Q07qsMaV1vqZgpSORl3offz59dr+ve/de697917r3v3Xuve/de697917rVL/AJ/3&#10;x937Rdqdd/JjF4zJZvr/AC2z8f1xuCspKeaog2luDCZHMZHHDJNErrSUWfosoxgkfShnp5V+pXV2&#10;H/u3/crl2flDmf2pu7uK35khvXvYVYgG4hlSJH0VpqaF4xrUVIR0PCtOWv35eQt5tuddq9wdDNy1&#10;eWEVq0lMQXMDyFY3atFE8cgaHA1PHMK10g69U1SXjEdNC9VUz6YoKaFWkmmmkIRIY40DO7u7AAAX&#10;J99LY4grapXCRLkscAAZJJ4AdYCw2/6gMrhIlNSxwABmpPVn/bP8rjvXqz4SbJ+U2ResrcrWLRZz&#10;fHUibdr4s7sDaGYeqGL3BkatquR6iRYRSvW05pIGohVDU7eOS2JXJv3uPb3m/wB/N+9obVUjs0LR&#10;Wm4mZDFeXMQXxIUXSAor4gifxHEvhmijUtchuYvu0848re2G1e8F/IfpLsgz2n07pPZW8hYQXM7s&#10;9Sj0jMiGJDAJk8Q0WQpVjPn8dHTyN9zEZVj/AM1e76gB6dIufqbe8vY9tumlUeEdBPHy6gOLabx5&#10;kXwW8Mnj5dWnbQ/lcd7dh/Bei+WO23qqjKyfxTclH09JgqqLcGV2HjaqWnfdWKqjXMaqWohp5KmG&#10;j+0WSalUSI7alBxC3v73Pt5yz94O49m90VFsx4cDbkJVMMd26gi3kXR2gEqjSeIQsh0sooSJ6237&#10;tHO25e1l17y7UwuLPXJSzWB/qXs4joe8ifVWVQyuwiWPVJCnjRNJqRWq2GZooUkSplFPUQM8UtPL&#10;dJUkjYq6MjepWUixBsQfeXX0Nw7KYk1RsAQwyCD516gE7bcyMjQx64XAIYZBByCD1Z78Ef5Z3bnz&#10;M2ZvztbE5qLYWzsDSV2P2lkcniZ64b+3RTQSTT4XFBa7HJFS0zBI5qtmkjjlkVNJIa2Jn3hvvWcl&#10;+xm+8u8n3lidx3y5dHuEjkCfRwMQBLJ2PVmyyxgAsqk1ApWevav7tfOfvPs3MO47TPHZ7Xt4ISWa&#10;JnW6ulXV9NB3pSg0iSapSNnVaM2sJW/lMbm9q5vN7b3XiK7b2f2/lq7FZbE5Snlpa2irsfUNT1NP&#10;UQSqsiyRyxkH3lHaXVhvFhYbps97Hc7bcwpJHJGQysjiqspGKEHqBtw26a1uHtZI2W5jJSRGBV45&#10;FJV0dTQq6MCrKQCrAggEdXDfyL+k9/71+ZQ7spcTncf1v1ftLdIye5EjnpMLl85uTE1e3MZtk1bw&#10;+DJyMuSlrXp0YtH9ortay6sI/wC8G595b2H2NPIU17byc07ve2/hwEhpY4oJFnkn0g1jHYsQcih8&#10;QqK5pmB9zLk7dN491tl3+1jn/dOyxXMlxKuIhJNbvbxW7t5u/jmYRjOmIuaALXcw98MuuvvXvfuv&#10;de9+691737r3Xvfuvde9+691737r3Xvfuvde9+691737r3Xvfuvdf//T3+Pfuvde9+691737r3Xv&#10;fuvde9+691737r3Xvfuvde9+691QV/woM/7Jr6Z/8TUP/eK3L76N/wB2v/09Tnn/AKUP/a1B1gT9&#10;/v8A5UfkL/pcP/2iy9am0ZJVR/tK/wC9e+yTcT9vXKh8M329Xe/yAQv+zh9mqyKxToDchRioLIx3&#10;51uCVb6qWW4NvwfeAn95BX/WR5UIY0PMkFfn/il91mt9xWh96r5iM/1ZvP8AtM23P7Kj8z1uA++J&#10;vXXfr3v3XuicfMD509B/CjadHnu285V1e4s4GG0euNrR0mS3xukpMIJqujx1TWUNLj8JQsSaivrJ&#10;oKdQjRxmWoKQPOHsl93z3G9+t5n27kzb0TbLf/cm9uCyWlvioVnVXZ5X4JFGruahmCR6pFh/3b97&#10;+SfZzbYrnmO4kn3eYVgsrfQ1zKNWkyUdkSKFTUtLIyg6WWISy6Ym10+2v5+vyc3dk3bpvr/rrqjb&#10;iafBBnKas7B3PIw4kaszFa2EwbRORdI4sVEyXIMj8EdOuTP7uT2n2W0Uc88ybnvG5niYmWzgHppi&#10;XxZajzLXDA4oq9c8ebfvze6m63ZHLm2bbs230FFVTez1p3ap5ljiZa8NNpGR5s3kDf8Aw91/MA/5&#10;6vrf/wBFvg/Y5/4AX7t//Rm3T/sul6Bv/Ble+3/TVQf9kVp/1q69/wAPdfzAP+es63/9Fvg/ev8A&#10;gBfu3/8ARm3T/sul69/wZXvt/wBNVB/2RWn/AFq6Fnqb+fh8pdnZZZe4Nkdd9t7bkZjU0WLo5uvt&#10;xwjSRH/Ds5i0y2IhRXN3WoxdSzgWVk+vsG85f3c/tFvlmU5J3/c9l3QfC8jC8gPrrikMchNOBS4Q&#10;DiQ3DoXco/fi919qvlPMdnt+9baa6kZBZzcMCOeBWjQVoTrtZiRgaePWxP8ADn59fH35s7fqKvq3&#10;O1OK3rhqH77dXVu61pMdvjAUyVEVFLlI6OCqqqXO7c+8qIkXIUUk0UZqIUqBTzyrD75k++H3cvcn&#10;2F3KKHm7b1m2GeTRb39vqe1mYqWEZYqrRT6QxMMqqx0SNEZY0MnXQj2i9+uRPeO2lj2C6e25jhi8&#10;Saxn0rcIgYIZU0syTwB2UeLEx0eJEs6wySLH0df3AvU1de9+691p8/z/ACZZPmd1mgAvT/HbbELt&#10;bm7dh9mTgf4jTN77a/3cCFPYvmticNzPOf8AsysR/k65G/ftcN7xbcoPw8t2Y/7O9xP+UdUkN+lv&#10;+Cn/AHr3nuOI6wjX4h9vW2t/wnx/7JN7U/8AE/Zz/wB4XYnvjN/eU/8AT5OT/wDxW4v+0u766z/c&#10;M/6d3zt/0vv+1K06vn987Os5+ve/de6Jx2V/L4+FXb26qne/Yfxv60z+666oasyObjxU+Fq8rWO/&#10;klq8uNv1eKhy9VPJdpJKlJXkYksSSfc48q/eV9+OStni2Dln3R3W22eNdKRGQSrGoFAsfjLIY1Aw&#10;qoVCjgBTqHOYPu/eznM+5y7xu/IdqdxkkLyPC01t4jk1Z5VtpYUldjlmkVmY5Ynoz+y9k7P652xi&#10;Nl7C2xgtnbSwFKlFhtubbxlJiMPjaZLnx0tDRRQwR62JZ2tqdyWYliSYl33f975n3a933mPdri+3&#10;m5fVLPPI0kjsfNnYkmnACtAAAAAAOpN2PYdl5Z2u12Xl/a4LLaYBRIoUVEWpqSFUAVYkszGrMxLM&#10;SST0qPZR0bde9+691rd/Nz+edkuueyty9SfFjaW19zTbJy1Zgtzdkb2ir8jhqzNY2c0uSodrYXGZ&#10;DFmooqOqikiNbPOyzMt449FnbqR7B/3fVrzRyrtXOfu9vN3aR38KywWVqUSVYnGpHuJZEkozKQ3h&#10;IgKg0ZtVVHOf3i++pu20cwX2we2G2WhsLSd4pL26R5PHeMlX+mhSSICJXBCzSM/jULJGIykjr3+X&#10;j/OjqfkH2bgug/kZtPA7T39u+olo9jb32bFW0u181lSkk9Jt/OYfI12SqMTX1yRmOnqYqh4ZZ9Eb&#10;RR69YDn3mPuJRe2vKe4e43thvNxecuWShru1uSjXEUdQGmikREWREJ1OjIGVNTB2ppIh9hvvf3/O&#10;XMO38n+4+3WsV1fSiK1vLYNHGZm+CC4hd30GQ9kc0blTIyRtEgPidbA/vm11nv1737r3Xvfuvde9&#10;+691737r3XvfuvdYKqlpq2mqKKtp4Kujq4JqWrpKqGOopqqmqI2inp6iCVXimgmicq6MCrKSCCD7&#10;cillt5Yp4JWSdGDKykhlYGoZSKEEEVBGQcjpqaGG5hlt7iJZLeRSrKwDKysKMrKagqQSCCKEYPRJ&#10;R/LV+Bw3aN7j4tdTruAVoyAdcJKuH+7EvnEv911qxte3l50/Z6P8Pc9/8FR94g7N+4D7u7ydt8PR&#10;TxR4umlKePp8fhivi1+fUJ/8DX7G/Xjcf9bmy8QH+z1TfTU/h+j8X6XR5aPB0UxSmOjt01NT0dPB&#10;SUkENLSUsMVNS0tNEkFPTU8CLFDBBDEqxwwwxqFVVAVVAAFvcCSyyzyyTTSM8zsWZmJLMxNSSTkk&#10;nJJyTk9TbDDFbxRQQRKkCKFVVACqoFAqgUAAAoAMAYHWb23050m947u27sHam5N77tycGG2vtLCZ&#10;PcW4MrUlvDQYjEUctdXVLKgaSQx08LFUQM7tZVBYgE02TZdz5j3na9g2W0afdr24jhhjXi8kjBEX&#10;OBViKk0AGSQAT0U79vm1csbJu3MW+Xa2+z2NvJPNI3BIolLu1BUmig0ABLGgAJIHWqz3Z/woE7pz&#10;O8q9Pjp1psfb3XuPq5qfHVnYtBlNw7pz8ELqiZCsixebxGNwqVQUsKaMVDxqwBmYi/vr/wAhf3bn&#10;Iljsds3udzVuFzzLIgZ1snjht4SRlFMkUjyleBclAxFRGAeuYnOf35ufrjeJf6nbJt+37CP7NbmN&#10;ri5ceTSskyRIWGTFGH0ZXxpPi6tm/lsfzQ9r/OePN7C3LtmHYHduz8OM3lsJR1bVW3d0YWOrgoan&#10;N7Ykqm++p2o6irhFTRymV4hKHWR01aMNfvTfdJ3f7vrWHMW1bq25cg30/hRysuma3lKl1inC9jal&#10;Vikq6Q2kqVU01ZTfd4+8nD7vyT8s8wbXHZc6QWvj1iJNvdRKypI8IcmSJ42dNcLs/awdJHAkEZy+&#10;6/hp8WvkZlKbO919HbC3/n6SCOlg3BlcW1LuD7SHiGklzuJnx+WqaSEcJFJM8aA2AHuDOQ/fL3d9&#10;sLSXb+Q/cDcdt252LGGOTVDqPFhFIHjVj5sqgnzPUvc4+zftjz/e/vPmzk+2ud0KKhnUyQTsiV0K&#10;81u8UjqlTpV2YLU6QKnpd9OdBdL/AB82/NtbpXrTaXW2Dqplqa6k2xioaKXJVMassdRla9vJkcrP&#10;EjEI9RNKyAkAgE+w9zx7j89+5W5R7vz5zVe7ruCLpRp5CwRTxEaYSMHzCKoNBXo85O9vuS/b6zns&#10;eTeXLawglYNIY1JklKiimWVy0spUYUyO2kYFB0L3sFdDHr3v3Xutfr+cZ88/j3tzbm7vh/lev27U&#10;7Ky+3oK2bJsKGPCdX5bIrHNiK9MjItRXSbnpaZlqfBBGqBCkckgLsE6Sfcg+7t7lbpumy+9lnzIN&#10;n5VhuSoj7zLfxpUSIUGlBAzVTW5JrVlUhRq59ffE95+S5do5g9pYeX03LmWONC1wzIse33DqHjKN&#10;RpGuEjKuyKETQ6ozksypUf8Aysvmr0n8P+6a+Tsvreavpezjt/aOP7HoY6SryvW/myFRDWVSUtTD&#10;5pMLlVyEf37U80c6xUq6UmBKe80Pveew/PvvZyHbJyrzQscu0+NcvZOWWO9oilV1KaCWPQfBDqyF&#10;pDVkoG6xK+657p7H7Q86bnv3OOype2lzBHCLtdHj7cms+PLGrrV45FZTcBHSTRCNCyk+Gdhf+Z18&#10;8/j78butn6u35tGh7q3V2xt6t+x60V6GbEJt6dGhg3HuavmirEx9DNVkfZeKKWeWSNpECqmo80fu&#10;nfd29yfdLmkc28u71JsO0bNcrrvqOJPGBqYIEBUu4X+11MqKGCtUtQdB/vN++HIvJfL0vJO47JBv&#10;287raFvpGdBDHA1RHcTyUcpqcE24jRnZkLgoE1davXwM+WPVPxC+Q2L7c3/1PJvzBTUNZhKc032c&#10;ua2TWZSsoJYt4bdp8jBJS1GWxkFLJAqGSncw1MmiVGAB62feJ9m+cPev2zvOS+XOcht24LIsratQ&#10;iuljVwbaYoQyxyFlYmjjUi1RhWnMb2B54tPbD3E23nDmTYY95s7S1kQJVFlgkYoRd2/iAoZ0RXjU&#10;M0dVlakqHPW298wPn/8AHX44dCYnsndrU3ZVD2hiaRdlddYo42tyO9cdnMclW8mSoa5pIKDAQUFQ&#10;BWSVEbBWYRBGc2HGD2T+7f7ne6PuLecrbMG2q42mZvqr2TWqWrxOVAR0oXmLj9NUIqAX1BRU9Yvd&#10;f7wXtxybyLte8XIi3gb5bg2tkpjJuIZYwzPOH1CO3VGAlZ0buZYgjO1OtOLqT5CdZ9X/ACkw/wAh&#10;8h0hh9wbIx2+sxu2n6jaop2xOLx+UmyT4zF0EtVjpqKU7V++ikpPJSiN5KSMFUB9PcLnP215r5t9&#10;or32ztuf57bf5duitzuOk+JI8YQSSOFcMPqNDLJSQsBI1CxGePnKHMlnsPuXtvN97yxaXew226S3&#10;Q2x2HgaGaRoYA7RsCLUujRFoiC0KalFcbl6/zFPjnU/Dyv8AmZRZauruu8di0FdtmKKjG8qXdU1X&#10;Dik2JV4t6kQwZw5SoSPUZDA1OwqFZoSGPDM/dj9z4ve629jJ7OOPmaWY6JyW+ma3CmQ3ayBamLw1&#10;LUA1hx4RAcEDscPvG+30ntFce7cLTPtkWmJ7QBPqlu2dYhaOmrSH1sD4moxGE/UKzREMdMztHv7q&#10;3sD5QZb5B4jpHFYfYuR7Axe9H6jeamXEV+Noayhqsnh6402OSjiTc5pJXqljpmjjercBXA9Xc7lH&#10;245v5b9pbP21vefpp+YYttktRuIDeIjurrHImpyxMGpRGS4YiNSSpOONnNXMNrvfuXuXNtly5a2n&#10;L826x3P7tDAwGNHjaW3Z1jACXGl/E0x6U8VgqkAV3XfhB8x+ofmh1BHvvqWgrNtw7YrINq7j2Nkq&#10;Wlo6zZ2QpqKGWjx8UdD/AJDNiJaEj7SWELGyIy6UKFRwa9/vY/nX2K52bl7nO5S6e7Q3EF2jMy3K&#10;M5DOS/eJA9fEVqkEg1IYHrtf7K+7fLHu1yxJe8vbc9hPYOtvPZsFHgHQDF4ZTseB0H6TKFwrIyI6&#10;Mg92R/L1+FHbe6qve/YPxt6zz268hUfeZLNR4mfC1WUrDYvV5VcBV4uDKVUpF3kqEkeQ8sSffuV/&#10;vLe/PJezw7By17pbrb7PEulIjIJVjXyWPxlkMajyVCoHkB17f/u/eznMu5Tbvu3Ilqdwkcu7QvNb&#10;CRyas8iW0sKSMxyzOrMxqWJPRisLgetekev2x23sPtbrXrXYuErK96LEUFDt/be3cJiqWSsyFa8F&#10;JFBTU8NPTQPLNKQWaxZiSSfcYX+481c/cyC63K+vN15p3C4VA0jvNPNLIwVFBYliSxCqvAYAAHQ+&#10;tLHlX2/5bmjsbS02rlfb4JJXCKsUMUaKXlkbSAMAM8jmrMasxJJPWl//ADQ/m50d80O1MDlOq+tq&#10;vFUuwIczgavsjJRUtDmuyaWWsoxjZ58fTwCenxeIgoH+yNTPLUMlWyskQQKe633SfYP3A9ieT9xt&#10;Ob+aUmm3JoplsULPFYsFbWA7GhkkLjxdCqgMYIZySeuNP3nPdfYvd7nPat+5S5c/d8FtBLC9zIEF&#10;zfrrXwHmjVaxrCqsYVkd5AsxV1jK6Bcl/J7+ffx73nsvafxLoNk0vTvZO19vq9CgahXCdr5GihX+&#10;OZ2nyEcNJP8A3vyCxmqmpqhXZ4wwilcR6feDn32/u5e5exb7vPvNcb8++crXdzR/j8Xb0Y/pRFCW&#10;H0yV8NXQgA01ouqvWYX3QPezko7FsHtJc7NDtXMiQfpzKyGLc50Wszs1Edbx1UymNwwZFYRyHRoA&#10;efPn+dluTpntndXRfxt2btvL5vYWTOI3d2FvWOqyuHmy0EcTVuM2zhsZX49ZYqCZmikq6id1kkQ6&#10;ItIDsJvu5fcK2vnnk3aPcH3T3y6gsNxi8S2s7UrHKIyTpknlkR6FxRljRAQCNT1JUFHvh98nfOXO&#10;Zt05U9t9us/AsLloJr24Bm8WWPtkS3hR0VUjkqhlkZy7K4WJV0yMsP5dH85mt+RXZuM6D+Re2Nu7&#10;S3/ulqiPYe89oxVlBtjO5CCGSqG3c1i8lkMlLjMpVQRsKaoinMM0oERjRmDEk+879xi39seVLv3G&#10;9sN2ur3luzCm7tbkq88KEhfGikREEkakjWjLqVSXDMAQDv2A+93uHOvMNlyd7jWVpFeXr6LS8t1a&#10;ONpaEiC4id5AjSUIimRwrOViaNSQ7Kf+Yz/OMp/i7v6u6J6I2tg999qYOGmfeu4tzNVz7P2fU11L&#10;HV02EgoMXW0FXnM9HTTxyVH+UQwUuoRnyS+RYin7sP3IJPdvly39w/cPd7jbuULhmFrDBpFzcqjF&#10;WlLyK6xQlgVTsZ5KFhpTSXX/AHgfvb3Ht9v15yV7f7da3O92hUXV1ch3t4pGAbwIYo3jaaVUYGWQ&#10;yLHCxEemWQSrEW74W/z1N6727d2r1R8pNm7QosTv7NUmAwXYmw6PIYdduZfJyx02OXcuIyOVy0Fb&#10;hZ6x1jkqKd4JaZX1ssoUj3KXvv8A3e+w7ByVvHOPtFvl7JebdA00tldsknjxxgs/gSJHGVlCgkI4&#10;dXI0goSD0APaL76nMG4cxWOz+5ljYtsl1PHCLq2jeGS3klcIjTRtJIkkGplDsvhPEtZD4oGkWDfz&#10;Gv5pOyvhTjcRtHZWJxPZ/de66R6zG4D+KKdvbQxfkMUOc3i+NlNc/wB5KjrS0MTwSzhGdpY0Cl8a&#10;/uwfdF3735ur3et+vJtp5Ds3CvN4f61zJSpitg40DSKGSVg6pUKEdidM7/eB+83tntOkWwcsQ224&#10;86zwmSjyVt7RK0R7gRsHkeQ18OBXjLKrO8iDQJKo+gv5/ncGN7AxtD8lev8AZmc65zVfT0tdmOu8&#10;XkcFuTacE8wjfJU9JX5nKUOeo6RZA70z+Gd1Q6ZgeDmJ7j/3cHJN1y3dXHtXzJfW/NEEbMkV7Iks&#10;FwQKhCyRRvCzUoHGpQTlKZGL/In34+ebbeozz5tljfctswEv00TQXMKni8NZHjl0jPguFZ+AmU8b&#10;l/nb8+Pjv8ffj1hN37mxVH3ft3u6kfD7P2ng5MZkcVunFZDF/ey5XLS1vkgpcHTQSxltUbTGZlRV&#10;VlZkwa+7z93P3M9yfcvcNl2q8fYNz2BxJc3EokSS3kSTQI4wtC0rENSjBQoLEkEBssvfD329vOWv&#10;b3brl7G35jsOYrdxb26vGYJoDGHaaZnDaYRqQUCNIZGVQq6XZNQP4od+9b/HP5C7D7s3t1m2/Ns7&#10;Sy1fk59toKV51aqxWQoaKtokyAahasw9bWR1UHl9IlgU3BAI7X+8ftxzT7n+2nMXIWw81jbt1vYU&#10;jE51AdsiO6uU79Mqq0bac6WPEVHXIn2k39OSfcPlDmnfdtj3XbdumLvasQBI3huiOpYMuuF2WaPW&#10;CNaKag0Yb4XSfcvWnya6g2x2v13Wxbj2Bv8AxFQ8MWQpYhKqiSfG5jBZ3GSmaOGtoaqKWmqoH1oS&#10;psWRgT88HPvI3NXtRztu3J3M0BteZNtmUEoxpwDxTRSChKupV43FDkcGBA7vclc48t+53KFhzNsh&#10;8bZL6N1aOVRqUgtHNBNGdS6kYMjrVlYZUsjBiAR/lr/A47sXe3+ytdTDcK14yYkXBSLijWrL5hK2&#10;21qhtt18ov4zSGP/AGn3Iw+9P94gbMdg/wBd3ef3aY/Dp4o8TTSlPH0+OMYr4lfn0Az9232NN8t/&#10;/rdWWoGoj1TC2/0v0gl+lKeXhmHRTGmmOjs01NTUVNT0dHTwUlHSQRU1LS00UcFNTU0EaxQU9PBE&#10;qRQwQxIFRFAVVAAFvcCyyyzyyzzys87sWZmJLMxNSzE5JJySck5PU2Qww28MVvbxLHbxqFVVAVVV&#10;RRVVRQAAAAACgGB0S3ev8uH4M9ibsqt8bu+MvWOS3PX1xyWQyNPjKvDR5GvdzJLV5HG4OuxuKyE9&#10;RIS0pmgfysSX1E39ztsP3ofvBcs7NDsGy+6+7RbTHHoRGkWUogFAqPKjyIFGFCuNIwtB1C+7fdz9&#10;lN63KTdr3kC1F48hkbwZLi3jZ2JZmeG3mihYuxLOWjOtiS1SSejNSf6Ouj+uKqeKk29151n11tys&#10;r5KbG0VLhtv7c2/h6aWsqTT0NFFFBDFFEjNojTXJIeAztzFK/wBZ+f8AmiGN5rnc+a9zulQM7NLN&#10;PNKwVdTsSSSSBUmij0UYkRzyp7c8pTyrDa7VyhtNo7lURYoYIYlLsQigAAAE0AqzHzY50lP5j/zM&#10;6Y+Z3cWK3x1n1PU7Spds0mRwmT3PlFoqXPdiRR16nGZLL0NBEVphSU0J8Pknmm0TlGtoF+9v3XfY&#10;znr2L5IvOX+a+ckvZrt0ljgj1tDZEp3pG7nu1Me7SqrVAwrqxxa+8f7nbP7s86Q8xcsctDaYxbmN&#10;5WKGe7OoeHLOiDSjog0jvkah0lqKOthP+UZ84uiO6+osF8fNq7bTrDsTpjY+FizW2qiOjpsbu+ix&#10;9JS4/L75wdbCU+7nqsiBLkI5wKmNpg93juy81PvpewHuHyHzruHuVvG6HduWd93CUxTqWZ7Z3Znj&#10;tJVNdIVO2Fk7GClaK1Ac/vui+73J29cmbL7Zw7dFtvMu1bcrOoK+HeiMIlxeI2GMrSMslwkgLgyB&#10;g8ihipIvl9/Pf3ntrs/cvXfxY2Vs+twGzMxX4HJdg7/pMnlzuXJYypno62bb2GxuVw0NBhhUxWgm&#10;nknlqEXXojDACfPZT+7w2LdeU9q5m93t+vY9yvoEmSzs2jj8BJFDIJpXjlLy6T3KgRUJ06mIJ6iH&#10;3U++5zFa8wXe2e2m22KbFbyvH9Vco80lyUYqZIkSSNIoSRVNfiO6kMRGToBkv5cn85GL5Rdj474/&#10;967Rw2yO1M5TVMmzNz7Xerj2hvCsoaSWtqsHU47I1NZVYHNyUtPJJTEVE0FUVMQEcnjWWLfvQfcd&#10;f2j5Xuvcj293qfcOT7d1F1BcBTc2yuwVZVdFVZogzKr9ivHXWdS6ikk/d/8AvaXfP++7fyZz/ttt&#10;BvF4zLa3VsHSGWRVZ/AmidpDDIyKfCkEjRyv+loicxiW+L3zv6zk697917r3v3Xuve/de697917r&#10;3v3Xuve/de697917r3v3Xuv/1N/j37r3Xvfuvde9+691737r3Xvfuvde9+691737r3XvfuvdUFf8&#10;KDP+ya+mf/E1D/3ity++jf8Adr/9PU55/wClD/2tQdYE/f7/AOVH5C/6XD/9osvWprF+lf8AWX/e&#10;vfZJ+J65UScT+fV3v8gH/ssXs7/xAG5P/e86494C/wB5B/05DlP/AMWSD/tEves1vuLf9PpvP/FZ&#10;vf8AtM23rcC98TOuu/SZ3ru/Ade7N3bv7dVYcdtfY+2c9u/cmQEMtQaHAbaxVXmsxWCngV55zS46&#10;ikfQil202AJPs22HZNx5l3zZuXNng8Xd9wu4baBKhdc08ixRLU0A1OyipIArU46Kd+3vb+Wti3rm&#10;PdpSm1bfaTXMzBSxWKCNpZGCqCzEIpIVQSTgAnr57fyj7/3V8rPkF2F3lvCaoc7ny8y7WxM86zwb&#10;U2dQO9Ltfa9AY4qeAQ4jEiNJJEjjNVUmWokBlmkZvpW9o/bfZ/Z7225a9v8AZI1AtIB9RIBQ3Fy9&#10;GnuHqSaySVKgsfDTREtERQOBfuV7g717j82b7zdvMjLeX1wzCMsGEEANILZSFQFYIgseoKpkYNK9&#10;ZHdiB1vcgdR1163v3Xuve/de66sD9QPfuvVPQv8Axz723n8Xe9eu+7tgzSrk9p5+knzGLWoFPS7n&#10;2vPIKfcm1ck5gqVTH5/DyzU7yeN3gZ1mjtLGjAE+5/t5sXu37e8z8g8xoDaXlswikpqaCcDVBcIK&#10;rV4ZArgVAcAo1UZgR97ec9bx7fc07Lzhs0p/eO3TCRUrpWZOE1u50tSO4iLwuQpZQ+tKOqsPoebS&#10;3Vgt87V21vXa2Qiyu2d34DD7n29lINQhyOEz2Pp8pi62MMAypVUNUjgEAjVY8+/mb3raNx5f3jdd&#10;h3e2MO62VzJBNGeKSwu0ciH5q6kfl1392Tedu5i2bad/2i4E21X1tFcQuKgPFMiyRtQ5GpGBocit&#10;DnpQ+y3o0608f5+v/ZaewP8AxX/an/vcdie+3P8Adyf9OI5j/wDFkuP+0Wy65D/fp/6fLa/+K9Z/&#10;9pN/1Sg36W/4Kf8AeveeY4jrClfiH29ba3/CfH/sk3tT/wAT9nP/AHhdie+M395T/wBPk5P/APFb&#10;i/7S7vrrP9wz/p3fO3/S+/7UrTq+f3zs6zn697917r3v3Xuve/de697917qBlaWauxeSoqac0tRW&#10;UFZSwVIJBp5qinkiinBW7AxO4bjnj2os5o7e7tZ5Y9cSSKxX+IBgSPzAp0lvoJLmyvLaGXRLJE6q&#10;38JZSA35E16+bDu7A5vYfYm/tk74oqzDbv23unNYfPUOTjqErFylDX1EFa8v3SRzyGWZCwdhdwQ3&#10;59/U5su42HMXLPLm/bBcJPsl1aRSwvGQV8N0BUDSSBQGlBwIp5dfO1vOz7ptcn7uvrdkv7V2hmQ4&#10;aOWJikiMOIZXUgj1HQvfEraG4uz/AJW9E7N2JT1NduKr7M2bWRzUAIbF0WKzlFk8nl55tSLT02Ix&#10;9HLUSOSNKxm1zYEE+829bZyl7O+4e+cwypHtibVcqQ/+iNJE0ccYHm0jsqKKZLelehP7ccvbzvvO&#10;PJmz7XG/7yut1tliA+IFZVdpBwoIo1aVj+FEZvLr6J/v5kevoI697917r3v3Xuve/de697917r3v&#10;3Xuve/de697917r3v3Xuve/de6JR/MZ2TursL4R/I3a+y1yU24anr2tyNJQYmNJq/LU2Bq6LO5PD&#10;wwvDOZv4pjMdNAURfI4fShVyrCefuwb/ALRy17+e2G776Yl2xNzRGeQkJG0ytFHKSCKeHI6tUnSK&#10;VYFQQYL+8tsu6b97He4Vhs5l+tW0WbTGCzvHbzRzyoFAYtrijcaVBZq6V7iD1oA4qupBTmKRhTSw&#10;yMk0EqlJImQkOrqwBDAixHv6Qby3mModRrRhUEZBr6dcNr+1uDMHRdcbKCGGQQeBHVxH8iraG5t2&#10;/OP+923o8lFtfr/Ym7q3d+WpYl/hk0WaoRg8VhK2olhddddk66OdI0dJW+1LXKI6thF/eE71tWzf&#10;d/8A3LubRHdty3G2W2jY/qAxP4skqgEYREKEkFR4gHxMpGWf3OuXt4vfezlu9tmkW22+yup7jSO0&#10;RPC1uiSNQgeJLKhRaqzeGzLVUcDdN98IuuxXXvfuvde9+691737r3Wgv/Mx2NvDrX53d8UO/RXy1&#10;G6t6Zbe22s3kKYwQ5nae5ql8jgJKGXVIlRDjaGVaFmDE+WlYMAwIH0afdT5g2Tmr7vPt3ccuGMRW&#10;dhHazxI1TFcQKEmDjBUu4MoBHwyClRQ9cJPf7lrfdh92fcq03hpHuZd2nuUZgQXt7qRprd1r8SCN&#10;hHqBI1RumGVlBJYoZsrmMBt/E0suUzmdzOOxOGxtGhlq6zI5GripaOCCNblpZqiRVX/E+57d0s7H&#10;ctyvJhDt9vA8krsaKqIpZiT6BQSeoe2+wvLwypBEzMVoAASWJwFUDJZiQABkk0Geja/M74k90fD7&#10;fGzsP3VBQ1Sbw2vDlcDubD1dblMFOaZhT1+CFfWUFA8eXwreMTwaLKkqMpZWB9wz7F+8/Invby/v&#10;l9yHJIjWN2Y5oJVWOUau5JdCu4McudD1yVYEAjoec++zPO/tBd2mwc3WcEd5dwC4iMDtJFIgorqH&#10;dIyZITpWVAD4eqPJV0JJ3W5CiRYAZEkeWaNYkAuxZzZdI/1z7m+C2uCZDoIAU1P2dR/bWdyxlOgh&#10;VUkn5Do2nyI+I3yH+P20ev8AsjtzYGY29sffFBQNt/Nz1uLyVEk9ZRCvpqCvXF5CvlwtfNRnyJBV&#10;rBIyg2BKtaGfbL3p9s/cneuZOVuS+ZILnf8Ab5H8aIJIjUV9DOniIglQNgvGXUGlTkdCvd/af3D5&#10;C2jZ925s5Rk2/bt3Gu1lLRMsupPECN4bs0Upj7/ClCOVDEKQj6SqzVlHHA0ryR+Mp6b2s1x9B7mB&#10;IJ2kCKp1V6BsdvcPKI1Q669HAxHwz79m+GO4vlv/AAJqXp6kzkSLRTS14zmWxX8Qgw8m7qDDRUEs&#10;L7ZpcpVGB6uWWMAxyMAUGowne++ftwnvptnsx+8Q/O725OoBPCjk0GUWzylwRO0a6xGqtgqCQxoJ&#10;MHstz3eclv7vptsQ5OguFt/ELN4znWIvGRAhVoEmYwtIXWkmtQpAJ6JzFkaBqMS/cQoghPH9Db9J&#10;t9D7m97W5E5Tw2Lauo3ezuxcmPwWLautnP8A4TobU3PFs/5I7+np66k2Tnc7sbb2CacVKUWVzuEg&#10;3JW5yqo1dBSyNQUmWo45HQlv3Qp/SPfJ7+883jaX3v2t5cjkjffre3u5paaS0cUpgWJWodQ1tHKQ&#10;DjtJHHrpd9w3Zt0hufc3epdX7qZLG3U50tPH9TJIo8tUUcsRbzAlX162WvfKvror0Vj5wbM3L2F8&#10;P/knsvZ1FVZPdG4um99UGDxlDc1uTrzg6qaLGUiAqZanIeIwpGDeRnCj6+5e9gN92rlr3s9rN+3y&#10;4SLaLbfLR5ZH+GNPFUF29FSuonyAr5dRZ737VuG9+0fuHtm1W7y7hJtc2iNBV5Ci6zGoGWZwpUKM&#10;sTpGT189DGSJQ0/8OrlNJkKB3pq2mqI2inhnhYxyRTRsFdHjdCCCAQff0uXatcSfVW5120g1KwNQ&#10;Qcgg+YIOKdcGNxglluXnhUtA+VI4UPRh/i90H2T8pu7tu9X9O0SVO4poavJ1maqJKmkwu2sZQQmW&#10;oy+cydLS1b4+iR9EStoZnmlRFBZgPcZ+7fuNyt7Q8g7nzbzvOU2xWWNYgFaWeRzRY4kZlDuRViKg&#10;BVZiQAehNyX7dc0+5G82fJXLNosm93moqJCyxxxxjU80zqrmOJO0F9J72RBV3RSh+2tg7m6e7g7C&#10;6p3/AEgx+9Nk7grMJm4md3iqKine8VZRzSxxPPQ19OyTwOyqzxSKSoJt7EHJnMe0878k8tc4cuTe&#10;LsV/bLLEcAgHirAEgOjVVwCQGBFTx6J+YeU955Pvb3lvebXwtxsLiSCVFrRXjbSStQCUbDI1BqQq&#10;1M9PHQfVG8fkD3nsDp3rOCKq3ru3IyU9BUzSVMFDiYqOlmr6zK5WspKarmosfQ0lM8ksojbQq/T2&#10;h9xucdj9tvb7mTnfmuRk2GyiDOoCl5CzBFjjVmUM7swVVqKk9LeU+SOYOfN023lPYIUbd9xnEUKy&#10;EqhahdmZgGKpGitJIwViqIzUNOp/yN6a318be8t7dQ9r00VJu/AT00suQieqnxudochTxVdDmMRW&#10;1dNSTV2OroZQ0cpjUk3BAII9p/a/nnl73S9v9g515OlL7LcqwCEKHidGKvHIqswR0IoV1HyoaEdX&#10;5v5B5l9v943DlDmK1Ee82EuiVULNGaqHSWN2VC8UqMro+kVByAwIAa7Qw2U3vvvZ+yNo46oz2690&#10;5ygwmBxWPQPV1eTyNTHS0kEWoqqNJNKAWZlRByxCgkCre7602Dl3e9/3q5W22ezt3lmkc0VY0Usx&#10;PrQDgASeABNB0Q2Wy7ruoFht9o8t7cyJDFGKVlllYJHGtSBV3YKKkCp6Gn5MfGzuv4t76ott97bO&#10;yO08huChGTwNXV1mNy2Oy1EH8UklBl8PW5LGVD00o0yxrN5YmtrVbj2BPan3T5D93OXp909vd8iv&#10;La2k8OZVV43jalQHjlRJFDDKsV0sK6SaHoQc0+2vPHtrdQct86ctSbbuxhEqpWN0kjJK645YmeJw&#10;GFHCsWQkB1XUtS7VVRCRHAtpZ6hljp4oxrkkkchUSNVDMzMxAFvz7k2GOQapDiNRUk4AA4k9BWCK&#10;UF5W7YkFWJwABkkk9Gm7++J/yC+OfWHVu+u6Nh5bam2OwONtz5CtxlW8U0lKuQioslQ0VfVVuDr5&#10;aB/KKesjgm0A+kFWAiH2494/bX3P5s5u5e5E5ihvN223+3CLIoIDaCyOyKsqB+3XGXWtM0IJGW++&#10;0nuHyVHtnMPNHKUu3bXvERe1kcx6pAoDaZER2eGQowcRTKkmkntqrAFVyVbSQ4+aSSVCrxehRY6/&#10;9pUC9z7mC1gme5jVUNQc/LoH2VtcSXcSIhDBs/LrdR/ke7O3VtP4F7Tqdz0mWx0W7977z3ZtrG5a&#10;BKZqfbdZPQ46jqKKH7eCdaDKVeLnqozKZGfyl1bxsirwg+/9vez7z94reYtpmhley2+1t53jOrVO&#10;od2VjUjXGsiRnTQDTpI1BiexX3Ldo3LbPZ2W6vmkNtfbtcz2+oUHg6YYdUeASjyQyMpNdVdasUZa&#10;W++8KOsuOve/de697917oj/8yPrveXavwg+QuydgQ5Cr3XkNnUuRx+OxY1V+Wg23uLC7lyuIpogG&#10;eeTKYjETwCJQXlL6F5I9z991vmfY+T/f7203/mR4k2eO+ZHeT4IzPDLBHIx8hHJIjajhaVOB1A/3&#10;m+X945n9jefdq2KKSTcfBhmCIGLyJbXUFzMiqvczNDE4VBUuaLQ1odBHH1EGiaFgKeanleKohlUx&#10;yxyxMVkWVWsyurAgggW9/RxcxSakcdyMAQRkEHhTrhrdwy6o5AdcbqCpBqCCKihHlTh0bT4ZfFbt&#10;35e9nbl2r0vFQ01Xtfa1XnM3uPL1VfjMDRwGWOkpsbPlKHH5ArkcrNMUghK/uBXJIVSfcNe+nu/y&#10;V7Kcp7VvHPbyNDd3ixRQRqkkzGhZnEbunZGBV2riqjJI6H/IftBzr7u37cr8o20LbjFbvcuZ2eOK&#10;ONSE7pEjk0vKz6I1IHiUfOlHILDlsfW7W3HuXae5aGowW5dt53JYbOYjIRGGtosnjaualraeojbl&#10;ZYaiJlI5Fxxx7lmzubfd9r2redquFuNqurdJYpENVeN1DIyn0KkEdAfcNsv7OT6e4t3WaItG6nDR&#10;yRko8bDyZGUqwOQwIOR0Z/8Al/7O3T2b84fjvt/YC1L5fF9lbX3XlMhRGojGK21tTK0ud3LX1M1K&#10;jyR00WGoZlN7I5YIxAb3Ev3kd82jlP2A9zdy5jKCym2q4t40bSfEnuI2hgRQxALGV1PqKFhkdSj7&#10;Lct73vnuV7c7dtaOLxt7tZRSvZHbyrcTyEgGgjhikYk4NNNcjr6DPv5r+u9XXvfuvde9+691737r&#10;3Xvfuvde9+691737r3Xvfuvde9+691//1d/j37r3Xvfuvde9+691737r3Xvfuvde9+691737r3Xv&#10;fuvdUFf8KDP+ya+mf/E1D/3ity++jf8Adr/9PU55/wClD/2tQdYE/f7/AOVH5C/6XD/9osvWprF+&#10;lf8AWX/evfZJ+J65UScT+fV3v8gH/ssXs7/xAG5P/e86494C/wB5B/05DlP/AMWSD/tEves1vuLf&#10;9PpvP/FZvf8AtM23rcC98TOuu/RVvnOzp8LPlqUYqx+N3dakre+h+utxJIOPw0bEH/A+5f8Au+BT&#10;77+zIYVH9adr/aL2Ej+fUY+9ZYez/ugVND+4L/8AYbaQH9ox1893FrpoKYfX9sc/7D/b/j39Kt2a&#10;3Ep+fXAm+NbuY/Ppw9puknXvfuvde9+691737r3UWsF4Ht9dLc/kC34P1Ht6A0kX7en7Y0lWvCvW&#10;+/8Ayz6qorPgX8XJqqWSaUdW4unDysXbw0lZX0lMlySdEVPAiqPwoA9/Oh96uGOD7xXu5HEgVP3v&#10;IaD1ZUZj+bEk/M9d0/uzSPL7Fe3LSMSRZuor/ClxMqj7AoAHoAB0eb3j71OvWnj/AD9f+y09gf8A&#10;iv8AtT/3uOxPfbn+7k/6cRzH/wCLJcf9otl1yH+/T/0+W1/8V6z/AO0m/wCqUG/S3/BT/vXvPMcR&#10;1hSvxD7ettb/AIT4/wDZJvan/ifs5/7wuxPfGb+8p/6fJyf/AOK3F/2l3fXWf7hn/Tu+dv8Apff9&#10;qVp1fP752dZz9e9+691737r3XCSSOGOSaaRIookeSWWR1SOONFLPJI7EKiIoJJJAAHuyqzsqIpLk&#10;0AGSSeAA8yequ6Ro0kjBUUEkk0AAySSeAHmeqIe+f5+Hx16w31mNkdbdebw7lXbmVbFZfdtDlMdt&#10;falTNSVop8k23KuelzNfmYYIVkMUr09NDPIqhW8beUdDfbv+7n9zubeXrHf+aeZrHYzdQ+JHbvG8&#10;9woZdSeOoaJIiTQMod2QEkjUNHWDfOf35OUtn3Oax5O5Tn3i0jl0G5e4S1hlAYBpLf8ATuJJI6V0&#10;O6RCQgFaxsshOj8If5l/x9+c38XwexDm9l9kbeo/4jl+uN5rQw5mXFiRIpcvgKyhqZ6TO4unllRZ&#10;WXxTxFgXhVSGMFe/v3VPcr7vv0W4cwi3v+Vrl9Ed7a6zEJKEiOZXUNDIwBKg6kahCuSCOpm9nfvF&#10;cm+788+0WdtPt3M8UXiG1nKN4sYoGktpUJWZULBXBWOVahjFoKuXP5Sfyz/ib8udwHevZuyshi+w&#10;Gx5xsm+9kZd9u7grIEhWGjkysZgrsLmqnHIoEEtXSTSKqhCWjAT2k9ovvWe8vstto2HlPfo5uW/F&#10;1i0uoxNCpJqwjNUliVzXWscigklgAx1dW9zfu1+2Hunf3G9bxZXNlzBMgWS6s5BFJJpXSjSo6Swy&#10;OigBZHiL6VVGYoqqFJ8V/wCXv8Xfh3V5PNdObGmh3bmKdqOv3rufJTbh3OaF9BloKKtqUjp8VRzM&#10;gMiUsURk+jlh7Kvd/wC8r7t+90NpYc8cwK2zQNqS1gQQwaxWjuq1MjCuDIzafwgdGXtj937229qL&#10;uTdeXNumm35ojH9VdSeNMsbULJHRUjiVyBr8ONWcAB2YKAAN+bH82X4+fDDdcHW2Sxm4e0ez2pYa&#10;3KbT2bPjYaXa1PUx+WjTdObrJXjx1fWQsskdLFBUTiJleQRq6FpB9hfua+5Xvrs8nNNrd220cpay&#10;sdxchy1wVNGNvEoBdFNVaRnRdQKqWIagK93/AL1HJftXvM/K9tt02780QoGmiikSOG3LAFI5521a&#10;ZmUhxEkcjKhVpPDEkesJfiZ/O3+PnyS7F291LuzZ25+lt67reGh29VZ/J4zObKyecmW0WDG44YsT&#10;V0NdW1H7VIZ6FIp3IUvGzKpGfvL9wf3K9reWNz5z2bfLTfthswXmWGN4rqOIcZfAJkV0Qd0miUsg&#10;qQrAEgLe2X3y+UOdt62vl7mbl+XZL+8kWKKUzx3FoZmICRPLpgkjaVyEiZoTGz0VnRmQMcP5s/Pz&#10;pL4LbWwWY7O/jWe3Nu+Wrh2dsPasNLPns19gI/vK+okrKinpcVhaSSZEepkLXkcKiOdWmEPYT7uP&#10;P33g933Cy5T8C22myCm5u7gsIYtddKAKrNJKwBIRadoJZlFKy/7x++nKnszZWLbxbz3m9XYYwWsJ&#10;QOypQNLI8jKsUSkhdXe7E0jjfS2mvDpf/hQB8dN/b2xG0Ozutd69PUWfybY+h3jUZPH7r2zjRPVN&#10;Fjqjcj0tHiMnjYJYCrTyQ09UsEhK+pF8hya57/u3vc7lzYL3e+U+arDe57aLW9ssb2870WriAM0k&#10;bkGoQM8ZcAHDHT1AHKP35eVt13GO15u5OuNq295dP1EVwl3HEpJCyTp4UEqoBQyGJJihPwlAXF9N&#10;JV0tfS01dQ1NPWUVZTw1dHWUk0dRS1dLURrNT1NNUQs8U9PPE4ZHUlWUggkH3zqmhmt5pbe4iaOe&#10;NirKwKsrKaFWBoQQQQQRUHB6zlgnhuYYbm2mWS3kUMjqQysrCqsrCoZWBBBBIINR1I9t9O9A93x3&#10;x1h8a+sNxdu9u7jh23s7bcKmaYqJ8jlcjOHGPwOAxwdJsrncpIhWCnS17M7lIkd1G/t37d82e6fN&#10;m2cl8l7Y11vl02BwSNBTXNM9CI4owau5+SqGdlUg7nznzlr235aveauar3wdtiIVQBqlmlauiGFK&#10;jXK9DRagBQzuyRo7rR4P+FFHRAzwjk6D7UTaH3AiOdGX242aWm82k1n93rrTEiH1eL769+NfvP7/&#10;AJNj+4Z27UvuNs53rTXwvDn8LVT4fG+LjjV4X+16wzX7+Oztufg/6215+66/ELyDx6f80dAi1U/D&#10;9SFr/olM9XXbV+SnTO8ehYPkth96UH+h6TaVVvOq3RWXplxeKx8EkuTp8pStqnpcrjZoXglprNJ9&#10;wuhNV1LYGbx7V89bH7iye1V9sUn9dxerarAvd4kjkCMxtwaNwQ6vgaDqalDTLzavdHknePb4+59r&#10;vKjlBbZ5nlYENEIqiWORMsJo3UxNEKsZBpXVVa0q7o/4URdFY7c9RR7U6I7K3Ps2mkqYzuaszeE2&#10;/lKzxSwpBPRbbalyaCnnjMjnzVsUi6UUp62KZ47T/dl+4VztMc+8e4e1Wm+OFPgLFLNGtQSQ0+qM&#10;1B0jtiYGpOrtAbEPcfv47NFuwt9q9uLqbZ6keLNeRQzGhAUiBIp0AYVbM9R2ggEnTb/8Tvl70x8z&#10;OtV7K6czVRU01JVLjNz7ZzEUNDurZ+YZGkTHZ/GRVFSsIqokMlNURvJT1MYJRyySKmE/vJ7Kc9ex&#10;nNR5V54sFSV08SCeIl7e5irTXDIQtdJoHRgHQkaloVLZX+1fu1yp7u7C+9ctSyRzwsEuLaYKtxbO&#10;wJUSKjOpRwCY5Y2aOQKwDa0kRCqdwfycPgz3JvXM7+yewc7s7PbjrZchno+v9yTbdw+QrqmQzVlW&#10;uEemrsbj6irlYs/2scMZZidFzf3MHJP34fvBcj7DY8uWvMdvfbdaxhITeQCaVEUUVfFDI7hRgeIz&#10;GgA1U6irmv7oHs9zRu91vMdtf7bPPKZJEs5wkJc/EUhljmSINxKwhIwSSEBJPRzPjl8Xej/ihsU9&#10;e9G7IodoYOoqhkMvUiSbIZ3cWTEfiXI7hzla8uQylTHFdYw7+KFSREiAkGDfdD3b5/8AePmH+svu&#10;Dv8AJe7gqaI1oEihjrXRDEoCRqTlqDUxoXZiB1Mnt57Y8m+12zybNyftfgxSvrlkdmlnncVo0srk&#10;swWpCIKRxgkRogJHRgPcbdD/AK97917qp35pfze/j18PN8ydUyYTc3a/Z1FSw1WewO0ZcfSYfa33&#10;KGSChz+4a6SRY8w0RWRqWnp6hokcCVo3On3mR7E/cp9y/e7l9ecVv7TZ+U5HKwzXIdpbjSaF4YUA&#10;rHWoEjugYg6Awz1it7u/ev5N9sN7uuV7Dapt45ht6CdYpY4oLdyAwilmbWxm0srFI4XCg0kdH7em&#10;T4V/zjuhfl1v+g6iyW18/wBO9n5il17dxW48lQZjbe6K+GHy1eGwe5IIMZI2XsrNTwVFJAalUIQ+&#10;TTGy/wB+PuPe4vsty5cc62u7W2+cpwPSaSBHjngQmiyywEyDw+Ad0kYRkgsNNWCT2g+9pyt7l71Y&#10;8sbzsUmzb9dYg1TpcW80tKmFZgkLrK1D4avCqyfAr+IVRgw/nSdt/CzB9Zr1x3ftWn3z35lNr5Sv&#10;6ggwlJbdGyJ6xnp8fuPKZ6Goo3x225cpT6nopHmWtEL/ALB4b2LPuJcme++4c1nmjkHeG2/25hu4&#10;03Iyt+hdBaM8EcJVg84jaglAUxah+oMjoE/fP5n9p49hflnfNpN57oNYyPYPCNMliJKrHNcTBkpb&#10;vKhP058TxjGW8IBfEFOn8o7uf4XdSd+S1nyJ2xT0m/czW7ao+mOydw0K5La+xs75stBWvXCRzFhM&#10;hknrKRabJtFItG8RJaAEyjOD76HIvvtzn7cpB7Zbsz8uwRztudjC+ie7ipGUCUFZUQLIXgDKZQwF&#10;JCAnWIP3T+afbjk/ni4v/dOzMrMYBt92w121hOGfxJJ469pctCYropILYxs5MKlpetuL5A/G/pj5&#10;TbAl647r2bQ7z2vLUR5Gg1zVFFk8PkkjeOHK4LM0EsFdjawRSlS0b6ZEOl1ZTb3xe9tvdHnr2h5k&#10;TmjkPfJLHdwpR8Bo5EJBMcsTgo61ANGFVIqpBz11s9wPbbk33S2SPZOcNrFzZpIJYnVmjlhkAIEk&#10;MqEMhKkqwBKOpKurKSOiKdWfyXfgt1bvih35BsvdO9MjhsvT5nb+K31uqbL7ew1VRpD9oExNFSYu&#10;PLRU9TEZwte1WplY3BQKi5Cc3/fs+8HzdsFxy7JvtnYWs8BimktLcRzSqxOr9RmkMZZToJhEZ0jF&#10;GJJhDln7nPs9y7uw3WePctyCyiRIbudWgUrSgKQxQmVQw1FZmkViSGUr29Gg+b/anxa6p6F3DWfL&#10;WjwWd6vzbQ4ldk5LFxZzI7vyikT0mO25hfJDPLlKUx+VaiOSAUYUSGaP0kxN7A8oe7vOPuLtsHsz&#10;PcW/NtuDJ9UkhiS2j4M88tCBG1dJQh/ErpCNkdSN75cz+13LPI1wvurZxXew3LqkdpoEk1xMvegt&#10;01IVkjpr8YPGIKazKmD1pSdV79+IWD+VlJvrszqnceb+Lh3zuTI0/XayLWZfHbVr2y42jTZGNclS&#10;jJrt6Spo5KqAVY+5jp3QO+qzd5OcOXPevcPZ6bl7lTnC1t/dz93wI17TTG9wnh/Ush0N4fjBZVjf&#10;w+wuraVpjjHyhf8AJ1n7o2u68ybJd3Htqu5XDtZJMfqfpG8X6WJpfEQytCTCZR4y+MI2VpCGOrer&#10;6vznRXfPRW3qrrSLaO8Oid5bPGDxGHx2NpU2vLtb7RsRPtifAGCGLGx4+CNqSahkijamaMxlVK+/&#10;nt5t2/3C9u/cLc4uanvbL3Dsb3xZJXdjOLjV4gnE1SXLkiRZQzBwQwJB67gcqXXt77g+3lgnLNtZ&#10;3ft7d2Zt0gEQWEQKDC9s9uVXwjFQxPAyK0bKUKgjqunMfyMvgNld0Sbgj2pv3EYueeqqqjZmJ31W&#10;w7aklqaiGdUjapparPUtNTCNkjiirkUJKwN7RlMnbL+8E+8ZZ7Qm2tvG3T3aqqrdSWimcBQRnSyw&#10;szVBZmiJqo9W1QNdfcr9np93XcobjeYLMV/xZLoGHJBA1yRPcAAAgfr1oxqa6SLL9u7b6i+NXU0e&#10;HwFBtvq3qPrPb1VVuiMuPwe38HjYZKuvyFbVTu8s0mlWlmnmeSeeQlmZnbnFTc905091OcmvdxuL&#10;rd+dN1uVUE98s0rkKiIoAAHBVRQqItAAFHWRG3bbyX7V8nNbWMNttPJ+2QPIxJIjjRavJLI7Es7s&#10;as8js0kjklizHNJe+f8AhQx8d8JuTJ4rY/TfZ2+sDja2ali3RUV+E2xBl4YHMbV+Lxsy5Ws+znI1&#10;RGoMErJbXGhJUZ7cv/3aHubf7VaXnMHPG07fuMsYYwKks5jJFdEjjw11Dg2jWoPBmGTh7vX37uW7&#10;a+aLYOQb272/WQJZ7iK1Z1BIDiIRzsoYdyiRkfSQJERqqLQPhh85ulfnHsTJbw6pqMrjMptyrgx+&#10;79j7nhpaXc226mqjaSjnnipKmrpa3FZARSCnqYnKuY2VlRxp94le+v3fefPu/wDMNrsnOEcMtndI&#10;XtrqAs0E6qaMAWVWWRKjXGwqAwILA16yR9n/AHt5S95dtv7jY0ltd4s2UXNpOU8aIPq8OVTGzLJB&#10;Lpfw5FINVZXVHUqAO79/lDfCv5B71y3Ymf2Xndmbx3DXxZLceU68z7YCnz1Z92Kqtqq/DVVJlMMl&#10;XlBqSpmgghlkDs+oS2kEg+3H31ffj212Gz5Y27fbe+2O2jKQR3sPjNCunSqpKrRylY8FFd2UUC00&#10;dvQF55+6T7Sc77rd719Pe7XuNxMZZTZSrGkkjNrkYwyxzRI0pr4hjRNRZnP6hL9GW+L/AMMfjz8P&#10;cBlcF0ZsdNvy7glhm3HuHJV1VnN0Z5qbV9tHkMzXu8q0dMXJSngWGmViWEeokmKvdv309zPe7cbP&#10;cPcHfzcpbAiGFEWKCHV8RSJABqagq7lnIAGqgp1JPtl7M8g+0tvfJyhtbre3WkT3E0jTXEoT4FLt&#10;hI1qSIoljj1Fn0a2LGhT+dr3T8H905mv6/xO16bdXy02vW4jHZff+2KT7SDalFRzRtV7Z3dmYZYI&#10;dyZGPHaoVpylS2PYqpdGUonRX7hHInv9tFjb8yXm7NZ+zV3HI8dnO2o3DsDpntoiCYEL0YvVBMAS&#10;FYEMcC/vo82+029X91s/L21mb3QtpUjub6HshjWIgPbXBDAXUyrVBRH+nIMZkVlaMKz+Rx3L8KMR&#10;frGj2xTbO+XG4FziVu7tywiabsDCCtlyFLg9mZmeonjxJosTTw/cY5EpWq5Kcy/vNYKTf3gPI3vz&#10;e05sn3Zr72XtvCK20BoLOXSEaW6iCgyapC2iYmQRq4TsFSTn7k3NPtXtrW2wbptvge7Nz4yR3svd&#10;HcxFzIttauWIt3WJU8SLTGbgx6w0pUKl0Xyo+CHxp+Y8eDm7t2RJks/tmOSmwO78Dk6nb+6aCgma&#10;SWTFtkqMlK/FmeQyrT1Uc0cchLRhGZy2CftB94f3V9jm3BOQt/EW3XZDTW0yLNbu4oBJobKSUGkv&#10;GylloGqAKZn+5/sZ7e+7TWtzzVt0q7tBH4aXNvIYZxHUt4bNRkkQMSyrIj6CzGPTrfUFXxi/lYfE&#10;L4pbwoexdgbQzW4Ow8XSvTYveO/M42fyGKaaE09TWYugp6XGYKgyFREzAzx0gkTUwjKA29jD3Z+9&#10;771+8WyXHLHMe9wW3LMzhpLa0i8FJKGqrI7NJK6Kadhk0mg1BiK9BT22+677Xe2m72PMO3wXu4b/&#10;AGoPgz3sqyeEzLpaRIoo4YBKVqBIYi6BmEZQMwIffzWO5vhNsXp+m2X8r9uUfYef3HT5Ot602Niq&#10;VajfFLk1ppaT+8+LyUNRR1O1MbFUBYpKtp40qHXxhZSjBBL9z3kb365h52l332c3R9s261aNb67k&#10;alo0eoN4EiFWW4crVhGEYoDqJTUCwc+9Tzb7P7XytFsPuJtR3LmCaN5LK3hot1CSCn1Am1IbeLUN&#10;LEt+vpZFjl0OF1v/AOWJ2v8ACrq3vuHKfKXYb5Sqra7AR9V70y1I+Y2l15no6+pebL7lwxqkjlR3&#10;elMNW1NWfYtE0mhb+ROov3suTvfjm726e09ouYhDFHHMdwtY28K4vYSigRwS6agikmqMPH4oYLqN&#10;NJ5z/du5j9tOVedFv/d/aGvLCsH00/x29lOrOWuLmDWPFj/s9LaJvBZdfhfjTar/AJgXb3xI67+O&#10;ORyPywxOK351nuyopKTbu0IKKnzmV3fn2pZa7FS7QKVFOaOupaYtMuSjqIEponv5f3Aj8ffu3cle&#10;8/M/uhbWvs5eTbdzXZqzTXJYxR20OoJILmoOpGaimBkcuw+DtLL1M+8BzZ7U7N7eF/cvbxumy3rA&#10;WttDR5p5QjOj20gePwiqEn6kSxqitTWTIqPp6/Fjsj4X7H+TS7v+QfVOc3J0NLlss+0sBM0mZG0H&#10;rM1TSbayO6aD76mbcuMwOK1pVQM03mYh/HKV0ntv7vcr++u/+1B2T215xt7X3EEMYuJhSL6kLEwn&#10;S3fQ3gSTSUMbgLpHbqStRyK9rd05C2v3IG5e4PLtzuHIZaUC1R9bx6pVMDyjXH9VHDFqE0VazcQk&#10;hpG271vb5F9F9S9Av8gcvu/B0fSmL2njs7hM3gViqKHLYerpYht3F7Ux9KIhWVuTDR09JSRqhVjp&#10;YRqjlOBOwe2PuFzn7jr7bWWyXD8+TXjxSxTVDxyqx8aS4dq6Vj7nkkYmoyNRZQe1e7+5HIXKft7F&#10;z/JusA5KW1ja3aAAiVXAWCG2jGkF3JWOOPtCn49CoxWlsf8ACijoYZsRP0H2sm1vuzC2c/i+2zll&#10;oxKV+9/u/cQFjFZvD99f8avedv8AybH9xPoC6+42znd9FfC8Ofw9VPh8bjxxq8L8usRx9/HZTuPg&#10;/wCttefu2vxC8g8en/NHQItdPw/U6a48Smerxeiu8+tPkh1ftjuDqXPx7i2VuumkmoqkxmmrqGrp&#10;pGp8hh8zQOzS43MYyqRo54XvYgMpZGR2wA9wvb7mr2u5t3bknnPbTbb9ZuA611I6sKpJE4w8cikM&#10;jD7CAwKjM3kXnnl33F5asOa+WLsy7ZPUUYaZIpEOl4pUqdEiNgipBFHRmRlZhd9groX9YKmppqKm&#10;qKysqIKSjpIJamqqqmWOCmpqaCNpZ6ionlZIoYIYkLO7EKqgkm3tyKKWeWKCCJnndgqqoJZmJoFU&#10;DJJOABknA6bmmht4Zbi4lWO3jUszMQqqqirMzGgAABJJNAMnrR3/AJoXbnwr7X71XLfFnZC0NXQV&#10;W4IO1954XHnCbU7Czb19O1Pk9vYsVHj1xlarz1opqX70zIxV9Ic9/vuk8l+/HJ3t6bP3d38yQyJC&#10;dvtZX8W4s4tDao5pNNc/p6IjJJ4WlgCtdPXED7ynMfthzVzol/7QbQbKz/X+pnC+Fb3k7urJcW8G&#10;o6Er4peTw4TOXD6D8bbFX8pvun4S786eqtkfFHa1P1ruTbVPj6/s7YWYgCb5qcgY0ohujJ5eWorK&#10;jdeJmqXaOGpWZ0pWk8bRwl1V+Y/3yeRPfvl3neHf/eLd23Xa7pnSwu4jW0VK6vp44wFW3kCgFkKg&#10;yBdQaQKSvRL7qnNntFufK82xcgbO22cxxRpLfQTkPczEfp/U+Pqc3EGo0SjDwA6o0UOtVYS/kx/K&#10;u+H/AMp94ZLsbfezcxt3sLMUpgy279hZttv12VnEKwQZLKY+alyOCr8pTxqLTyUpeQgeXyDj2FPa&#10;n733vb7Q7Ja8scvb5BdctQPWO2u4vGSMVqUjcMkqRsfwCSi17NPQl9xvuue1nuTu1/zBf215Yb7d&#10;D9aaylEfiOBQSvFIksBlp8UgjDSUHil6DoUviv8AAr4y/DhcvU9KbFfH7k3BTrR5zem4MlVbg3Zk&#10;KBHjlXGjJVZWHH43zQq7QUkNPHI6q0gcqpAR93/vFe6/vgbKLn3mES7XbNqitYUWG3RyCNehcu9C&#10;QHkZyoJCkAmoq9sfYn279pnnu+V9tlfeZY/De6uJDNOY6hjGposcSMyqzrFHHrKqZNWhNJyPcHdT&#10;F1737r3Xvfuvde9+691737r3Xvfuvde9+691737r3Xvfuvdf/9bf49+691737r3Xvfuvde9+6917&#10;37r3Xvfuvde9+691737r3VBX/Cgz/smvpn/xNQ/94rcvvo3/AHa//T1Oef8ApQ/9rUHWBP3+/wDl&#10;R+Qv+lw//aLL1qaxfpX/AFl/3r32SfieuVEnE/n1d7/IB/7LF7O/8QBuT/3vOuPeAv8AeQf9OQ5T&#10;/wDFkg/7RL3rNb7i3/T6bz/xWb3/ALTNt63AvfEzrrv0VX50i/wr+Wtv+8b+6T/tuu9wk/7wPcwf&#10;d8/6fx7M/wDi07X/ANpsPUYe9f8A05/3Q/6UF9/2jSdfPgxv/AGm/wCWS+/pTuv9yJft64E3v+5U&#10;3+m6ne0/SXr3v3Xuve/de697917qPU/5mT/gjf717di+Nft6dg/tE+3rfZ/llWPwI+Llv+fYUH+3&#10;GRyQP+8+/nT+9d/4kX7uf9LZ/wDjidd1PuykH2J9uqf8okn/AGkTdHq9499Tt1p4/wA/X/stPYH/&#10;AIr/ALU/97jsT325/u5P+nEcx/8AiyXH/aLZdch/v0/9Pltf/Fes/wDtJv8AqlBv0t/wU/717zzH&#10;EdYUr8Q+3rbW/wCE+P8A2Sb2p/4n7Of+8LsT3xm/vKf+nycn/wDitxf9pd311n+4Z/07vnb/AKX3&#10;/aladXz++dnWc/Xvfuvde9+690Uz53xb1m+HHyRi68bILu1+p91DHHFPLHkvtRRE5sULwMk6VLYE&#10;VIUoQwJ459zL93h9hj98fa1+ZhEdlG82+vxACmrV+lrBqNPjeHWuPXqGvvC/vn/WS9zDsPifvEbV&#10;KezUX8IUNwFC9xJt/FFFyfLPXz48ZNTGFwrxl1mbyhtJcPc31XF7+/pSu0lEi1U6dOPSnXCO+jmE&#10;ikqdJXHpT5dWF/ylIc7WfzIOhX2mao1FJUboqM9JQs4ij2wNnZ5M39+I7KaWSlk0ENddbL+be8aP&#10;vmvt0H3XfcVd5CeG626wh6VM/wBTCYtFfxBhXGaA/PrIb7sMW6/68vtitiHEv7xkJoCaRC1uDPUj&#10;gph8RSTQZpxIB3xPfzv9du+ve/de6+dv8uzn6b5kfKmn3mapdx/6dOyHqhkgwneCXdeUkx8kQkF2&#10;pZce0TQkekxFSOLe/pr9lRt0vsd7QSbEEO1/1estOjgCLeMODT8QfUG89Va564Be7cG4Lz9zt9Ys&#10;n1g3zcfFrqr4n1kxYmuaE5U8CpBXtI6ARWqHyGMgxDT/AMckrqVcRHjtf8RfINMgpBRCnHnNUZyv&#10;jCevVa3PuRSI1truS9C/u8Rt4hemgJQ6tWrGmla1xTj1HlpHMdbeGxipnif9Rrw+fRmvlbgvkrtb&#10;c+wMZ8qpuwju6bZ+PrtrRdkZ7IZ/IRbZqZHipko5shkck1JD5adg1PrSSNh60W4vFHs9uHtXu+08&#10;x3fs+m2fuVb10uDZQpChnUAsWCImo0Io9CGB7WNOhTzftfubtm6G29yP3t+9ms4pIRfzSTSraMX8&#10;IKZJJGSOqvSMlSpB1KD0U3ck9KuMlEjoCxGkLpDEsTa1hfn3Mm1xym7Qqpp0Hdlina+jKKaDj6df&#10;Ql+BVPnqX4VfFin3L90MxF0V1ssy1pc1SUp2xj2xcc3kJfXHijAvPNh7+aj7xUm3Te/Hu9LtWj6I&#10;8w31NNNJbx38QimMyaj13b9gVuk9lPa8XYo/7ltigpSkJjBgAHkBCYwo8hQdG29wz1L3Wtp/wo2j&#10;3EvXfxYq6YZEbPh372HDuOSEy/wpc1UYTaz7YXIhf2fuHpafJ/b6+bCTT+ffUv8AuwG2w8z+70Mp&#10;i/fbbdZGAGnieEstwJ9HnpDNBrp6pXy655ff1h3J4/a6SJXO0hd0D/wfUEWBtwfLxDEt3o89Alpi&#10;vWsHNNSfbtIzw+HTYtZNNvrY3B4PvrOiTeKFCtr65ixx3HjBAreJX59GR29B8oP9l3z2T2//AKZf&#10;9lrSrmhzlTiv76f6JErpJwtQmSalttL7g1LqH8vPkYA8ke4t3OT2l/1zdutNy/cX+uoUBiWT6X94&#10;6AO0pq/xjTpBpp8gaYHQjEPuCOX7qS1g38chC5VZyn1f7s8cldImK/4p4pYqBr79RQcStS3001I1&#10;PG0bwmIA+r0Ef7cD3KUqTCVgytr/AD6Dk0dwJnV1bxPz6v1/4Tqx5qbvD5K1lCta204+vNv02UmX&#10;y/wv+8Mu5oZMLG1rQ/fnHwVxT6sIw/8AX3zk/vOWsE5A9q4LgxjeTuczRjHieCICJT66NZir5atP&#10;XQL7i8O5r7g8yuA37uXYKS+gka6hNvr/AKRVbnw6+Qlp59baPvjR11F697917r3v3Xuujexta9ja&#10;/wBL/i9vx78Pnw68a0xx6+bv24u6Kbu3uCn7DNcu+F7I3odxrmPJ/Ev4qdw17VrVIqLyhzMSefqO&#10;Rxb39R/JZ2mXkHkmXlnwzy+drtfA8Kmjw/BTTppilKdfOxzPFuq7nuQ3RJBuwuphdasP9V4r/UeJ&#10;5+IZtZeudVa56Te2BuKr3ptCh2Gcm2+qrceIp9qrt+WeDOHPzV0EeJ/hc1G8dTFXfesnjaNlZXsQ&#10;R7NN2O2Q7DvVxzEIhy8lrI1x4wBi8EITJ4gaqlNFdQIIIxTou2y33CSeFbJJTeNIgh8PV4hmLqIh&#10;Fp7hKZNPh6e7Xp05p0N3yxwvfm2O88hhvlLPvGft+mw2Gatm35nJ9x5iTE1NDHVYpoM1NX5SKuoB&#10;TzWQwzyRpIHQ2dXUAH2bv/bndvb62vvaKOxXkpp5dAtIhBEJFcrJWIJGUeozqQMRpbKlSRFzntnu&#10;Vtm9brY+5w3I83RmPxjezNcTlWRWiJmMkodNBGnS7KuVwysAWfMy0rLSLIyF2qIhEFIDmQuNIUjm&#10;9/crWKTAzFQdOk19KU6DW2pODcMinSENfSlM9fRR+JUW9YPjD0DF2M1Q2906k2INyGsMZrBkP7vU&#10;JZKwxExmsjiKrKQbGQH38x/vM+wye7PuO/LAUbAd6u/A0106PGfK1zpJqVr+GnXe32WTe4/aP23T&#10;mIv++hs1p4uv46+CtA/HvC6Q39KvRhvcadSd1qdf8KJF3KndXxwmqzXLsX/R3uCOgZvL/Cf7zjc8&#10;xzIB5g+//hbY/V/a8en8e+yH92UdqPIfujHCIzzD+84S/DxPA8AeF89HieNTyrXz65a/fvW/PuDy&#10;nrRjZHYj4FeHii6l+q0fPQbTxKeXhV/D1r/VE9KKaUtJEI/E1rldP6Tb30hijlMqAKdVesAYYpzN&#10;GAja9X+Xrbg/4T0x7lHw235PlDV/3dqO9tznaYqdfhNOm19oLlpcfq4NG+RupK+nzJIPqD74wf3l&#10;rbV/r5cux2gT95ry9B9Rp41M9z4Yf+loznOkr5U664/cdjvU9v8AnMy6xYnfOwGtPEFlaeKVrilP&#10;DBK9usN+IN1fN7529Zr9VY/zn4dyzfy8e6ztw1vjhqtjVG5FoGlWWTbEW9MIcksxiIY0azGF5gfS&#10;Y1Ori/vL37ism1J95jkP96CPUyXYg10oJzay6KV/FTUF89RFM9Yv/fCTcG9jd9NkW8EX1iZqAmsX&#10;1UQFQPwiYxEngAKmgB60gcfNSvQUpR4ighB/skgWJ9XH1499+LmOZbmYMprq64uXkU63c4ZW1Fvn&#10;1dH/ACEY931PzP3NVbYkrjsul6s3IN/imeUYvRPVY1dupXIhFOav+NBDBqBYKJdNhq94J/3i7bJF&#10;7FbTFuyx/v194g+j1U8TCv42g8dPhV10xXRXy6zI+5XDvo95rL6RJRZLtV0bo92jwf0xGHPw1+oM&#10;RQHJoxXAam5T74bdde+mrPLk3weZXCsq5hsVkVxLPpCLkzRzCgZtfo0iq0Xvxb6+1m3G0G4WJvwT&#10;YiZPEp/vvUNfD+jXpDuYvDtu4DbyBfmCTwq8PE0nR/xqnXzbd4jP03Y2/YN7/dx75j3TnV3cmUCj&#10;JLuMZOqOZ+8t6fuWyBkL29JN7ce/qU2M7dLyvy7JsGg8vmzh+mMfweB4a+Fp/o6NNK5px6+djdY9&#10;21yDdVk/eAmkE2v4/GDkTB/6YkDB/PVWvQm/FwZ6r+Wvxxp9kvVtvD/S7sJsIcY7R1i1Ue48dIxD&#10;RFW8awK5kvw0eoG4JHsJ+7h26H2Z90JN/VP3J+5bzxfEFV0mBx5+daafMNSnQq9tot5/rZyiNoWQ&#10;bid6sRDprXxTdReGRTOGoa+QycA9fRa9/MX19BfXvfuvdaNf85RN3QfzFu2JN4tWLjJcJsJ9jms5&#10;on2sNl4UR/wtiShplzX3okA5FT5Qeb+/oF+422yyfdi5NXYwhu1uLv6vT8QuPqpa+J56vC8Kn9DR&#10;1xV+9om6/wCvdz8t8shfxLUxVrT6c2cHh+H5aNQkB048USA9wbqsitmphHZpI/I3+b5AOq/pt+fe&#10;V8CSlqhTp8+sZbaOcvUIdA49Gp792v8AKTbPUfRdd8hD2PF13m8XLUdPxb1zuQyeHhxCwUkgTCYy&#10;tyNYuAR6KeIxwtFTM8ViqlVNog9ud29ot1509wbf21/dZ5mt5gu5G1iSOQyVYVlkVF8YhgwLBnAb&#10;iQTkY77snuXYWPLFzzRFuo5XuLNm2oXMzyQi3GjV9LG0jCCMgxkKEjDLpKgqBQrNbNSLRymokj8J&#10;j+ptYgj8cWufcvQJMZ0EanXXoGW0dwbiMRIfE1dG97AT5aUvwl6dqd8zbuX4jVW88jH1lFWzY3+B&#10;f3jSXNGXQkb/AMdFN5Ya80wqh9qSkhg+nuFOW29mZvfvneLl+OyPvQlihviofxvAIipk/paqGHxP&#10;D/UyvicepN3FPdk8i8tneBef61j39wNvLtEbY3g8bxxEqnxQ+J6awFNJvD4P0USaal+1lcvEYvES&#10;T6bW0/X6Wvz7mpEm8ZBpbXXqMY45/HRdLeJq/wAvW1B/wnbTe/8AoQ71nrHJ6zk7Dwa7QWQ1RY7n&#10;TC1B3i9N5B9p9p9i+JB8R1GXVr+i++Qf95q2wf1/9vY4F/5FY2yX6mmn+wMo+m1U7tWv6j4saaU8&#10;+uov3DE31dr9zGuCP6vfWWojGa/ViFjcn0/sDZ1/FTTXAXrYm98yeugXRFP5mdPvmp+CPySi66et&#10;j3KNiJKxxyzvXNtynz2Gn3nHTCndJQZdnx1yuQTaMsbH6HIX7qUnL8X3hvax+Z1jO1fvEjvpo8cw&#10;yi1LagRi5MRHzpkceoA+9LHu8nsJ7jLsur6j6WIyaeJtRcwG8r/R+kE3iDgY9Q8+tBzFT0hgtHIn&#10;pb9zkfUH1FuPf0Y3kc3idynIx1w9v4rjxe9DkY/ydWx/yPBmqn+Ydhn25MVx9L1v2BNu4JFNLDLg&#10;GxSQQRStFNCkDf3imoGV5FlXWgXSGZXTDf7/AMbCL7s18u5x1uX3SzFtUgETeISSKg1/REwIBU0J&#10;NaAqcsfudwbx/rz8nNakrAtvemfBNYPpnFDQig8cwGpqNWnFaEbtfvgj12Q697917r3v3Xuve/de&#10;697917r3v3Xuve/de697917r3v3Xuve/de697917r//X3+Pfuvde9+691737r3Xvfuvde9+69173&#10;7r3Xvfuvde9+691QV/woM/7Jr6Z/8TUP/eK3L76N/wB2v/09Tnn/AKUP/a1B1gT9/v8A5UfkL/pc&#10;P/2iy9amsX6V/wBZf9699kn4nrlRJxP59Xe/yAf+yxezv/EAbk/97zrj3gL/AHkH/TkOU/8AxZIP&#10;+0S96zW+4t/0+m8/8Vm9/wC0zbetwL3xM6679FW+c6PJ8LPlqsal2Hxt7rfSPrpj653FJIf+QY0J&#10;/wBh7l/7vjKvvv7MljQf1p2sftvYQP59Rl71Kz+0HugFGf3Bfn8hbSE/sAJ6+e7izqoKY/8ANpf9&#10;69/SrdilzKPn1wIvhS7nH9Lpw9puknXvfuvde9+691737r3USta0D2+ulrD+vB/4n2/AKyLXhXpR&#10;bCsq14VHW/B/LPpKyh+BXxbgr6eSlqD1ZiqkRSAq329bWV9ZRTWPOioo545F/qrj385/3rJoLj7x&#10;Xu5Jbyh4v3vItR/EqorD/asCp+Y67pfdnilh9ivblZoyrGzdhXzR7iZ0b7GRlYfI9Hm94+9Tr1p4&#10;/wA/X/stPYH/AIr/ALU/97jsT325/u5P+nEcx/8AiyXH/aLZdch/v0/9Pltf/Fes/wDtJv8AqlBv&#10;0t/wU/717zzHEdYUr8Q+3rbW/wCE+P8A2Sb2p/4n7Of+8LsT3xm/vKf+nycn/wDitxf9pd311n+4&#10;Z/07vnb/AKX3/aladXz++dnWc/Xvfuvde9+691xdEkR45EWSORWR0dQyOjAqyOrAqyspsQeCPe1Z&#10;lYMpIYGoI4g9aZVdWR1BQihByCDxBHVFHf8A/IV+N/Z+8chvPqvee5+kpM7lWyee2zjqCl3NtQvV&#10;VgqMl/AKKsq8fXYLzxM4ii+4np4HYFIxGoiPQr23/vFPdHlPY7bYub9itN/S3h8OGd3aC4oq0Txm&#10;VXSahoWbQjuAQW1HX1g3zx9xzlDe9xa+5L5nn2a0dwTatCt1bxrqqy2w1wyxLSoVHklSPARVRRH0&#10;df4V/wAtr47fB5cll+uqLMbn7DztAcZm+x94T01VnZcc04qJMZiKWjp6XH4PGyyohdIkaaXxqJJX&#10;At7gb33+9L7m+/5tbLmeeC05Zt5PEisrYMsQemkSSMzM8rgE0LEKtTpRepp9oPu7cke0E8u7bdJc&#10;X/NEkJia7uCupIyQzRwRIqxwo5VS5AaV9Kh5WVVAZvlZ/NP+JPxB3Y3X/Ym49x7l39BRityG0Ous&#10;JT7jyWFWWMS0lNnKqryeIxGLrqyMhkp5KnzBGV3VEZWK72e+6F7z+9ezDmTlja7W15caTSlzeytA&#10;ktDRmiVY5JJEU4LqmkkEKWYEBH7k/ee9svbPebjly/kvNx3+AAzQ2SRyGAsNSpNJLNBEshUhvCDt&#10;IqlWdVV0LKr4ffzHfjL82qjNYbqHPZ3Hby2/QxZPKbE3ziYMBudcZI0ccmSoIqXIZXG5aipKiVY5&#10;2pqmVoWZS6hWVmJ/e37r3uv7CRWN9zrt1vLsdzIY47u0kM0HiCpCOWSN42YAsokRQwB0kkEA39q/&#10;vBcge7d3cbTsT3Vpv8cXi/S3aJHK8QIVpIjFLNFKqMVDhJC6alLqqspNY/8APD2V8IMNtZt7bvxd&#10;BSfLvcNLhoNlNtisqqbN5zC0mWoIK7J75xlI7Y6oxVFhaeogpKuqjWpaUJFHIyJZMsPuAb97/X27&#10;jYNku5H9lbZ5TdeOqtFFK0blI7SRhrWRpWR5I42KBauygtVsWfvubP7TWW3T38CiH3lvBA0YgYjx&#10;IVkRHmvoxWOggSSOGVlWaRlVFZo4joJx/JU2h8Gt49pw1HaVCaj5S4DPS5bqTG7trpV2nW46mx9F&#10;NDV7fx7ePG5He+JroqmaOOpMjLFolp4zJEWScPv47394HZOUHj5RuNPtFc24j3F7dB9Qrs7ArM+X&#10;S1kQopaMAFtSSMFcBoh+5ttftRunNIs+f5Hk57jvBNtccrUsZPDRGXSoAEl7FIJJEjmYqQElgjMs&#10;LMluv84baXw3rvj/AFG7/kpSUn+kfCYbdGP6CqsZXVdFvOs3pW47XSYyjhoX/wByW24soKWfICrj&#10;kpqaIFgUkkAkwt+5HvPvjb+5Eeye1cz/ANV7ieB93WRFa1W1V6NIxcdk5j8RIfDYSO2CGVTpyy++&#10;Nt/tZ/UG43bnFmTndbW4i2kwuy3Ek5SqoyrVZLVJDG8xmUpECdBWSQB9e3+Vzt34K7z7xlwXy3x8&#10;UuRqanCHqNN0ZOqoOv6nPpU1wqaDdrQz01NK9VrpRSrVOKRpFZZbhgPfSv73G5/eE2L2/TcPZi5I&#10;tVSX94mCNXvFhKppe3qGYBf1PEMY8QAgpkdYA/dstPam751k233onb933AhWz1O0VmbjU/iJeuhU&#10;iOT9MR62WBjqSaodQd4empqejp4KSkghpaSlhipqWlpokgp6angRYoYIIYlWOGGGNQqqoCqoAAt7&#10;4BSyyzyyTTSM8zsWZmJLMxNSSTkknJJyTk9dvYYYreKKCCJUgRQqqoAVVAoFUCgAAFABgDA6ze2+&#10;nOgD+Tm0+gd49Jb4xnycotrVfTVNjWym6p92y/aUGKShBanytFkInir8dmaaR9NLLSOtU0j+OPUZ&#10;CjSN7T7z7j7Hz7sF37Tz3ac8tL4duLcankL/ABRshBR4mArIsgMYA1NTTUR37qbV7e7tyPvUPugl&#10;v/U+NPEleVmj8JlwkkUiFZY5wTpiMJErFtC11lTo2sfgxV/LT7GTG9kUXw3k3aKDWaqT++ibcXH/&#10;AGgyTTMaiqFNLm1+50kfcihbSVWUaR9Ag/4IKH2a+oW62uT3xFlr+EfSmfXq0U7V1CLsr8HiitSm&#10;TxHL8gf66/1Mcm7J7TfvDy8M7iLTRpLiqspPi/qadJl8DtC+NQdbuvXXWvxfovi7i+v9iYfYtV8W&#10;67r2rSCkWqjrNm5PY2So6ity2TyeVrZ2lmNUkstRV1dRKKmOfU7ukiXXgXzPzV7tT+7l3zJzDfbg&#10;nu7HuaktpK3KXaMEjjjjUUGkhUjjRdBSiqGU57T8t8t+1Ce00GybHBYye1M23u5JfVBJbyBpJZpZ&#10;nbWXYlpJZncSrJVmZXXGkJ8hqb4bYH5VZ/GdL0e5Mx8XMXvDAU7nFZCqmyeSwNNHil3qu1q7NmGq&#10;ennr0rlxktS/qi8TFtJv777+2cvvjuPs/tt3z3Pawe7k1jMR4iKI0mYyfS/UJFVQQhiM6oMNrAFc&#10;dcVef4+TYPdPdv6kXV3N7aR30AiJbVcyW6rELrwXnAJLOJhbNPUlfDaQmp63PPgLtj4hbf6AwlV8&#10;MafBjrHOTmvyNfRzz1e5qvcYgiWtg31UZFmzMe5MerhHp6nSsCkeJRG6luFn3jd2969y9yL+H30l&#10;uP62W66ERgFgWCp0m0VP0jA9Kh0qWPxkupA7H+wNh7SWvIsN17QFX2a4k1TyOzPdG4CjUl2ZP1Fl&#10;jUgLGdMaIQYVETKSdj3AvU4de9+691V78k/5vnw0+Me+Mt1rufce7N8b5wBaHPYTrXbsOfhw2QQE&#10;viMhmsllMHg1ysIsJYYqiUwOdEpjcMq5be1n3KffP3Y2Cy5q2na7Lb+X7nMMt9MYTKnlIkSRyy+G&#10;fwsyLrHcmpSCcZuffvYe1fIm83+wFr7dN1tXMcy2UcTpFIPijaWeaCNnTg4iaTQ4MblZFZVGn4j/&#10;AMwT41fNWLNwdM7oyQ3JtyGOrzWyt3Yr+7+6qSglZYlycFF9zW0mSxonYRvNTTzCJyokCFl1AP3o&#10;+7b7qew72EnPW0xfuu6YrFdW0njW7OM+GW0qyPTIWRF1CpXVQ0GPtZ79cge7kt1Ycu3Fxb75BH4j&#10;2l0ixz+HUKZE0SSxSorEK5jkYxlk8QLrTUXr5s/yi/j78xN0VvaEORy/U/cNdRrTZHd+2qWmyGG3&#10;JJBTmno6rdO2Kh6VK+tgRY1NRTVNJPLGlpGc2YSZ7CffS9yfZHaYOUntYd55IjfUltOzJLAC1WW3&#10;nUMUU5IR0kVSaqFFQY+94/up8oe6W43nMm2bpLs3NU4BlkjRZbe4cKFWSe3JQmQABS8UsRcD9QO2&#10;llbfhb/J5+PHxH3fie18llMz293BhY2bDbn3JTQYzb22a6an8E2R23tSmmq44ckqvIIqirqauSAP&#10;qj0SAOFXvv8Afc9zPejZLzk61tINk5JnP6sEDGSadA1Qk9wwUlMDUkaRq9KNqUlemvZ/7p3KPtnu&#10;VhzHvG7zbzzLbHVCzxrDawyUI8WO3UuzSCp0tNNKEOl40SRQ4GH5t/y0vj9845cRuHfn8d2h2Vt3&#10;GfwbC9h7Snp0yP8ACFqZauLE5vF10c2OzOPgqKiVo7iGojMhCzBfT7BHsH96r3J+7+l7tnLv097y&#10;rdS+LLZXIOjxNIUyRSIQ8TkKob4kOkVSuehb7yfd05N94p4N2vbu427meKERC6g0t4kSlmSOeFwU&#10;lVGd2QqY5RqI8TR29E++Pv8AIc+NXVO9MZvnszd26O7K3b+TXKYDb+Uo6bbW1IailrmqsZLmMdQ1&#10;dfW5p6WJY1kjapip5pELNFobxCbfcr+8R91Ocdiu+X+VNltNhguYvDmmjZp7gqyaZBG7qixBjUgh&#10;GdVIAfUNZiHkT7kPKGwbjHuHOPNFzvUMcmpbZYltbd6OGQXAV5ZZQoADIJY45O4SIyN4YtM+SHyg&#10;6V+JfXr9jd1bqi21gfuFx2Jx9JTPkc/uDIaQ38O29hKYipr5oYTqkYaIYEsZHQFb4ie13tLz57zc&#10;yjljkPZzdbjp1yOzBIYU/jmlbtQE4UZZjUKpoaZN+4/uhyZ7T7JDvPN24eDDLII4IY11zzvSuiGI&#10;EatK9zsSsca0LuoIrXt1T/PM+DnaO/aDYUtd2R15JmMpT4nC7n7C2ti8ZtSuqKqaSCmepyeG3JnZ&#10;sLTzSKn7tbDBEglUyMgD6clecP7vv7wHKPLtxzElvte5rBCZJYLO4kkuEVQCwWOWCESsBXtiZ2Ok&#10;6Q1RWDNh++f7Tbxuibff2e7bXbPIEFzdRW/gDUdIaRoLmd4krTU7oERSWkZFViLBfkn8YOlfl71n&#10;N1p3NtxNx7bqJosrh8pjqsUOdwGSEZWHM7bzcKStR1LwSFWussE8ZtJG4tbGz2s92ufPZXmtOauR&#10;d0NruiqY5Y3XXDMlcxTxGmpaioyrqcqymvU5+43tlyf7s8vx7JzTatJAriWCeFgk8ElKCSCWjAal&#10;NGVleKRTR0cU6puwv/CeLoOn3wcjuLufsTPdcxTQz0+zIcbiMTm5gksrSUVfuuKSpjekeJo01Q0M&#10;Mw0MdV3GjOK//vMfcaXl/wCm2zkXbLfmcqQbovJJEKgUZLchSGBqaNKy5Ap2nViNt33Dtmt98+ov&#10;vci9l2AEERpbQx3TUNSHuCZIqMKAlLZTxK6SRpvY6r6r2B0nsDbXV/V+2qDaOxto0Ax2CwWOEhhp&#10;oTI8880087y1NZW1lTK8088zvLNK7O7FiT75684c4cyc+8ybrzbzbusl7zBeya5ZXpVjQAAAAKqq&#10;oCoigKqgKoAHWbPKXKXL3IvL23crcrbctrslqpCICzGrMWd3dizySSOzPJI7M7uxZiSSehB9hroS&#10;dJreWF2puPae5MDvugw+T2XlsHk6HdVBuFaZ8HU4CeklTKx5b7srTLQfZlzKzkKigtcWuDXY7/eN&#10;r3natx5euJ4t9huI3t3h1eKswYGMx6e7XqppAqScUNadFO/WGy7psm7bdzHbwS7BNbyLcJNp8Ewl&#10;T4niau0JpqWJIAGailetD354Y/4U7c77yWF+IVJkJ+uMfSxQbhmp8nk8lgZt0rlMq2WXaNXlnnrJ&#10;cDFRtTpC/keNmVtBK2J+h/7vFz787p7dWt/71TRLzRK5MIMcaTC38OPw/qVjAUTFtZYUDAEas4HC&#10;P3xi5BPPt3F7L3czcnR24UPM7yI9yHk1tbvLWVrfR4YR5GbWQzKShVm2wP5YeyPhNt/omTc/wvpa&#10;c4fd1XQy9h1+SyNVkd9ruigpDpw28fv5XqsdLi1q5DT08aR0hSVpYg3kZ245fez3/wB+9y9wl2n3&#10;2lb62yRxZIiKlp9O7f2ttoGlxJpXW7FpKqEemkKOrv3ZNs9nouTrjevappJLi6MaX73Dl71JolOm&#10;C4BoIlj1u0SRKsDiRpo9fiM7WT+8WOsleve/de6qE+ZX8m347fK7emb7Xw+YznTva+42NTuLP7cp&#10;afL7c3LkhB4Vy2c2pV1FEv8AE5Sqmomo6qkNSQXkDSu0pzW9jfvx+5vs7sVhyde2NvvnJ1qNMMM7&#10;GOeBK18OK4UN+mM6Fkjk0CioQihOsSvdz7o/KPuRu1/zLsm9T7LzDdMzzaY1ntZpWpWZ7dmjdZWI&#10;BcwzRpIxeR0aV2kKh+E/8oz48fDnc1F2aK7MdrdxUNPLDj97bnp4MfjduvV0X2ddNtbbFLNVQ4+o&#10;qIpJVE1TUVk8cclkdTdiWe/X30fcz3w2mflP6eDZ+SJGBe1gJd5grakFxOwUuFIU6USJCRVlIwDH&#10;2d+6tyf7W7jY8x7juk28c124PhSyIIbeB2Uq0kFsrPSQgsA80szIp/T0Ekm1r3h51lJ1737r3RI/&#10;md8AegPnFt/EUXa+JyGN3bteKqj2h2JtaeGg3VgoqrVJLjppJoaijzWCeqIlNHVRuqSamhaJpJGa&#10;fPYv7x/uR7Able3HJ15FLs12VNzZXAL28pXAcAENFKF7fEjIJFA4cKoELe73sVyZ7xWts29+Nab9&#10;boUhvLfQJlQnV4UgdXSaHV3aHXUhZzDJEZHLV2dD/wAgj4+9db8pd6ds9hbl7oosFmRk9ubPmxFN&#10;tTbskVPNFNQwbsSDIZiuz/hMZ8iwy0UM9wGTTdTk37if3jnuTzPy7NsXJvLVrsU9xB4c9yJGuJgS&#10;CHNuSkaQ1r2lllZfJq0Ix95J+43yzs25tec6c3TbvtyS6lto4FtYpEBqI7o+JPJKp/GsTQB+DdhZ&#10;WsH+f+zPh5nfjtk2+YlNhKTq/as8WR2/UGqmxW4MfuOnoqinxlFsQ4t4sjNnK2l1wR0kCvHLH/nE&#10;0JqTGv7t+++923+5toPZCW4fm28UpMNIkheAsC7XfiVQRI1HMjkMrfC2pqNOvv8AbX7Rze37ye6r&#10;LBslq4NsYnaO4WcIQkVoI6M7ugKmHS0bICZF0JqXS5+K8HxQyXyC2NQfJ+mzcPRlZmaqmzM1LWV9&#10;OlGk1BWRYKfMz4lRlFw0WZamNa1NpmWmDlfpb33Z935PeO19tuYLn2llt29wUgVogyoSxDqZREJP&#10;0/FMWvwg9VL6QePXGb2rTlz+vvLQ9zri4XkZndb025ZZVBjcRsWjXxfCWXQZvACy+HqMfcADvD9t&#10;9c/E6v8Aixkdm9o4jrun+KuI2NiqhY5KiCl2Xh9n46lpp9u5XbuVxcwlp5Yo2hfH1NDKameWRPE0&#10;jy2fgDyZzP7yW/u9bb5yje7m3vBPuEgqFLXUly7MJo5o5BQgnUJklXQiqdYVUqO2vNmwe0b+08m2&#10;8xxWEftVBYxOjK5WGOFQpglt5om16zqUwyQsZZWcBC7SUbSSWX4Oj5XClkxPZLfD5t5tQOJKzTvZ&#10;NqPTmjGUaZWScU0WUIqtH/Ar7EaSpm9J73lPvAf6zplW92se9osdYov+Km4DavDpkajH+nX+z8XN&#10;dGeuLMTcij3W+oL7sfaX94HH6f7x+k001YXTqEnfpC+IYezMvW8v8YNldBbD6N2DhPjFSbbg6Vmx&#10;X8X2dVbWrJMljsvT5WaSqq8vNlKiaorshkqyrZ/uXqHM8cqmJgnjEa/Pz7tb97jcxe4HMd/7sTXT&#10;c+LN4dytwoR4zGAqxiNQERFWmgINBUhwW1aj3A9rto5C2bkfZLf218JuUJEMsMiO8plLk65JJJC0&#10;rylgVk8Q60ZfCITQEUffccdSB1hqaanrKeekq4IaqkqoZaaqpamJJ6epp50aKaCeGVWjmhmjYqys&#10;CrKSCLe3IpZYJY5oZGSZGDKykhlYGoIIyCDkEZByOm5oYriKWCeJXgdSrKwBVlIoVYGoIINCDgjB&#10;60cv5oG0vg3sDvSLbXxMpgZ6aoz83b0W3stW5bZOP3FNXUxp8RtWoqZqiCMUIWpFRHTSPTROyohA&#10;Ww+gD7pe8/eB5k9vX3X3ll/TZYRtpmjWO6eEI1ZLhVCk6+zQXAdgCzcanh/95LbfavbOdRtnsxdu&#10;1lAJVuv1GltEuNY0xWbvUtHENavpd4lOmOJhoZV2G/5QGyvhbSdAYzfXxlxmM/0jZPb23sL3pk8j&#10;V1Fdv2h3hFRQ1OUw2UFc/lxu3anLwzVGPWmjjo6mJVcF3jOjmf8AfY3732m9yLvl73Xu5f6sRXM0&#10;u0xooSze2LFY5Y9Ao8yxlUmMhaSNiR2qw1dBvug7T7U/1FtN95NTXzybSCHdWmdnuYp9CmSNVbti&#10;tZJYy8PgIkUwQM2qWNtK5+UH83X4f/FXfuV6u3bmN4743/gUhXcGA60wFDnVwFbKVJxOXy+VzeBw&#10;8GXggcSTU6TyyQD0SBZPR7D/ALS/ct97PeDl2z5u2Wysdv5cuSfBmvpni8ZR/okcccU0pjJFFcoo&#10;fitV7uhT7jfep9svbne7zly4jv8Ac94tjpmWyjhZIZPOJ5J54EMi/jWMyaDVH0uGUDB8Rv5hnxl+&#10;arZvH9NbpyUe7dt0seQzWxd34k7f3XTYuSRIBl6Wk+4rKHLYtKmRY5JaSomMDugmWPyR6gT70/do&#10;91/YcWFzzztER2a6cpFd20njW7SAE+GzaVeOQqCyrIi6wGKFtLUFftZ7++33u5Pc7dy9cXFvv0MX&#10;itaXSLHOYtQUyRlHlilRWIV/Cldoy0fiqgkj1Hf9wD1NXXvfuvde9+691737r3Xvfuvde9+69173&#10;7r3Xvfuvde9+691//9Df49+691737r3Xvfuvde9+691737r3Xvfuvde9+691737r3VBX/Cgz/smv&#10;pn/xNQ/94rcvvo3/AHa//T1Oef8ApQ/9rUHWBP3+/wDlR+Qv+lw//aLL1qaxfpX/AFl/3r32Sfie&#10;uVEnE/n1d7/IB/7LF7O/8QBuT/3vOuPeAn95B/05DlP/AMWSD/tEves1vuK/9PpvP/FZvf8AtM23&#10;rcC98Teuu/Sa3ntHA7/2fuvYe6qIZLa+9ttZ3aO5McZZYBX4HcmLqsNmKIzQsk0IqsfWyR6kYMuq&#10;4IPs12Letx5b3vZ+Ytnn8LdrC6iuYHoDomgkWWNqGoOl1U0IINM9FW+7Lt/Mmybzy7u8Jk2q/tJr&#10;aZQxUtFPG0UihlIZSUYgMpBFagg9fPe+VPx93X8TvkF2B0fvClrY4tvZeaXZ2cqqT7am3hsqvlkn&#10;2xujHmOSopmhyeN0+ZI5ZPtatZqaQiWGRV+lT2g9ytn95Pbblvn/AGSaMvcwgXMStqa2ukAE9u9Q&#10;GrG9dJZV8SMpKo0OpPA33N9ut69tubt85R3hXa7spmCyFQv1FuSTBcoAzDTPHR6Bm8N9cLESRuoA&#10;kEH6EEf1BuPch0I4jqNyCOI6796691737r3XRIHLEAf1Jt72ATwHXgCeAr0Mnxp6B318ru99i9I9&#10;d0NVU1uey1LNuXNw0v3WO2ds6nqac7i3fmmaelhTG4ShkL6GljeqnMdNDrqJoo3A3up7j8v+zvt5&#10;zDz9zPcIsFvCwgiLaXubllPg20WGJeVwBUKRGmqV6Ro7CRvbj283/wBxeZdp5U2G3Y397IF16dS2&#10;8VQJrqUalHhW6Euw1KXIWKPVLJGjfQ62ttnCbL2xtzZ22qCHFbc2ngsRtrb+Mpxpgx2EwWPp8Xiq&#10;CAfiKkoaWONf8F9/M7u+63++7tum+brcNNul5cSTzSHi8srtJI5+bOxJ+Z6777NtG37BtG1bFtNu&#10;IdqsraKCGMcEihRY40HyVFCj7On72XdGXWnj/P1/7LT2B/4r/tT/AN7jsT325/u5P+nEcx/+LJcf&#10;9otl1yH+/T/0+W1/8V6z/wC0m/6pQb9Lf8FP+9e88xxHWFK/EPt621v+E+P/AGSb2p/4n7Of+8Ls&#10;T3xm/vKf+nycn/8Aitxf9pd311n+4Z/07vnb/pff9qVp1fP752dZz9e9+691737r3Xvfuvde9+69&#10;035aeqpcVk6qhh+4rabH1s9HTgFjPVQ00klPCFHLeWVQth9b+1NnHDNeWkVw+mBpFDH0UsAT+Qqe&#10;kt9LNDZXk1tHruEidkX+JgpKj8zQdfNk3Xns1vTf+/N2bvqKmv3TuHdOczG4J8g1Q1WcxkMlUVGQ&#10;WVap3qI2Spdl0OSygW/Hv6mtn26w2Llvl3ZtliSPaLazijhCU0+GiKqU0gA1UA1AoePXzq7tuO4X&#10;8n7xv5Wa/uXeaVzxeWVjJI7eZZnZmYnNSa56GX4p9m9n9KfIjZPY3RuLqc32filytNhNuUeNyebX&#10;PRZLD11DX4+qwWHlgrsvTNQTvI0StwYw5Hp9gX3h5U5T589st+5Y9wLtLflKYxtLOzxxeCUlR0dZ&#10;ZQUjbWAAxHmV8+hDyHzfznybzFsXMXJMLTcyWs7GBPCkn8RnjeN0MURDyBo3eqqfn5dJPu/tDsfu&#10;vuHfnYncWQyNd2HmM3VJmqXKRT0bYV6OV6aPAUeMqbPiaLCrF9vFTWBiCWa76iTnkHlLlfkPkjl3&#10;lnki2ij5Zgt1MTRkN4oYBjM0i4keWutn/FWooKAIecOZeZOa983LmHme6ebfLqZnnZgVIcHT4ek5&#10;jWIARrH+BVC+XQc0GZyW1s5hN0bfyVZh9yYDJ0OVweTx0701fQ5KgqI6mjqqWeIiSOeCeNWUg3BH&#10;sUXFja7vt9/tO5WqT7XcxPHLG4DI6OpVlYHBBBII6ItvuLqCWOa2maOSN1kV1JVo3Rg6SIwIKujA&#10;MjAgqwBBBA6M38te8vkd3xuXr3L/ACbyG5Z9yYXaVLFtaDcm3Kfacj7er5nmTJ0uMpMRhoKqLKVE&#10;LM1X4mNQycudPET+zPt/7X+3e1cy2XtPbWq7XPesbgwTtcATIADG0jSSlTGCAI9Q0A/CK9DDnfnr&#10;3M533KO+9yN0urvcYrNI4GmgW3ItiWZHREjiVhIxZjMFJkIyx0ihRc+I46CSYMYJIyrRyxMUdHU3&#10;VlK8ghh9fc07cWa5VCNSniDkdBHaS73aRldSNggioI6+hR8FNw57dfwz+MG4Nz1FTV53JdIddyV9&#10;bWs0lZXvDtuhpochVSv65p6+mhSZ5Gu0jOWJJN/fzT/eF2zbtn98/drbdpjRNvi3+9CKuFSs7sUU&#10;DACMSoAwAKDh13j9iL28v/Zr20ub9na5/c9uupyWZljQRozMxLMXRVYsSSxOokk16Nf7hzqWetb7&#10;/hRduzdOL61+MO0sdkchSbR3Tvvf1fumlppJo6HIZHbmI2su24sj4yIpfAmbrniR7jUCwF1uOov9&#10;2Js20XfNXuzvNzbRPvVnt1mluzAF0SeS48cpXIqYogxHlQHB657ff03HcktvbPZ4pG/dEy7nPImd&#10;LT2/0CW7Hy1KlzcaQc9zEcD1q9zwQmnZCAI9NtV/oLfW/wDX31sjkfxQQe6vXMCKWQTBge+vRpNu&#10;/LT5HYH45Zn45Ybf+epOjcmtXT5Db0VLi3pmpslUtV1+PTNPjnzVNQVlSC8lNHVLC/IK2LAxFufs&#10;z7X7j7oWPuhfct27+4ERVkmLSBtSLpRzEHETOq4VzGWGKGoHQui90uftu5Zuvbaz5xmi5NuZTJJY&#10;qsQVmZ/FYa9HjKkjjW8ayBHOosp1NUrdNBAtOiIA0YUi5N7j6cn3LsskhlZmNGr0EZ5ZWmZmJD16&#10;2Af+E7G6c9D3J8lNkQVddLtOs2Jt3c1VRGRnxtNn8VuKPF0NQEJ0RVc9BmalOPU6JzwvHN7+832j&#10;bn5H9rN/khjG8puM0CtTvaGSEyOteJUPEh9AT8+ug33FNz3GLnrmfaVDDbbnZBNJT4fFt7mJISfL&#10;VouJgPMivEDG2J7439dQugy7rzOa250321uHbbTJuLA9Zb8zOBemF6hM1i9rZWuxbwCxvMtdAhQW&#10;5a3sV8h2NhunPPJm2boFO2XG7WkUwb4TFJcRpJX5aCa/LoHe4m4bhtPt/wA9brtDMN1ttnvZYSvx&#10;CWO2keMr8w4FPn183vHTSZAVlfXzyV9fWV9XUVdVVyNPUzzzytLNLNI5LvJJIxLE8kn39Rt0i2xg&#10;traMR2yRqqqoooAFAABgADAHXz67kzpOiJVUCD/i6+Z+fRrPgvvnd/WvzU+N+d68mros3k+1No7X&#10;yVFjjO38V27ufM0mD3DjKump2U1NJVYeum1q10Swcj0giHvvB8v7JzV7D+6O38zJGbCLZ7mdGen6&#10;c0ETSwyKzfCyyItCMmpXz6kz2W3vedk9x+Q9y2ud1vU3i0RaVq6TzpDLF81mikeMjzDevX0JffzU&#10;dd7+ve/de697917r3v3XutN3+fluLO5H5t7H2vk6ys/u7gej9s1WAxkkrrj/ADZbcu7JcnkYae/i&#10;aqqqiAQySW1MtOik2QAdxf7ubbNvtfYPmDdrSBP3nccwTrNIANdI4LcRoTx0qDqVeALseJPXI/78&#10;F1fTe7BSbV4Nvs9qkIJNAjvcO7KOALyEq7AVbw0DEhFApQylPSNS3kVI9DKyMvpOpTcWYc39552k&#10;swm7STXj1hfYzXAn7CTUUNc463uv5T2+N6dg/AjoXOb6atny9JiM5tuhr8gKg1WS25tfc2XwG3Kt&#10;5ap3mqQMRQRRLKTaRYgw4I9/PJ98fl/YuW/vF+4u38vCNbJ5op3RNOlJ7iCOadQFoF/UdmK/hLUO&#10;eu2f3T933befYvk+bd3Z5YDcW8btWrQW9xLFDx4iNFEQPpH1Yv7xi6yN697917r3v3Xuqt/5y269&#10;ybS/l89zVG2q2sx0mZqtl7azNdQsY54dvZrdmKp8rEZlGqGDIxhaSUi2qOdk+je8ufuNbPtW8/eU&#10;5Fi3WBJVgS6niR8gzRW8jRmnmUNZF9GQN5dYwffA3DcLH2N36OxZgl1d2kExH++XnQupI/DIVWNx&#10;wZXKGoYg6PuOSI0NMygPriBLH1Fr/kn8++/dyz/USg4oeuLN40gupgcUbh1dZ/IR3xu3AfMDdWwc&#10;FNWzbK3v1xna3eNCmuXH09ZtqSnrNv5eZf8ANU9TT1VRJSxyfqK1bJ9GPvA3+8X2DZty9ktn5j3F&#10;I136w3SJbZzQOVnBWaMeZUqokI4VjB8usy/uVb7vNl7yWu12zt9BuO13C3KADSUtwJYZn86xSkxI&#10;1aL9S6/j63HvfD3rr11737r3Xvfuvde9+691737r3Xvfuvde9+691737r3Won/woG3rvXJfJPqzr&#10;rLTV9N13t/q+j3PtqjJqIsZkNxZ7O5yiz+UsW+1qqyCDD0tNexaFEtwH57Tf3bWw7Da+1nN/M9mk&#10;b8zXO7NBO3aZEhhiiaGP+JVJkkf0Yn+jjk99+Xe98m90tp2Wd3Gz2mzxSQIfgLTyzCaYerMYkiJ8&#10;hEBiprRLVwwPSSrLpVPH+ocW4+oPvoZC8izIUrqr1gzbySrcIyVLV4dHJ7A+SvyX3N8Kupuh92U+&#10;bp/jvgNySnaO6pMJmKOHctViZspJTbbqN1yuMXnaDb01ZN4aRBqpzEmq/iXTBvLftX7VbT78c5e4&#10;mzS27e5tzaj6m3EsTGBZBGGnFuB4kTzBV1SHD6jT4zWVNy9xPczc+Qdg5B3Mzf639leSy2rGGVVk&#10;lBkJiNwT4c6W5lcpCK+EdOOxNJN5YoDSuhVfGYiNVh+nT9b/ANfc4o8njKwJ1V6iqOSUTqwJ16ut&#10;qr/hPNvjeeX6N7p2DklravYWx99YWt2bk6mp88FNktz46vk3NgKFGXXDT0hxVJVlQxTyVrEAEsTx&#10;+/vL+X9isvcDkTmO1Macxbht8q3MarQskDoIJnPAlvEkjrStIgCSAKdSvuH73vl1s3uHsN3C37jt&#10;rq2nhYntWa4SRZ41B+EaYIZSBjVIzUDOxbYb98z+s/uiN/zKd87564+DnyH3d1ya2LddDs6koaas&#10;x0hhrsXi89uPCYDcmXppVBeKXFbcydXOHWzJ49QItcZA/dY5f5f5o+8B7Z7LzQIzs8l8zsriqSSQ&#10;wSzQRsOBEk8caUODWma9QL953ed62H2L9wNw2CWSPcDBDFrTUHSK4uYIJ3UrRlKwSSHWCCnx1Gmv&#10;WgxjljMUjiRpnlkaSWSRtbtJISzszm5ZmJ5J9/Rnclg6qV0qooAMCg4Y64a3jOJEUoFVQAABQADh&#10;jy+XRw/g98gfkF8du3dyZz42Yet3VujP7LyWLz+1qfb+Z3ZRVWEgnp6xspVYTDSw1HkwtREskVST&#10;pg1MDw5BhH3/APbb229zeStr2/3Tvo7Paba/SSG4M0VuyykFfDWWUEUlUkMnF6CmQOpN9sfcH3H9&#10;vN4O+e3UDzb1JaywtEIJblXhbS7s0MRDN4RRXVz/AGZBNdLMCVDIZKr3HnNwbjzdZLls7n83kctm&#10;shWyGaqqsnX1U1VWzzyGxMktRKzN/iePcx21rDte37btdhAsO321ukcSIKKsaKFQAegUADqN768v&#10;bmUT3U7tNJV2cnudnOpnY+bOxLMTkkknozfwI3luzrv5vfHXcHXwq33DW9k7Z2xVY6gFTJ/FNu7q&#10;yMW39y0FVTUjo89NNgshOW1XSPSJGFk9xR94vY9m5m9gvc7beZdA2yPap51d9I8Oa3QzQOrMKBhK&#10;iUplq6R8XUp+y2/b9sXuR7ebhsmo3y7zbRqACS6TyrBNHjNJIZZEPyavl19Bz381vXezr3v3Xuve&#10;/de697917r3v3Xuve/de697917r3v3Xuve/de6//0d/j37r3Xvfuvde9+691737r3Xvfuvde9+69&#10;1737r3XvfuvdUFf8KDSB8aumifp/pqH/ALxW5ffRv+7Xz7qc8/8ASh/7WoOsCfv9CvI/IP8A0uH/&#10;AO0WXrU2jFkX/FV/3r32Sbift65UOe5vt6u+/wCE/wCFPzC7PYtZv9l+3IVU2Ba2/wDrVTxe5sHv&#10;7wD/ALyEkeyXKQAx/WSD/tDvv83Wa/3FRX3qv/QcsXn7frdt/wBn9nW4B74nddduve/de6KP8t/h&#10;H0F809oUW1+5tuVUmSwbyzbS31tuqixG99ozTtG1UuIystLW0tRj65Yws9FW09VRyG0niEyRSxzR&#10;7Me/nuP7Eb3Pu3Iu6ILW4AFxaTqZLW5Arp8SMMrK6VqksTxyrldZjZ0aJ/dX2Y5J94NshsuaLWSP&#10;cIK+BdwFUuYKkFlVmV0eN6UeKWORM61VZVSRddjsP/hPp8mMXuSvh6k7m6X3JstJI/4VV76n3ptH&#10;dMkbxq8i5DD4baW8cPCaeUlA8eRk8ygPojLFF6b8s/3k/tTd7XbvznyLvtrvxB8RbQWtzbgg0GiS&#10;W5tpDqGaNCukkrqamo4Abv8AcN9xYL+8XauZtlvdtDDwpJHuLWZgQCfEgW3uY0KtVRpuZNQAaikl&#10;FRI/kE/OI3v2D8axb/s7+xCT/wCwrt7P/wDk4393/wD6Zrmr/smsv+9h0Vf8Al7rf9HHYv8Asquf&#10;+2Lrx/kE/OIW/wCMhfGs3H0/vf2ILf7fqu3vX/Jxv2A/6Zrmr/smsv8AvYde/wCAS91v+jjsX/ZV&#10;c/8AbF0uOu/+E+XyUyu4KWHt/unprbOz2dzkKvYUu8947nWNRqWOixGb2psvEN9w3o8j5BfEPV43&#10;tpJBzN/eUe1lntsz8lcib5d72B2Ldi1toK+rSRXF1JjjpEJ1cNS8Qb7P9w73Dm3C1XduZ9mstrqf&#10;Ekia4uphQY0QNBbRtU4Ja4TTxo1NJ2H/AIh/B3oD4U7RrdtdN7dqv4vnTFJu7f8AuWpiy2+N3SwP&#10;I9MmUykVNR0tJjaLyEQUVFBTUiH9wxtM8kr8zPer3/8Acf353qDdeedzT6K3qLazgUx2tsCAGMcZ&#10;ZmZ2p3yyvJIfhDCMKi59+1PsvyT7QbdNa8tW0ku5Tik93OVe5mAJKoWVUSOJOCxRIiYDuHlLSMb7&#10;3CnUtde9+691p9fz/YFh+Z3WLr9ar46bYqHH+1J2L2dTC3+ASnHvtp/dwSF/YvmxTwTmecD87Kwb&#10;/CeuR337ognvDtrj8fLdmf8As83Jf+fR1SO36W/4Kf8AevefA4jrCJfiH29ba3/CfH/sk3tT/wAT&#10;9nP/AHhdie+M395T/wBPk5P/APFbi/7S7vrrP9wz/p3fO3/S+/7UrTq+f3zs6zn697917r3v3Xuv&#10;e/de6KL3p88fiT8bdw020e5O6ttbV3VUpBK23Kakzm5s1QwVTaYJ8vj9q4rN1GFil/UpqxDqj9Yu&#10;nq9zT7e/d395/dPbJd65H5DurzZ1JHjs0UETleIje4kiEpHA+GWoe05x1DnPXv8Ae0ftvua7Lzbz&#10;hHDu9KtDFDcXUkYIqDKtrFMYajKiXQzAgqCCOhy6s7h6u7v2rTb36k31tvf+1qtmjTL7cyMVbFDO&#10;hIelroBpq8bWpb1QVEcUq/lR7j/m/kjm3kHeJdg5z5eutt3dBUxzoUJHkyH4XU+TIWU+R6HfKPOv&#10;KfPm1LvfJ+/W+4bYTpLxNUo38EiGjxOBkpIquBkjqgb5r/yJsp2n2jnu0vitv/ZPX7b2ydfnd17H&#10;7DOfpcBQ5zITPVVlZtnKbbwe4aqGir6uV3NJLTBadmPjkKWRejvsN/eF2nKHKW3co+7/AC3f7kLC&#10;JIre7svBaZ4kAVVnjnlhUsigDxFkq4HctascGfdX7k9/vXM15vftxu1hHtV5M8slpeyTRLbu5LP9&#10;NLDb3JaJmJKwSIvg1KpKY9EaC9/La/k55T4mdp/6eO9t/bU7C7JwtBXY7Y2H2VBlpdr7ckydLJQ1&#10;uenyW4cZiMhXZb+HzywQotJEkIlZ9btawK+9L9+C095eUP8AW79vOXLzbeVp5Ee7lujGLicRsHSE&#10;JDJIiR6wrsTIxbSBpUVqL/YH7p+4e3PNNvznztudjNf2Yf6S2tDJLEkkishuJZpobd2dY2ZY4lhC&#10;ozM5kchNEr+Yr/JspflLvt+6Pj/u/avVnZ+ZKjfGI3TS5SPZe76pFCJuH7rA0OUyGFzzRKFqClHP&#10;FV2Dnxya2kZ+7H9+SX2i5eXkX3I2W83flOD/AHEkt2jN1bKcmHTM8aSw1ylZEaPKjUukLX32+6Gv&#10;P3MNxzhyDe2Vnut2a3dtcmSO3lkxW5jlhineGVlxLH4LxzNSSsUnitKBPww/kP5rrbtXCdm/K/sD&#10;YfYWO2hVQZXb/XWwBuCvwOXzVK6S0VTunK7kwm3J5cbQ1ChzRxUrrUlVEkgTVG0he+v94fYc08n3&#10;/Kfs5y3uO2XN6hjmvbzwUmjiYUdbeOCWcB3GPFaQFASVUtRgDPa77kl7tfMdpunuXuG2zbFayiRb&#10;O0eaYXTqQUFzJNBbaIVYVkgRJPH7UeQR+JHIfj+ZT/LLwXzn2/tTObR3Ljuue4evaWox22s3X0U8&#10;22c3gqh4pP7u7jhxqPW0lPRzR66WqgimeDU6GJ1YaMdPur/eu3H7vu5bxt+9bVLunJG5uHniRgJ4&#10;pVBHjQFyFZmBpJG7KHora1IOqcPvDfdxt/d+Dbt35evLex5ts4DCviqRb3EFapDK0as8RiYkxSpH&#10;JpDOjRMGVo6pujP+E9XaLb8xdb8m+4+va3rfH1kdXkdvdUVG6q7cG4YaeVXGLbJ7l2ttylwlPWqu&#10;mSdFqZY1JCLqswzD9wf7y3lEcu3cHtRyPucfNMiFUm3BbdIYSwp4miC4naUpxVCY1JA1GlR1jbyf&#10;9xjmxd8sn5x3/a7bl5GDS/Qy3E9zKBxiQzWltHDqwPGJlIFaQ1oRtLbb27hNobewO09tY2nw+3Ns&#10;YbGbewGIpAy0uLwuGooMdi8dTB2dxBRUNMkaXJOlRck++RO6bnf71ue47zut00+6Xc8k00jfFJLK&#10;xeR2pQVZ2LGgAqeuk207Vt2xbXtuybRaJBtVnbxwQxL8McUSBI0WtTREUKKkmgyenr2g6MOis/MD&#10;4j9YfM7p3J9SdlwzUo+5XM7R3Zj4opM3svdVNTz09FncYJSiVEfiqHiqaV2WOqp3ZCVbRIkveyfv&#10;RzZ7F872nOfKsiudPhXNu5IiurdiC0UlKlTVQ0cgBaNwCARqVot93fajYfd/lOXlveZGgukfxba5&#10;QAvbzhSocKSBJGwJWWIkCRDhkkWORNbRP+E8fyll3EMfVd/dJR7GNYEfLUyb7fdBxglt5VwEm1I8&#10;YK5oefF/EzGG48hHPvqW395j7RJthuYfbjfzzB4dRGxtBB4lOHjC4Mmiv4vA1U/D1z+i+4t7mLuC&#10;13jl0WviEeN494zhPJ/p/oVUvwPh/UBfLxfPrYf2J8DuhdkfE5viD/A3zPX1ftiswu4sxWJBDuTO&#10;ZvJxtJkN4tWwxn7HO/xJ/uKYx3SmCJGNSKdXMzmH7xHuLv8A7yD3r/eAg5kju1lhjUkwRRRmiW2k&#10;nvi0DQ9cyVZjRjjOPZvYDkLavamf2mltDPtNxGxnnYATyXLnWboN3aJEko0KiqxKiRjUi0OvVuz/&#10;AITy/Jil3ZkKPr7vnpqu69NfKcTkt2f33w+7Y8W0t4kyGExG089iTWxwmx8eQKOwvdQbL0t2b+8v&#10;9qZtmtp+ZPbvfY+ZfDHiJb/Sy25kpnRLJcQyaCeGqGoB86Zwg3P7ivuKm43C7ZvmwXNgHpHLNNd2&#10;8jJ/FJAllcKj/wBFZ5FJ/GOr6P5fvwB68+CHW+RwODr/AO9vZG9JKGu7I7BnpPs3zNVQrP8AY4nE&#10;UbSTyY3b2Karl8MZdpJZHaWQ3KqnOz7yP3j+ZvvD802u47hb/Rcr2AdLKzDahEr01ySNQB5pNK6m&#10;oAoARcAls1/Yj2M2r2Y2O6jN4L3mi9CfU3OnQulK6IIEJJSGMsxqTrlcl3oNEca17o/mDfDn4+bp&#10;Gye1+89s7e3Ys0UFXgaGg3HurIYuSUsAuaj2lhc4uEK6TrFWYSn9oD2Q8ifdr98PcraP3/yd7fXd&#10;zsxUlZneG3SQD/fRuJYvF+Xhhq+XS7nH7xPs1yHu8uw8y87Qx7xGaSRQw3F00Rx2y/SwzCJqEHQ5&#10;V6Gunox2wOxOu+5NmUG8+u907e39sjcFPKlJmMJVwZTFVsTJoqaSoUX8UyK+manmRZEvZ0F7e4v5&#10;j5Y5m5G3242LmfaLnbt/tmBaKVTHIp4qw9RiqupKmlVJ6kflzmfljnrY4t75a3a23HYbgMuuMh0N&#10;O143U5Vh8LxuoZeDKOHWn1/Nt+CPVnxU7L29ufpTP0eP2/2hJuTL1/WNTkIqis2TkKGXEzy/w3VK&#10;9Z/d3JnM3pUmGuARlAzqA3vtp9zH7w3N/vByrue08+bc8u5bQII0v1QhbpHEgGvGnxo/CpIVw2oN&#10;RTUdcfvvY+0/Kvs5zhsict7l4mzbuszLZkh5bExeHVAalmtpBIPB8Qa00spdxpIsF/kn/BDqSDbe&#10;E+Y25dx47fvZ802dx21trwmlloeqzTZHJYJ8lkKfzTTzbqy1NRyS00siRJTUswMYaQ60xs+/p94f&#10;nSTdL/2P2ra5du5TVYnuLg6g+4akSUIhoALeNmVZFBYvItGIUaTkN9yn2h5W3XabD3d3HcY7vd4p&#10;pkt7MaaWTpJJD404qWaeRVLwAhUjjcOA8hVo7w+9/k70L8ZsFTbh7x7M29sGhrvKMbT5BquuzWWM&#10;KlpRiNvYalyOeyYitZmgpnVTYEgke8APbz2m9xfdbcJds9v+VLncriOmtk0pFHXh4k0rJDHXyDuC&#10;fIdZu8++6nt/7Y2tvdc8cywWImr4cZDyzSUwTHBCskzqCQGZUKrUaiK9Qugvld8eflBjK7KdFdpb&#10;e38mKWJ8tjqMV+Lz+JjnIWKbJ7bztHi89RU8jnSsslOImb0hiePb/uN7O+5ftLd29n7hco3O3NMS&#10;I3bRJDIRxCTxNJCzAZKhywGSKdM8ge7nt17oR3Tckczw3s0ABliKyQzxqSVDtBOkcwjJBCyaPDYg&#10;hWJ6MN7jTqR+ve/de6qz/mc/Arpb5WddVXZW79yY7rHsnq7a2SG3ez8pXwUGDhwdK9VmDt/dprZo&#10;aWTCCtlmlikDxy08szkMQxX3l59077xXPfs9zPDyrsm1y7tytu94njWEaF5TKwWPxrfSCwl0hVZa&#10;FXVVBAIB6xV+897I8p+4XLt1znfb3DtHMu12TBbuZ1S3kgjLyi3utZAEau8jRSKVeJ5HPcrMh1b/&#10;AIC/DXa/y7+Q9B1T2N2FS7N2pi8dU7kyApKimXM7ujxeSxVEu1NuyVU0cMOUyzZIMJNMzJDFIVjd&#10;tI99cvvG++W7ey3tncc4cr8tPfbxNKsCag3hWxkSRvqJgoJMceimmqgsygsBXrmD937knavdz3E2&#10;7lO83wbXZyWrzvIwXxJAjxJ9Nb6zp+ok8WqEhwqo7aHICnez2RsvbHXOz9s7C2XiKTAbS2fg8bt3&#10;buGoYxHTY7E4qljo6OnQfqdliiBd2JeRyWYliSfno3/fd25o3vduY9+vXud5vrh5ppXNWeSRizMf&#10;TJwBhRQAAADrujsGxbVyxsm1cvbHaLBtFlAkMMY4KiKFFScsxpVmYlmYlmJYk9Kn2UdG/WOaaKni&#10;lqKiWOCCCN5pppnWKKGKJS8kssjlUjjjRSWYkAAXPuyI8rpHGhaRiAABUknAAAySTwHVJJI4o3ll&#10;cLEoJJJoABkkk4AAySeHREs3/M6+B+3t7y9e5X5IbKi3FT1ctBUvT0u46/btNWQzCCWCfeFBg6na&#10;cZjlNixrdAsbtZWtkNYfdO+8RuewJzLZ+11+22MgdQWgSZlIqCLZ5VuDUZA8KvDGRWAbv703sLZb&#10;w+xze4UBu1k0F0gu5LcNn/iVHA1sVFMuJSg82HRnuyOvutfkV1NuTr3d8GP3n1p2Xt1qCuOOr4qi&#10;jyeLrRFVUOTxOUo3lhM1NURRVNLURsyrLGji4FjE3K/MvNPtjzltfMuySSWPNW1XWtNaEMki1V0k&#10;jYA0ZS0ciMASrMMdSnzJy9yx7mcn3+w7oUvOWdztx3xSAhlqskU0MqEgMjqksUikgOqsK061f+yf&#10;+E83f1Ju/Ix9L96dUVPXklZI2HXsNt44bdePxzs7Q01bBt7ae5MXXVFMpCGVJ4RLbVoS+kdaeVv7&#10;y/24m2W2bnv2+3lOZgg8X6L6aW3dxxZTNcQSIG46SjaeGpuPXOPe/uKe4Ee43g2PmLZL3bNRMUl1&#10;Lc2s5UntEscNncxhgtAzxyUdgWEUYOlbp/5cH8uTZ3wJ2TnjNnYt+9v79+1/vxvlKN6KiioKJmlo&#10;tsbZpahpKqmwlPUu00skhWWsm0s6qI40TBD70X3oN8+8Xv8AtwTbjt3JO3avpLQsGcu2GnnYUVpW&#10;UBVUVWNahSSzM2X3sB7AWPs1YbhfX99He843yKk0yKViihQllt7cN3adR1yysFadwhZEWONEss94&#10;rdZGde9+690XXvv5Z/HX4w0VDW959qbf2IcmrSY3G1KZLMZ+viUyA1FJt3b1Bls7LSlomUSin8Rd&#10;SobUCPcne3Ps17ne7M9xB7fcoXO4iI0d1KRwocYaaZ44g2QdOvVQg0oa9Rpz/wC8Ptt7X/SrzxzV&#10;DZ3M4rHCFlnnda01iC3SWbw64MhQRg1Bao6ceiPk90J8mcHVbh6N7M2/2BQY940ycOONbQZjFPKq&#10;tEMrt/NUmNzuNWUNZWmpkVyCFJIPtL7h+03uL7UbhDtnuDypc7bcygmMvoeKQDj4c0TPC9PMK5I8&#10;wOlXIXup7f8Auda3N1yPzLDfCGniIFkimjrwMkEyRzKrEEK5QKxB0saHp37o+QXS/wAeNuw7r7q7&#10;G2317hKqdqWhnzdVIavJVCKHkhxeJooavLZSSJSC4p4JNAYarXF0fIvttz37mbnJs/IfLF1ud+i6&#10;nESjSingZJGKxxg+Wt1rQ0rQ9Keefcnkb212+Dc+eOZLfb7aVisYfU8krAVYRQxq80pUZbw420jL&#10;Ur0gegfmh8YPlDPX0XRvb+3d7ZbGQNVV23xBmNvblgo0lML1w25unG4XNz0CSWDTxwPCpZbsNS3E&#10;XuP7Fe7PtJHbz+4HJV1YWUraUmrHNAWIqE8e3eWIORwRnDGhoDQ0JOQfez2v9zriey5K5shutxjU&#10;s0DJNbz6AQC6w3McUjopIDOisqllDEEgdGg9xL1KfXvfuvdV7/zC/wCX9sb55da4vBZDMf3J7L2T&#10;UVeR683/AA0IrloJayNFr8DnqNJIJshtzLGGMuEkWWlmRZYtX7kUuSv3aPvI8wfd35qu9wtrL6/l&#10;W/VUvbMvo1hSdE0LEEJPHU0qCsiko9O10gH369iNr96NmsfDvVsua7DX9NclNaMklPEt51BDNDIV&#10;VgynXDIqyKHUyxS0QbP/AOE8nyXrd0Y+l7J736Yx+w/v4f4xVbNffGc3RJilkQzrjsZmdobdxa1s&#10;sWpV8tZoRrE6hx76H73/AHmHtVBtNzLyt7eb7LzF4Z8Jbn6SK3ElDTXJFczSaQaE6YqkYxx6wv2n&#10;7i3uOdwtBum+bBbWBYeJLDPd3EqCuTHDJY26O1OGuaMA+o47A3Z/wD+O3YnxLxPxGyeHqMH1rszC&#10;0Eezs3R1MS7h2nnMLDO8G8o8jUoYKjKVFRUTy1/lXw1SVEqMEVlKc2uUvvHe5vLPvNe+9FpfLcc1&#10;X07m5iZT4NxFKQDbFFNVjAVFh0nVGUQgkg6s2+Y/YH2/3r2q2/2ukha32fbkD21wCpmguFD6rssw&#10;0s8pklNwCAsiyyKNFVK6Vk/xuhPyfb46f6Rtux4B+4T1YOxpJ4f4NHjf74f3X/vRIBOsX2i0/wDl&#10;RXyW0+nV+ffeCP3Sce0o9zv6r3R3IbJ+8PogD4pf6b6j6cYrqr+nXTxzTy64ojaLdfcQ8hDd7YTD&#10;fv3d9cR/iv8AuV9N9We/+xp+qV8T4e3X+LreW+IPxb6x+IHSG3Onuq5KnI4alknzuW3RXyU82T3j&#10;uHLpDJX7jrZKX/JVWqiiijp4orxw0sUaAuQXb5+fev3d5s97Of8AdOd+b1WK+cCGOBARHbQxkhIF&#10;Dd3aSxdm7mkZmIFQo7qe0vtny97Vcn23LnL87XAkczz3Ladd1NIqgynR2hdCJHEqkhYkQFnbU7Ge&#10;9xN1JvTLuPbmC3ft/N7U3Pi6PObc3Jiq/B53D5CIT0OUxOUpZaLIUFXEba4KqlmZGHBseCD7X7Xu&#10;e4bJuVhvG03b2+6WsySxSoaPHJGwZHU+RVgCOi7d9p23ftq3HZN5so7nabuB4ZonFUkikUo6MPMM&#10;pIP29as/eX/Ce3tf/SFmK3409ydcUXWWVr567H4LtWo3bQbk21DUyPKMSlbtva+5KLPUtFcJHUP9&#10;pK6W1R3BJ67e3395Xyd/Vqxg91ORt0k5shjCPLt4t3gnKgDxCs9xA0LNxKDxFB4NQ0HNjm/7i/Nf&#10;77u25M33a7jl41MP101xBcRgnEUhhtLlJdAx4wMbPisINWNrX8tf+WNtn4L4bcG6N1bgx3YveG9q&#10;GPFbg3VQ0dRBgcDgY5vuG25tWLIJHWyU1bUIklXVTRxS1BjRRHGikPh596f72O7feDvtt2jZ9tl2&#10;zkCwkMkNu7AzTTEU8e4KEoGUErHGpZU1MdTMajJX7vf3cLP2gW833frq3vedLmEw6olJgtYCVZ4Y&#10;GkVJJPFZUaWV0jLBERY0CsZK8fl3/IT3VvntXc3YPxV7L2Dszb288nW7gyWweyDuOhotuZjIStUV&#10;tPtvLbawO5JKjCzVUjPFDPTxSUyt49cgUMcmfZX+8W2fl/k/aeWveDlXcb7c7GJYUvLLwHaeNBRW&#10;njnmgCyhQAzI7ByNWlSSOoG9y/uQ7tuPM11uXt1um2Jy9cSM/wBNeSTwtaliWaOGSG3uhLCGP6Su&#10;sRiSiFpNIboxv8uD+TcnxL7Ji747y3xt3svtfD0dZRbLxe1KXJHZ20ZshTyUdZn1rc7RY3JZfOPQ&#10;zyQwFqSnjpRIzjXJoeOL/vRffib3m5Wf279v+X7rauTp3VrqS4ZPqbkIQyw6YmdI4tYDPSR2k0gH&#10;SuoNInsJ90+49uuYrXnHnfc7O53WzD/S21r4j28UjgobiSaaKF5ZFjJWJPBRImZpCZHETRXs++en&#10;WbHXvfuvde9+691737r3Xvfuvde9+691737r3Xvfuvde9+691//S3+Pfuvde9+691737r3Xvfuvd&#10;e9+691737r3Xvfuvde9+691QV/woN5+NXTX/AImof+8VuX30b/u1/wDp6nPP/Sh/7WoOsCfv9/8A&#10;Kj8g/wDS4f8A7RZetTdP0r/wUf70PfZE8T9vXKdvib7ejj/y9/kZTfFX5g9WdrbgyMmO6/mqqvZv&#10;Y8imraCPZ27qdsTkMnV01BT1dbXw7arJafLCniieSaWgRVBJA9wf95X2wl94PZLm/k7bbYS8yKi3&#10;NkO2pubZvESNWdlVDOoe3LswVVmYkgA9TR7D+4sPth7lcqc13buNriuDFd6Q5/xSdTDMxSNXkkEA&#10;YXSxIrNJJAiqCSOt+6kq6WvpaauoamnraKtp4aujrKSaOopaulqI1mp6mmqIWeKennicMjqSrKQQ&#10;SD7+ceaGa3mlt7iJo542KsrAqyspoVYGhBBBBBFQcHrvDBPDcww3NtMslvIoZHUhlZWFVZWFQysC&#10;CCCQQajqR7b6d697917r3v3Xuve/de697917r3v3Xuve/de697917rHLLFBFJPPJHDDDG8s00rrH&#10;FFFGpeSSSRyESNEBJJIAAufdkR5HWONS0jEAACpJOAABxJ8h1V3SJHkkcLGoJJJoABkkk4AAySet&#10;CD+Y18kqT5W/L3sPs3AVr1uxsHJT9f8AXjsSYn2ftQzUcORpw8FPPFBuTLvWZZY5F8kJr/GT6ff0&#10;Yfdg9rZvZ32U5Z5T3KAR8wXAN5e+oubijFGoSCYIxHbllNG8HUOPXB/389yx7pe5vNXM1vI52RpF&#10;gsga4tLcaInAKqyid/EutDjUjTsh+Hokrfpb/gp/3r3PQ4jqE1+Ifb1trf8ACfH/ALJN7U/8T9nP&#10;/eF2J74zf3lP/T5OT/8AxW4v+0u766z/AHDP+nd87f8AS+/7UrTq+f3zs6zn697917r3v3Xui1fM&#10;btjcfRvxe7w7Y2hTR1O6NlbCy2TwImQSw02Ul8WPpMlLEwZJYsTLWCqZGBVhDZgQT7lT2P5O2v3A&#10;92+QOTd6lKbTf7jHHNQ0LRirsgPkZAvhgjI1VGeor97ubt25E9p+eua9iUfvm0sWMJI1BJJGWJZS&#10;uAwhMnilThtFDg9fPUra3Kboy2Z3NubMZLP5/cWTrMtmMvlqyfIZLIZGuneoq6ysral5KioqKieQ&#10;s7uxZiTf39LUEFptFnY7TtVlFbbbbRLHFHGoRERAFVVVQAFAFAAKAdcGb+/uZZ2klkZ52Ys7uxZ5&#10;HclnkkdiWeR2JZ3YlnYlmJJJ6sx/k4dtb26u+eXXOzdvZetbaXbkWX2hvLbf3Uv8Or6dcLkspjcn&#10;JRBvCa7C5GhSWKW2tELrfS7A4p/fh5M2Hm77u3M++bnZRjetlaO5tp9I1ofFSN4w3HRKjlWXgTpN&#10;KqCMkvup817tsXvFyYu3OywblO1ndIK6ZoXikZNYBALQzBJY3IJUCRVosj13j/fz+9dqOve/de69&#10;7917r3v3Xuve/de697917r3v3Xuve/de697917r3v3Xuve/de697917onfz/AO3N09GfDvvjszZU&#10;Vcd04PZr0WFrMdE0tTha3cmSoNsx7hARkaKPb/8AGDWPKCPEsOv+z7m/7t/Je0e4Pvf7d8qb88f7&#10;ouL7VKrmiyrAjzmHzqZvD8ML+Itp8+oV+8Tzbu3JHszzzzDsfijdUtkhjeMVeE3U0dt46+hhExkD&#10;fhKhvLr5+8QqMm9XksrW1OUyOSqp6qurq2eWqqamqqZGlnqJ6iZ3lmmmlYszMSWYknk+/pGcx2iw&#10;2tnAkNtEgVEUBVVVFAoAoAAMADAHXC2+u5PHOnHn8yTkkniSTkk5J6sG+APz27L+DdR2xSbTw8W+&#10;tvb7wSmLbWXytdS47bm6sez/AMM3ZTQxRVkEjQQVEsdRAY0+5VkvInjs2Nf3j/u6cq/eBj5Nm3m+&#10;O37nt1xmeONGee3eniW7ElSKlVZH1HwyGoh1YmT2n+8HzN7Jz7zc7HYQXEW6WoiaOV2SNbhD+hdB&#10;VBDvGpdGSimRSqmQBFHRJ95b23l2pvHcnYm/9y5fdG7t15WsyuYymSrZ6uaoqauZppApkZxFDGX0&#10;pGtkjQBVAAt7nrY9h2PlDY9r5Z5b2qG02WzhWOKNFChVUUHDiTxJOScnPURb3vG4bvuN3ue7XT3O&#10;63MhlmnlOqWWVjVndjxJ8gKBRRVAUAAdPiH8q+1/hv2vU9ldU11LW1mTxNThM3tPcX8Urdq57HVD&#10;xyhMpi8dk8VNNLS1EKSwyJMjxOoIP1HuPfer2f5O98eTouVecbd44IplliuIfDS4hdQRWOR45AAy&#10;kqwKkMDQjoY+3fuvzb7Tb5BzXyfJbR36xNFIsyO8E8TZ8OdI5ImdVYB0o6sjgEHLApr5M9/9i/Kv&#10;uXPdw9p10UmfytPS0MGHxorYNv7exlDAkFLicFj62tyE1DQR6TIVaWRnld3ZiWPs29qfbflj2f5G&#10;27knlC3I22FmcyvpM0zuSWkmdVQO5wKhQAoAAAHRZzv7h8y+4/MG58480TxSb1eMlTGGWJEjXTHF&#10;CrvIyRIKlU1nuZ3JLOzFLdEdt79+PHenV/anV2brsLuXEbuw0ctPTVM8NFnMXWV0FNk8Bl6aF1Wv&#10;xWXopXgmhkDK6v8AS4B9m3uHyZy77me33NvJ/NthHPtU9lKQWUFopFQtHNGxHZJG4DqwoQR6dOck&#10;86b5yXu0HNewztHvG2/rRMpoW0dzQvT4oplBimTg8bFT19Hj38vXX0J9e9+691qH/wA/buHf2Z+T&#10;2w+jBnsrjettsdYYTdv93qStnp8fmdy7hzOdWpzVfTRssdXNS0eOgp4S4YReNiti7X7U/wB3JyRy&#10;5Y+03MXuD+7oZeabvdpbfxmUF4oIYotMSMcqGZ3dqU1ahWoUU5Q/fi5n3a79xrXl+a4kOybft0DR&#10;QknwjNO0rSXBWulpCgjiVmBKLGwQjxJNVEVYlRTCmrKLI19BW0FTBV0lZR1M1NVQVNPIskE0NREy&#10;SRTRSKGVgQQRcc++hkBjl8WCe1jkgkUqysoZSrChBBqCCMEHiOsINvuTHcV8FDX5cPmP8nW+9/LR&#10;7w3h8hfhZ0t2Tv6SWq3fPisvtrN5aaQyzZ6o2bnsltiHPVEhVWkrcrSYuOWpY3LVJkNzf386P3qu&#10;QNk9tPffnvlblxQmyrNHPFGBQQi5hScwqPJY2kZUHkgUUx13E+7RzlvHPPs1ynvO/wAzTbtGJrZ5&#10;WNWm+lmeBJXPnI6Ivit+KTW3n0e/3jx1PPVIn89vure3WfxW25sbZ9XV4en7l3m+1905ygqZqSqi&#10;29h6AZiowqTwlWWHPTBEmW48kETobqzKc+v7vPkPYea/d/dOYN7hSeTYrET28TqGUzSv4QlofOEV&#10;Kn8LsrDIBGEf35eb932T2+5e5Z28sthvN66XTCoLw26CTwCQR2zOymRTUPHG0bAo7A6daY2E0ioz&#10;MzeMkyEksTb66j9f8D77etdOJiwAArw65NNeyC4LAADVw8utpn/hPR3BvTcnXXeHTm4MlkMztvrj&#10;LbT3BtCWurJKpcJBu1c/S5PB0qyqTT0UlRgUqI4w+gO8pCi5J5D/AN5dyTsW18z8gc8bbaxwbruk&#10;NxDchFC+KbfwWjlanxMBMUJIqQEqTTHTf7iHNW5Xdvz/AMnzM7bRafS3UKkkrE9wZ0mVAcKshiST&#10;StBr8R6anYnY298wOuhXXvfuvde9+6900bgyb4XA5vMRUz1smJxGSycdHGbSVb0FHNVJTIQCQ87R&#10;aBweT7W7baLf7jYWLyiNZpkjLHgodguo/IVr0h3S8bb9s3G/SEyPBBJIEHFiiFgo+bUp+fXzne8O&#10;2N4/ILunsLuDsHK1eT3FvLPVmRmgqKqSpgxdGJDFjcJQB9KwYzDUCR01PEipGkUQCqo49/TzyByb&#10;sftryJy1yTy1ZpFtljbKgIUKZGpV5XpxkleruxJJZiSSevnu5t5v3jnLed05q3ycy7xuNw88jnJ7&#10;z2xrwpHCgWKJeCRIijAHS3+JvyD3h8TPkHsnuXY5qK6bES1NJm9qfxGox+O3fgchSy01dg8m0MdQ&#10;GgnDrIjGKQxTRpIo1KCCD3k9tdk95fbXfuRuYAsaTBWiuNAd7aZGDJLHUjIoQRqGpSyk0J6Nfbv3&#10;I3f2z5n2jnjaIw99t8hJUuyLNC40zW8rLX9ORTwIYK6xyhS8aEPHzF+Tm+vmJ3zuPtjfnmxVP4KT&#10;E7V2VFkp67FbNwVDCiRYrHmWKmUtNUa56iYQxtPPIzsLn2h9kPafl72Q9u9r5N5d0zSamkuLooEk&#10;uZnJJkehbgKIi6mCIoUHpT7m+6m/e63M9/ztvQCT3WlYolYvHbQIKRwRMQKqMuxoNcrySEAtQAHs&#10;nfW8enN/bQ7T623Fkdrb12XmKXL4PLY2oeGWOogkBenqEB8dZQVsWqGop5A0M8LtG6srEe5G3/l7&#10;ZOeOXN65Q5p2yK82G/gaOWNwCCCMMDxV1NGR1oyMAykEA9BvlrmHd9j3Oz3XZ717bd7WUSwzJh4p&#10;E4OpyOBKsrAo6M0bqyMyn6LfS++a3s/p/qvsjJYuTB5Hf/XWy951+GljkhfF1u5tu47M1WPaKVnl&#10;j+0nrGQKxLALySffzF898vwcp87c38rWt2Li123c7q1SUEESLBM8SvUUB1BQagUzjrvxyDzDc83c&#10;jcm81Xlr4F3uW12t08eaI88CSsormiliBXNKVz0JfsKdC3r3v3Xuve/de6oW/n9dyb/69+OXWmw9&#10;l5zJ7bx3a2/K+h3jkMTVz0FXkMJtvFw1sW33qaaSOU0GQr6+OaeO4EgplU3UsD0U/u4eRuW+Zvc/&#10;mvmLftviurrZ9uR7ZJFDqks8hQzBWBGtEQqh4rrJFDQ9YL/fl5q3ba+VOT+V7KeSPbN0ubh7kKaC&#10;ZLaOPRBJ/FEzziRlwGaJK1WoOo9LRA0rx+eoDNHcyeR9dyo9Wo2IPvtAk9Jlbw1pXhQdcoo7kidX&#10;8JKA8KCnHrbX/kBd2b2358eux+qd2VeczmN6e3bjBs/cGVeoq4Y8HvGnyVbPtamyFRLIX/gmTxUt&#10;SIQAIY8goHpKgcZf7x/kLYeXfcvlfnDZobe3ut8spPqYYwqky2zIouGQAU8WORU1fiMJ8wSeq/3G&#10;Oct03blnnLk68SU7btM9vLakj9OKO7WXXbRHgFjkgabR+E3B/CVAvz985es7uve/de697917r3v3&#10;Xuve/de697917r3v3Xuve/de697917r3v3Xuve/de697917r3v3Xuve/de697917r//T3+Pfuvde&#10;9+691737r3Xvfuvde9+691737r3Xvfuvde9+691QL/woPk0/HHpWPn19zyNf8XTZmfHP/Uz30e/u&#10;1lr7oc+N6bEP53UP+brAb7/ZP9S+QE9d2lP7LZ/8/Wp4v6V/4KP9699jjxPXKpviP29cJoUnQxyK&#10;GX68/wBR9D/sD7sjtG2pTnq0cjRMHQ0PV3P8vf8AnIbu+NWCwfSnyHxGa7I6XwFP/D9pbuxMsNT2&#10;F15iIYHFBt6KnyE9NSbx2pQTIkVJTz1NLVYuldkhmlpoKWhjwG+8r9x7ZfdTcNw589s72Da+e7lt&#10;dxbSArZ3shI1zFkDNbXDglpHRJI55AGeNJZJrhs2PYb73e8e223bdyjzjZTbtydDVIWjZTe2cekl&#10;I4/EZI7i3VgFjhkkieCNiIpmiihtRsYdc/zG/g92jhv43tv5LdXUFOpVJ6Pe2fi66y1PMUV3ibFb&#10;8TbtdP4i2kyQpLAWB0uw598xOZ/uwe//ACjffQbr7VbvJIeDWsJvYyK0B8S0MyCvEKxVqcVHXQHY&#10;vvLexW/2puoPczbLWhAKXsn0EgNASAl4IC4FaFo9aE1ox6Xn+zqfD/8A7yi6A4Nv+Zt7F/8Ar5yP&#10;Yc/1h/ez/wAJJzJ/3Lrv/rV0cf6/nshn/mLvLf8A3MbT/rb17/Z1Ph//AN5RdAf+jb2L/wDXz37/&#10;AFiPez/wknMn/cuu/wDrV17/AF/PZD/wrvLf/cxtP+tvXv8AZ1Ph/wD95RdAf+jb2L/9fPfv9Yj3&#10;s/8ACScyf9y67/61de/1/PZD/wAK7y3/ANzG0/629e/2dT4f/wDeUXQH/o29i/8A189+/wBYj3s/&#10;8JJzJ/3Lrv8A61de/wBfz2Q/8K7y3/3MbT/rb17/AGdT4f8A/eUXQH/o29i//Xz37/WI97P/AAkn&#10;Mn/cuu/+tXXv9fz2Q/8ACu8t/wDcxtP+tvXf+zp/EAkD/ZougOTb/mbexf8AeT/HLD37/WI97P8A&#10;wknMn/cuu/8ArV17/X89kP8AwrvLf/cxtP8Arb0huxP5i3wh6ww4ze5Pkv1ZXU73ENJsrcMPYuWn&#10;k0lkjXEbDXcWQhEhGkSSxxxAn1Oo59iDln7sXv8Ac2330G1+1W7xyji11CbKMDzPiXfgoacaKWY+&#10;Sk9FG+feV9idgtRdXHudtd0CaBbKT6+QnyBSyE7JXhqkCIPNgM9a7n8w3+cfn/kdtvMdJ/HDF7g6&#10;+6kz0TUG8965h4aHfe/sRJCsdZtuKix1TVwbT2jXyNIlXGlTPWZWlCRTNT08tVRz9Nfuz/ce232v&#10;3Sy5990bu23LnS2Ou1tYgXtLOQGqzlnVTcXKChjJRI7eTU6CSVIZ4+f/AN4D73W5e5O23vJvJNnc&#10;bXydN23EkpUXl7GVGqFhGzpb2zNqEsaSSSXMYVJHjiee2ejaKJYkCqAD9WI/tN+WP05PvoE7lzUn&#10;rCWRzI1Sfs65N+lv+Cn/AHr3UcR1VfiH29bav/CfFr/E/tZefT37m+fwb7G2N9D/AIW98Z/7ykf8&#10;xj5OP/huRf8AaXd9dZvuGf8ATvOdh/0nf+1K06vo986+s6Ove/de697917pObw2lt7fu1Nx7J3bj&#10;KfNbY3Zhclt7P4qqUtBX4nLUktFXUzkEOhkgmbS6kOjWZSGAPs02Tetz5c3ja9/2a7aDdrOdJoZF&#10;4pJGwZGHrQgVBwRgggnop37Y9r5m2XduXd8s1uNnvreSCaNuDxyqUdfUVUmhFCDQgggHrRy/mF/y&#10;8NxfBPf+Hgxm9cZvLrTsup3HXbAnqC1LuvEUmGqqAVOH3NQ6PtnmoY81TrHWQMYqsBm0QsDGPoB+&#10;7R95nbPvC8t3sl3sMtjzXtSQJeAd1vI0qvpkgeuoBzE5MbjVHganBDHiX94b2WuvY/mDaNvvt1jv&#10;tp3BZ3s5V7ZzHA0YdbmKgVZVEsY8SMmOU6nVYsxJcd/KG/lcr1VkNkfM/tjdGH3JvDcey4sz1VtX&#10;bzPV4ramK3phdJzucyM0caVe5JMHkZIFpoVaGjMzkyvIAEwe++r97g84W2/+xXJu0z2uyWt+Ytwu&#10;JqLJcSWsv9lEgJKwCVA5diGk0rRFUnVmL90z7vL7dHyt7wcw7hC8c1mtzt1tES+gXUJAnuZCADKI&#10;ZGVIEDLEzF3kaQKsWxF75l9dBeve/de6Z87uHA7Xxs2Y3Lm8Tt/E09vPk81kaTF0EJIJUSVdbNBT&#10;ozBTYFrm3Htbt+27ju11HY7VYTXN43COJGkc/YqAk/s6Qbluu2bNaSbhvG4wWtinxSTSLGg+13IU&#10;V8s9NWzt/wCxew8Yma2FvLa29cQ6QyLk9q57F5+hKVCeSB/usVVVUIWeP1ISfWvIuPa3fOXOYOWb&#10;s2HMex3dhegkeHcQyQvUGhGmRVODg4wcHPSHYeZ+W+arQX/LO/2W4WVAfEtpo5koRUd0bMMjI9Rk&#10;Y6UddXUOMpKjIZKspcfQUkTT1dbXVENJSUsKC7zVFTO8cMMSD6szAD2V29vcXc0VtawPLcOaKiKW&#10;ZieAVQCSfkB0bXNzbWcEt1eXCRWsa1Z3YKqgcSzMQAB6k06R2ze0utOxWrl2D2Bsver4yeppsgm1&#10;dz4bPvRT0dS1FVx1SYusqngNPWI0T6gAsilT6gR7PN85R5q5YFueY+W7+wWVVZDcQSwhwy6lKmRV&#10;rqUhhTipB4Hoh2DnPlHmo3C8s80bfuDQswcW1xFMUKnSwYRuxFG7TXzxx6XfsO9CXr3v3Xuve/de&#10;6DQdz9PtvD/R8vanXR339v8Adf3MG9NuHdH2/wBz9n5f4EMj/E9P3f7f+a/Xx9fYqPIvOw2T+sp5&#10;Q3P+rurT9V9LP9PXTqp42jw/h7vi4Z6CA9wOQzvv9WBzptR5k06vpfq4PqKatNfB8TxPi7fh446E&#10;v2Fehf1737r3SH7M672r2519vPrDe9AcltHfm28ttbcFGjiKaXGZijlo6h6aco/29ZAJPJDLpJil&#10;RWAuPYg5U5m3jkvmXYubNguPC3rbrqO4hYioEkTBgGGNSmmllr3KSPPog5q5a2rnLlve+Vd8iZ9p&#10;3C2eCUKdLBXUjUjfgkQ0aNxlHCsMjrRr+df8vLe/wW3/AIjbzb3wW9tjb9bNVvXuVTyUW4Y6DFT0&#10;Ec9NujEOrw0FZAcnEiyQzTQz6WYFSCo+gT7vf3mNg+8Jy5e7mNguLDmDbhEt5GaNCXkDkNbyDLqf&#10;DYkMqslQCDgniP8AeC9otw9keY7Dbt83CC9sb1ZZLWaKqyPDCYw3jwkHwZQZFFFeRHoWVhlF2E/5&#10;W38rnD/GzZG7+wO7KnafZHYfdG2KfDVGLo6aPL7a2rsTIIaqpwtHkquJJK/IZ/XC1ZLEkaRiBERn&#10;5b3zU+9197i+909/2TlvkKK82vlnYrtpRIzGOe4u0OlZWRSQiQ0YRKxYnWzMFwOugH3bPu12fKmx&#10;7hzFz5BY3247tYeAlugE0MFnL3ODKVHiTXA0eJoASIIEjd6s5rD+Tf8AIm+SO1uw905b4wVu2N+9&#10;W5Krrcttzb2Y3JR4DeeCiqWaZNuVX8aFDhsiaOQ+KCpSqQSxhWlWNtVssvaf+8L9rd35Z2iz92YL&#10;vbubokSOeaKBprWYrgzr4WuVNQ7njMZKtUIWFK45e4v3LPcDad33BuR9vi3jlypNv/jMcV0sdSRF&#10;MtwYo3dMKJVlIlA1sIiSoNr/AC3/AOTDujqrfmV7Y+ZWP693c0GMmxuz+qo2pt5YiKtqnjM+f3U1&#10;TRNhah6SBSlLTRNOpdzJIw0qrQz96P79O084cu2fJ3sbc7nZBpQ9zuB1W0hVa0ht9LeKAxzI7BDQ&#10;BVBqSJS9i/ueTbdvK8we7ux2Eu2wRMIdvdkuhJM2PFuQA0BSNa+HGGl1O2t9HhqHRHz/AP5JfY28&#10;O167tb4dJsPHbZ3FTRS53qavrE2ouBzMUXinqNot9t/A3w1csYkNO0lM8ErMqK6kEH/3b/v7csbJ&#10;ydb8ne953GXdrViItxRTceNETUC57vF8VK6dYVw6gFip4knvT9zPeJOYL/e/aja7OTl25o/0AkS2&#10;e1lAAdbcMFga3emsKZI2idiiqyFdCF+EH8jfuWDtjZnaXy5rNs4DZuysrjN0UvWOFzEO4dwbkzGN&#10;mhyGNxucr8U0+CxeFhrokNZ4qqpmnRDCgUP5kEPv9/eA8jScm77yj7LwXdzvl/DJA1/LGYYYI3BR&#10;3iSSkskpQnw9UaKhIdiSuhiz2d+5vzfJvu07t7jWcG28uwSJLLa+LHPc3RU6hA/gl4IoWanjP4sk&#10;jIGiRFLiaPax98euuoHXvfuvdU2/zTf5YUXzPXC9xddbnxuz+7tgbXk28n94Xlh2pvDaVFWZDN02&#10;KylXTxzS4bJ42tyNS8FZ45UZJfHKFVUdM4/uh/ezf2KN/wAkcz7TLe8g7ldiY+CAbi2uHVImkjUk&#10;CWN1RA8epSCupCSWVsQPvOfdzn91hDzhy1uMMHM9paCGWKditvc28bSSL3gN4M8Zlk0yFWSVSI5d&#10;IRJI9ZP4a/BrfnzU7lPUuK3hgdmYzAYybc28twZAvWVEG3sZlcXja9cFjIHV8tlppMtGsMZeOL6t&#10;JIign31e98vvA8u+w/Iw5zvNkuL67uZRBbQp2qZpI5HTxXIpHGBGxZqM3kqkmnXMz2N9u733n50T&#10;lPl26t7WX6R7mWackrFbo8cbNHGvdPLqlTTEGjVslpY1Grrey6b6m2d0V1dsfqLYNE9BtLYO36Lb&#10;+Iimfy1U8dKhNTkK6aw8+RylY8lTUPYBppWIAFgPnp545y3v3C5u5g505jnEm87jcvNIQKKCx7UQ&#10;eSRqFRB5KoBJOeu5PJPJ+z8g8qbHyfsERXa7GARqWoWc1LSSuQADJLIzSOQAC7GgAoAJnsKdCnoq&#10;HzQ+Jmyvmf0TuPpneFXJhKmrlp81tDd1LTJV120d241Zf4ZmIaZ5Ifu6R0mkp6un8kfnpZnUMj6H&#10;WY/Yr3l372K9w9r562SEXESAxXNszFUubd6a4ywB0sCA8b0OiRVJDLqUxP7ze0+1e8PJk/LF/OLf&#10;cI5VntLnQJDb3CBlVyhK643RnimQMjNE7aHRwjrpF9ifDftjrL5Mt8R6/cOzchvyXeO2tk43cFLl&#10;ZYdrVM+8P4Q+CrqmuqqWKqoYWp85A1SkkJkp21rpYqL98+WPfHk3mv2pHvRbbZfRcuixnunhaMG4&#10;UW3iCZFRWKudUThCG0uNJqAccUeZ+RNx5a91Zva3cPpX5mXcraz1JLW2Mt34JhbxWVSsZE8ZcsgZ&#10;O4Faih3Hv5dPwM258DOoMls6HcJ3nv7e+Updw9ibtSnejoavI0lI1LQYfB0srNPFg8Mk03ieW008&#10;k0kjqmpY04e/ed+8Tun3iedbXfJNs+h5csIWhsrcsGdUZtTyysMGWUhdQXtQKqgtQs3Yr2A9kYPZ&#10;jl3cILrcEvOZ9xkR7qZFKRKIlYQ28IPeYodch8SSjySSO5WNSkUZyNzdqdY7KyNBiN49ibG2rlcp&#10;ULS43Gbj3XgsLkK+panmrFgpKPI19NUVEhpKaSWyqT442b6An3Bu08oc2b9bXF7snLG4XlnCup5I&#10;LeWVEXUFqzIjKBqZVyfiIHEjqVt4505O5eurax37mvbbK9mbTHHPcwxO7aS1FWR1YnSrNgfCCeAP&#10;S4hmhqYYqinliqKeoijmgnhkSWGaGVBJFLFLGWSSKRGBVgSCDceyCSN4neKVCsikggihBGCCDkEH&#10;BB4dCOOSOaNJYnDRMAQQQQQRUEEYIIyCMEdI7ePZXXXXkdLLv3fez9lx1stPBRNurcmHwH3c1XVR&#10;0VLFSjKVlKaiSorJUiQJctIwUeogezzZOVeZ+ZmlTl3l2+v2jDFvp4JZtIVSzFvDVqBVBY1pRQSc&#10;Dog37m/lTlVYX5m5lsNvWQqE+pnih1FmCKF8Rl1EsQopWrEDielNjcpis7QQZLD5HH5jF1kZemr8&#10;bV02QoKuIkqWgqqWSannjJBF1Yj2U3VpebfcyWt7bSwXcZoyOrI6n5qwDA/aOjizvbLcrWK8sLuK&#10;4spBVXjZXRh6qykqw+wnrUS/mo/ytqr4/Znevyg6l3LhV6j3RuVK/O7ByU0lJnto53c+UCSUu3NQ&#10;lgzW3pshWao11Rz0cZ0FXRVc9pvug/e6i9ybHYfaXnPapzzpaWpSK8QBobmKCOoafgYpgi0Y0ZZG&#10;7gVJKjkr96T7uZ9s/wB4c97DcW78jT3WICxSe0kncUiRaFZrcMx0MrLJEmlHRwplIjfyeP5acm/N&#10;w7I+aHam48Hktnbcymbk6968oFGRqcnuTEz1mEOW3g0yCloaLEVaPPT0gEslRIsUjlIxpkDH33fv&#10;VLy7tm/+xXKG2XEW+XUMQvL1+xY4JAsvh21Dqd5FIV5DpVAXVdTZUR/dE9go+cX2T3W3ue3PKlrc&#10;yGC1oJJbi5t3eMG4DLpihhkAlRQWeZlQnRECJRH/AJtn8rFpMzvz5jdI5zb238ecZJuHtvrzLSNj&#10;IJKvG0gFVuXZc0cclNJU5SGANVY5xFeo1SxMwkZIwv8Acx+96FseXfY/n7b7m5ufFEO3XsY8QhXb&#10;tgugSGCxk0jmGrsojgaQzCD72H3bl2wcxe7HKT2sexaWuL20YiJopKVkmtcFJBMRrkgOh1kLvG0g&#10;fw4iG/y0v5Y2U+Zm54+zewd04zE9H9f7qhx+5cBj6iSXdu7snR02Py64GnhVFixOIraasRZ613Lq&#10;pZYo2YXXIn71X3sbT2M2luU+Wtolm5/3KzLwTOALe2jZnj8ZjWskispKxAUJoXYDBgr7tPsHJ72X&#10;N5udxepbck2N0Ibtg5+qlYJHL4ECgfprIjgNclwY8iJHfKbq2Ox9FicfQ4rGUsNDjcZR02Px9FTo&#10;I6ekoqKBKakpYIxwkNPBGqKB9FAHvg7c3Nxe3NxeXczSXUrs7sxqWdiWZifMkkkn1PXZ60tbaxtb&#10;ays4VjtIY1REUUVUQBVVR5BVAAHoOpntjpR1737r3XvfuvdEa/mB/Cfbfzo6JqesMjmRtXd2Byse&#10;7Out3NTmrp8NuelpaikFNlaeO1RPgMzSVLQVSxESp6JlDtEI3yB+7b79br93z3Di5ttbH6zZbiE2&#10;97batJlgZlbVGxwJomUPGW7T3ISofUsJ++3s9be8fKEe0Jera7/ZzGe0mYFkEmhkeKYDuMMyNpYr&#10;VkdY5gshi8N9YWf+Rl/MHOYkwEdN1c2OadoBukb8plw5pRJ4xWGmNF/HFUp6vH9oZbf2ffWaP+8E&#10;+7WLJdxaXdxdBa/T/SN4uqldOrV4XHFfE0/PrnAn3N/eZN0W2PKloYwf7YXsHgceNSRNp8/7APT8&#10;FcdbPv8AL8+F+C+DnQGL6rpcpT7l3hlMhPufsTdtNDJBT53c9ZHHB48fHOqVMeHxNFDHT0wkAkYK&#10;0jBWkKjkx95L313H7wHuRd84TWbWuyQxCCyt2ILRQKSauR2mWRiXk04BIUEhQT0g9iPaGD2e5NbZ&#10;5bmO45gvJjPeTJq8NpdIRI4tQDeFDGqopKqXbXKUQyFQZjcHc3UO09w47aW6e0+u9ubqy0k8WL23&#10;nd6bcxWeyElNEk1QlJia7JQV87QQyKzhYzpVgT9fcU7byNzrvO23O87Ryhud1tEIBknitZ5IUDEh&#10;S0iIUFSCBU5I6Hu6c/8AImybpa7HvPOe1Wm9TkiOCa7gjmcqAWCxPIHNAQTQYBHr0JCOkqJJG6yR&#10;yKrxyIwdHRwGV0ZSVZWU3BHBHsLMrIzKykMDQg8QfQ9CxWV1V0YFCKgjIIPAg+nQfb17c6q63qcV&#10;R9hdk7D2NV5yrp6DDUu7d2YLb1Tla2qZ1pqbHwZaupJauado2ChA1yCPYl2HkvnDmmK8n5a5W3Hc&#10;IbdC8rW9vNMsarTUzmNGCgVFakUr0GOYOeeS+U5rO35o5t23bp7hwkS3NzDA0jNUKEWR1LEkECgP&#10;S5oq6iyVJT1+OrKWvoKyJKikraKoiqqSqgkGqOanqYHkhnikU3VlYgj6H2H57ee1mltrqF47hGIZ&#10;WBVlI4hlIBBHmCK9CO2ube8giurS4SW2kUMrowZWB4FWUkEHyINOpXtnp7r3v3Xuve/de697917r&#10;3v3Xuve/de697917r3v3Xuve/de697917r3v3Xuv/9Tf49+691737r3Xvfuvde9+691737r3Xvfu&#10;vde9+691737r3VXH84ToKs72+Eu/58DjqjJbw6jqqPtrbdLSiRqioh25FU0m66dY42HmA2dkq6cJ&#10;Zi0tOlhe3vLn7knuPB7e+/fLke43KxbJvSNt07NSimYq1u1Tw/xlIkJxRXapp1i5977kVuc/Z3cr&#10;61hZ9x2SdL9APOKMNHdV41VLaSWalKloVA49aQNHKJaeJrjXoUOPyrW+hH4I99+J00SOKYrjri1c&#10;RmOVxTtrjqV7Z6Y64siuNLAMP6H6e7AlTUHPW1YqaqaHqOaOC1lBjX+kZ0g/69iL+3PHk4k1Pz6e&#10;+plrUmp+fXX2UH9X/wBuf+jve/Hk9B1v6mX0HXvsoP6v/tz/AMV9++ok+XXvqpfl177KD+r/AO3P&#10;/FffvqJPl176qX5de+yg/q/+3P8AxX376iT5de+ql+XXvsoP6v8A7c/8V9++ok+XXvqpfl177KD+&#10;r/7c/wDR3v3jyeg699TL6DrkKSG1jqkX8K51Af0tcmw/1vevGfiKA/LqpuJK1FAfl1nVEQWRQo/o&#10;PbZYsasanppmZjVjU9cvdetdRayojpoGeRwtwwW5+rWsB/r8+3oI2lkCqK9P28LzSqqLWh63cP5N&#10;HR24ekfg1sZd24w4ncnaGe3B2vV0U0XirIsVuX7Ki2q9YNKkyVu18PSVSXuViqFU2IIHA/78vuBt&#10;vP33geYDs114217RbQ7erA1UyQamuAvyW4kkjPqyEjjXrtF9z7lG55X9nLK/vbVobjeruS/CsKMI&#10;Xjigt2OT2ywwJOnnolWoDVAtV94fdZTde9+691737r3QEfJ7uF+gPj5273LDQJlKvr7ZOXz2Ox8r&#10;FYKvKxxCmxMNQQQxpmydTF5ACCUuAQTcSH7TckL7ke5XJfIz3Bhh3K/jhdxxWMnVIV/peGraeIBo&#10;SDw6jz3Z50m9u/bfnHnS2t0lvLCyd4kYkI0zERwhyM6PFdNdM6a0z18+/sbtntHvLdmZ3/2zvvce&#10;9dxZvIVta8+ZyVVV0+PFZL5TR4ijklalxOPhAVY4IEjijRQFAAHv6S+V+TeUfb7ZrHlzk3l61sNs&#10;t4lWkSKrPpFNUjAapHOSzuSxJJJz1wb5p5n3rmbdpt35g3Ka93eQlnmmcu7FiWIFcIlT2xoFjRaK&#10;iqoAFon8mP5X9tdafLbZfQFVu3N7g6d7ZTK4SfaOWyFRXUG3NxQ4isyeFz234al5f4VOaqgFPULD&#10;ojngmOtSyIy4kffp9nOTOavZnffciHZbe2542Yxyi5jQI88JkWOWGYqB4g0uXQtUq6jSaMwOUP3R&#10;/c3feWfcbljliG8k/qzu87281sWJhEjRyPFcRJlY5hMqq7JpEkTuJNbLEU3Q/fCjrsN1737r3WhX&#10;/Mm+TnZ3yZ+V/cGN3VuPKQbE6l3/ALq6+672bRVc8GCxOH2xmqrCnJyUMc3gqM3npceamrqXDSMz&#10;CMERRxon0U/dZ9p+U/an2c5Jutn2uFuYd5223vL25ZQZZJZ4ll8MORURQh9EaCigAsauzMeGf3hv&#10;cbf+ePcjmK73m58Wytb65tbOEmsVtbwTPEvhIcCWYIJLiXLyO2nV4UcKIW34+d69j/FrtzavcnWO&#10;4cjQ5fb1dC2RxDVlQmI3PhXkUZLb2cpUcxVeMydNqRwykoSHSzqpEp+5Xt7yv7u8l7xyNzZtkUll&#10;cxnRJpHiQSgdk0TUqskbUIoaEVVqqSOo35H5637kfmTauZ+Wpxbb1aSBlZcCRKgyQSgfHBMo0SIf&#10;KjKVkRHU8P8AMT/mQ78+b1H1xt7HYjJ9U7BwVHNX53Z+L3dU5ii3TuKqaADJZWWPE4H7iDHRRFKW&#10;CVJViEjtfUxPvH/7sn3XOXfYGfmjc7q9i3jmO4cJFcyWyxNbwrXsjBkmoXJBkZSpagFKCnUp+9X3&#10;lt+98pNvtrzYf3ZslhGR9KLg3EctySCbh6xQglAAsIZGMYLENV26rU2rvTfHT26cH2X1ju/PbQ3n&#10;tWuhyGHzOIyE9JUQ1ED6tEgjk8dRTTquiWKQNHKhKurKSPeVO8bFy/zvtG4cq82bJbXuxXkZSWKR&#10;AwII4ioqGHFWBDKQCpBA6hvlvftx2zd7HcNtuXtd0t5BJDPCdEsTjgyOMg5IIyrKSjAqxU/Q2+LX&#10;auR7y+OPSHb2Zp4KTN9h9ZbQ3PnKelTx0kedyOHpZM19pFdvFRtlBKYkuSkZAubX9/M/7u8n2vt/&#10;7oc/8lWMrPYbZu1zBEWNWMSSsItR828PSGOKtU0HXeb2q5pvOdvbjkrmrcQg3K926GSbSNKGbSFm&#10;KLnSjSKxVanSpAqaV6Hr3HXQ/wCqLf56/wAp+z+hekOsutesMzVbWqu/s5u7B7o3TiqmWjz1HtTa&#10;mPwUuQwuJrISs1D/AHhm3JElRNEyS/bxPEG0SuD0H/u9faHlL3F5/wCa+aubbFLyHlu3tpbe3kUN&#10;C1xcPKElkU4fwRAxRWBXWwcjUi0wj++t7kcw8pcucr8obFdvbR72t69xKhKyNBZ/SK1uGFCiTteK&#10;ZSpBZIzEaxyuDqASYyQIXXI5BapWMq1f3M4qBKDq8gm8nkD6+b3vf32xW7UtQ2sRiIpp0jTT0pSl&#10;OuTaXyFgps4TARTRpXTThSlKUp5dbkH8jr5UdgfIT46bw2R2Tk6zcme6G3Jh9p4zdWTqZavK5fam&#10;cxtXW4OkylTOzz1dXhHxtRTpK7FjTeJD+i54d/3gHtBy37ae52yb/wArWiWu3cxWstxJbooWOO4i&#10;dVlaNRQKsodHKgU162/F110+5h7ib9zdyZvvLG/3b3MuySQeBK5LSfS3KymKF2YkuYHglVGPCExR&#10;0/TqbsfeBfWZnRX/AJo951fxs+Lvc3dGLFO2d2dtKU7YFXTvVUv9687W0e3NsPVU6RTCWmizuXp3&#10;kVwIyikOQtyJa9ifb6H3T93OReRbst+7769Hj6SFb6eJGnn0kkUYxRuAR3AkaQTQdRR748+XHtp7&#10;Vc5c5WTqu5W1uqW5ZdarcXEqW1uzJ+JVllRipopAIYgEnr5/27d+9hdsbiy++uz977k3ru7PVMtR&#10;kM1n8rV5GsZpJHlWKGSpmk+3poGkIjij0xxjhQBx7+kPZuXeWuTdssuXuUtgtbDZbZAEihjVFwAK&#10;kKBVjQVY1J4knrhTzHvu4b5u0+6bteS3m5yHVJPO7SyyE5Op3JJ44HwqMKAAB1d1/Ix+WvZu3/kF&#10;/sru7d5ZncfWO/Nv56bZOEzVVV5NNqbs21jajcA/gMkvnbFY/I4PHViTwBkp3dIjYOBqwF/vBfZn&#10;lPcvbb/Xc2bY4LXmzbrmEXUsSrGbi3ndYf1gKeI6SvGUehcAuK6SaZmfc091d52r3C2n28uNwkbl&#10;nd4J1jt2LukN1DE1wskFSRCrxRTLKihUkZkc96jVtz++LnXWHr3v3Xuve/de697917r3v3Xuve/d&#10;e61Uf58fym7cpO69m/GDaO781tHren67xW9t30eArqjF1O7s9n8vnKWnpcxV0ckNRV4XGYzGRGKl&#10;Y+EzySO4ZhHo7B/3d3tDyXNyFvnu1vWywXvNLbnJa2zTIJFtoYY4mZolYELLJJI2qQDVoVVUgFtX&#10;L377/uJzC3NkHINvuEkfLFvYQyywKxVbiedpamehHixxxLGI4mqgcySMGbwylAe393b467zeM3j1&#10;9vLcuzd04OqhrKDO7ey1bislDLDLHKtqmjmilaNnjGpCSrjhgR76P7lsvL/M9hd7HzLsdrfbRcIV&#10;eGaNZEIII+FgRWhwRkcQa9YH7DvF3tG5wbhts721/Gaxywu0UsTeTRyIVZCPUEdb8nwE+Q2W+Unx&#10;M6i7k3FTrT7ozuHrsRukxxxww1e4tqZeu21lcpDFETHFFmKjF/dhFCqhmKhVAAHzm/eO9tLP2j95&#10;edORtskLbTbzpJb1JJWG4jSeOMk5JiEnh1NSdNSSTXrub93/AJ+3H3K9qOVuaN5A/fTJJBcMAFEk&#10;1tI8DShRhfG0CUqMKXKjAHRxvcH9TL1UT/OZ+U2/fjX8X6LH9X5Wu21vjt7cx2XR7txkxp8ltvB0&#10;tC+S3BVYqpW0tHlK2mEdNFPGRJAszvGVkCOuaf3GPaLl33T92ri55ts47rl/ZbT6praQaknlZwkK&#10;yLwaNWrIyGquVVWBUkHET743uZvnIXt9te08uXktruW9XbQNcROY5YreJPEm8JwNSSSkxxa1Kukb&#10;yNGyyBGXS6q6vNZeeTL5bcGbyWeqpRXVGcrcjWVWVlrbh/upK+aaSqkn1gHWXLX/AD77sww2FlGt&#10;lZ7bbxbcg0LEiKsYT+EIAFA+VKdceri88a8mnlhVy7ktq7i5JqSxOWJ4kmpJ49XZfHT+cZ2X1P8A&#10;DHffT+7ajde9O78VBksH032ZkZqTJRYTB5Klgp6NtzV1fXDKV9dtZmmfHsYpyR4kkbRGF94Fe533&#10;H+VecvfTl7nbZYrOw5BmZJdzsUDIZZUYs3gIieGiXHaJhqSneyjUxPWXvJ/3v+ZOUPbDfOQJRe3X&#10;M8gKbbfMysLOGRVV1keR2kke3PiPa9jqCyRNSONR1SRlJ81ufJZLcO6dwZvcG4M9VVGSzGXyuRqq&#10;6vrshVyNLU1VTV1M0k000kjklmJJPvPe0jsNptbXbNo223tttt0CRxxoqIiKKKqqoAAA4ADrEm73&#10;WWe6lnddczOWZ3JeSRmNWeR2qzu5JZnclmYksSST1az8Av5pPY/wr6n7A63yO3Ju2sDVVsWV6+pt&#10;wbtr8fHsXJy080GRhp0bHZlqvBV7CCY0cbUgSaJ2V7zMRh794/7o3K/vvzly3zTbbouzbikZjvGh&#10;t0c3aAgoWOuLTKncvisJKqwBXsFcivaD70/M/sztu8ct7fy7HuW23pEluklw0UdnPQiR1QRya45q&#10;q7xIYh4iF9WqV26rV7P7D333dv8A3T2h2VuvNbl3Vu/K1WVr6qvrqmeKnaplZ0ocfBJM8dBjKKMi&#10;Knp4rRwwoqKAAB7yo5S5Z5d5B5b2jlLlXZ4LTZ7KFY0VEUFtIoXcgAvIxqzu3czEsSSeoE3/AJn3&#10;bmLd7/fN9uTd73dStJNPJ3O7MSeJrRFrpjjFEiQLHGqooAOz/Lk+eu9fg72i9PX1We3h0pvESR70&#10;2FHWiZ4K1YiaHcm2Ia+ojo6LO0sqiN/XGlRTsySXIjKQJ96D7uuw+/8AyisttFbWXPtjQ2t4VpVa&#10;98E5RSzRMMjBKOAy8WBmD2N9+939mOYJN3SCSflScab2yjKgS0FEniDFUS5joAHJAkj1RyVpG0YS&#10;fMz5WdifLjvfeu/9xbk3LHsd8xKnX+wqzKzPh9pbdpFalxlNT4qGY42nyU1NeWrlQM0k8r3kcWPs&#10;aexns9yz7L+3mw8t7Ztdod/EAN5drGBLcTN3SMZCNZQN2xqSAEVaKpx0EPdf3V3j3X5n3PmfdZZj&#10;bTTubaGRyy21vWkUUaVKIQgBkKfHIXYkk16UnwL+Y+/fhh31t3dlFnNy5TqbMVMtJ2d1xSVvloNw&#10;YqppmgWuocbWVMOOi3Hi5ljlpam8b/t+Nn8TupKvvFex/Lvvr7dbns0+32sPOUChrC9ZaPDIrV0O&#10;6qXMEgqsidw7tQGtVIN/Zf3l3T2g5osOY7ZrhtoV9N5axPRLqBhpYMjERmaPEkEh0srro1iKSVWU&#10;f8wP5x7/APml3Nl8rDm90bd6WwH29F151vNXmmoqOnhhj+5zedxtBVy46t3Jk6sPJJMzTGJNMUbC&#10;NFHss+7b93/lv2I5FsrN7C0uue7nU17fBNTMSTpiid1DrBGtAqgLqNXYamJ6U+9/vhu/vLzLcbxc&#10;ePFy0rgWVnI3bbxqunWyKzRm5lOp5ZASQGESsY416LL0d8he2/i72Xt3tTqfeOYwWQxORo5sth0r&#10;qlcFujGQy3qMJuHGCQ0mTxtXDI6FJEYprLJpaxEr+4HtpyZ7t8q7nyhzlskFxbTRMI5Si+LbyEds&#10;sMlNUbqQDVSK0o1RUdAXkHnfmLkbfLXf+VNwez3mB1ZWQkJIFNTDOgIWaFxVXjeoodSlXCsv0LOr&#10;98UfZvWnXvZGPiEFDv8A2RtXelHAsgmWCm3RgqHNwwiUWEoijrQuocNa/v5pObeX5+U+auZeV7l9&#10;Vxtu4XFqxpSrW8rxE08qlK08uu9/J3MUPN/KPK/NcEWiHc9utrpV46RcQpKFr56ddK/Lpdew90JO&#10;ve/de697917r3v3Xuve/de6q+/m8fJ3ffxY+Hea3X1jk1we+99bwwPWOCz6o71uBTP0GcyuXy2JZ&#10;QY6fLw4bATpTzPYQPIJE/cVPeWv3K/abl73e97rDZ+bLQ3HL232M1/LDUaJjC8Ucccnm0ZlmQuo+&#10;ILpPaW6xp+9X7hb37e+16zcu3jW267nfx2SzLUSQo8M88jxEfDIUgMavxTxC6ESKpGjtUw12Wkqc&#10;jl8xlcnkslNLW12Qrq2pqqyqqqhzLNUT1M8rzyzSSHUzMxJPJPvv/E9vZJFbWVlDFaxKFREVVVVX&#10;AAUAAADAAFOuLMu4H6iRxAldRJJAJYkkksTxLEkkmpJJJz1b98Df5s3aXxO6z3H0xuHAz9t7epoa&#10;2u65qs7uiegr9iVk8LiSghnmxGbfKbcerKzrRsYhDJr8bKJGX3hP94n7mvKPvJzXtfPW2biuy7mz&#10;Kl6sVuHS7UEUcgSRCOcLVDKNWpaagSoPWSvtT97HnD2b5Z3Hl6PY4912OT/cSN5jCbGVgQxQ+HKH&#10;t2Ol/p6RhXDsrfqMOqpt77p3j2nvLc2/ewt153dO6tz5iuyeTyuXyNXX1Mk1bUyTsiSVM0rxU8Jk&#10;0xxqQkaAKoAAHvMPYNo2PlDY9q5c5a2e3s9otIEjjjjRUUBVAqQoAJNKsxyxqTU9Y7bvzDuG731x&#10;u25zNc7tcN4k80p1SSyH4ndjkk/sAoAAAB1dL/In+UHYWzPknN8WsvujJZjqvsnAbjym3NvZWoq6&#10;+Hbe+NuYuo3E1bgtYnOKiyuExlXHVxgxwTssTMDIiXwS/vC/aXlrffaxPd2y2iKDm/armCOeaMKh&#10;ntZ5Fh0TUp4hjlkjaNqM6guB2s3WZv3Mfczddo9wNs5Fe7b+r29JcAW+TGl1DC9ys8QFRGzxwypL&#10;QKJaozktFH1uAe+JvXWPr3v3Xuve/de697917r3v3Xuve/de697917r3v3Xuve/de697917r3v3X&#10;uv/V3+Pfuvde9+691737r3Xvfuvde9+691737r3Xvfuvde9+691wkjjmjkhmjSWKVGjlikVXjkjd&#10;SrxyIwKujqSCCLEe7KzIyujEODUEYII4EHyI6q6JIjRyKGRgQQRUEHiCPMHzHWsL85/5G+763d+4&#10;O1PhnPganH7grqnKZPpXPZCn2/Jhqyqfz1C7HzlayYafFSTs5SjrZaRqVdKJLMOE6zfd8/vAdkg2&#10;TbeUPfOO4S5to1jj3SFDMJVXC/VxLWUSAUBliWQSGrMiHjzK95/uU7zDuN7vftLHFc7HKzP+7WdI&#10;ZrcnOi1llZIJIK10RyyQvAoCK0wICUibn+IHy42Tmqvbm5/jf3HTZihkEU6UHX25czQyMUVw9Flc&#10;Pj67F5CBlYWkgmkjP0vcH3n1tPvZ7L79YQ7ptPulsb2UgqNd5BE48qNHK6SIf6Lqp+XWFu6+1PuH&#10;tF9Pt9/yJvMVzG1Cps7hvzVkjZHHoyMynyPTMvxi+UEg/b+OPeLE/S3VO+T/ALH/AIsh/r7XH3Z9&#10;pV+L3Q5fH/UwtP8Arb0hX2456NKck70R8rG6P/WHrv8A2Vv5T/8AeOHelv8AxFO+bf63/Fi96/13&#10;faH/AMKjy9/3MLT/AK29Of62/Pf/AEwu9/8AZBd/9aevf7K38pv+8be8v6n/AIxTvr6H/wAgfv3+&#10;u77Q/wDhUuX/APuYWn/W3r3+ttz5/wBMNvn/AGQXf/Wnr3+yt/Kb/vG3vL+o/wCMU76+g/8AIH79&#10;/ru+0P8A4VLl/wD7mFp/1t69/rbc+f8ATDb5/wBkF3/1p69/srfym/7xt7yt9B/xinfX1/8APH79&#10;/rue0P8A4VLl/wD7mFp/1t69/rb8+f8ATDb5/wBkF3/1p69/srfym/7xt7y4+v8AxinfXH/rD9+/&#10;13faH/wqXL//AHMLT/rb17/W258z/wAgbfP+yC7/AOtPXv8AZW/lN/3jb3l/X/mVO+vpa/8Azo/6&#10;e/f67vtD/wCFS5f/AO5haf8AW3r3+ttz5/0w2+f9kF3/ANaevf7K38pv+8be8ufp/wAYp31z/wCs&#10;P37/AF3faH/wqXL/AP3MLT/rb17/AFtufMf8gbfP+yC7/wCtPXh8W/lOOf8AZb+9LA2seqd82/1v&#10;+LF79/rue0P/AIVHl7/uYWn/AFt69/rbc+U/5UXe/wDsgu/+tPXm+MXyhQfufHDvFLC5v1TvkC17&#10;X5wg49+Huz7SN8Pujy+f+phaf9bem29t+e148k70B87G6H/WHpz2z8RvlpvTN0u29sfG/uKszFa5&#10;jhjq+v8AcuJpI2Cs5esyWWoKLGUECqpvJPNGg/r9PaTdfej2a2Kwm3TdvdHY0soxUlbyCRj5UVI3&#10;aRz8kVj8ulm1e1fuBvF9Dt9hyPvMt25oFFncD82Zo1VB6s7Ko8yOrufgl/I23hTbzwfa3zVO34cV&#10;t6rpMrgeksFk4c++XyNM61ED7/zFEHw0eKglVS1BRTVRquVlliUFJMB/vDf3gWyS7FuHJ3sP9S15&#10;co0c26zRmERo2CLOJqSmQitJpVj8PiiOSGXNz2V+5fux3Cz3z3Xhjttljo/7uDpLNcMDUJdSRM8M&#10;dvw1xxSSvOCUdoVBEu0DFFHBHHDDGkMMKJFFFEixxxRxqEjjjjQBURFAAAAAA98lXd5HZ3Ys7Ekk&#10;mpJPEk+ZPmeulqIkaJHGgWNQAABQADAAAwABwHXP3Xq3Xvfuvde9+690HHb/AFhtzunq7f3U27kl&#10;bbnYO1sxtbKvAbVNNBlaSSnSupDdQtZj52SeEk2Eka349ijkrm3dORObuXOctlYDdNtvI7iOvwsY&#10;2BKN/RcVRv6LHoL87cp7dz1ylzDyfuxYbfuNpJCzL8Sax2yLXGuNtLrXGpRXHWjR31/LO+Z/x33l&#10;lduVXUe6uxtsPlqqDau9utsJkd34jO48SS/Z1MkGFgrcjhqmaFVLwVkMEkbG1iCCfoH9uvvWexXu&#10;bsdnukXOlnte7CFTcWt9KltJC9BqUGUqkqg1o8TMpGcZA4q8/wD3f/c7kjdX27c+S7+5QMVS5s4Z&#10;Lq3uAOEiGESNHqH+hTrHKpqCpFGNq38ov+Vv3psHvPD/ACn+Ru3j19Q7LxuT/wBHew8nLG26Mtn8&#10;1jazD/xrNY6nlf8AguNxOPr5ZIkqGWolqTGfEEUt7w+++l97n2+5j9vr72h9r9z/AHlcX8sf1t3G&#10;D4EcMTrJ4UTkDxXkdFVigKKmrv1EDrKf7rP3c+bdu5s2fn/nLZpds2rbS8lvDOAtxczyRNGjmKpa&#10;GGESO/6oSVplj0p4YZjtEe+SPXSvr3v3XutQP+Zh/Ki+Qe1O9OyO+vj/ALRr+0+r+0NxZffWbwO2&#10;KcVu7tj57M1E+Wz1C+3IL1+Yw0+RlllpJqKOd0RxHKqsoeTtf91T74vtrvHt9yt7de5G9R7RzbtF&#10;tHaRTTtptruGJRHC4nPZHKECrIsrKCRrQkEheTX3i/uz857PzTzBzTyxsdzuvKt9dTXS/TKZZ7WS&#10;eRpZYZIFrK0au7GCSJHURAJIEZAZC1fD7+VR8qPkX2Ztf/SJ13uXqPpSjyMNVvbdW9cZU7bytTjK&#10;OfVV4jbWCyiU2Xr8vkVjMUT+AU8OsSSOFteVPe374XtB7Ycqbt/Vnma13rnx4itrb2sizxrIw7ZJ&#10;5Yy0aRpXUw162ppVSeEbe1H3ZuffcTdrS3uuXb/auX/FH1F5cxNAEiBGtYI5gsk07rVYtMbRI3dK&#10;yqKNYP8AzK/5O+axFHsbffwe66kyOFwGKnxnYPX0G4cjltzVUsEsT0G5sIm48lUS5QywF46qlp5B&#10;KrqrxxMrNoxr+6t992wvZ+YOXvf/AJnEV/czCSzvDCkcCggh4JTAgEdDQxyOukglWcEDVNnv19z1&#10;eW/o989m+Vri42X6Ypd2yTyT3KzIarcxpO7PKsqkrJHCxZHRWSEq7mOpnpf+Wb82PkZuek2tjen9&#10;09fYH+IRU24d6dlYXJbNweBpldDVTsuZpqTIZOaKJiVhpIZpJGGkAckZlc9fet9hfbDaZt3uudrT&#10;ctx8MtDa2MqXMszZ0j9JmSME8WkZVAyfKuOXt97De5vN+7x2e0cj7hEdel57yGS0t4RQ1aR5lVm0&#10;0ykKSyk0pGRUjeg6S6wxvSnT3V/UOIqGrcd1psPa2yaavePxSZEbcw1Hi5clJFqfxy5GamadlubN&#10;IRf38+fPvNl1z5zvzbzrexCO63Xcbi6ZAahPHlaQIDioQMFBpkDrtJyLyvFyTyZytyjDcGZdtsIL&#10;cyEBTK0Uaq8pUYUyOGcgYBagx0KHsJdCvqrX+a18Ds984+lNt0fX2Tx2O7a6nzeT3NsWHMzClxG4&#10;IcvQwUmf2vVVxBTGT5QY+lkp6h/2Ump1SQpHI0iZdfc8+8Rt33f+fN0n5ltJZeTN5t44LsxDVJCY&#10;3LQzqnFxHrkDoO4q5ZasoVsZPvO+ym5e7vLW0XXLhiPNW0vMYY5G0LPBcCP6iBZD2xys0EDxO/6Z&#10;aPw3MayGWPUwl+APzsO7264X419mf3uv49f93qj+72gyCL7sbrF9tGksdfk+70+P1Xtz77LJ95D7&#10;vQ2Uc0H3T2r9y8aeMvjcK6fp/wC31eWnw61xx65Xp7Ke5Q5g/cJ9tt9/eIanh/SS04Vr41Pp9H/D&#10;PF8Pz10z1ty/ysPg9mPhH8fqvAb6qsfWdt9kZuLd/Yv8JnWrxeInp6T7HCbYo65AI8h/BaNpGmnT&#10;9p6qolEZeNUkfi79733/ALL389yYdy5ehkTkza7c21l4g0ySAtrlnZDlPFagVD3CNELAMSq9Wvuz&#10;ezd/7R8n3/7/ANA5p3SZZZ0RldYI41K29trXtkaMNJJIyll8WZ0R3jRXazT3ij1kj0EHf3UGH796&#10;V7N6Zz1S9Fjextn5jbL5COMTSYurraZv4ZlkhLIJnxeTSGoCal1+PTcXuBr7cc7X3txz5ynzzt0Q&#10;kutrvopwhNBIqt+pGTmniRlkrQ01VoaU6BXuNyZa+4fI3M/Jd5P4Ue4WjxLJTV4UnxQy6ThvClVJ&#10;NNRq00qK160be4f5anzf6C3NWbWy/S27d+48V81Pgt29aYXJ72wGepgzmmqaeTCUlVW0LTQhWMNX&#10;DBNGWCsobj39AnJH3qfYH3H2qDd7Lnuy2658MGa2vpY7WaFsalYSsqPQ1GqNnVqVBI64vc8+wnuh&#10;yju77fuvIW5SNqKrLZwS3lvMBTvikgRzRq1CSpFMPxxqcdXcfyaf5a/dfRHYOe+S3yKwcWzMxU7Y&#10;rduddbDqqmnqNyUQzU0Iy24twU9K88OH/wBx1O1NT0sj/dHzu8iRhVEmA/35fvT8h+4fLW3e1ftj&#10;uBvrJLtJ727VSIG8IHw4YSwBk7yHeRR4Y0KqsxJ05m/dO+73zTytzKnuLzns7bfHBZyRWdvKV+oe&#10;SeiyXEsYqYFSINGiORK5ldnjjVEMmxz75fddCeve/de697917r3v3Xuve/de697917rX0/nI/wAt&#10;ftz5Kbr2p8kfj/TU+6N6bW2bT7H3f1yZ4aLKZ3DYzK5bMYvPbdnq5YqSvyVM2Xlp6ikZ45HiSIw6&#10;2Dr76T/cd+9PyX7V7NvHtb7kStabFeXzXVte0LRxSvHHFJDMFBZEbw1dJAGUMXD6RQ9YG/e19gea&#10;uetztufuTbI3862cdvc2aFVnpE8rJcwayolOmUpLFqD6Y4zCkjFx1QJ11/Ln+cvcm7E2Rt/oXe+2&#10;p4MlBQ57P78wtds3bOEiM0iVFXVZfPQ0VPWQ06ws2mk+4lcAaEYsoPR7mf7z33fuR9mbf9y9xbC6&#10;jaIvDDaSpczymgKqscJZlJqBWTQozqYAGmCfKPsb7mcy7w217Z7e7t9UraS1xBJaQxEmmqWa4WNF&#10;VcswUvIVHYjsVU7xHxb6Gwnxk6B6w6OwU8dbBsPbcFBkcpFCIFzO4ayabKblzQi0qyLlM7W1EyK1&#10;2VHVSSRf3wB93fcW/wDdj3H5t9wNwjMcm43RdIya+FCoEcEVfPw4URSRgkEjj12b9qOQbf2x9vuW&#10;eSYJllks4P1ZFBAluJGaW4kUGpCvM7lFJJVNKkmnQ/e446kPqvf+Zb8NKv5rfHDI7B2zW0GL7L2p&#10;loN59b5DKSywY6bOUdLU0dZgshUR6hTUefxtVJCJGVkiqFidrKrMMlfuq++cPsN7o2vMe7QSTcq3&#10;kJtb5IwC4iZlZZkB+JoXUNpBBZC6ipIBx++8f7Pz+8HIibftLRjmbb7gXNr4h0pIQrJLbs3BBNGx&#10;0sRpWVYi1EDHrTrynwH+cuC3cvW9X8bez6jdhmakgkx22q3JbeqCDIFqYd10KT7ZakcRlhKasJpI&#10;JIuL9vbT7xn3ftw2U80w+6W0rs2nUQ86pMOHabd6T6hWmnw61rjB65JXXsv7lW2//uS49t98XcC4&#10;XQLSWRan0mjV7dl/4YsrR+eumetg742fyX8TS/CDfvWfe1Dtel+R3Z71mfxW9KaCny1X1RXQU9G2&#10;18DTZmkXy1NKlbRs+VWmkeKVKl4016QW5re6f367yX3+5d5r9vLi7f2v2kLDJasTGu4IWb6iZomw&#10;rFWAty4DKY1ZtNaDOnkX7m9pde02/wBpznttpbe5e4N4trMQJX24RhPAgeRCQ3iMrG7ELFSknhoz&#10;mMO1BXZP8u35x9Q7pOydwdBb63FUNWyY/D7h2Ngq/eG2c2iypFBWUuawUFbS0sE6TIwWqNPIgJ1q&#10;pVrdG+VvvNfd/wCddoG/7b7jbfaxCMPLDdypbTxYJKtFMVZiKEVj1qcaSaiuEPNPsZ7m8sby22bn&#10;7e7t45kIDQW8l1DJQ0Bjmt1kRlb4lBKuARrRGDKLoP5eX8mP7/qfsPNfN7Zk2N3Zvd6ak692zR7i&#10;raXO7FxsNNUvNuDLJgMlHj3ytfV1UQjoqpp/ClM3kRDJY4KfeY+/R9NzlyzYewW+rLs1gGa8naFW&#10;iu3LLSGPxkLiNFVqyxhdRkGlmC9Za+y/3Mtv5g2bfN493dgubO8mjSPb4vHeO4t6BzJdSJDL4dZG&#10;MYjgnDMqxt4iL4mkVIfI7+Wd8xfjnvrM4L/RVujsnZUmUnh2fvnrrB1+68dm8aZZTRS1tHhYa3I4&#10;LINAi+WnqooysnCl1Ks2Z/tf96z2Q9z+XrHcP64Wm178IQbm0vZUt3ieg1BWlKpKla6XjZqjiFII&#10;GLvuD93n3K9v9zbbdy5TvryAOyx3dpDJcW9woPa6+CJGhZhxhmCurVA1qFdrGv5Y/wDKD7IzHYFJ&#10;3Z8xdiQbd2JgKeWXanU+5oqefMbxytVC0UFfufEK8v8ACtv42NzIIKnRUVE4QeMRhm94wfew++vy&#10;vY8tzcheyHMLXPMVywFxuEBIito1NSkElB4kzkadaVRE1d2qg6yD+7z90/dd93e05l9zuW5LTk+3&#10;GtLO6UCW+kK0USwGrxW0ZJdxKI5ZZFRQhiLsxaP5gX8rL5GdOd2793v0v1blN/dC7rzc2Z2onXtB&#10;Pn8ptGHJSJLNtzMbZx0c2Zo0x1ZO0cM0UD0bU4Uh0IaNJV+7b97z2w545B5d2Dnvm6HbvcWztxFc&#10;fWOIY7koCBPHO5ETF1ALKziQPWoaoZo498fuz84cjcxbxc8uco3V5yVLcvJayWaNceFHIdQgmhiU&#10;yxGEkxq2gwugRlk1Fo41n/Lb/lS96dmd27O7T+R/WVXsnonZ07Zyq25vyjnxmZ7AyFNExxGDj2xU&#10;+HJ/wd68pJWvVxxQPBE8VpC5T2Rfel++H7e8qchb3yh7Xc1pf+4d8vhLPaMJIrNGP6kpnWsfihKr&#10;EIyzh2D1ULq6Ovu//dj5k5w5k2nc+dOULi05FtpRNP8AWxtCbvRUpbRwPpmZGkCGZ3jEJh1oGdm0&#10;9Kr+Zf8Aymu5djdvbk7i+LfXMu8umt2pHlK3YmyKJanOdeZWKkVclRUO16VRXV+36uWFp6ZqKOZo&#10;jIYnVdKFyj7qn3yeRuYOStr5I93OaBY882RMa3d02mK9jLdjvO3YkyghJBKyhqB1JqwUw+8L91vm&#10;HlfmHct79v8AlOW75FuG8WOOyQySWTkfqQNbJWQw6qvC8SuqoxicR6EaUoXxc/lW/Ln5HdibVpt0&#10;dabl6o6mgy9NJvbeW/sVVbZnp8LTVKnJU+Cw2XSly2YzNRCDHTxxw+MO6vI6RXcTV7ufe/8AZf2v&#10;5Y3iXaea7Teec2gYWttZyLODKy9hmljLRxxA0LktqoCFVnovUYe2H3cPcfn7c4LIcr7htu1PIBNe&#10;3ULWyQRVHiNGk6q882mvhRxxupk0iVo49TjeV23t/F7T29gdrYOnFHhdtYbF4DD0gOoUuLw1DBjs&#10;fThrC4hpKZFv+be/n53Tcrvedz3Hd9wl1391PJNI38Ukrl3b82YnrtTtG12Wx7TtmybbF4e3WdvH&#10;BEv8McSLGi/kqgdPXtD0Yde9+691737r3Xvfuvde9+690Sb+YL8SF+anxm3b0xR5ql25uo5DE7t2&#10;LnMhHLLjKHdu3pJno4cqtOrVK4zK0NVU0c0kYd4BUeYJIYxG09fds95z7Ee6+zc9T2D3Wz+HJb3c&#10;SECR7eYDUY69viRuqSqGIDlNBZQ2oQv79e1svu57fXXLljcxQ75BOl1aPLq8Lx4w6FJCoLKksMks&#10;WtQxiLiXw5NHhtpf72+Afzf623aOvs98d+yMln5KpKLGVm1ds5LdW28r5qhqWnqKDc2CgrsJLTyS&#10;qSWM6+NeXCj33W2H7x3sDzTs39Zdu9zdri24IWkW4nS3njoupg8ExSUMB5aDqOFqeuPm++yvuVse&#10;/fuXcfbrelvi4AEdtJcI5LEAxzW6ywyA0wUkNB8VDUdXq/AT+Sri6bq3de5/mhtwHsne9E1JtHaW&#10;N3DXLJ1vjpKOUJlsxPtzKUlJkty1NTOrmkaeenpooQr/ALruI+e33jvv43kvN2z7T7Fbp/yFrCTV&#10;c3DwpS+cMKxxieNmSBVBHiBUd2YkdiqWzK9n/uU7Zu3L277h7wbXLFuFymmytlndXtBpP+Mz/TyK&#10;jTMxGiBndY0T9T9SRkipa7w/lsfNnoHemU2tkenN29hYmTLVcW2N5da4DK7wwO4aDyuaKpi/gtNW&#10;1mLqJoArPT1ccM0TNpIPBOd3IH3pvYX3H2K03e154stsvBCpntr6aO2mheg1KfFZVkUGoDxsysBU&#10;HiBiVz37Be5PJW8fujceR9ynAOlJ7SCW7t5wKd8bwK5XVWojlEcw/FGOrof5N/8ALP7x6O7Syfyi&#10;+RGIi2PkZNpZTbWwOvKmeGfc0Mudlp4cjuPccFNJPDhkjxcEsEFJI/3TmoLyLEEUSYJ/fi+9Z7f+&#10;4HKNp7R+2V6dwtRexz3l6oIgIiBKQQlgDKTIVd5APDGgKpcsdOZX3UPu+c28r8y2/uDzjtJ260tr&#10;WVLS3lp9U8s4CNNJGCfAjSHxEWOSkzvIWKRLGpm2SPfLbroZ1737r3Xvfuvde9+691737r3Xvfuv&#10;de9+691737r3Xvfuvde9+691737r3X//1t/j37r3Xvfuvde9+691737r3Xvfuvde9+691737r3Xv&#10;fuvde9+691737r3Xvfuvde9+691737r3Xvfuvde9+691737r3Xvfuvde9+691737r3Xvfuvde9+6&#10;91737r3Xvfuvde9+691737r3Xvfuvde9+691737r3Xvfuvde9+691737r3Xvfuvde9+691737r3X&#10;vfuvde9+691737r3Xvfuvde9+691737r3Xvfuvde9+691737r3Xvfuvde9+691737r3Xvfuvde9+&#10;691737r3Xvfuvde9+691737r3Xvfuvde9+691737r3Xvfuvde9+691737r3Xvfuvde9+691737r3&#10;Xvfuvde9+691737r3Xvfuvde9+691737r3Xvfuvde9+691737r3Xvfuvde9+691737r3Xvfuvde9&#10;+691737r3Xvfuvde9+691737r3Xvfuvde9+691737r3Xvfuvde9+691737r3Xvfuvde9+691737r&#10;3X//19/j37r3Xvfuvde9+691737r3Xvfuvde9+691737r3Xvfuvde9+691737r3Xvfuvde9+6917&#10;37r3Xvfuvde9+691737r3Xvfuvde9+691737r3Xvfuvde9+691737r3Xvfuvde9+691737r3Xvfu&#10;vde9+691737r3Xvfuvde9+691737r3Xvfuvde9+691737r3Xvfuvde9+691737r3Xvfuvde9+691&#10;737r3Xvfuvde9+691737r3Xvfuvde9+691737r3Xvfuvde9+691737r3Xvfuvde9+691737r3Xvf&#10;uvde9+691737r3Xvfuvde9+691737r3Xvfuvde9+691737r3Xvfuvde9+691737r3Xvfuvde9+69&#10;1737r3Xvfuvde9+691737r3Xvfuvde9+691737r3Xvfuvde9+691737r3Xvfuvde9+691737r3Xv&#10;fuvde9+691737r3Xvfuvde9+691737r3Xvfuvde9+691737r3X//0N/j37r3Xvfuvde9+691737r&#10;3Xvfuvde9+691737r3Xvfuvde9+691737r3Xvfuvde9+691737r3Xvfuvde9+691737r3Xvfuvde&#10;9+691737r3Xvfuvde9+691737r3Xvfuvde9+691737r3Xvfuvde9+691737r3Xvfuvde9+691737&#10;r3Xvfuvde9+691737r3Xvfuvde9+691737r3Xvfuvde9+691737r3Xvfuvde9+691737r3Xvfuvd&#10;e9+691737r3Xvfuvde9+691737r3Xvfuvde9+691737r3Xvfuvde9+691737r3Xvfuvde9+69173&#10;7r3Xvfuvde9+691737r3Xvfuvde9+691737r3Xvfuvde9+691737r3Xvfuvde9+691737r3Xvfuv&#10;de9+691737r3Xvfuvde9+691737r3Xvfuvde9+691737r3Xvfuvde9+691737r3Xvfuvde9+6917&#10;37r3Xvfuvde9+691737r3X//0d/j37r3Xvfuvde9+691737r3Xvfuvde9+691737r3Xvfuvde9+6&#10;91737r3Xvfuvde9+691737r3Xvfuvde9+691737r3Xvfuvde9+691737r3Xvfuvde9+691737r3X&#10;vfuvde9+691737r3Xvfuvde9+691737r3Xvfuvde9+691737r3Xvfuvde9+691737r3Xvfuvde9+&#10;691737r3Xvfuvde9+691737r3Xvfuvde9+691737r3Xvfuvde9+691737r3Xvfuvde9+691737r3&#10;Xvfuvde9+691737r3Xvfuvde9+691737r3Xvfuvde9+691737r3Xvfuvde9+691737r3Xvfuvde9&#10;+691737r3Xvfuvde9+691737r3Xvfuvde9+691737r3Xvfuvde9+691737r3Xvfuvde9+691737r&#10;3Xvfuvde9+691737r3Xvfuvde9+691737r3Xvfuvde9+691737r3Xvfuvde9+691737r3X//0t/j&#10;37r3Xvfuvde9+691737r3Xvfuvde9+691737r3Xvfuvde9+691737r3Xvfuvde9+691737r3Xvfu&#10;vde9+691737r3Xvfuvde9+691737r3Xvfuvde9+691737r3Xvfuvde9+691737r3Xvfuvde9+691&#10;737r3Xvfuvde9+691737r3Xvfuvde9+691737r3Xvfuvde9+691737r3Xvfuvde9+691737r3Xvf&#10;uvde9+691737r3Xvfuvde9+691737r3Xvfuvde9+691737r3Xvfuvde9+691737r3Xvfuvde9+69&#10;1737r3Xvfuvde9+691737r3Xvfuvde9+691737r3Xvfuvde9+691737r3Xvfuvde9+691737r3Xv&#10;fuvde9+691737r3Xvfuvde9+691737r3Xvfuvde9+691737r3Xvfuvde9+691737r3Xvfuvde9+6&#10;91737r3Xvfuvde9+691737r3Xvfuvde9+691737r3X//09/j37r3Xvfuvde9+691737r3Xvfuvde&#10;9+691737r3Xvfuvde9+691737r3Xvfuvde9+691737r3Xvfuvde9+691737r3Xvfuvde9+691737&#10;r3Xvfuvde9+691737r3Xvfuvde9+691737r3Xvfuvde9+691737r3Xvfuvde9+691737r3Xvfuvd&#10;e9+691737r3Xvfuvde9+691737r3Xvfuvde9+691737r3Xvfuvde9+691737r3Xvfuvde9+69173&#10;7r3Xvfuvde9+691737r3Xvfuvde9+691737r3Xvfuvde9+691737r3Xvfuvde9+691737r3Xvfuv&#10;de9+691737r3Xvfuvde9+691737r3Xvfuvde9+691737r3Xvfuvde9+691737r3Xvfuvde9+6917&#10;37r3Xvfuvde9+691737r3Xvfuvde9+691737r3Xvfuvde9+691737r3Xvfuvde9+691737r3Xvfu&#10;vde9+691737r3X//1N/j37r3Xvfuvde9+691737r3Xvfuvde9+691737r3Xvfuvde9+691737r3X&#10;vfuvde9+691737r3Xvfuvde9+691737r3Xvfuvde9+691737r3Xvfuvde9+691737r3Xvfuvde9+&#10;691737r3Xvfuvde9+691737r3Xvfuvde9+691737r3Xvfuvde9+691737r3Xvfuvde9+691737r3&#10;Xvfuvde9+691737r3Xvfuvde9+691737r3Xvfuvde9+691737r3Xvfuvde9+691737r3Xvfuvde9&#10;+691737r3Xvfuvde9+691737r3Xvfuvde9+691737r3Xvfuvde9+691737r3Xvfuvde9+691737r&#10;3Xvfuvde9+691737r3Xvfuvde9+691737r3Xvfuvde9+691737r3Xvfuvde9+691737r3Xvfuvde&#10;9+691737r3Xvfuvde9+691737r3Xvfuvde9+691737r3Xvfuvde9+691737r3X//1d/j37r3Xvfu&#10;vde9+691737r3Xvfuvde9+691737r3Xvfuvde9+691737r3Xvfuvde9+691737r3Xvfuvde9+691&#10;737r3Xvfuvde9+691737r3Xvfuvde9+691737r3Xvfuvde9+691737r3Xvfuvde9+691737r3Xvf&#10;uvde9+691737r3Xvfuvde9+691737r3Xvfuvde9+691737r3Xvfuvde9+691737r3Xvfuvde9+69&#10;1737r3Xvfuvde9+691737r3Xvfuvde9+691737r3Xvfuvde9+691737r3Xvfuvde9+691737r3Xv&#10;fuvde9+691737r3Xvfuvde9+691737r3Xvfuvde9+691737r3Xvfuvde9+691737r3Xvfuvde9+6&#10;91737r3Xvfuvde9+691737r3Xvfuvde9+691737r3Xvfuvde9+691737r3Xvfuvde9+691737r3X&#10;vfuvde9+691737r3Xvfuvde9+691737r3X//1t/j37r3Xvfuvde9+691737r3Xvfuvde9+691737&#10;r3Xvfuvde9+691737r3Xvfuvde9+691737r3Xvfuvde9+691737r3Xvfuvde9+691737r3Xvfuvd&#10;e9+691737r3Xvfuvde9+691737r3Xvfuvde9+691737r3Xvfuvde9+691737r3Xvfuvde9+69173&#10;7r3Xvfuvde9+691737r3Xvfuvde9+691737r3Xvfuvde9+691737r3Xvfuvde9+691737r3Xvfuv&#10;de9+691737r3Xvfuvde9+691737r3Xvfuvde9+691737r3Xvfuvde9+691737r3Xvfuvde9+6917&#10;37r3Xvfuvde9+691737r3Xvfuvde9+691737r3Xvfuvde9+691737r3Xvfuvde9+691737r3Xvfu&#10;vde9+691737r3Xvfuvde9+691737r3Xvfuvde9+691737r3Xvfuvde9+691737r3Xvfuvde9+691&#10;737r3X//2Q=="/>
  <p:tag name="ISPRING_COMPANY_LOGO" val="ISPRING_PRESENTER_PHOTO_1"/>
  <p:tag name="ISPRING_COMPANY_WEBSITE" val="https://uommam.vn/"/>
  <p:tag name="ISPRING_WEBLINKS_TARGET" val="_blank"/>
  <p:tag name="ISPRING_WEBLINKS_TARGETMJT" val="_self"/>
  <p:tag name="ISPRING_LMS_API_VERSION" val="SCORM 2004 (2nd edition)"/>
  <p:tag name="ISPRING_ULTRA_SCORM_COURSE_ID" val="EA6A4077-7A18-405B-9544-79A76AF34052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14\u0014F\&quot;{614F0258-305E-4D6F-B78C-067D8BCA690B}&quot;,&quot;D:\\Day hoc\\Soan bai\\lop 6\\PPT CD6 gop kho tai lieu\\C1- B2- Tap hop cac so tu nhien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}}"/>
  <p:tag name="ISPRING_SCORM_RATE_SLIDES" val="0"/>
  <p:tag name="ISPRING_SCORM_RATE_QUIZZES" val="0"/>
  <p:tag name="ISPRING_SCORM_PASSING_SCORE" val="0.000000"/>
  <p:tag name="ISPRING_PRESENTATION_TITLE" val="C1- B2- T1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1544</TotalTime>
  <Words>907</Words>
  <Application>Microsoft Office PowerPoint</Application>
  <PresentationFormat>Custom</PresentationFormat>
  <Paragraphs>105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 TẬP HỢP CÁC SỐ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C1- B2- T1</dc:title>
  <dc:creator>Lê Hải</dc:creator>
  <cp:lastModifiedBy>Administrator</cp:lastModifiedBy>
  <cp:revision>58</cp:revision>
  <dcterms:created xsi:type="dcterms:W3CDTF">2021-06-07T13:44:30Z</dcterms:created>
  <dcterms:modified xsi:type="dcterms:W3CDTF">2021-09-30T13:50:48Z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