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87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696A5-42EC-4D47-A827-B7BD1110B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7F017-1173-4A69-991E-BA3513C03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71CAD-7E70-4663-B15C-370D14706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AFB8-4ACC-42AF-9171-1FEBD7FC55A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F2F7F-0B9E-4819-A26C-DC2F0BAE3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162CE-8A00-4F88-A678-9C54669D7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4CD-DCB1-4DAD-8371-6A122AB9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5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E596E-25C2-440C-AB3B-C99CB2986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F7095A-CA61-49B6-8768-874B962DFC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878E6-677E-4DC3-83C0-E9B3838BB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AFB8-4ACC-42AF-9171-1FEBD7FC55A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2F2C7-1746-41CE-B2E9-B416FC8A7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5D327-B994-4B72-ACCB-E1E1A19D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4CD-DCB1-4DAD-8371-6A122AB9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8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2E57BC-B588-4EE0-989B-59C2B681EB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8B3FF-36D0-4AA2-B793-2C84CDD56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1D543-BBE8-460C-BECA-D42376121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AFB8-4ACC-42AF-9171-1FEBD7FC55A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9F99D-4647-4CFE-BC6A-2C6A6E2FB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85C1F-27F1-4012-BC73-B3A464B43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4CD-DCB1-4DAD-8371-6A122AB9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452FD-EABF-4EF4-8285-A2C5727B0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B7964-2CC0-497F-9561-73FF75E91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4707B-3683-4593-A32D-5BB3CF51D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AFB8-4ACC-42AF-9171-1FEBD7FC55A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98F5B-6E70-41ED-9B19-4F7A07C2B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D71E7-B499-4289-8BE5-41A9BE116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4CD-DCB1-4DAD-8371-6A122AB9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67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03CA4-F551-4989-8FC7-1A9155F45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07963-7AE4-4BB8-8BB6-1E44039B0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F7AEB-2EF4-4F3D-B004-9D0BE0E6D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AFB8-4ACC-42AF-9171-1FEBD7FC55A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4C7DF-793B-403A-A2B6-B1D1D538A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683C0-DA1D-4F96-81E2-9BFC495CF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4CD-DCB1-4DAD-8371-6A122AB9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86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676F8-ACF6-41CE-86FC-A328844FE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A789B-8924-4420-9B29-C19546AD7D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C495BA-5912-4638-B0FF-2C0D36F77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0441DB-36BF-488C-ADE9-D4F699B27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AFB8-4ACC-42AF-9171-1FEBD7FC55A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6D964-9EB3-47EF-A7CB-A201A8C6B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B66C9-507B-431A-8830-92DCF77A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4CD-DCB1-4DAD-8371-6A122AB9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4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9200F-20A9-4220-843C-113DD9E94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D54E5-2966-4218-B8CA-82CDB101A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C8369D-0138-40EE-AF84-B67C8E1C1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34CC83-6306-456E-89C3-BB0D0E979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826F7E-472B-4EE4-B7F1-61250070F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B1F006-FBFF-46DA-BE49-784B9D1C5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AFB8-4ACC-42AF-9171-1FEBD7FC55A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6B46E7-3157-406C-A8AB-7388E693B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91A29A-762E-4F74-886B-C615306B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4CD-DCB1-4DAD-8371-6A122AB9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78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76C2C-F280-4EF6-888B-0A4B97C19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CC8F9C-900E-447F-BA08-EC2916AAC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AFB8-4ACC-42AF-9171-1FEBD7FC55A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B5E0D8-C0B0-44A6-996E-DDD1D3673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6E96C7-6D2D-4741-9BF8-8555E2971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4CD-DCB1-4DAD-8371-6A122AB9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8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36BDF9-6FCB-4E94-AE22-9DEA60CBA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AFB8-4ACC-42AF-9171-1FEBD7FC55A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D4BE89-6B37-4E7E-A615-67DFF922E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1D01A-F97F-4BE7-A1C4-C2282E264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4CD-DCB1-4DAD-8371-6A122AB9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D0327-7440-4776-8DC6-FD64E00D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D626B-CE72-48E3-8D49-A1AE9602B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65EBF-D765-4BAE-B042-3CEC4B25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FBBFD-A2FD-41FC-80FE-98FE61D80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AFB8-4ACC-42AF-9171-1FEBD7FC55A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028D6-A2C8-48F9-A5CD-77F9FF993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CE17F-9ECA-4141-B390-936EAE65E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4CD-DCB1-4DAD-8371-6A122AB9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4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F2715-77E9-46D4-BFC0-150886C48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3ED40B-DD43-47BD-B652-90A6419CCA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3F165-00C0-47DC-A681-DB20B476E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B22302-CC24-44C5-9492-0EEB5E12E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AFB8-4ACC-42AF-9171-1FEBD7FC55A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4E50C-E251-49D6-88B9-673F0A9B8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E04F5D-305B-4993-8C11-548680CFC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4CD-DCB1-4DAD-8371-6A122AB9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5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DC3AD8-40BD-498E-B0C4-BBC496E7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CB329-BB45-4C26-8733-217BD5735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6A701-2C73-4641-8DAE-D14B89B6C8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4AFB8-4ACC-42AF-9171-1FEBD7FC55A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CC58E-E910-42C1-8AB8-05BF416E1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8CA85-DE56-41B5-90BA-F7AC59A53A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034CD-DCB1-4DAD-8371-6A122AB9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8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0944AA-1542-4F60-BD42-6C039E9D1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5657"/>
            <a:ext cx="12192000" cy="302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722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creator>VnTeach.Com; Yến Hải</dc:creator>
  <cp:keywords>VnTeach.Com</cp:keywords>
  <cp:lastModifiedBy>Yến Hải</cp:lastModifiedBy>
  <cp:revision>1</cp:revision>
  <dcterms:created xsi:type="dcterms:W3CDTF">2023-05-22T13:20:47Z</dcterms:created>
  <dcterms:modified xsi:type="dcterms:W3CDTF">2023-05-22T13:21:48Z</dcterms:modified>
</cp:coreProperties>
</file>